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4" r:id="rId4"/>
    <p:sldMasterId id="2147483711" r:id="rId5"/>
    <p:sldMasterId id="2147483756" r:id="rId6"/>
  </p:sldMasterIdLst>
  <p:notesMasterIdLst>
    <p:notesMasterId r:id="rId180"/>
  </p:notesMasterIdLst>
  <p:handoutMasterIdLst>
    <p:handoutMasterId r:id="rId181"/>
  </p:handoutMasterIdLst>
  <p:sldIdLst>
    <p:sldId id="256" r:id="rId7"/>
    <p:sldId id="4278" r:id="rId8"/>
    <p:sldId id="4315" r:id="rId9"/>
    <p:sldId id="4385" r:id="rId10"/>
    <p:sldId id="4322" r:id="rId11"/>
    <p:sldId id="4279" r:id="rId12"/>
    <p:sldId id="4323" r:id="rId13"/>
    <p:sldId id="4324" r:id="rId14"/>
    <p:sldId id="4326" r:id="rId15"/>
    <p:sldId id="4325" r:id="rId16"/>
    <p:sldId id="4327" r:id="rId17"/>
    <p:sldId id="4328" r:id="rId18"/>
    <p:sldId id="4320" r:id="rId19"/>
    <p:sldId id="4321" r:id="rId20"/>
    <p:sldId id="4319" r:id="rId21"/>
    <p:sldId id="4330" r:id="rId22"/>
    <p:sldId id="4331" r:id="rId23"/>
    <p:sldId id="4332" r:id="rId24"/>
    <p:sldId id="4334" r:id="rId25"/>
    <p:sldId id="4335" r:id="rId26"/>
    <p:sldId id="4336" r:id="rId27"/>
    <p:sldId id="4333" r:id="rId28"/>
    <p:sldId id="4337" r:id="rId29"/>
    <p:sldId id="4338" r:id="rId30"/>
    <p:sldId id="4316" r:id="rId31"/>
    <p:sldId id="4386" r:id="rId32"/>
    <p:sldId id="4356" r:id="rId33"/>
    <p:sldId id="4357" r:id="rId34"/>
    <p:sldId id="4358" r:id="rId35"/>
    <p:sldId id="4359" r:id="rId36"/>
    <p:sldId id="4360" r:id="rId37"/>
    <p:sldId id="4361" r:id="rId38"/>
    <p:sldId id="4362" r:id="rId39"/>
    <p:sldId id="4363" r:id="rId40"/>
    <p:sldId id="4364" r:id="rId41"/>
    <p:sldId id="4365" r:id="rId42"/>
    <p:sldId id="4366" r:id="rId43"/>
    <p:sldId id="4367" r:id="rId44"/>
    <p:sldId id="4368" r:id="rId45"/>
    <p:sldId id="4369" r:id="rId46"/>
    <p:sldId id="4370" r:id="rId47"/>
    <p:sldId id="4371" r:id="rId48"/>
    <p:sldId id="4372" r:id="rId49"/>
    <p:sldId id="4373" r:id="rId50"/>
    <p:sldId id="4374" r:id="rId51"/>
    <p:sldId id="4377" r:id="rId52"/>
    <p:sldId id="4376" r:id="rId53"/>
    <p:sldId id="4378" r:id="rId54"/>
    <p:sldId id="4379" r:id="rId55"/>
    <p:sldId id="4375" r:id="rId56"/>
    <p:sldId id="4380" r:id="rId57"/>
    <p:sldId id="4381" r:id="rId58"/>
    <p:sldId id="4382" r:id="rId59"/>
    <p:sldId id="4383" r:id="rId60"/>
    <p:sldId id="4387" r:id="rId61"/>
    <p:sldId id="4388" r:id="rId62"/>
    <p:sldId id="4389" r:id="rId63"/>
    <p:sldId id="4390" r:id="rId64"/>
    <p:sldId id="4391" r:id="rId65"/>
    <p:sldId id="4392" r:id="rId66"/>
    <p:sldId id="4393" r:id="rId67"/>
    <p:sldId id="4394" r:id="rId68"/>
    <p:sldId id="4395" r:id="rId69"/>
    <p:sldId id="4400" r:id="rId70"/>
    <p:sldId id="4402" r:id="rId71"/>
    <p:sldId id="4317" r:id="rId72"/>
    <p:sldId id="4404" r:id="rId73"/>
    <p:sldId id="4403" r:id="rId74"/>
    <p:sldId id="4405" r:id="rId75"/>
    <p:sldId id="4408" r:id="rId76"/>
    <p:sldId id="4488" r:id="rId77"/>
    <p:sldId id="4409" r:id="rId78"/>
    <p:sldId id="4410" r:id="rId79"/>
    <p:sldId id="4411" r:id="rId80"/>
    <p:sldId id="4412" r:id="rId81"/>
    <p:sldId id="4413" r:id="rId82"/>
    <p:sldId id="4414" r:id="rId83"/>
    <p:sldId id="4415" r:id="rId84"/>
    <p:sldId id="4416" r:id="rId85"/>
    <p:sldId id="4417" r:id="rId86"/>
    <p:sldId id="4418" r:id="rId87"/>
    <p:sldId id="4419" r:id="rId88"/>
    <p:sldId id="4420" r:id="rId89"/>
    <p:sldId id="4421" r:id="rId90"/>
    <p:sldId id="4422" r:id="rId91"/>
    <p:sldId id="4423" r:id="rId92"/>
    <p:sldId id="4425" r:id="rId93"/>
    <p:sldId id="4424" r:id="rId94"/>
    <p:sldId id="4426" r:id="rId95"/>
    <p:sldId id="4318" r:id="rId96"/>
    <p:sldId id="4440" r:id="rId97"/>
    <p:sldId id="4441" r:id="rId98"/>
    <p:sldId id="4442" r:id="rId99"/>
    <p:sldId id="4443" r:id="rId100"/>
    <p:sldId id="4444" r:id="rId101"/>
    <p:sldId id="4445" r:id="rId102"/>
    <p:sldId id="4446" r:id="rId103"/>
    <p:sldId id="4447" r:id="rId104"/>
    <p:sldId id="4448" r:id="rId105"/>
    <p:sldId id="4449" r:id="rId106"/>
    <p:sldId id="4450" r:id="rId107"/>
    <p:sldId id="4451" r:id="rId108"/>
    <p:sldId id="4452" r:id="rId109"/>
    <p:sldId id="4453" r:id="rId110"/>
    <p:sldId id="4454" r:id="rId111"/>
    <p:sldId id="4455" r:id="rId112"/>
    <p:sldId id="4456" r:id="rId113"/>
    <p:sldId id="4457" r:id="rId114"/>
    <p:sldId id="4458" r:id="rId115"/>
    <p:sldId id="4459" r:id="rId116"/>
    <p:sldId id="4460" r:id="rId117"/>
    <p:sldId id="4462" r:id="rId118"/>
    <p:sldId id="4461" r:id="rId119"/>
    <p:sldId id="4489" r:id="rId120"/>
    <p:sldId id="4490" r:id="rId121"/>
    <p:sldId id="4464" r:id="rId122"/>
    <p:sldId id="4465" r:id="rId123"/>
    <p:sldId id="4466" r:id="rId124"/>
    <p:sldId id="4467" r:id="rId125"/>
    <p:sldId id="4468" r:id="rId126"/>
    <p:sldId id="4469" r:id="rId127"/>
    <p:sldId id="4470" r:id="rId128"/>
    <p:sldId id="4471" r:id="rId129"/>
    <p:sldId id="4472" r:id="rId130"/>
    <p:sldId id="4473" r:id="rId131"/>
    <p:sldId id="4474" r:id="rId132"/>
    <p:sldId id="4486" r:id="rId133"/>
    <p:sldId id="4476" r:id="rId134"/>
    <p:sldId id="4477" r:id="rId135"/>
    <p:sldId id="4479" r:id="rId136"/>
    <p:sldId id="4480" r:id="rId137"/>
    <p:sldId id="4481" r:id="rId138"/>
    <p:sldId id="4484" r:id="rId139"/>
    <p:sldId id="4478" r:id="rId140"/>
    <p:sldId id="4485" r:id="rId141"/>
    <p:sldId id="4384" r:id="rId142"/>
    <p:sldId id="2436" r:id="rId143"/>
    <p:sldId id="4396" r:id="rId144"/>
    <p:sldId id="4397" r:id="rId145"/>
    <p:sldId id="4398" r:id="rId146"/>
    <p:sldId id="4399" r:id="rId147"/>
    <p:sldId id="4438" r:id="rId148"/>
    <p:sldId id="4439" r:id="rId149"/>
    <p:sldId id="4475" r:id="rId150"/>
    <p:sldId id="4436" r:id="rId151"/>
    <p:sldId id="4437" r:id="rId152"/>
    <p:sldId id="4401" r:id="rId153"/>
    <p:sldId id="4487" r:id="rId154"/>
    <p:sldId id="4340" r:id="rId155"/>
    <p:sldId id="4342" r:id="rId156"/>
    <p:sldId id="4343" r:id="rId157"/>
    <p:sldId id="4344" r:id="rId158"/>
    <p:sldId id="4345" r:id="rId159"/>
    <p:sldId id="4346" r:id="rId160"/>
    <p:sldId id="4347" r:id="rId161"/>
    <p:sldId id="4348" r:id="rId162"/>
    <p:sldId id="4349" r:id="rId163"/>
    <p:sldId id="4350" r:id="rId164"/>
    <p:sldId id="4351" r:id="rId165"/>
    <p:sldId id="4352" r:id="rId166"/>
    <p:sldId id="4354" r:id="rId167"/>
    <p:sldId id="4353" r:id="rId168"/>
    <p:sldId id="4355" r:id="rId169"/>
    <p:sldId id="4406" r:id="rId170"/>
    <p:sldId id="4407" r:id="rId171"/>
    <p:sldId id="4427" r:id="rId172"/>
    <p:sldId id="4429" r:id="rId173"/>
    <p:sldId id="4430" r:id="rId174"/>
    <p:sldId id="4431" r:id="rId175"/>
    <p:sldId id="4432" r:id="rId176"/>
    <p:sldId id="4433" r:id="rId177"/>
    <p:sldId id="4434" r:id="rId178"/>
    <p:sldId id="4435" r:id="rId1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995AA8-E544-147D-E13D-8CBC6A8A7832}" name="Matt Loszak" initials="ML" userId="S::matt@aalo.com::6aa1da9a-6505-4b7d-94f7-ff9a0c2acec5" providerId="AD"/>
  <p188:author id="{E34226CE-4D62-A432-9E04-BF79B3417DE5}" name="Asmaa Farag" initials="AF" userId="S::Asmaa@aalo.com::9165eafa-2e7e-4980-8b38-139b4b40cf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7583"/>
    <a:srgbClr val="FFE7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BB70C0-5C57-094E-BC49-E54C8A8B1B9C}" v="112" dt="2024-08-11T16:26:10.15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10"/>
    <p:restoredTop sz="86422"/>
  </p:normalViewPr>
  <p:slideViewPr>
    <p:cSldViewPr snapToGrid="0">
      <p:cViewPr varScale="1">
        <p:scale>
          <a:sx n="105" d="100"/>
          <a:sy n="105" d="100"/>
        </p:scale>
        <p:origin x="288" y="192"/>
      </p:cViewPr>
      <p:guideLst/>
    </p:cSldViewPr>
  </p:slideViewPr>
  <p:notesTextViewPr>
    <p:cViewPr>
      <p:scale>
        <a:sx n="1" d="1"/>
        <a:sy n="1" d="1"/>
      </p:scale>
      <p:origin x="0" y="0"/>
    </p:cViewPr>
  </p:notesTextViewPr>
  <p:notesViewPr>
    <p:cSldViewPr snapToGrid="0">
      <p:cViewPr>
        <p:scale>
          <a:sx n="1" d="2"/>
          <a:sy n="1" d="2"/>
        </p:scale>
        <p:origin x="3120" y="128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2.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handoutMaster" Target="handoutMasters/handoutMaster1.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presProps" Target="presProps.xml"/><Relationship Id="rId6" Type="http://schemas.openxmlformats.org/officeDocument/2006/relationships/slideMaster" Target="slideMasters/slideMaster3.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theme" Target="theme/theme1.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80" Type="http://schemas.openxmlformats.org/officeDocument/2006/relationships/notesMaster" Target="notesMasters/notesMaster1.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microsoft.com/office/2015/10/relationships/revisionInfo" Target="revisionInfo.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microsoft.com/office/2018/10/relationships/authors" Target="authors.xml"/><Relationship Id="rId1" Type="http://schemas.openxmlformats.org/officeDocument/2006/relationships/customXml" Target="../customXml/item1.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954C6E-38C2-784E-8EB2-9DAAA11D4E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BD3105C-ECE7-4A42-B4F3-7BD9AE1F72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623EC6-B87F-544C-8032-41CC89140947}" type="datetimeFigureOut">
              <a:rPr lang="en-US" smtClean="0"/>
              <a:t>10/5/24</a:t>
            </a:fld>
            <a:endParaRPr lang="en-US"/>
          </a:p>
        </p:txBody>
      </p:sp>
      <p:sp>
        <p:nvSpPr>
          <p:cNvPr id="4" name="Footer Placeholder 3">
            <a:extLst>
              <a:ext uri="{FF2B5EF4-FFF2-40B4-BE49-F238E27FC236}">
                <a16:creationId xmlns:a16="http://schemas.microsoft.com/office/drawing/2014/main" id="{FD6EEEDE-E907-C143-AA40-0609F53740C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500ECE5-A59B-6349-B290-1859F22D7D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699106-148E-3E4A-960A-A3AACAA01EDA}" type="slidenum">
              <a:rPr lang="en-US" smtClean="0"/>
              <a:t>‹#›</a:t>
            </a:fld>
            <a:endParaRPr lang="en-US"/>
          </a:p>
        </p:txBody>
      </p:sp>
    </p:spTree>
    <p:extLst>
      <p:ext uri="{BB962C8B-B14F-4D97-AF65-F5344CB8AC3E}">
        <p14:creationId xmlns:p14="http://schemas.microsoft.com/office/powerpoint/2010/main" val="156980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6C5042-7ABE-5A49-9A8B-48D7F16D1E2A}" type="datetimeFigureOut">
              <a:rPr lang="en-US" smtClean="0"/>
              <a:t>10/5/24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2040D9-95F4-E043-A5B7-3E2913C5CA59}" type="slidenum">
              <a:rPr lang="en-US" smtClean="0"/>
              <a:t>‹#›</a:t>
            </a:fld>
            <a:endParaRPr lang="en-US"/>
          </a:p>
        </p:txBody>
      </p:sp>
    </p:spTree>
    <p:extLst>
      <p:ext uri="{BB962C8B-B14F-4D97-AF65-F5344CB8AC3E}">
        <p14:creationId xmlns:p14="http://schemas.microsoft.com/office/powerpoint/2010/main" val="2122213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0</a:t>
            </a:fld>
            <a:endParaRPr lang="en-US"/>
          </a:p>
        </p:txBody>
      </p:sp>
    </p:spTree>
    <p:extLst>
      <p:ext uri="{BB962C8B-B14F-4D97-AF65-F5344CB8AC3E}">
        <p14:creationId xmlns:p14="http://schemas.microsoft.com/office/powerpoint/2010/main" val="3991191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guys were thinking about how to extract energy from wood.</a:t>
            </a:r>
          </a:p>
          <a:p>
            <a:r>
              <a:rPr lang="en-US" dirty="0"/>
              <a:t>Today we’re going to talk about extracting energy from uranium.</a:t>
            </a:r>
          </a:p>
          <a:p>
            <a:endParaRPr lang="en-US" dirty="0"/>
          </a:p>
          <a:p>
            <a:r>
              <a:rPr lang="en-US" dirty="0"/>
              <a:t>PhD defenses are weird... you’ve become an expert on the bleeding edge of science, and your advisor and maybe a handful of other people are on the same page as you. 90% of the people here just want to learn a little about what that cutting edge is, so there’s a balance to strike between showing my novel contributions and explaining the context fully. Tricky!!</a:t>
            </a:r>
          </a:p>
          <a:p>
            <a:endParaRPr lang="en-US" dirty="0"/>
          </a:p>
          <a:p>
            <a:r>
              <a:rPr lang="en-US" dirty="0"/>
              <a:t>“Fire not economical, will never ...”</a:t>
            </a:r>
          </a:p>
        </p:txBody>
      </p:sp>
      <p:sp>
        <p:nvSpPr>
          <p:cNvPr id="4" name="Slide Number Placeholder 3"/>
          <p:cNvSpPr>
            <a:spLocks noGrp="1"/>
          </p:cNvSpPr>
          <p:nvPr>
            <p:ph type="sldNum" sz="quarter" idx="5"/>
          </p:nvPr>
        </p:nvSpPr>
        <p:spPr/>
        <p:txBody>
          <a:bodyPr/>
          <a:lstStyle/>
          <a:p>
            <a:fld id="{882040D9-95F4-E043-A5B7-3E2913C5CA59}" type="slidenum">
              <a:rPr lang="en-US" smtClean="0"/>
              <a:t>4</a:t>
            </a:fld>
            <a:endParaRPr lang="en-US"/>
          </a:p>
        </p:txBody>
      </p:sp>
    </p:spTree>
    <p:extLst>
      <p:ext uri="{BB962C8B-B14F-4D97-AF65-F5344CB8AC3E}">
        <p14:creationId xmlns:p14="http://schemas.microsoft.com/office/powerpoint/2010/main" val="53202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Load uranium in some fashion into a pile</a:t>
            </a:r>
          </a:p>
          <a:p>
            <a:r>
              <a:rPr lang="en-US" dirty="0"/>
              <a:t>Chain reaction may or may not commence. It might run away, die out, or stay constant.</a:t>
            </a:r>
          </a:p>
        </p:txBody>
      </p:sp>
      <p:sp>
        <p:nvSpPr>
          <p:cNvPr id="4" name="Slide Number Placeholder 3"/>
          <p:cNvSpPr>
            <a:spLocks noGrp="1"/>
          </p:cNvSpPr>
          <p:nvPr>
            <p:ph type="sldNum" sz="quarter" idx="5"/>
          </p:nvPr>
        </p:nvSpPr>
        <p:spPr/>
        <p:txBody>
          <a:bodyPr/>
          <a:lstStyle/>
          <a:p>
            <a:fld id="{882040D9-95F4-E043-A5B7-3E2913C5CA59}" type="slidenum">
              <a:rPr lang="en-US" smtClean="0"/>
              <a:t>5</a:t>
            </a:fld>
            <a:endParaRPr lang="en-US"/>
          </a:p>
        </p:txBody>
      </p:sp>
    </p:spTree>
    <p:extLst>
      <p:ext uri="{BB962C8B-B14F-4D97-AF65-F5344CB8AC3E}">
        <p14:creationId xmlns:p14="http://schemas.microsoft.com/office/powerpoint/2010/main" val="3187294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i.e. what the flux?</a:t>
            </a:r>
          </a:p>
        </p:txBody>
      </p:sp>
      <p:sp>
        <p:nvSpPr>
          <p:cNvPr id="4" name="Slide Number Placeholder 3"/>
          <p:cNvSpPr>
            <a:spLocks noGrp="1"/>
          </p:cNvSpPr>
          <p:nvPr>
            <p:ph type="sldNum" sz="quarter" idx="5"/>
          </p:nvPr>
        </p:nvSpPr>
        <p:spPr/>
        <p:txBody>
          <a:bodyPr/>
          <a:lstStyle/>
          <a:p>
            <a:fld id="{882040D9-95F4-E043-A5B7-3E2913C5CA59}" type="slidenum">
              <a:rPr lang="en-US" smtClean="0"/>
              <a:t>7</a:t>
            </a:fld>
            <a:endParaRPr lang="en-US"/>
          </a:p>
        </p:txBody>
      </p:sp>
    </p:spTree>
    <p:extLst>
      <p:ext uri="{BB962C8B-B14F-4D97-AF65-F5344CB8AC3E}">
        <p14:creationId xmlns:p14="http://schemas.microsoft.com/office/powerpoint/2010/main" val="33460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about 50 TRILLION unknowns!!</a:t>
            </a:r>
          </a:p>
          <a:p>
            <a:endParaRPr lang="en-US" dirty="0"/>
          </a:p>
          <a:p>
            <a:r>
              <a:rPr lang="en-US" dirty="0"/>
              <a:t>Ran on 12,000 cores</a:t>
            </a:r>
          </a:p>
          <a:p>
            <a:endParaRPr lang="en-US" dirty="0"/>
          </a:p>
          <a:p>
            <a:r>
              <a:rPr lang="en-US" dirty="0"/>
              <a:t>Didn’t even converge the calculation fully. How about that?</a:t>
            </a:r>
          </a:p>
          <a:p>
            <a:endParaRPr lang="en-US" dirty="0"/>
          </a:p>
          <a:p>
            <a:r>
              <a:rPr lang="en-US" dirty="0"/>
              <a:t>18 hours of run time.</a:t>
            </a:r>
          </a:p>
          <a:p>
            <a:endParaRPr lang="en-US" dirty="0"/>
          </a:p>
          <a:p>
            <a:r>
              <a:rPr lang="en-US" dirty="0"/>
              <a:t>If not using integral-equation based methods, you need an even finer mesh to resolve the sharp flux gradients.</a:t>
            </a:r>
          </a:p>
        </p:txBody>
      </p:sp>
      <p:sp>
        <p:nvSpPr>
          <p:cNvPr id="4" name="Slide Number Placeholder 3"/>
          <p:cNvSpPr>
            <a:spLocks noGrp="1"/>
          </p:cNvSpPr>
          <p:nvPr>
            <p:ph type="sldNum" sz="quarter" idx="5"/>
          </p:nvPr>
        </p:nvSpPr>
        <p:spPr/>
        <p:txBody>
          <a:bodyPr/>
          <a:lstStyle/>
          <a:p>
            <a:fld id="{882040D9-95F4-E043-A5B7-3E2913C5CA59}" type="slidenum">
              <a:rPr lang="en-US" smtClean="0"/>
              <a:t>10</a:t>
            </a:fld>
            <a:endParaRPr lang="en-US"/>
          </a:p>
        </p:txBody>
      </p:sp>
    </p:spTree>
    <p:extLst>
      <p:ext uri="{BB962C8B-B14F-4D97-AF65-F5344CB8AC3E}">
        <p14:creationId xmlns:p14="http://schemas.microsoft.com/office/powerpoint/2010/main" val="1774686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Dimensionality reduction is similar in vibe to RANS or LES vs. DNS.</a:t>
            </a:r>
          </a:p>
          <a:p>
            <a:endParaRPr lang="en-US" dirty="0"/>
          </a:p>
          <a:p>
            <a:r>
              <a:rPr lang="en-US" dirty="0"/>
              <a:t>Nearly went to go work for </a:t>
            </a:r>
            <a:r>
              <a:rPr lang="en-US" dirty="0" err="1"/>
              <a:t>Studsvik</a:t>
            </a:r>
            <a:r>
              <a:rPr lang="en-US" dirty="0"/>
              <a:t>—they write the software with all the approximations in it, can analyze a reactor core accurately in seconds.</a:t>
            </a:r>
          </a:p>
        </p:txBody>
      </p:sp>
      <p:sp>
        <p:nvSpPr>
          <p:cNvPr id="4" name="Slide Number Placeholder 3"/>
          <p:cNvSpPr>
            <a:spLocks noGrp="1"/>
          </p:cNvSpPr>
          <p:nvPr>
            <p:ph type="sldNum" sz="quarter" idx="5"/>
          </p:nvPr>
        </p:nvSpPr>
        <p:spPr/>
        <p:txBody>
          <a:bodyPr/>
          <a:lstStyle/>
          <a:p>
            <a:fld id="{882040D9-95F4-E043-A5B7-3E2913C5CA59}" type="slidenum">
              <a:rPr lang="en-US" smtClean="0"/>
              <a:t>11</a:t>
            </a:fld>
            <a:endParaRPr lang="en-US"/>
          </a:p>
        </p:txBody>
      </p:sp>
    </p:spTree>
    <p:extLst>
      <p:ext uri="{BB962C8B-B14F-4D97-AF65-F5344CB8AC3E}">
        <p14:creationId xmlns:p14="http://schemas.microsoft.com/office/powerpoint/2010/main" val="2946127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Deterministic methods: you need graduate school in nuclear engineering</a:t>
            </a:r>
          </a:p>
          <a:p>
            <a:endParaRPr lang="en-US" dirty="0"/>
          </a:p>
          <a:p>
            <a:r>
              <a:rPr lang="en-US" dirty="0"/>
              <a:t>Monte Carlo methods: you can have a 3</a:t>
            </a:r>
            <a:r>
              <a:rPr lang="en-US" baseline="30000" dirty="0"/>
              <a:t>rd</a:t>
            </a:r>
            <a:r>
              <a:rPr lang="en-US" dirty="0"/>
              <a:t> grader solving the transport equation.</a:t>
            </a:r>
          </a:p>
          <a:p>
            <a:endParaRPr lang="en-US" dirty="0"/>
          </a:p>
          <a:p>
            <a:r>
              <a:rPr lang="en-US" dirty="0"/>
              <a:t>But what do we do with all these neutron tracks? How can we know fluxes, reaction rates, </a:t>
            </a:r>
            <a:r>
              <a:rPr lang="en-US" dirty="0" err="1"/>
              <a:t>etc</a:t>
            </a:r>
            <a:r>
              <a:rPr lang="en-US" dirty="0"/>
              <a:t>?</a:t>
            </a:r>
          </a:p>
        </p:txBody>
      </p:sp>
      <p:sp>
        <p:nvSpPr>
          <p:cNvPr id="4" name="Slide Number Placeholder 3"/>
          <p:cNvSpPr>
            <a:spLocks noGrp="1"/>
          </p:cNvSpPr>
          <p:nvPr>
            <p:ph type="sldNum" sz="quarter" idx="5"/>
          </p:nvPr>
        </p:nvSpPr>
        <p:spPr/>
        <p:txBody>
          <a:bodyPr/>
          <a:lstStyle/>
          <a:p>
            <a:fld id="{882040D9-95F4-E043-A5B7-3E2913C5CA59}" type="slidenum">
              <a:rPr lang="en-US" smtClean="0"/>
              <a:t>12</a:t>
            </a:fld>
            <a:endParaRPr lang="en-US"/>
          </a:p>
        </p:txBody>
      </p:sp>
    </p:spTree>
    <p:extLst>
      <p:ext uri="{BB962C8B-B14F-4D97-AF65-F5344CB8AC3E}">
        <p14:creationId xmlns:p14="http://schemas.microsoft.com/office/powerpoint/2010/main" val="1843547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say that this EXACTLY solves the Boltzmann equation. Wild.</a:t>
            </a:r>
          </a:p>
        </p:txBody>
      </p:sp>
      <p:sp>
        <p:nvSpPr>
          <p:cNvPr id="4" name="Slide Number Placeholder 3"/>
          <p:cNvSpPr>
            <a:spLocks noGrp="1"/>
          </p:cNvSpPr>
          <p:nvPr>
            <p:ph type="sldNum" sz="quarter" idx="5"/>
          </p:nvPr>
        </p:nvSpPr>
        <p:spPr/>
        <p:txBody>
          <a:bodyPr/>
          <a:lstStyle/>
          <a:p>
            <a:fld id="{882040D9-95F4-E043-A5B7-3E2913C5CA59}" type="slidenum">
              <a:rPr lang="en-US" smtClean="0"/>
              <a:t>14</a:t>
            </a:fld>
            <a:endParaRPr lang="en-US"/>
          </a:p>
        </p:txBody>
      </p:sp>
    </p:spTree>
    <p:extLst>
      <p:ext uri="{BB962C8B-B14F-4D97-AF65-F5344CB8AC3E}">
        <p14:creationId xmlns:p14="http://schemas.microsoft.com/office/powerpoint/2010/main" val="3941725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9/10 of the top 10 supercomputers today are GPU-based</a:t>
            </a:r>
          </a:p>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17</a:t>
            </a:fld>
            <a:endParaRPr lang="en-US"/>
          </a:p>
        </p:txBody>
      </p:sp>
    </p:spTree>
    <p:extLst>
      <p:ext uri="{BB962C8B-B14F-4D97-AF65-F5344CB8AC3E}">
        <p14:creationId xmlns:p14="http://schemas.microsoft.com/office/powerpoint/2010/main" val="1961250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9/10 of the top 10 supercomputers today are GPU-based</a:t>
            </a:r>
          </a:p>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18</a:t>
            </a:fld>
            <a:endParaRPr lang="en-US"/>
          </a:p>
        </p:txBody>
      </p:sp>
    </p:spTree>
    <p:extLst>
      <p:ext uri="{BB962C8B-B14F-4D97-AF65-F5344CB8AC3E}">
        <p14:creationId xmlns:p14="http://schemas.microsoft.com/office/powerpoint/2010/main" val="322849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9/10 of the top 10 supercomputers today are GPU-based</a:t>
            </a:r>
          </a:p>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19</a:t>
            </a:fld>
            <a:endParaRPr lang="en-US"/>
          </a:p>
        </p:txBody>
      </p:sp>
    </p:spTree>
    <p:extLst>
      <p:ext uri="{BB962C8B-B14F-4D97-AF65-F5344CB8AC3E}">
        <p14:creationId xmlns:p14="http://schemas.microsoft.com/office/powerpoint/2010/main" val="3117712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9/10 of the top 10 supercomputers today are GPU-based</a:t>
            </a:r>
          </a:p>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20</a:t>
            </a:fld>
            <a:endParaRPr lang="en-US"/>
          </a:p>
        </p:txBody>
      </p:sp>
    </p:spTree>
    <p:extLst>
      <p:ext uri="{BB962C8B-B14F-4D97-AF65-F5344CB8AC3E}">
        <p14:creationId xmlns:p14="http://schemas.microsoft.com/office/powerpoint/2010/main" val="4082769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9/10 of the top 10 supercomputers today are GPU-based</a:t>
            </a:r>
          </a:p>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22</a:t>
            </a:fld>
            <a:endParaRPr lang="en-US"/>
          </a:p>
        </p:txBody>
      </p:sp>
    </p:spTree>
    <p:extLst>
      <p:ext uri="{BB962C8B-B14F-4D97-AF65-F5344CB8AC3E}">
        <p14:creationId xmlns:p14="http://schemas.microsoft.com/office/powerpoint/2010/main" val="3564909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23</a:t>
            </a:fld>
            <a:endParaRPr lang="en-US"/>
          </a:p>
        </p:txBody>
      </p:sp>
    </p:spTree>
    <p:extLst>
      <p:ext uri="{BB962C8B-B14F-4D97-AF65-F5344CB8AC3E}">
        <p14:creationId xmlns:p14="http://schemas.microsoft.com/office/powerpoint/2010/main" val="321309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26</a:t>
            </a:fld>
            <a:endParaRPr lang="en-US"/>
          </a:p>
        </p:txBody>
      </p:sp>
    </p:spTree>
    <p:extLst>
      <p:ext uri="{BB962C8B-B14F-4D97-AF65-F5344CB8AC3E}">
        <p14:creationId xmlns:p14="http://schemas.microsoft.com/office/powerpoint/2010/main" val="101656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27</a:t>
            </a:fld>
            <a:endParaRPr lang="en-US"/>
          </a:p>
        </p:txBody>
      </p:sp>
    </p:spTree>
    <p:extLst>
      <p:ext uri="{BB962C8B-B14F-4D97-AF65-F5344CB8AC3E}">
        <p14:creationId xmlns:p14="http://schemas.microsoft.com/office/powerpoint/2010/main" val="719788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Spoiler alert: our nuclear data sucks.</a:t>
            </a:r>
          </a:p>
          <a:p>
            <a:endParaRPr lang="en-US" dirty="0"/>
          </a:p>
          <a:p>
            <a:r>
              <a:rPr lang="en-US" dirty="0"/>
              <a:t>Also, this is a function of temperature!!</a:t>
            </a:r>
          </a:p>
        </p:txBody>
      </p:sp>
      <p:sp>
        <p:nvSpPr>
          <p:cNvPr id="4" name="Slide Number Placeholder 3"/>
          <p:cNvSpPr>
            <a:spLocks noGrp="1"/>
          </p:cNvSpPr>
          <p:nvPr>
            <p:ph type="sldNum" sz="quarter" idx="5"/>
          </p:nvPr>
        </p:nvSpPr>
        <p:spPr/>
        <p:txBody>
          <a:bodyPr/>
          <a:lstStyle/>
          <a:p>
            <a:fld id="{882040D9-95F4-E043-A5B7-3E2913C5CA59}" type="slidenum">
              <a:rPr lang="en-US" smtClean="0"/>
              <a:t>28</a:t>
            </a:fld>
            <a:endParaRPr lang="en-US"/>
          </a:p>
        </p:txBody>
      </p:sp>
    </p:spTree>
    <p:extLst>
      <p:ext uri="{BB962C8B-B14F-4D97-AF65-F5344CB8AC3E}">
        <p14:creationId xmlns:p14="http://schemas.microsoft.com/office/powerpoint/2010/main" val="452703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29</a:t>
            </a:fld>
            <a:endParaRPr lang="en-US"/>
          </a:p>
        </p:txBody>
      </p:sp>
    </p:spTree>
    <p:extLst>
      <p:ext uri="{BB962C8B-B14F-4D97-AF65-F5344CB8AC3E}">
        <p14:creationId xmlns:p14="http://schemas.microsoft.com/office/powerpoint/2010/main" val="3532931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30</a:t>
            </a:fld>
            <a:endParaRPr lang="en-US"/>
          </a:p>
        </p:txBody>
      </p:sp>
    </p:spTree>
    <p:extLst>
      <p:ext uri="{BB962C8B-B14F-4D97-AF65-F5344CB8AC3E}">
        <p14:creationId xmlns:p14="http://schemas.microsoft.com/office/powerpoint/2010/main" val="699968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31</a:t>
            </a:fld>
            <a:endParaRPr lang="en-US"/>
          </a:p>
        </p:txBody>
      </p:sp>
    </p:spTree>
    <p:extLst>
      <p:ext uri="{BB962C8B-B14F-4D97-AF65-F5344CB8AC3E}">
        <p14:creationId xmlns:p14="http://schemas.microsoft.com/office/powerpoint/2010/main" val="816254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32</a:t>
            </a:fld>
            <a:endParaRPr lang="en-US"/>
          </a:p>
        </p:txBody>
      </p:sp>
    </p:spTree>
    <p:extLst>
      <p:ext uri="{BB962C8B-B14F-4D97-AF65-F5344CB8AC3E}">
        <p14:creationId xmlns:p14="http://schemas.microsoft.com/office/powerpoint/2010/main" val="2559242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33</a:t>
            </a:fld>
            <a:endParaRPr lang="en-US"/>
          </a:p>
        </p:txBody>
      </p:sp>
    </p:spTree>
    <p:extLst>
      <p:ext uri="{BB962C8B-B14F-4D97-AF65-F5344CB8AC3E}">
        <p14:creationId xmlns:p14="http://schemas.microsoft.com/office/powerpoint/2010/main" val="1746854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34</a:t>
            </a:fld>
            <a:endParaRPr lang="en-US"/>
          </a:p>
        </p:txBody>
      </p:sp>
    </p:spTree>
    <p:extLst>
      <p:ext uri="{BB962C8B-B14F-4D97-AF65-F5344CB8AC3E}">
        <p14:creationId xmlns:p14="http://schemas.microsoft.com/office/powerpoint/2010/main" val="1137839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35</a:t>
            </a:fld>
            <a:endParaRPr lang="en-US"/>
          </a:p>
        </p:txBody>
      </p:sp>
    </p:spTree>
    <p:extLst>
      <p:ext uri="{BB962C8B-B14F-4D97-AF65-F5344CB8AC3E}">
        <p14:creationId xmlns:p14="http://schemas.microsoft.com/office/powerpoint/2010/main" val="4110968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main idea here is that the amount of memory or thread divergence that can happen at this point is capped. You’ll be resynchronized every time you start the next event.</a:t>
            </a:r>
          </a:p>
        </p:txBody>
      </p:sp>
      <p:sp>
        <p:nvSpPr>
          <p:cNvPr id="4" name="Slide Number Placeholder 3"/>
          <p:cNvSpPr>
            <a:spLocks noGrp="1"/>
          </p:cNvSpPr>
          <p:nvPr>
            <p:ph type="sldNum" sz="quarter" idx="5"/>
          </p:nvPr>
        </p:nvSpPr>
        <p:spPr/>
        <p:txBody>
          <a:bodyPr/>
          <a:lstStyle/>
          <a:p>
            <a:fld id="{882040D9-95F4-E043-A5B7-3E2913C5CA59}" type="slidenum">
              <a:rPr lang="en-US" smtClean="0"/>
              <a:t>36</a:t>
            </a:fld>
            <a:endParaRPr lang="en-US"/>
          </a:p>
        </p:txBody>
      </p:sp>
    </p:spTree>
    <p:extLst>
      <p:ext uri="{BB962C8B-B14F-4D97-AF65-F5344CB8AC3E}">
        <p14:creationId xmlns:p14="http://schemas.microsoft.com/office/powerpoint/2010/main" val="1083859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main idea here is that the amount of memory or thread divergence that can happen at this point is capped. You’ll be resynchronized every time you start the next event.</a:t>
            </a:r>
          </a:p>
        </p:txBody>
      </p:sp>
      <p:sp>
        <p:nvSpPr>
          <p:cNvPr id="4" name="Slide Number Placeholder 3"/>
          <p:cNvSpPr>
            <a:spLocks noGrp="1"/>
          </p:cNvSpPr>
          <p:nvPr>
            <p:ph type="sldNum" sz="quarter" idx="5"/>
          </p:nvPr>
        </p:nvSpPr>
        <p:spPr/>
        <p:txBody>
          <a:bodyPr/>
          <a:lstStyle/>
          <a:p>
            <a:fld id="{882040D9-95F4-E043-A5B7-3E2913C5CA59}" type="slidenum">
              <a:rPr lang="en-US" smtClean="0"/>
              <a:t>37</a:t>
            </a:fld>
            <a:endParaRPr lang="en-US"/>
          </a:p>
        </p:txBody>
      </p:sp>
    </p:spTree>
    <p:extLst>
      <p:ext uri="{BB962C8B-B14F-4D97-AF65-F5344CB8AC3E}">
        <p14:creationId xmlns:p14="http://schemas.microsoft.com/office/powerpoint/2010/main" val="3799538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main idea here is that the amount of memory or thread divergence that can happen at this point is capped. You’ll be resynchronized every time you start the next event.</a:t>
            </a:r>
          </a:p>
          <a:p>
            <a:endParaRPr lang="en-US" dirty="0"/>
          </a:p>
          <a:p>
            <a:r>
              <a:rPr lang="en-US" dirty="0"/>
              <a:t>Point out that “reference remapping” was in Forrest Brown’s PhD.</a:t>
            </a:r>
          </a:p>
        </p:txBody>
      </p:sp>
      <p:sp>
        <p:nvSpPr>
          <p:cNvPr id="4" name="Slide Number Placeholder 3"/>
          <p:cNvSpPr>
            <a:spLocks noGrp="1"/>
          </p:cNvSpPr>
          <p:nvPr>
            <p:ph type="sldNum" sz="quarter" idx="5"/>
          </p:nvPr>
        </p:nvSpPr>
        <p:spPr/>
        <p:txBody>
          <a:bodyPr/>
          <a:lstStyle/>
          <a:p>
            <a:fld id="{882040D9-95F4-E043-A5B7-3E2913C5CA59}" type="slidenum">
              <a:rPr lang="en-US" smtClean="0"/>
              <a:t>38</a:t>
            </a:fld>
            <a:endParaRPr lang="en-US"/>
          </a:p>
        </p:txBody>
      </p:sp>
    </p:spTree>
    <p:extLst>
      <p:ext uri="{BB962C8B-B14F-4D97-AF65-F5344CB8AC3E}">
        <p14:creationId xmlns:p14="http://schemas.microsoft.com/office/powerpoint/2010/main" val="31892032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main idea here is that the amount of memory or thread divergence that can happen at this point is capped. You’ll be resynchronized every time you start the next event.</a:t>
            </a:r>
          </a:p>
          <a:p>
            <a:endParaRPr lang="en-US" dirty="0"/>
          </a:p>
          <a:p>
            <a:r>
              <a:rPr lang="en-US" dirty="0"/>
              <a:t>Point out that “reference remapping” was in Forrest Brown’s PhD.</a:t>
            </a:r>
          </a:p>
        </p:txBody>
      </p:sp>
      <p:sp>
        <p:nvSpPr>
          <p:cNvPr id="4" name="Slide Number Placeholder 3"/>
          <p:cNvSpPr>
            <a:spLocks noGrp="1"/>
          </p:cNvSpPr>
          <p:nvPr>
            <p:ph type="sldNum" sz="quarter" idx="5"/>
          </p:nvPr>
        </p:nvSpPr>
        <p:spPr/>
        <p:txBody>
          <a:bodyPr/>
          <a:lstStyle/>
          <a:p>
            <a:fld id="{882040D9-95F4-E043-A5B7-3E2913C5CA59}" type="slidenum">
              <a:rPr lang="en-US" smtClean="0"/>
              <a:t>39</a:t>
            </a:fld>
            <a:endParaRPr lang="en-US"/>
          </a:p>
        </p:txBody>
      </p:sp>
    </p:spTree>
    <p:extLst>
      <p:ext uri="{BB962C8B-B14F-4D97-AF65-F5344CB8AC3E}">
        <p14:creationId xmlns:p14="http://schemas.microsoft.com/office/powerpoint/2010/main" val="801228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main idea here is that the amount of memory or thread divergence that can happen at this point is capped. You’ll be resynchronized every time you start the next event.</a:t>
            </a:r>
          </a:p>
          <a:p>
            <a:endParaRPr lang="en-US" dirty="0"/>
          </a:p>
          <a:p>
            <a:r>
              <a:rPr lang="en-US" dirty="0"/>
              <a:t>Point out that “reference remapping” was in Forrest Brown’s PhD.</a:t>
            </a:r>
          </a:p>
        </p:txBody>
      </p:sp>
      <p:sp>
        <p:nvSpPr>
          <p:cNvPr id="4" name="Slide Number Placeholder 3"/>
          <p:cNvSpPr>
            <a:spLocks noGrp="1"/>
          </p:cNvSpPr>
          <p:nvPr>
            <p:ph type="sldNum" sz="quarter" idx="5"/>
          </p:nvPr>
        </p:nvSpPr>
        <p:spPr/>
        <p:txBody>
          <a:bodyPr/>
          <a:lstStyle/>
          <a:p>
            <a:fld id="{882040D9-95F4-E043-A5B7-3E2913C5CA59}" type="slidenum">
              <a:rPr lang="en-US" smtClean="0"/>
              <a:t>40</a:t>
            </a:fld>
            <a:endParaRPr lang="en-US"/>
          </a:p>
        </p:txBody>
      </p:sp>
    </p:spTree>
    <p:extLst>
      <p:ext uri="{BB962C8B-B14F-4D97-AF65-F5344CB8AC3E}">
        <p14:creationId xmlns:p14="http://schemas.microsoft.com/office/powerpoint/2010/main" val="20712655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main idea here is that the amount of memory or thread divergence that can happen at this point is capped. You’ll be resynchronized every time you start the next event.</a:t>
            </a:r>
          </a:p>
          <a:p>
            <a:endParaRPr lang="en-US" dirty="0"/>
          </a:p>
          <a:p>
            <a:r>
              <a:rPr lang="en-US" dirty="0"/>
              <a:t>Point out that “reference remapping” was in Forrest Brown’s PhD.</a:t>
            </a:r>
          </a:p>
        </p:txBody>
      </p:sp>
      <p:sp>
        <p:nvSpPr>
          <p:cNvPr id="4" name="Slide Number Placeholder 3"/>
          <p:cNvSpPr>
            <a:spLocks noGrp="1"/>
          </p:cNvSpPr>
          <p:nvPr>
            <p:ph type="sldNum" sz="quarter" idx="5"/>
          </p:nvPr>
        </p:nvSpPr>
        <p:spPr/>
        <p:txBody>
          <a:bodyPr/>
          <a:lstStyle/>
          <a:p>
            <a:fld id="{882040D9-95F4-E043-A5B7-3E2913C5CA59}" type="slidenum">
              <a:rPr lang="en-US" smtClean="0"/>
              <a:t>41</a:t>
            </a:fld>
            <a:endParaRPr lang="en-US"/>
          </a:p>
        </p:txBody>
      </p:sp>
    </p:spTree>
    <p:extLst>
      <p:ext uri="{BB962C8B-B14F-4D97-AF65-F5344CB8AC3E}">
        <p14:creationId xmlns:p14="http://schemas.microsoft.com/office/powerpoint/2010/main" val="4051547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main idea here is that the amount of memory or thread divergence that can happen at this point is capped. You’ll be resynchronized every time you start the next event.</a:t>
            </a:r>
          </a:p>
          <a:p>
            <a:endParaRPr lang="en-US" dirty="0"/>
          </a:p>
          <a:p>
            <a:r>
              <a:rPr lang="en-US" dirty="0"/>
              <a:t>Point out that “reference remapping” was in Forrest Brown’s PhD.</a:t>
            </a:r>
          </a:p>
        </p:txBody>
      </p:sp>
      <p:sp>
        <p:nvSpPr>
          <p:cNvPr id="4" name="Slide Number Placeholder 3"/>
          <p:cNvSpPr>
            <a:spLocks noGrp="1"/>
          </p:cNvSpPr>
          <p:nvPr>
            <p:ph type="sldNum" sz="quarter" idx="5"/>
          </p:nvPr>
        </p:nvSpPr>
        <p:spPr/>
        <p:txBody>
          <a:bodyPr/>
          <a:lstStyle/>
          <a:p>
            <a:fld id="{882040D9-95F4-E043-A5B7-3E2913C5CA59}" type="slidenum">
              <a:rPr lang="en-US" smtClean="0"/>
              <a:t>42</a:t>
            </a:fld>
            <a:endParaRPr lang="en-US"/>
          </a:p>
        </p:txBody>
      </p:sp>
    </p:spTree>
    <p:extLst>
      <p:ext uri="{BB962C8B-B14F-4D97-AF65-F5344CB8AC3E}">
        <p14:creationId xmlns:p14="http://schemas.microsoft.com/office/powerpoint/2010/main" val="1578595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43</a:t>
            </a:fld>
            <a:endParaRPr lang="en-US"/>
          </a:p>
        </p:txBody>
      </p:sp>
    </p:spTree>
    <p:extLst>
      <p:ext uri="{BB962C8B-B14F-4D97-AF65-F5344CB8AC3E}">
        <p14:creationId xmlns:p14="http://schemas.microsoft.com/office/powerpoint/2010/main" val="2528887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to say many other people have had the same experience.</a:t>
            </a:r>
          </a:p>
        </p:txBody>
      </p:sp>
      <p:sp>
        <p:nvSpPr>
          <p:cNvPr id="4" name="Slide Number Placeholder 3"/>
          <p:cNvSpPr>
            <a:spLocks noGrp="1"/>
          </p:cNvSpPr>
          <p:nvPr>
            <p:ph type="sldNum" sz="quarter" idx="5"/>
          </p:nvPr>
        </p:nvSpPr>
        <p:spPr/>
        <p:txBody>
          <a:bodyPr/>
          <a:lstStyle/>
          <a:p>
            <a:fld id="{882040D9-95F4-E043-A5B7-3E2913C5CA59}" type="slidenum">
              <a:rPr lang="en-US" smtClean="0"/>
              <a:t>44</a:t>
            </a:fld>
            <a:endParaRPr lang="en-US"/>
          </a:p>
        </p:txBody>
      </p:sp>
    </p:spTree>
    <p:extLst>
      <p:ext uri="{BB962C8B-B14F-4D97-AF65-F5344CB8AC3E}">
        <p14:creationId xmlns:p14="http://schemas.microsoft.com/office/powerpoint/2010/main" val="19763233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about how dumb it is they got rid of the parallel programming class and replaced it with Julia. It’s just bindings </a:t>
            </a:r>
            <a:r>
              <a:rPr lang="en-US" dirty="0" err="1"/>
              <a:t>brah</a:t>
            </a:r>
            <a:endParaRPr lang="en-US" dirty="0"/>
          </a:p>
          <a:p>
            <a:endParaRPr lang="en-US" dirty="0"/>
          </a:p>
          <a:p>
            <a:r>
              <a:rPr lang="en-US" dirty="0"/>
              <a:t>Be sure to talk about how this helps a lot in problems with a small # of nuclides.</a:t>
            </a:r>
          </a:p>
          <a:p>
            <a:endParaRPr lang="en-US" dirty="0"/>
          </a:p>
          <a:p>
            <a:r>
              <a:rPr lang="en-US" dirty="0"/>
              <a:t>Has since been superseded by warp intrinsic implementation of atomic add.</a:t>
            </a:r>
          </a:p>
          <a:p>
            <a:endParaRPr lang="en-US" dirty="0"/>
          </a:p>
          <a:p>
            <a:r>
              <a:rPr lang="en-US" dirty="0"/>
              <a:t>Not too different in nature than Paul’s proposal to use parallel scans to distribution fission sites: just apply a standard parallel algorithm to a problem nuclear engineers have previously done bad at!</a:t>
            </a:r>
          </a:p>
          <a:p>
            <a:endParaRPr lang="en-US" dirty="0"/>
          </a:p>
          <a:p>
            <a:r>
              <a:rPr lang="en-US" dirty="0"/>
              <a:t>Be sure to talk about how the alternative is an atomic increment.</a:t>
            </a:r>
          </a:p>
        </p:txBody>
      </p:sp>
      <p:sp>
        <p:nvSpPr>
          <p:cNvPr id="4" name="Slide Number Placeholder 3"/>
          <p:cNvSpPr>
            <a:spLocks noGrp="1"/>
          </p:cNvSpPr>
          <p:nvPr>
            <p:ph type="sldNum" sz="quarter" idx="5"/>
          </p:nvPr>
        </p:nvSpPr>
        <p:spPr/>
        <p:txBody>
          <a:bodyPr/>
          <a:lstStyle/>
          <a:p>
            <a:fld id="{882040D9-95F4-E043-A5B7-3E2913C5CA59}" type="slidenum">
              <a:rPr lang="en-US" smtClean="0"/>
              <a:t>45</a:t>
            </a:fld>
            <a:endParaRPr lang="en-US"/>
          </a:p>
        </p:txBody>
      </p:sp>
    </p:spTree>
    <p:extLst>
      <p:ext uri="{BB962C8B-B14F-4D97-AF65-F5344CB8AC3E}">
        <p14:creationId xmlns:p14="http://schemas.microsoft.com/office/powerpoint/2010/main" val="5353509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to say many other people have had the same experience.</a:t>
            </a:r>
          </a:p>
        </p:txBody>
      </p:sp>
      <p:sp>
        <p:nvSpPr>
          <p:cNvPr id="4" name="Slide Number Placeholder 3"/>
          <p:cNvSpPr>
            <a:spLocks noGrp="1"/>
          </p:cNvSpPr>
          <p:nvPr>
            <p:ph type="sldNum" sz="quarter" idx="5"/>
          </p:nvPr>
        </p:nvSpPr>
        <p:spPr/>
        <p:txBody>
          <a:bodyPr/>
          <a:lstStyle/>
          <a:p>
            <a:fld id="{882040D9-95F4-E043-A5B7-3E2913C5CA59}" type="slidenum">
              <a:rPr lang="en-US" smtClean="0"/>
              <a:t>46</a:t>
            </a:fld>
            <a:endParaRPr lang="en-US"/>
          </a:p>
        </p:txBody>
      </p:sp>
    </p:spTree>
    <p:extLst>
      <p:ext uri="{BB962C8B-B14F-4D97-AF65-F5344CB8AC3E}">
        <p14:creationId xmlns:p14="http://schemas.microsoft.com/office/powerpoint/2010/main" val="741682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to say many other people have had the same experience.</a:t>
            </a:r>
          </a:p>
        </p:txBody>
      </p:sp>
      <p:sp>
        <p:nvSpPr>
          <p:cNvPr id="4" name="Slide Number Placeholder 3"/>
          <p:cNvSpPr>
            <a:spLocks noGrp="1"/>
          </p:cNvSpPr>
          <p:nvPr>
            <p:ph type="sldNum" sz="quarter" idx="5"/>
          </p:nvPr>
        </p:nvSpPr>
        <p:spPr/>
        <p:txBody>
          <a:bodyPr/>
          <a:lstStyle/>
          <a:p>
            <a:fld id="{882040D9-95F4-E043-A5B7-3E2913C5CA59}" type="slidenum">
              <a:rPr lang="en-US" smtClean="0"/>
              <a:t>47</a:t>
            </a:fld>
            <a:endParaRPr lang="en-US"/>
          </a:p>
        </p:txBody>
      </p:sp>
    </p:spTree>
    <p:extLst>
      <p:ext uri="{BB962C8B-B14F-4D97-AF65-F5344CB8AC3E}">
        <p14:creationId xmlns:p14="http://schemas.microsoft.com/office/powerpoint/2010/main" val="1230714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to say many other people have had the same experience.</a:t>
            </a:r>
          </a:p>
        </p:txBody>
      </p:sp>
      <p:sp>
        <p:nvSpPr>
          <p:cNvPr id="4" name="Slide Number Placeholder 3"/>
          <p:cNvSpPr>
            <a:spLocks noGrp="1"/>
          </p:cNvSpPr>
          <p:nvPr>
            <p:ph type="sldNum" sz="quarter" idx="5"/>
          </p:nvPr>
        </p:nvSpPr>
        <p:spPr/>
        <p:txBody>
          <a:bodyPr/>
          <a:lstStyle/>
          <a:p>
            <a:fld id="{882040D9-95F4-E043-A5B7-3E2913C5CA59}" type="slidenum">
              <a:rPr lang="en-US" smtClean="0"/>
              <a:t>48</a:t>
            </a:fld>
            <a:endParaRPr lang="en-US"/>
          </a:p>
        </p:txBody>
      </p:sp>
    </p:spTree>
    <p:extLst>
      <p:ext uri="{BB962C8B-B14F-4D97-AF65-F5344CB8AC3E}">
        <p14:creationId xmlns:p14="http://schemas.microsoft.com/office/powerpoint/2010/main" val="40483034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meeting in 2019 with Steven Hamilton and Tom Evans, and how they said “yeah we cache the macro.”</a:t>
            </a:r>
          </a:p>
          <a:p>
            <a:endParaRPr lang="en-US" dirty="0"/>
          </a:p>
          <a:p>
            <a:r>
              <a:rPr lang="en-US" dirty="0"/>
              <a:t>They mean to say ONLY the macroscopics. That’s the way to go!!</a:t>
            </a:r>
          </a:p>
        </p:txBody>
      </p:sp>
      <p:sp>
        <p:nvSpPr>
          <p:cNvPr id="4" name="Slide Number Placeholder 3"/>
          <p:cNvSpPr>
            <a:spLocks noGrp="1"/>
          </p:cNvSpPr>
          <p:nvPr>
            <p:ph type="sldNum" sz="quarter" idx="5"/>
          </p:nvPr>
        </p:nvSpPr>
        <p:spPr/>
        <p:txBody>
          <a:bodyPr/>
          <a:lstStyle/>
          <a:p>
            <a:fld id="{882040D9-95F4-E043-A5B7-3E2913C5CA59}" type="slidenum">
              <a:rPr lang="en-US" smtClean="0"/>
              <a:t>49</a:t>
            </a:fld>
            <a:endParaRPr lang="en-US"/>
          </a:p>
        </p:txBody>
      </p:sp>
    </p:spTree>
    <p:extLst>
      <p:ext uri="{BB962C8B-B14F-4D97-AF65-F5344CB8AC3E}">
        <p14:creationId xmlns:p14="http://schemas.microsoft.com/office/powerpoint/2010/main" val="18602449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the single most impactful impact to </a:t>
            </a:r>
            <a:r>
              <a:rPr lang="en-US" dirty="0" err="1"/>
              <a:t>Exascale</a:t>
            </a:r>
            <a:r>
              <a:rPr lang="en-US" dirty="0"/>
              <a:t> Computing Project I made, but we can’t really publish about it because it’s more about a dumb thing you should NOT do.</a:t>
            </a:r>
          </a:p>
          <a:p>
            <a:endParaRPr lang="en-US" dirty="0"/>
          </a:p>
          <a:p>
            <a:r>
              <a:rPr lang="en-US" dirty="0"/>
              <a:t>It is almost too buried in the implementation details.</a:t>
            </a:r>
          </a:p>
        </p:txBody>
      </p:sp>
      <p:sp>
        <p:nvSpPr>
          <p:cNvPr id="4" name="Slide Number Placeholder 3"/>
          <p:cNvSpPr>
            <a:spLocks noGrp="1"/>
          </p:cNvSpPr>
          <p:nvPr>
            <p:ph type="sldNum" sz="quarter" idx="5"/>
          </p:nvPr>
        </p:nvSpPr>
        <p:spPr/>
        <p:txBody>
          <a:bodyPr/>
          <a:lstStyle/>
          <a:p>
            <a:fld id="{882040D9-95F4-E043-A5B7-3E2913C5CA59}" type="slidenum">
              <a:rPr lang="en-US" smtClean="0"/>
              <a:t>50</a:t>
            </a:fld>
            <a:endParaRPr lang="en-US"/>
          </a:p>
        </p:txBody>
      </p:sp>
    </p:spTree>
    <p:extLst>
      <p:ext uri="{BB962C8B-B14F-4D97-AF65-F5344CB8AC3E}">
        <p14:creationId xmlns:p14="http://schemas.microsoft.com/office/powerpoint/2010/main" val="9769404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51</a:t>
            </a:fld>
            <a:endParaRPr lang="en-US"/>
          </a:p>
        </p:txBody>
      </p:sp>
    </p:spTree>
    <p:extLst>
      <p:ext uri="{BB962C8B-B14F-4D97-AF65-F5344CB8AC3E}">
        <p14:creationId xmlns:p14="http://schemas.microsoft.com/office/powerpoint/2010/main" val="357239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52</a:t>
            </a:fld>
            <a:endParaRPr lang="en-US"/>
          </a:p>
        </p:txBody>
      </p:sp>
    </p:spTree>
    <p:extLst>
      <p:ext uri="{BB962C8B-B14F-4D97-AF65-F5344CB8AC3E}">
        <p14:creationId xmlns:p14="http://schemas.microsoft.com/office/powerpoint/2010/main" val="1225751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variant would be far superior to use</a:t>
            </a:r>
          </a:p>
        </p:txBody>
      </p:sp>
      <p:sp>
        <p:nvSpPr>
          <p:cNvPr id="4" name="Slide Number Placeholder 3"/>
          <p:cNvSpPr>
            <a:spLocks noGrp="1"/>
          </p:cNvSpPr>
          <p:nvPr>
            <p:ph type="sldNum" sz="quarter" idx="5"/>
          </p:nvPr>
        </p:nvSpPr>
        <p:spPr/>
        <p:txBody>
          <a:bodyPr/>
          <a:lstStyle/>
          <a:p>
            <a:fld id="{882040D9-95F4-E043-A5B7-3E2913C5CA59}" type="slidenum">
              <a:rPr lang="en-US" smtClean="0"/>
              <a:t>53</a:t>
            </a:fld>
            <a:endParaRPr lang="en-US"/>
          </a:p>
        </p:txBody>
      </p:sp>
    </p:spTree>
    <p:extLst>
      <p:ext uri="{BB962C8B-B14F-4D97-AF65-F5344CB8AC3E}">
        <p14:creationId xmlns:p14="http://schemas.microsoft.com/office/powerpoint/2010/main" val="28906042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variant would be far superior to use</a:t>
            </a:r>
          </a:p>
          <a:p>
            <a:endParaRPr lang="en-US" dirty="0"/>
          </a:p>
          <a:p>
            <a:r>
              <a:rPr lang="en-US" dirty="0" err="1"/>
              <a:t>Crowdstrike</a:t>
            </a:r>
            <a:r>
              <a:rPr lang="en-US" dirty="0"/>
              <a:t> probably should have used smart pointers lol</a:t>
            </a:r>
          </a:p>
        </p:txBody>
      </p:sp>
      <p:sp>
        <p:nvSpPr>
          <p:cNvPr id="4" name="Slide Number Placeholder 3"/>
          <p:cNvSpPr>
            <a:spLocks noGrp="1"/>
          </p:cNvSpPr>
          <p:nvPr>
            <p:ph type="sldNum" sz="quarter" idx="5"/>
          </p:nvPr>
        </p:nvSpPr>
        <p:spPr/>
        <p:txBody>
          <a:bodyPr/>
          <a:lstStyle/>
          <a:p>
            <a:fld id="{882040D9-95F4-E043-A5B7-3E2913C5CA59}" type="slidenum">
              <a:rPr lang="en-US" smtClean="0"/>
              <a:t>54</a:t>
            </a:fld>
            <a:endParaRPr lang="en-US"/>
          </a:p>
        </p:txBody>
      </p:sp>
    </p:spTree>
    <p:extLst>
      <p:ext uri="{BB962C8B-B14F-4D97-AF65-F5344CB8AC3E}">
        <p14:creationId xmlns:p14="http://schemas.microsoft.com/office/powerpoint/2010/main" val="531244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55</a:t>
            </a:fld>
            <a:endParaRPr lang="en-US"/>
          </a:p>
        </p:txBody>
      </p:sp>
    </p:spTree>
    <p:extLst>
      <p:ext uri="{BB962C8B-B14F-4D97-AF65-F5344CB8AC3E}">
        <p14:creationId xmlns:p14="http://schemas.microsoft.com/office/powerpoint/2010/main" val="13345769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56</a:t>
            </a:fld>
            <a:endParaRPr lang="en-US"/>
          </a:p>
        </p:txBody>
      </p:sp>
    </p:spTree>
    <p:extLst>
      <p:ext uri="{BB962C8B-B14F-4D97-AF65-F5344CB8AC3E}">
        <p14:creationId xmlns:p14="http://schemas.microsoft.com/office/powerpoint/2010/main" val="28840826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57</a:t>
            </a:fld>
            <a:endParaRPr lang="en-US"/>
          </a:p>
        </p:txBody>
      </p:sp>
    </p:spTree>
    <p:extLst>
      <p:ext uri="{BB962C8B-B14F-4D97-AF65-F5344CB8AC3E}">
        <p14:creationId xmlns:p14="http://schemas.microsoft.com/office/powerpoint/2010/main" val="26888195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58</a:t>
            </a:fld>
            <a:endParaRPr lang="en-US"/>
          </a:p>
        </p:txBody>
      </p:sp>
    </p:spTree>
    <p:extLst>
      <p:ext uri="{BB962C8B-B14F-4D97-AF65-F5344CB8AC3E}">
        <p14:creationId xmlns:p14="http://schemas.microsoft.com/office/powerpoint/2010/main" val="8432505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how many lame papers are out there about on-the-fly Doppler broadening e.g. using fast </a:t>
            </a:r>
            <a:r>
              <a:rPr lang="en-US" dirty="0" err="1"/>
              <a:t>fourier</a:t>
            </a:r>
            <a:r>
              <a:rPr lang="en-US" dirty="0"/>
              <a:t> transforms.</a:t>
            </a:r>
          </a:p>
        </p:txBody>
      </p:sp>
      <p:sp>
        <p:nvSpPr>
          <p:cNvPr id="4" name="Slide Number Placeholder 3"/>
          <p:cNvSpPr>
            <a:spLocks noGrp="1"/>
          </p:cNvSpPr>
          <p:nvPr>
            <p:ph type="sldNum" sz="quarter" idx="5"/>
          </p:nvPr>
        </p:nvSpPr>
        <p:spPr/>
        <p:txBody>
          <a:bodyPr/>
          <a:lstStyle/>
          <a:p>
            <a:fld id="{882040D9-95F4-E043-A5B7-3E2913C5CA59}" type="slidenum">
              <a:rPr lang="en-US" smtClean="0"/>
              <a:t>59</a:t>
            </a:fld>
            <a:endParaRPr lang="en-US"/>
          </a:p>
        </p:txBody>
      </p:sp>
    </p:spTree>
    <p:extLst>
      <p:ext uri="{BB962C8B-B14F-4D97-AF65-F5344CB8AC3E}">
        <p14:creationId xmlns:p14="http://schemas.microsoft.com/office/powerpoint/2010/main" val="20066638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how many lame papers are out there about on-the-fly Doppler broadening e.g. using fast </a:t>
            </a:r>
            <a:r>
              <a:rPr lang="en-US" dirty="0" err="1"/>
              <a:t>fourier</a:t>
            </a:r>
            <a:r>
              <a:rPr lang="en-US" dirty="0"/>
              <a:t> transforms.</a:t>
            </a:r>
          </a:p>
        </p:txBody>
      </p:sp>
      <p:sp>
        <p:nvSpPr>
          <p:cNvPr id="4" name="Slide Number Placeholder 3"/>
          <p:cNvSpPr>
            <a:spLocks noGrp="1"/>
          </p:cNvSpPr>
          <p:nvPr>
            <p:ph type="sldNum" sz="quarter" idx="5"/>
          </p:nvPr>
        </p:nvSpPr>
        <p:spPr/>
        <p:txBody>
          <a:bodyPr/>
          <a:lstStyle/>
          <a:p>
            <a:fld id="{882040D9-95F4-E043-A5B7-3E2913C5CA59}" type="slidenum">
              <a:rPr lang="en-US" smtClean="0"/>
              <a:t>60</a:t>
            </a:fld>
            <a:endParaRPr lang="en-US"/>
          </a:p>
        </p:txBody>
      </p:sp>
    </p:spTree>
    <p:extLst>
      <p:ext uri="{BB962C8B-B14F-4D97-AF65-F5344CB8AC3E}">
        <p14:creationId xmlns:p14="http://schemas.microsoft.com/office/powerpoint/2010/main" val="16140625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how many lame papers are out there about on-the-fly Doppler broadening e.g. using fast </a:t>
            </a:r>
            <a:r>
              <a:rPr lang="en-US" dirty="0" err="1"/>
              <a:t>fourier</a:t>
            </a:r>
            <a:r>
              <a:rPr lang="en-US" dirty="0"/>
              <a:t> transforms.</a:t>
            </a:r>
          </a:p>
        </p:txBody>
      </p:sp>
      <p:sp>
        <p:nvSpPr>
          <p:cNvPr id="4" name="Slide Number Placeholder 3"/>
          <p:cNvSpPr>
            <a:spLocks noGrp="1"/>
          </p:cNvSpPr>
          <p:nvPr>
            <p:ph type="sldNum" sz="quarter" idx="5"/>
          </p:nvPr>
        </p:nvSpPr>
        <p:spPr/>
        <p:txBody>
          <a:bodyPr/>
          <a:lstStyle/>
          <a:p>
            <a:fld id="{882040D9-95F4-E043-A5B7-3E2913C5CA59}" type="slidenum">
              <a:rPr lang="en-US" smtClean="0"/>
              <a:t>61</a:t>
            </a:fld>
            <a:endParaRPr lang="en-US"/>
          </a:p>
        </p:txBody>
      </p:sp>
    </p:spTree>
    <p:extLst>
      <p:ext uri="{BB962C8B-B14F-4D97-AF65-F5344CB8AC3E}">
        <p14:creationId xmlns:p14="http://schemas.microsoft.com/office/powerpoint/2010/main" val="7805847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how many lame papers are out there about on-the-fly Doppler broadening e.g. using fast </a:t>
            </a:r>
            <a:r>
              <a:rPr lang="en-US" dirty="0" err="1"/>
              <a:t>fourier</a:t>
            </a:r>
            <a:r>
              <a:rPr lang="en-US" dirty="0"/>
              <a:t> transforms.</a:t>
            </a:r>
          </a:p>
        </p:txBody>
      </p:sp>
      <p:sp>
        <p:nvSpPr>
          <p:cNvPr id="4" name="Slide Number Placeholder 3"/>
          <p:cNvSpPr>
            <a:spLocks noGrp="1"/>
          </p:cNvSpPr>
          <p:nvPr>
            <p:ph type="sldNum" sz="quarter" idx="5"/>
          </p:nvPr>
        </p:nvSpPr>
        <p:spPr/>
        <p:txBody>
          <a:bodyPr/>
          <a:lstStyle/>
          <a:p>
            <a:fld id="{882040D9-95F4-E043-A5B7-3E2913C5CA59}" type="slidenum">
              <a:rPr lang="en-US" smtClean="0"/>
              <a:t>62</a:t>
            </a:fld>
            <a:endParaRPr lang="en-US"/>
          </a:p>
        </p:txBody>
      </p:sp>
    </p:spTree>
    <p:extLst>
      <p:ext uri="{BB962C8B-B14F-4D97-AF65-F5344CB8AC3E}">
        <p14:creationId xmlns:p14="http://schemas.microsoft.com/office/powerpoint/2010/main" val="8614764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how many lame papers are out there about on-the-fly Doppler broadening e.g. using fast </a:t>
            </a:r>
            <a:r>
              <a:rPr lang="en-US" dirty="0" err="1"/>
              <a:t>fourier</a:t>
            </a:r>
            <a:r>
              <a:rPr lang="en-US" dirty="0"/>
              <a:t> transforms.</a:t>
            </a:r>
          </a:p>
        </p:txBody>
      </p:sp>
      <p:sp>
        <p:nvSpPr>
          <p:cNvPr id="4" name="Slide Number Placeholder 3"/>
          <p:cNvSpPr>
            <a:spLocks noGrp="1"/>
          </p:cNvSpPr>
          <p:nvPr>
            <p:ph type="sldNum" sz="quarter" idx="5"/>
          </p:nvPr>
        </p:nvSpPr>
        <p:spPr/>
        <p:txBody>
          <a:bodyPr/>
          <a:lstStyle/>
          <a:p>
            <a:fld id="{882040D9-95F4-E043-A5B7-3E2913C5CA59}" type="slidenum">
              <a:rPr lang="en-US" smtClean="0"/>
              <a:t>63</a:t>
            </a:fld>
            <a:endParaRPr lang="en-US"/>
          </a:p>
        </p:txBody>
      </p:sp>
    </p:spTree>
    <p:extLst>
      <p:ext uri="{BB962C8B-B14F-4D97-AF65-F5344CB8AC3E}">
        <p14:creationId xmlns:p14="http://schemas.microsoft.com/office/powerpoint/2010/main" val="5962444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how many lame papers are out there about on-the-fly Doppler broadening e.g. using fast </a:t>
            </a:r>
            <a:r>
              <a:rPr lang="en-US" dirty="0" err="1"/>
              <a:t>fourier</a:t>
            </a:r>
            <a:r>
              <a:rPr lang="en-US" dirty="0"/>
              <a:t> transforms.</a:t>
            </a:r>
          </a:p>
        </p:txBody>
      </p:sp>
      <p:sp>
        <p:nvSpPr>
          <p:cNvPr id="4" name="Slide Number Placeholder 3"/>
          <p:cNvSpPr>
            <a:spLocks noGrp="1"/>
          </p:cNvSpPr>
          <p:nvPr>
            <p:ph type="sldNum" sz="quarter" idx="5"/>
          </p:nvPr>
        </p:nvSpPr>
        <p:spPr/>
        <p:txBody>
          <a:bodyPr/>
          <a:lstStyle/>
          <a:p>
            <a:fld id="{882040D9-95F4-E043-A5B7-3E2913C5CA59}" type="slidenum">
              <a:rPr lang="en-US" smtClean="0"/>
              <a:t>64</a:t>
            </a:fld>
            <a:endParaRPr lang="en-US"/>
          </a:p>
        </p:txBody>
      </p:sp>
    </p:spTree>
    <p:extLst>
      <p:ext uri="{BB962C8B-B14F-4D97-AF65-F5344CB8AC3E}">
        <p14:creationId xmlns:p14="http://schemas.microsoft.com/office/powerpoint/2010/main" val="2362651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67</a:t>
            </a:fld>
            <a:endParaRPr lang="en-US"/>
          </a:p>
        </p:txBody>
      </p:sp>
    </p:spTree>
    <p:extLst>
      <p:ext uri="{BB962C8B-B14F-4D97-AF65-F5344CB8AC3E}">
        <p14:creationId xmlns:p14="http://schemas.microsoft.com/office/powerpoint/2010/main" val="23348996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68</a:t>
            </a:fld>
            <a:endParaRPr lang="en-US"/>
          </a:p>
        </p:txBody>
      </p:sp>
    </p:spTree>
    <p:extLst>
      <p:ext uri="{BB962C8B-B14F-4D97-AF65-F5344CB8AC3E}">
        <p14:creationId xmlns:p14="http://schemas.microsoft.com/office/powerpoint/2010/main" val="899561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69</a:t>
            </a:fld>
            <a:endParaRPr lang="en-US"/>
          </a:p>
        </p:txBody>
      </p:sp>
    </p:spTree>
    <p:extLst>
      <p:ext uri="{BB962C8B-B14F-4D97-AF65-F5344CB8AC3E}">
        <p14:creationId xmlns:p14="http://schemas.microsoft.com/office/powerpoint/2010/main" val="26849688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70</a:t>
            </a:fld>
            <a:endParaRPr lang="en-US"/>
          </a:p>
        </p:txBody>
      </p:sp>
    </p:spTree>
    <p:extLst>
      <p:ext uri="{BB962C8B-B14F-4D97-AF65-F5344CB8AC3E}">
        <p14:creationId xmlns:p14="http://schemas.microsoft.com/office/powerpoint/2010/main" val="14442554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71</a:t>
            </a:fld>
            <a:endParaRPr lang="en-US"/>
          </a:p>
        </p:txBody>
      </p:sp>
    </p:spTree>
    <p:extLst>
      <p:ext uri="{BB962C8B-B14F-4D97-AF65-F5344CB8AC3E}">
        <p14:creationId xmlns:p14="http://schemas.microsoft.com/office/powerpoint/2010/main" val="8716680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72</a:t>
            </a:fld>
            <a:endParaRPr lang="en-US"/>
          </a:p>
        </p:txBody>
      </p:sp>
    </p:spTree>
    <p:extLst>
      <p:ext uri="{BB962C8B-B14F-4D97-AF65-F5344CB8AC3E}">
        <p14:creationId xmlns:p14="http://schemas.microsoft.com/office/powerpoint/2010/main" val="12118411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73</a:t>
            </a:fld>
            <a:endParaRPr lang="en-US"/>
          </a:p>
        </p:txBody>
      </p:sp>
    </p:spTree>
    <p:extLst>
      <p:ext uri="{BB962C8B-B14F-4D97-AF65-F5344CB8AC3E}">
        <p14:creationId xmlns:p14="http://schemas.microsoft.com/office/powerpoint/2010/main" val="12815717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74</a:t>
            </a:fld>
            <a:endParaRPr lang="en-US"/>
          </a:p>
        </p:txBody>
      </p:sp>
    </p:spTree>
    <p:extLst>
      <p:ext uri="{BB962C8B-B14F-4D97-AF65-F5344CB8AC3E}">
        <p14:creationId xmlns:p14="http://schemas.microsoft.com/office/powerpoint/2010/main" val="32988739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75</a:t>
            </a:fld>
            <a:endParaRPr lang="en-US"/>
          </a:p>
        </p:txBody>
      </p:sp>
    </p:spTree>
    <p:extLst>
      <p:ext uri="{BB962C8B-B14F-4D97-AF65-F5344CB8AC3E}">
        <p14:creationId xmlns:p14="http://schemas.microsoft.com/office/powerpoint/2010/main" val="1319066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76</a:t>
            </a:fld>
            <a:endParaRPr lang="en-US"/>
          </a:p>
        </p:txBody>
      </p:sp>
    </p:spTree>
    <p:extLst>
      <p:ext uri="{BB962C8B-B14F-4D97-AF65-F5344CB8AC3E}">
        <p14:creationId xmlns:p14="http://schemas.microsoft.com/office/powerpoint/2010/main" val="21549543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77</a:t>
            </a:fld>
            <a:endParaRPr lang="en-US"/>
          </a:p>
        </p:txBody>
      </p:sp>
    </p:spTree>
    <p:extLst>
      <p:ext uri="{BB962C8B-B14F-4D97-AF65-F5344CB8AC3E}">
        <p14:creationId xmlns:p14="http://schemas.microsoft.com/office/powerpoint/2010/main" val="12140347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78</a:t>
            </a:fld>
            <a:endParaRPr lang="en-US"/>
          </a:p>
        </p:txBody>
      </p:sp>
    </p:spTree>
    <p:extLst>
      <p:ext uri="{BB962C8B-B14F-4D97-AF65-F5344CB8AC3E}">
        <p14:creationId xmlns:p14="http://schemas.microsoft.com/office/powerpoint/2010/main" val="20461225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79</a:t>
            </a:fld>
            <a:endParaRPr lang="en-US"/>
          </a:p>
        </p:txBody>
      </p:sp>
    </p:spTree>
    <p:extLst>
      <p:ext uri="{BB962C8B-B14F-4D97-AF65-F5344CB8AC3E}">
        <p14:creationId xmlns:p14="http://schemas.microsoft.com/office/powerpoint/2010/main" val="14093671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80</a:t>
            </a:fld>
            <a:endParaRPr lang="en-US"/>
          </a:p>
        </p:txBody>
      </p:sp>
    </p:spTree>
    <p:extLst>
      <p:ext uri="{BB962C8B-B14F-4D97-AF65-F5344CB8AC3E}">
        <p14:creationId xmlns:p14="http://schemas.microsoft.com/office/powerpoint/2010/main" val="28465423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81</a:t>
            </a:fld>
            <a:endParaRPr lang="en-US"/>
          </a:p>
        </p:txBody>
      </p:sp>
    </p:spTree>
    <p:extLst>
      <p:ext uri="{BB962C8B-B14F-4D97-AF65-F5344CB8AC3E}">
        <p14:creationId xmlns:p14="http://schemas.microsoft.com/office/powerpoint/2010/main" val="31287752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82</a:t>
            </a:fld>
            <a:endParaRPr lang="en-US"/>
          </a:p>
        </p:txBody>
      </p:sp>
    </p:spTree>
    <p:extLst>
      <p:ext uri="{BB962C8B-B14F-4D97-AF65-F5344CB8AC3E}">
        <p14:creationId xmlns:p14="http://schemas.microsoft.com/office/powerpoint/2010/main" val="2765541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83</a:t>
            </a:fld>
            <a:endParaRPr lang="en-US"/>
          </a:p>
        </p:txBody>
      </p:sp>
    </p:spTree>
    <p:extLst>
      <p:ext uri="{BB962C8B-B14F-4D97-AF65-F5344CB8AC3E}">
        <p14:creationId xmlns:p14="http://schemas.microsoft.com/office/powerpoint/2010/main" val="29911265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84</a:t>
            </a:fld>
            <a:endParaRPr lang="en-US"/>
          </a:p>
        </p:txBody>
      </p:sp>
    </p:spTree>
    <p:extLst>
      <p:ext uri="{BB962C8B-B14F-4D97-AF65-F5344CB8AC3E}">
        <p14:creationId xmlns:p14="http://schemas.microsoft.com/office/powerpoint/2010/main" val="10268314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85</a:t>
            </a:fld>
            <a:endParaRPr lang="en-US"/>
          </a:p>
        </p:txBody>
      </p:sp>
    </p:spTree>
    <p:extLst>
      <p:ext uri="{BB962C8B-B14F-4D97-AF65-F5344CB8AC3E}">
        <p14:creationId xmlns:p14="http://schemas.microsoft.com/office/powerpoint/2010/main" val="24911840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86</a:t>
            </a:fld>
            <a:endParaRPr lang="en-US"/>
          </a:p>
        </p:txBody>
      </p:sp>
    </p:spTree>
    <p:extLst>
      <p:ext uri="{BB962C8B-B14F-4D97-AF65-F5344CB8AC3E}">
        <p14:creationId xmlns:p14="http://schemas.microsoft.com/office/powerpoint/2010/main" val="24196327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87</a:t>
            </a:fld>
            <a:endParaRPr lang="en-US"/>
          </a:p>
        </p:txBody>
      </p:sp>
    </p:spTree>
    <p:extLst>
      <p:ext uri="{BB962C8B-B14F-4D97-AF65-F5344CB8AC3E}">
        <p14:creationId xmlns:p14="http://schemas.microsoft.com/office/powerpoint/2010/main" val="2197244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88</a:t>
            </a:fld>
            <a:endParaRPr lang="en-US"/>
          </a:p>
        </p:txBody>
      </p:sp>
    </p:spTree>
    <p:extLst>
      <p:ext uri="{BB962C8B-B14F-4D97-AF65-F5344CB8AC3E}">
        <p14:creationId xmlns:p14="http://schemas.microsoft.com/office/powerpoint/2010/main" val="10842084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90</a:t>
            </a:fld>
            <a:endParaRPr lang="en-US"/>
          </a:p>
        </p:txBody>
      </p:sp>
    </p:spTree>
    <p:extLst>
      <p:ext uri="{BB962C8B-B14F-4D97-AF65-F5344CB8AC3E}">
        <p14:creationId xmlns:p14="http://schemas.microsoft.com/office/powerpoint/2010/main" val="38733317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91</a:t>
            </a:fld>
            <a:endParaRPr lang="en-US"/>
          </a:p>
        </p:txBody>
      </p:sp>
    </p:spTree>
    <p:extLst>
      <p:ext uri="{BB962C8B-B14F-4D97-AF65-F5344CB8AC3E}">
        <p14:creationId xmlns:p14="http://schemas.microsoft.com/office/powerpoint/2010/main" val="3375894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92</a:t>
            </a:fld>
            <a:endParaRPr lang="en-US"/>
          </a:p>
        </p:txBody>
      </p:sp>
    </p:spTree>
    <p:extLst>
      <p:ext uri="{BB962C8B-B14F-4D97-AF65-F5344CB8AC3E}">
        <p14:creationId xmlns:p14="http://schemas.microsoft.com/office/powerpoint/2010/main" val="39231471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93</a:t>
            </a:fld>
            <a:endParaRPr lang="en-US"/>
          </a:p>
        </p:txBody>
      </p:sp>
    </p:spTree>
    <p:extLst>
      <p:ext uri="{BB962C8B-B14F-4D97-AF65-F5344CB8AC3E}">
        <p14:creationId xmlns:p14="http://schemas.microsoft.com/office/powerpoint/2010/main" val="25441624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94</a:t>
            </a:fld>
            <a:endParaRPr lang="en-US"/>
          </a:p>
        </p:txBody>
      </p:sp>
    </p:spTree>
    <p:extLst>
      <p:ext uri="{BB962C8B-B14F-4D97-AF65-F5344CB8AC3E}">
        <p14:creationId xmlns:p14="http://schemas.microsoft.com/office/powerpoint/2010/main" val="30577603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95</a:t>
            </a:fld>
            <a:endParaRPr lang="en-US"/>
          </a:p>
        </p:txBody>
      </p:sp>
    </p:spTree>
    <p:extLst>
      <p:ext uri="{BB962C8B-B14F-4D97-AF65-F5344CB8AC3E}">
        <p14:creationId xmlns:p14="http://schemas.microsoft.com/office/powerpoint/2010/main" val="29170386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96</a:t>
            </a:fld>
            <a:endParaRPr lang="en-US"/>
          </a:p>
        </p:txBody>
      </p:sp>
    </p:spTree>
    <p:extLst>
      <p:ext uri="{BB962C8B-B14F-4D97-AF65-F5344CB8AC3E}">
        <p14:creationId xmlns:p14="http://schemas.microsoft.com/office/powerpoint/2010/main" val="8190881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97</a:t>
            </a:fld>
            <a:endParaRPr lang="en-US"/>
          </a:p>
        </p:txBody>
      </p:sp>
    </p:spTree>
    <p:extLst>
      <p:ext uri="{BB962C8B-B14F-4D97-AF65-F5344CB8AC3E}">
        <p14:creationId xmlns:p14="http://schemas.microsoft.com/office/powerpoint/2010/main" val="205927860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98</a:t>
            </a:fld>
            <a:endParaRPr lang="en-US"/>
          </a:p>
        </p:txBody>
      </p:sp>
    </p:spTree>
    <p:extLst>
      <p:ext uri="{BB962C8B-B14F-4D97-AF65-F5344CB8AC3E}">
        <p14:creationId xmlns:p14="http://schemas.microsoft.com/office/powerpoint/2010/main" val="23590299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99</a:t>
            </a:fld>
            <a:endParaRPr lang="en-US"/>
          </a:p>
        </p:txBody>
      </p:sp>
    </p:spTree>
    <p:extLst>
      <p:ext uri="{BB962C8B-B14F-4D97-AF65-F5344CB8AC3E}">
        <p14:creationId xmlns:p14="http://schemas.microsoft.com/office/powerpoint/2010/main" val="391983518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100</a:t>
            </a:fld>
            <a:endParaRPr lang="en-US"/>
          </a:p>
        </p:txBody>
      </p:sp>
    </p:spTree>
    <p:extLst>
      <p:ext uri="{BB962C8B-B14F-4D97-AF65-F5344CB8AC3E}">
        <p14:creationId xmlns:p14="http://schemas.microsoft.com/office/powerpoint/2010/main" val="7313336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101</a:t>
            </a:fld>
            <a:endParaRPr lang="en-US"/>
          </a:p>
        </p:txBody>
      </p:sp>
    </p:spTree>
    <p:extLst>
      <p:ext uri="{BB962C8B-B14F-4D97-AF65-F5344CB8AC3E}">
        <p14:creationId xmlns:p14="http://schemas.microsoft.com/office/powerpoint/2010/main" val="9786709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102</a:t>
            </a:fld>
            <a:endParaRPr lang="en-US"/>
          </a:p>
        </p:txBody>
      </p:sp>
    </p:spTree>
    <p:extLst>
      <p:ext uri="{BB962C8B-B14F-4D97-AF65-F5344CB8AC3E}">
        <p14:creationId xmlns:p14="http://schemas.microsoft.com/office/powerpoint/2010/main" val="14313663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103</a:t>
            </a:fld>
            <a:endParaRPr lang="en-US"/>
          </a:p>
        </p:txBody>
      </p:sp>
    </p:spTree>
    <p:extLst>
      <p:ext uri="{BB962C8B-B14F-4D97-AF65-F5344CB8AC3E}">
        <p14:creationId xmlns:p14="http://schemas.microsoft.com/office/powerpoint/2010/main" val="35684465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104</a:t>
            </a:fld>
            <a:endParaRPr lang="en-US"/>
          </a:p>
        </p:txBody>
      </p:sp>
    </p:spTree>
    <p:extLst>
      <p:ext uri="{BB962C8B-B14F-4D97-AF65-F5344CB8AC3E}">
        <p14:creationId xmlns:p14="http://schemas.microsoft.com/office/powerpoint/2010/main" val="342433172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105</a:t>
            </a:fld>
            <a:endParaRPr lang="en-US"/>
          </a:p>
        </p:txBody>
      </p:sp>
    </p:spTree>
    <p:extLst>
      <p:ext uri="{BB962C8B-B14F-4D97-AF65-F5344CB8AC3E}">
        <p14:creationId xmlns:p14="http://schemas.microsoft.com/office/powerpoint/2010/main" val="17272019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106</a:t>
            </a:fld>
            <a:endParaRPr lang="en-US"/>
          </a:p>
        </p:txBody>
      </p:sp>
    </p:spTree>
    <p:extLst>
      <p:ext uri="{BB962C8B-B14F-4D97-AF65-F5344CB8AC3E}">
        <p14:creationId xmlns:p14="http://schemas.microsoft.com/office/powerpoint/2010/main" val="22093190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107</a:t>
            </a:fld>
            <a:endParaRPr lang="en-US"/>
          </a:p>
        </p:txBody>
      </p:sp>
    </p:spTree>
    <p:extLst>
      <p:ext uri="{BB962C8B-B14F-4D97-AF65-F5344CB8AC3E}">
        <p14:creationId xmlns:p14="http://schemas.microsoft.com/office/powerpoint/2010/main" val="35498183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108</a:t>
            </a:fld>
            <a:endParaRPr lang="en-US"/>
          </a:p>
        </p:txBody>
      </p:sp>
    </p:spTree>
    <p:extLst>
      <p:ext uri="{BB962C8B-B14F-4D97-AF65-F5344CB8AC3E}">
        <p14:creationId xmlns:p14="http://schemas.microsoft.com/office/powerpoint/2010/main" val="36274122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109</a:t>
            </a:fld>
            <a:endParaRPr lang="en-US"/>
          </a:p>
        </p:txBody>
      </p:sp>
    </p:spTree>
    <p:extLst>
      <p:ext uri="{BB962C8B-B14F-4D97-AF65-F5344CB8AC3E}">
        <p14:creationId xmlns:p14="http://schemas.microsoft.com/office/powerpoint/2010/main" val="273357702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110</a:t>
            </a:fld>
            <a:endParaRPr lang="en-US"/>
          </a:p>
        </p:txBody>
      </p:sp>
    </p:spTree>
    <p:extLst>
      <p:ext uri="{BB962C8B-B14F-4D97-AF65-F5344CB8AC3E}">
        <p14:creationId xmlns:p14="http://schemas.microsoft.com/office/powerpoint/2010/main" val="19576221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111</a:t>
            </a:fld>
            <a:endParaRPr lang="en-US"/>
          </a:p>
        </p:txBody>
      </p:sp>
    </p:spTree>
    <p:extLst>
      <p:ext uri="{BB962C8B-B14F-4D97-AF65-F5344CB8AC3E}">
        <p14:creationId xmlns:p14="http://schemas.microsoft.com/office/powerpoint/2010/main" val="79662460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112</a:t>
            </a:fld>
            <a:endParaRPr lang="en-US"/>
          </a:p>
        </p:txBody>
      </p:sp>
    </p:spTree>
    <p:extLst>
      <p:ext uri="{BB962C8B-B14F-4D97-AF65-F5344CB8AC3E}">
        <p14:creationId xmlns:p14="http://schemas.microsoft.com/office/powerpoint/2010/main" val="332005714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113</a:t>
            </a:fld>
            <a:endParaRPr lang="en-US"/>
          </a:p>
        </p:txBody>
      </p:sp>
    </p:spTree>
    <p:extLst>
      <p:ext uri="{BB962C8B-B14F-4D97-AF65-F5344CB8AC3E}">
        <p14:creationId xmlns:p14="http://schemas.microsoft.com/office/powerpoint/2010/main" val="40157316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114</a:t>
            </a:fld>
            <a:endParaRPr lang="en-US"/>
          </a:p>
        </p:txBody>
      </p:sp>
    </p:spTree>
    <p:extLst>
      <p:ext uri="{BB962C8B-B14F-4D97-AF65-F5344CB8AC3E}">
        <p14:creationId xmlns:p14="http://schemas.microsoft.com/office/powerpoint/2010/main" val="186807481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115</a:t>
            </a:fld>
            <a:endParaRPr lang="en-US"/>
          </a:p>
        </p:txBody>
      </p:sp>
    </p:spTree>
    <p:extLst>
      <p:ext uri="{BB962C8B-B14F-4D97-AF65-F5344CB8AC3E}">
        <p14:creationId xmlns:p14="http://schemas.microsoft.com/office/powerpoint/2010/main" val="392645368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116</a:t>
            </a:fld>
            <a:endParaRPr lang="en-US"/>
          </a:p>
        </p:txBody>
      </p:sp>
    </p:spTree>
    <p:extLst>
      <p:ext uri="{BB962C8B-B14F-4D97-AF65-F5344CB8AC3E}">
        <p14:creationId xmlns:p14="http://schemas.microsoft.com/office/powerpoint/2010/main" val="197397232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to think of this one like making a nuclear bomb. All the info is out there on how to do it, but you need to just put the pieces together yourself.</a:t>
            </a:r>
          </a:p>
        </p:txBody>
      </p:sp>
      <p:sp>
        <p:nvSpPr>
          <p:cNvPr id="4" name="Slide Number Placeholder 3"/>
          <p:cNvSpPr>
            <a:spLocks noGrp="1"/>
          </p:cNvSpPr>
          <p:nvPr>
            <p:ph type="sldNum" sz="quarter" idx="5"/>
          </p:nvPr>
        </p:nvSpPr>
        <p:spPr/>
        <p:txBody>
          <a:bodyPr/>
          <a:lstStyle/>
          <a:p>
            <a:fld id="{882040D9-95F4-E043-A5B7-3E2913C5CA59}" type="slidenum">
              <a:rPr lang="en-US" smtClean="0"/>
              <a:t>117</a:t>
            </a:fld>
            <a:endParaRPr lang="en-US"/>
          </a:p>
        </p:txBody>
      </p:sp>
    </p:spTree>
    <p:extLst>
      <p:ext uri="{BB962C8B-B14F-4D97-AF65-F5344CB8AC3E}">
        <p14:creationId xmlns:p14="http://schemas.microsoft.com/office/powerpoint/2010/main" val="34860676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to think of this one like making a nuclear bomb. All the info is out there on how to do it, but you need to just put the pieces together yourself.</a:t>
            </a:r>
          </a:p>
        </p:txBody>
      </p:sp>
      <p:sp>
        <p:nvSpPr>
          <p:cNvPr id="4" name="Slide Number Placeholder 3"/>
          <p:cNvSpPr>
            <a:spLocks noGrp="1"/>
          </p:cNvSpPr>
          <p:nvPr>
            <p:ph type="sldNum" sz="quarter" idx="5"/>
          </p:nvPr>
        </p:nvSpPr>
        <p:spPr/>
        <p:txBody>
          <a:bodyPr/>
          <a:lstStyle/>
          <a:p>
            <a:fld id="{882040D9-95F4-E043-A5B7-3E2913C5CA59}" type="slidenum">
              <a:rPr lang="en-US" smtClean="0"/>
              <a:t>118</a:t>
            </a:fld>
            <a:endParaRPr lang="en-US"/>
          </a:p>
        </p:txBody>
      </p:sp>
    </p:spTree>
    <p:extLst>
      <p:ext uri="{BB962C8B-B14F-4D97-AF65-F5344CB8AC3E}">
        <p14:creationId xmlns:p14="http://schemas.microsoft.com/office/powerpoint/2010/main" val="421981867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to think of this one like making a nuclear bomb. All the info is out there on how to do it, but you need to just put the pieces together yourself.</a:t>
            </a:r>
          </a:p>
        </p:txBody>
      </p:sp>
      <p:sp>
        <p:nvSpPr>
          <p:cNvPr id="4" name="Slide Number Placeholder 3"/>
          <p:cNvSpPr>
            <a:spLocks noGrp="1"/>
          </p:cNvSpPr>
          <p:nvPr>
            <p:ph type="sldNum" sz="quarter" idx="5"/>
          </p:nvPr>
        </p:nvSpPr>
        <p:spPr/>
        <p:txBody>
          <a:bodyPr/>
          <a:lstStyle/>
          <a:p>
            <a:fld id="{882040D9-95F4-E043-A5B7-3E2913C5CA59}" type="slidenum">
              <a:rPr lang="en-US" smtClean="0"/>
              <a:t>119</a:t>
            </a:fld>
            <a:endParaRPr lang="en-US"/>
          </a:p>
        </p:txBody>
      </p:sp>
    </p:spTree>
    <p:extLst>
      <p:ext uri="{BB962C8B-B14F-4D97-AF65-F5344CB8AC3E}">
        <p14:creationId xmlns:p14="http://schemas.microsoft.com/office/powerpoint/2010/main" val="12758009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to think of this one like making a nuclear bomb. All the info is out there on how to do it, but you need to just put the pieces together yourself.</a:t>
            </a:r>
          </a:p>
        </p:txBody>
      </p:sp>
      <p:sp>
        <p:nvSpPr>
          <p:cNvPr id="4" name="Slide Number Placeholder 3"/>
          <p:cNvSpPr>
            <a:spLocks noGrp="1"/>
          </p:cNvSpPr>
          <p:nvPr>
            <p:ph type="sldNum" sz="quarter" idx="5"/>
          </p:nvPr>
        </p:nvSpPr>
        <p:spPr/>
        <p:txBody>
          <a:bodyPr/>
          <a:lstStyle/>
          <a:p>
            <a:fld id="{882040D9-95F4-E043-A5B7-3E2913C5CA59}" type="slidenum">
              <a:rPr lang="en-US" smtClean="0"/>
              <a:t>120</a:t>
            </a:fld>
            <a:endParaRPr lang="en-US"/>
          </a:p>
        </p:txBody>
      </p:sp>
    </p:spTree>
    <p:extLst>
      <p:ext uri="{BB962C8B-B14F-4D97-AF65-F5344CB8AC3E}">
        <p14:creationId xmlns:p14="http://schemas.microsoft.com/office/powerpoint/2010/main" val="4254623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like to think of this one like making a nuclear bomb. All the info is out there on how to do it, but you need to just put the pieces together yourself.</a:t>
            </a:r>
          </a:p>
        </p:txBody>
      </p:sp>
      <p:sp>
        <p:nvSpPr>
          <p:cNvPr id="4" name="Slide Number Placeholder 3"/>
          <p:cNvSpPr>
            <a:spLocks noGrp="1"/>
          </p:cNvSpPr>
          <p:nvPr>
            <p:ph type="sldNum" sz="quarter" idx="5"/>
          </p:nvPr>
        </p:nvSpPr>
        <p:spPr/>
        <p:txBody>
          <a:bodyPr/>
          <a:lstStyle/>
          <a:p>
            <a:fld id="{882040D9-95F4-E043-A5B7-3E2913C5CA59}" type="slidenum">
              <a:rPr lang="en-US" smtClean="0"/>
              <a:t>121</a:t>
            </a:fld>
            <a:endParaRPr lang="en-US"/>
          </a:p>
        </p:txBody>
      </p:sp>
    </p:spTree>
    <p:extLst>
      <p:ext uri="{BB962C8B-B14F-4D97-AF65-F5344CB8AC3E}">
        <p14:creationId xmlns:p14="http://schemas.microsoft.com/office/powerpoint/2010/main" val="298703348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122</a:t>
            </a:fld>
            <a:endParaRPr lang="en-US"/>
          </a:p>
        </p:txBody>
      </p:sp>
    </p:spTree>
    <p:extLst>
      <p:ext uri="{BB962C8B-B14F-4D97-AF65-F5344CB8AC3E}">
        <p14:creationId xmlns:p14="http://schemas.microsoft.com/office/powerpoint/2010/main" val="427959672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123</a:t>
            </a:fld>
            <a:endParaRPr lang="en-US"/>
          </a:p>
        </p:txBody>
      </p:sp>
    </p:spTree>
    <p:extLst>
      <p:ext uri="{BB962C8B-B14F-4D97-AF65-F5344CB8AC3E}">
        <p14:creationId xmlns:p14="http://schemas.microsoft.com/office/powerpoint/2010/main" val="123864299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124</a:t>
            </a:fld>
            <a:endParaRPr lang="en-US"/>
          </a:p>
        </p:txBody>
      </p:sp>
    </p:spTree>
    <p:extLst>
      <p:ext uri="{BB962C8B-B14F-4D97-AF65-F5344CB8AC3E}">
        <p14:creationId xmlns:p14="http://schemas.microsoft.com/office/powerpoint/2010/main" val="390936586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125</a:t>
            </a:fld>
            <a:endParaRPr lang="en-US"/>
          </a:p>
        </p:txBody>
      </p:sp>
    </p:spTree>
    <p:extLst>
      <p:ext uri="{BB962C8B-B14F-4D97-AF65-F5344CB8AC3E}">
        <p14:creationId xmlns:p14="http://schemas.microsoft.com/office/powerpoint/2010/main" val="93107186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126</a:t>
            </a:fld>
            <a:endParaRPr lang="en-US"/>
          </a:p>
        </p:txBody>
      </p:sp>
    </p:spTree>
    <p:extLst>
      <p:ext uri="{BB962C8B-B14F-4D97-AF65-F5344CB8AC3E}">
        <p14:creationId xmlns:p14="http://schemas.microsoft.com/office/powerpoint/2010/main" val="137516331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127</a:t>
            </a:fld>
            <a:endParaRPr lang="en-US"/>
          </a:p>
        </p:txBody>
      </p:sp>
    </p:spTree>
    <p:extLst>
      <p:ext uri="{BB962C8B-B14F-4D97-AF65-F5344CB8AC3E}">
        <p14:creationId xmlns:p14="http://schemas.microsoft.com/office/powerpoint/2010/main" val="230994938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128</a:t>
            </a:fld>
            <a:endParaRPr lang="en-US"/>
          </a:p>
        </p:txBody>
      </p:sp>
    </p:spTree>
    <p:extLst>
      <p:ext uri="{BB962C8B-B14F-4D97-AF65-F5344CB8AC3E}">
        <p14:creationId xmlns:p14="http://schemas.microsoft.com/office/powerpoint/2010/main" val="148283937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129</a:t>
            </a:fld>
            <a:endParaRPr lang="en-US"/>
          </a:p>
        </p:txBody>
      </p:sp>
    </p:spTree>
    <p:extLst>
      <p:ext uri="{BB962C8B-B14F-4D97-AF65-F5344CB8AC3E}">
        <p14:creationId xmlns:p14="http://schemas.microsoft.com/office/powerpoint/2010/main" val="179877289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130</a:t>
            </a:fld>
            <a:endParaRPr lang="en-US"/>
          </a:p>
        </p:txBody>
      </p:sp>
    </p:spTree>
    <p:extLst>
      <p:ext uri="{BB962C8B-B14F-4D97-AF65-F5344CB8AC3E}">
        <p14:creationId xmlns:p14="http://schemas.microsoft.com/office/powerpoint/2010/main" val="196938900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131</a:t>
            </a:fld>
            <a:endParaRPr lang="en-US"/>
          </a:p>
        </p:txBody>
      </p:sp>
    </p:spTree>
    <p:extLst>
      <p:ext uri="{BB962C8B-B14F-4D97-AF65-F5344CB8AC3E}">
        <p14:creationId xmlns:p14="http://schemas.microsoft.com/office/powerpoint/2010/main" val="71714967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132</a:t>
            </a:fld>
            <a:endParaRPr lang="en-US"/>
          </a:p>
        </p:txBody>
      </p:sp>
    </p:spTree>
    <p:extLst>
      <p:ext uri="{BB962C8B-B14F-4D97-AF65-F5344CB8AC3E}">
        <p14:creationId xmlns:p14="http://schemas.microsoft.com/office/powerpoint/2010/main" val="28177554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133</a:t>
            </a:fld>
            <a:endParaRPr lang="en-US"/>
          </a:p>
        </p:txBody>
      </p:sp>
    </p:spTree>
    <p:extLst>
      <p:ext uri="{BB962C8B-B14F-4D97-AF65-F5344CB8AC3E}">
        <p14:creationId xmlns:p14="http://schemas.microsoft.com/office/powerpoint/2010/main" val="423314322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134</a:t>
            </a:fld>
            <a:endParaRPr lang="en-US"/>
          </a:p>
        </p:txBody>
      </p:sp>
    </p:spTree>
    <p:extLst>
      <p:ext uri="{BB962C8B-B14F-4D97-AF65-F5344CB8AC3E}">
        <p14:creationId xmlns:p14="http://schemas.microsoft.com/office/powerpoint/2010/main" val="144893618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135</a:t>
            </a:fld>
            <a:endParaRPr lang="en-US"/>
          </a:p>
        </p:txBody>
      </p:sp>
    </p:spTree>
    <p:extLst>
      <p:ext uri="{BB962C8B-B14F-4D97-AF65-F5344CB8AC3E}">
        <p14:creationId xmlns:p14="http://schemas.microsoft.com/office/powerpoint/2010/main" val="130016905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B34ED-4CDD-41C9-90F7-D768D5559A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96451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137</a:t>
            </a:fld>
            <a:endParaRPr lang="en-US"/>
          </a:p>
        </p:txBody>
      </p:sp>
    </p:spTree>
    <p:extLst>
      <p:ext uri="{BB962C8B-B14F-4D97-AF65-F5344CB8AC3E}">
        <p14:creationId xmlns:p14="http://schemas.microsoft.com/office/powerpoint/2010/main" val="228203436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138</a:t>
            </a:fld>
            <a:endParaRPr lang="en-US"/>
          </a:p>
        </p:txBody>
      </p:sp>
    </p:spTree>
    <p:extLst>
      <p:ext uri="{BB962C8B-B14F-4D97-AF65-F5344CB8AC3E}">
        <p14:creationId xmlns:p14="http://schemas.microsoft.com/office/powerpoint/2010/main" val="45949895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139</a:t>
            </a:fld>
            <a:endParaRPr lang="en-US"/>
          </a:p>
        </p:txBody>
      </p:sp>
    </p:spTree>
    <p:extLst>
      <p:ext uri="{BB962C8B-B14F-4D97-AF65-F5344CB8AC3E}">
        <p14:creationId xmlns:p14="http://schemas.microsoft.com/office/powerpoint/2010/main" val="167204013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140</a:t>
            </a:fld>
            <a:endParaRPr lang="en-US"/>
          </a:p>
        </p:txBody>
      </p:sp>
    </p:spTree>
    <p:extLst>
      <p:ext uri="{BB962C8B-B14F-4D97-AF65-F5344CB8AC3E}">
        <p14:creationId xmlns:p14="http://schemas.microsoft.com/office/powerpoint/2010/main" val="426217983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141</a:t>
            </a:fld>
            <a:endParaRPr lang="en-US"/>
          </a:p>
        </p:txBody>
      </p:sp>
    </p:spTree>
    <p:extLst>
      <p:ext uri="{BB962C8B-B14F-4D97-AF65-F5344CB8AC3E}">
        <p14:creationId xmlns:p14="http://schemas.microsoft.com/office/powerpoint/2010/main" val="24288247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142</a:t>
            </a:fld>
            <a:endParaRPr lang="en-US"/>
          </a:p>
        </p:txBody>
      </p:sp>
    </p:spTree>
    <p:extLst>
      <p:ext uri="{BB962C8B-B14F-4D97-AF65-F5344CB8AC3E}">
        <p14:creationId xmlns:p14="http://schemas.microsoft.com/office/powerpoint/2010/main" val="124000096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143</a:t>
            </a:fld>
            <a:endParaRPr lang="en-US"/>
          </a:p>
        </p:txBody>
      </p:sp>
    </p:spTree>
    <p:extLst>
      <p:ext uri="{BB962C8B-B14F-4D97-AF65-F5344CB8AC3E}">
        <p14:creationId xmlns:p14="http://schemas.microsoft.com/office/powerpoint/2010/main" val="207253498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144</a:t>
            </a:fld>
            <a:endParaRPr lang="en-US"/>
          </a:p>
        </p:txBody>
      </p:sp>
    </p:spTree>
    <p:extLst>
      <p:ext uri="{BB962C8B-B14F-4D97-AF65-F5344CB8AC3E}">
        <p14:creationId xmlns:p14="http://schemas.microsoft.com/office/powerpoint/2010/main" val="216309331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145</a:t>
            </a:fld>
            <a:endParaRPr lang="en-US"/>
          </a:p>
        </p:txBody>
      </p:sp>
    </p:spTree>
    <p:extLst>
      <p:ext uri="{BB962C8B-B14F-4D97-AF65-F5344CB8AC3E}">
        <p14:creationId xmlns:p14="http://schemas.microsoft.com/office/powerpoint/2010/main" val="201054773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146</a:t>
            </a:fld>
            <a:endParaRPr lang="en-US"/>
          </a:p>
        </p:txBody>
      </p:sp>
    </p:spTree>
    <p:extLst>
      <p:ext uri="{BB962C8B-B14F-4D97-AF65-F5344CB8AC3E}">
        <p14:creationId xmlns:p14="http://schemas.microsoft.com/office/powerpoint/2010/main" val="96991701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148</a:t>
            </a:fld>
            <a:endParaRPr lang="en-US"/>
          </a:p>
        </p:txBody>
      </p:sp>
    </p:spTree>
    <p:extLst>
      <p:ext uri="{BB962C8B-B14F-4D97-AF65-F5344CB8AC3E}">
        <p14:creationId xmlns:p14="http://schemas.microsoft.com/office/powerpoint/2010/main" val="165425780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149</a:t>
            </a:fld>
            <a:endParaRPr lang="en-US"/>
          </a:p>
        </p:txBody>
      </p:sp>
    </p:spTree>
    <p:extLst>
      <p:ext uri="{BB962C8B-B14F-4D97-AF65-F5344CB8AC3E}">
        <p14:creationId xmlns:p14="http://schemas.microsoft.com/office/powerpoint/2010/main" val="119359740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150</a:t>
            </a:fld>
            <a:endParaRPr lang="en-US"/>
          </a:p>
        </p:txBody>
      </p:sp>
    </p:spTree>
    <p:extLst>
      <p:ext uri="{BB962C8B-B14F-4D97-AF65-F5344CB8AC3E}">
        <p14:creationId xmlns:p14="http://schemas.microsoft.com/office/powerpoint/2010/main" val="62266862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151</a:t>
            </a:fld>
            <a:endParaRPr lang="en-US"/>
          </a:p>
        </p:txBody>
      </p:sp>
    </p:spTree>
    <p:extLst>
      <p:ext uri="{BB962C8B-B14F-4D97-AF65-F5344CB8AC3E}">
        <p14:creationId xmlns:p14="http://schemas.microsoft.com/office/powerpoint/2010/main" val="271554974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152</a:t>
            </a:fld>
            <a:endParaRPr lang="en-US"/>
          </a:p>
        </p:txBody>
      </p:sp>
    </p:spTree>
    <p:extLst>
      <p:ext uri="{BB962C8B-B14F-4D97-AF65-F5344CB8AC3E}">
        <p14:creationId xmlns:p14="http://schemas.microsoft.com/office/powerpoint/2010/main" val="327880588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153</a:t>
            </a:fld>
            <a:endParaRPr lang="en-US"/>
          </a:p>
        </p:txBody>
      </p:sp>
    </p:spTree>
    <p:extLst>
      <p:ext uri="{BB962C8B-B14F-4D97-AF65-F5344CB8AC3E}">
        <p14:creationId xmlns:p14="http://schemas.microsoft.com/office/powerpoint/2010/main" val="130397155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154</a:t>
            </a:fld>
            <a:endParaRPr lang="en-US"/>
          </a:p>
        </p:txBody>
      </p:sp>
    </p:spTree>
    <p:extLst>
      <p:ext uri="{BB962C8B-B14F-4D97-AF65-F5344CB8AC3E}">
        <p14:creationId xmlns:p14="http://schemas.microsoft.com/office/powerpoint/2010/main" val="263832969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155</a:t>
            </a:fld>
            <a:endParaRPr lang="en-US"/>
          </a:p>
        </p:txBody>
      </p:sp>
    </p:spTree>
    <p:extLst>
      <p:ext uri="{BB962C8B-B14F-4D97-AF65-F5344CB8AC3E}">
        <p14:creationId xmlns:p14="http://schemas.microsoft.com/office/powerpoint/2010/main" val="352677078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156</a:t>
            </a:fld>
            <a:endParaRPr lang="en-US"/>
          </a:p>
        </p:txBody>
      </p:sp>
    </p:spTree>
    <p:extLst>
      <p:ext uri="{BB962C8B-B14F-4D97-AF65-F5344CB8AC3E}">
        <p14:creationId xmlns:p14="http://schemas.microsoft.com/office/powerpoint/2010/main" val="397801966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157</a:t>
            </a:fld>
            <a:endParaRPr lang="en-US"/>
          </a:p>
        </p:txBody>
      </p:sp>
    </p:spTree>
    <p:extLst>
      <p:ext uri="{BB962C8B-B14F-4D97-AF65-F5344CB8AC3E}">
        <p14:creationId xmlns:p14="http://schemas.microsoft.com/office/powerpoint/2010/main" val="38150965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158</a:t>
            </a:fld>
            <a:endParaRPr lang="en-US"/>
          </a:p>
        </p:txBody>
      </p:sp>
    </p:spTree>
    <p:extLst>
      <p:ext uri="{BB962C8B-B14F-4D97-AF65-F5344CB8AC3E}">
        <p14:creationId xmlns:p14="http://schemas.microsoft.com/office/powerpoint/2010/main" val="66607841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159</a:t>
            </a:fld>
            <a:endParaRPr lang="en-US"/>
          </a:p>
        </p:txBody>
      </p:sp>
    </p:spTree>
    <p:extLst>
      <p:ext uri="{BB962C8B-B14F-4D97-AF65-F5344CB8AC3E}">
        <p14:creationId xmlns:p14="http://schemas.microsoft.com/office/powerpoint/2010/main" val="17814382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160</a:t>
            </a:fld>
            <a:endParaRPr lang="en-US"/>
          </a:p>
        </p:txBody>
      </p:sp>
    </p:spTree>
    <p:extLst>
      <p:ext uri="{BB962C8B-B14F-4D97-AF65-F5344CB8AC3E}">
        <p14:creationId xmlns:p14="http://schemas.microsoft.com/office/powerpoint/2010/main" val="225582926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161</a:t>
            </a:fld>
            <a:endParaRPr lang="en-US"/>
          </a:p>
        </p:txBody>
      </p:sp>
    </p:spTree>
    <p:extLst>
      <p:ext uri="{BB962C8B-B14F-4D97-AF65-F5344CB8AC3E}">
        <p14:creationId xmlns:p14="http://schemas.microsoft.com/office/powerpoint/2010/main" val="276160736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162</a:t>
            </a:fld>
            <a:endParaRPr lang="en-US"/>
          </a:p>
        </p:txBody>
      </p:sp>
    </p:spTree>
    <p:extLst>
      <p:ext uri="{BB962C8B-B14F-4D97-AF65-F5344CB8AC3E}">
        <p14:creationId xmlns:p14="http://schemas.microsoft.com/office/powerpoint/2010/main" val="105362257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163</a:t>
            </a:fld>
            <a:endParaRPr lang="en-US"/>
          </a:p>
        </p:txBody>
      </p:sp>
    </p:spTree>
    <p:extLst>
      <p:ext uri="{BB962C8B-B14F-4D97-AF65-F5344CB8AC3E}">
        <p14:creationId xmlns:p14="http://schemas.microsoft.com/office/powerpoint/2010/main" val="381465547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164</a:t>
            </a:fld>
            <a:endParaRPr lang="en-US"/>
          </a:p>
        </p:txBody>
      </p:sp>
    </p:spTree>
    <p:extLst>
      <p:ext uri="{BB962C8B-B14F-4D97-AF65-F5344CB8AC3E}">
        <p14:creationId xmlns:p14="http://schemas.microsoft.com/office/powerpoint/2010/main" val="50800609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165</a:t>
            </a:fld>
            <a:endParaRPr lang="en-US"/>
          </a:p>
        </p:txBody>
      </p:sp>
    </p:spTree>
    <p:extLst>
      <p:ext uri="{BB962C8B-B14F-4D97-AF65-F5344CB8AC3E}">
        <p14:creationId xmlns:p14="http://schemas.microsoft.com/office/powerpoint/2010/main" val="377456848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166</a:t>
            </a:fld>
            <a:endParaRPr lang="en-US"/>
          </a:p>
        </p:txBody>
      </p:sp>
    </p:spTree>
    <p:extLst>
      <p:ext uri="{BB962C8B-B14F-4D97-AF65-F5344CB8AC3E}">
        <p14:creationId xmlns:p14="http://schemas.microsoft.com/office/powerpoint/2010/main" val="260831327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167</a:t>
            </a:fld>
            <a:endParaRPr lang="en-US"/>
          </a:p>
        </p:txBody>
      </p:sp>
    </p:spTree>
    <p:extLst>
      <p:ext uri="{BB962C8B-B14F-4D97-AF65-F5344CB8AC3E}">
        <p14:creationId xmlns:p14="http://schemas.microsoft.com/office/powerpoint/2010/main" val="337694564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168</a:t>
            </a:fld>
            <a:endParaRPr lang="en-US"/>
          </a:p>
        </p:txBody>
      </p:sp>
    </p:spTree>
    <p:extLst>
      <p:ext uri="{BB962C8B-B14F-4D97-AF65-F5344CB8AC3E}">
        <p14:creationId xmlns:p14="http://schemas.microsoft.com/office/powerpoint/2010/main" val="45052818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169</a:t>
            </a:fld>
            <a:endParaRPr lang="en-US"/>
          </a:p>
        </p:txBody>
      </p:sp>
    </p:spTree>
    <p:extLst>
      <p:ext uri="{BB962C8B-B14F-4D97-AF65-F5344CB8AC3E}">
        <p14:creationId xmlns:p14="http://schemas.microsoft.com/office/powerpoint/2010/main" val="355133619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170</a:t>
            </a:fld>
            <a:endParaRPr lang="en-US"/>
          </a:p>
        </p:txBody>
      </p:sp>
    </p:spTree>
    <p:extLst>
      <p:ext uri="{BB962C8B-B14F-4D97-AF65-F5344CB8AC3E}">
        <p14:creationId xmlns:p14="http://schemas.microsoft.com/office/powerpoint/2010/main" val="2876645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171</a:t>
            </a:fld>
            <a:endParaRPr lang="en-US"/>
          </a:p>
        </p:txBody>
      </p:sp>
    </p:spTree>
    <p:extLst>
      <p:ext uri="{BB962C8B-B14F-4D97-AF65-F5344CB8AC3E}">
        <p14:creationId xmlns:p14="http://schemas.microsoft.com/office/powerpoint/2010/main" val="220737891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2040D9-95F4-E043-A5B7-3E2913C5CA59}" type="slidenum">
              <a:rPr lang="en-US" smtClean="0"/>
              <a:t>172</a:t>
            </a:fld>
            <a:endParaRPr lang="en-US"/>
          </a:p>
        </p:txBody>
      </p:sp>
    </p:spTree>
    <p:extLst>
      <p:ext uri="{BB962C8B-B14F-4D97-AF65-F5344CB8AC3E}">
        <p14:creationId xmlns:p14="http://schemas.microsoft.com/office/powerpoint/2010/main" val="1649255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p:bg>
      <p:bgPr>
        <a:solidFill>
          <a:srgbClr val="000000"/>
        </a:solidFill>
        <a:effectLst/>
      </p:bgPr>
    </p:bg>
    <p:spTree>
      <p:nvGrpSpPr>
        <p:cNvPr id="1" name=""/>
        <p:cNvGrpSpPr/>
        <p:nvPr/>
      </p:nvGrpSpPr>
      <p:grpSpPr>
        <a:xfrm>
          <a:off x="0" y="0"/>
          <a:ext cx="0" cy="0"/>
          <a:chOff x="0" y="0"/>
          <a:chExt cx="0" cy="0"/>
        </a:xfrm>
      </p:grpSpPr>
      <p:sp>
        <p:nvSpPr>
          <p:cNvPr id="12"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13" name="Body Level One…"/>
          <p:cNvSpPr txBox="1">
            <a:spLocks noGrp="1"/>
          </p:cNvSpPr>
          <p:nvPr>
            <p:ph type="body" sz="quarter" idx="1"/>
          </p:nvPr>
        </p:nvSpPr>
        <p:spPr>
          <a:xfrm>
            <a:off x="3512342" y="5922140"/>
            <a:ext cx="5167314" cy="518796"/>
          </a:xfrm>
          <a:prstGeom prst="rect">
            <a:avLst/>
          </a:prstGeom>
        </p:spPr>
        <p:txBody>
          <a:bodyPr>
            <a:normAutofit/>
          </a:bodyPr>
          <a:lstStyle>
            <a:lvl1pPr marL="0" indent="0" algn="ctr">
              <a:buSzTx/>
              <a:buFontTx/>
              <a:buNone/>
              <a:defRPr sz="1800" spc="300">
                <a:solidFill>
                  <a:srgbClr val="FFFFFF"/>
                </a:solidFill>
              </a:defRPr>
            </a:lvl1pPr>
            <a:lvl2pPr marL="0" indent="457200" algn="ctr">
              <a:buSzTx/>
              <a:buFontTx/>
              <a:buNone/>
              <a:defRPr sz="1800" spc="300">
                <a:solidFill>
                  <a:srgbClr val="FFFFFF"/>
                </a:solidFill>
              </a:defRPr>
            </a:lvl2pPr>
            <a:lvl3pPr marL="1208314" indent="-293914" algn="ctr">
              <a:buFontTx/>
              <a:defRPr sz="1800" spc="300">
                <a:solidFill>
                  <a:srgbClr val="FFFFFF"/>
                </a:solidFill>
              </a:defRPr>
            </a:lvl3pPr>
            <a:lvl4pPr marL="1714500" indent="-342900" algn="ctr">
              <a:buFontTx/>
              <a:defRPr sz="1800" spc="300">
                <a:solidFill>
                  <a:srgbClr val="FFFFFF"/>
                </a:solidFill>
              </a:defRPr>
            </a:lvl4pPr>
            <a:lvl5pPr marL="2171700" indent="-342900" algn="ctr">
              <a:buFontTx/>
              <a:defRPr sz="1800" spc="3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4" name="Text Placeholder 6"/>
          <p:cNvSpPr>
            <a:spLocks noGrp="1"/>
          </p:cNvSpPr>
          <p:nvPr>
            <p:ph type="body" sz="quarter" idx="22" hasCustomPrompt="1"/>
          </p:nvPr>
        </p:nvSpPr>
        <p:spPr>
          <a:xfrm>
            <a:off x="4038600" y="3608511"/>
            <a:ext cx="4114800" cy="518795"/>
          </a:xfrm>
          <a:prstGeom prst="rect">
            <a:avLst/>
          </a:prstGeom>
          <a:gradFill>
            <a:gsLst>
              <a:gs pos="0">
                <a:schemeClr val="accent5"/>
              </a:gs>
              <a:gs pos="50000">
                <a:schemeClr val="accent1"/>
              </a:gs>
              <a:gs pos="100000">
                <a:srgbClr val="EA9A5C"/>
              </a:gs>
            </a:gsLst>
            <a:lin ang="10800000"/>
          </a:gradFill>
        </p:spPr>
        <p:txBody>
          <a:bodyPr>
            <a:normAutofit/>
          </a:bodyPr>
          <a:lstStyle>
            <a:lvl1pPr marL="0" indent="0" algn="ctr">
              <a:buSzTx/>
              <a:buFontTx/>
              <a:buNone/>
              <a:defRPr sz="1800" cap="all" spc="300">
                <a:solidFill>
                  <a:srgbClr val="FFFFFF"/>
                </a:solidFill>
              </a:defRPr>
            </a:lvl1pPr>
          </a:lstStyle>
          <a:p>
            <a:r>
              <a:t>ANNUAL REVIEW</a:t>
            </a:r>
          </a:p>
        </p:txBody>
      </p:sp>
      <p:sp>
        <p:nvSpPr>
          <p:cNvPr id="15" name="Click to edit Master TEXT styles"/>
          <p:cNvSpPr txBox="1">
            <a:spLocks noGrp="1"/>
          </p:cNvSpPr>
          <p:nvPr>
            <p:ph type="title" hasCustomPrompt="1"/>
          </p:nvPr>
        </p:nvSpPr>
        <p:spPr>
          <a:xfrm>
            <a:off x="350835" y="2445633"/>
            <a:ext cx="11490326" cy="823914"/>
          </a:xfrm>
          <a:prstGeom prst="rect">
            <a:avLst/>
          </a:prstGeom>
        </p:spPr>
        <p:txBody>
          <a:bodyPr/>
          <a:lstStyle>
            <a:lvl1pPr>
              <a:lnSpc>
                <a:spcPct val="150000"/>
              </a:lnSpc>
              <a:spcBef>
                <a:spcPts val="1000"/>
              </a:spcBef>
              <a:defRPr sz="4000">
                <a:solidFill>
                  <a:srgbClr val="FFFFFF"/>
                </a:solidFill>
              </a:defRPr>
            </a:lvl1pPr>
          </a:lstStyle>
          <a:p>
            <a:r>
              <a:t>Click to edit Master TEXT styles</a:t>
            </a:r>
          </a:p>
        </p:txBody>
      </p:sp>
      <p:sp>
        <p:nvSpPr>
          <p:cNvPr id="17"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9823356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eam">
    <p:spTree>
      <p:nvGrpSpPr>
        <p:cNvPr id="1" name=""/>
        <p:cNvGrpSpPr/>
        <p:nvPr/>
      </p:nvGrpSpPr>
      <p:grpSpPr>
        <a:xfrm>
          <a:off x="0" y="0"/>
          <a:ext cx="0" cy="0"/>
          <a:chOff x="0" y="0"/>
          <a:chExt cx="0" cy="0"/>
        </a:xfrm>
      </p:grpSpPr>
      <p:pic>
        <p:nvPicPr>
          <p:cNvPr id="54" name="Picture 3" descr="Picture 3"/>
          <p:cNvPicPr>
            <a:picLocks noChangeAspect="1"/>
          </p:cNvPicPr>
          <p:nvPr/>
        </p:nvPicPr>
        <p:blipFill>
          <a:blip r:embed="rId2"/>
          <a:stretch>
            <a:fillRect/>
          </a:stretch>
        </p:blipFill>
        <p:spPr>
          <a:xfrm>
            <a:off x="85068" y="6424083"/>
            <a:ext cx="780932" cy="297392"/>
          </a:xfrm>
          <a:prstGeom prst="rect">
            <a:avLst/>
          </a:prstGeom>
          <a:ln w="12700">
            <a:miter lim="400000"/>
          </a:ln>
        </p:spPr>
      </p:pic>
      <p:sp>
        <p:nvSpPr>
          <p:cNvPr id="55" name="SLIDE TITLE HERE"/>
          <p:cNvSpPr txBox="1">
            <a:spLocks noGrp="1"/>
          </p:cNvSpPr>
          <p:nvPr>
            <p:ph type="title" hasCustomPrompt="1"/>
          </p:nvPr>
        </p:nvSpPr>
        <p:spPr>
          <a:xfrm>
            <a:off x="7792278" y="365125"/>
            <a:ext cx="4018723" cy="573989"/>
          </a:xfrm>
          <a:prstGeom prst="rect">
            <a:avLst/>
          </a:prstGeom>
        </p:spPr>
        <p:txBody>
          <a:bodyPr lIns="0" tIns="0" rIns="0" bIns="0"/>
          <a:lstStyle>
            <a:lvl1pPr algn="l">
              <a:defRPr sz="3200"/>
            </a:lvl1pPr>
          </a:lstStyle>
          <a:p>
            <a:r>
              <a:t>SLIDE TITLE HERE</a:t>
            </a:r>
          </a:p>
        </p:txBody>
      </p:sp>
      <p:sp>
        <p:nvSpPr>
          <p:cNvPr id="56" name="Body Level One…"/>
          <p:cNvSpPr txBox="1">
            <a:spLocks noGrp="1"/>
          </p:cNvSpPr>
          <p:nvPr>
            <p:ph type="body" sz="half" idx="1"/>
          </p:nvPr>
        </p:nvSpPr>
        <p:spPr>
          <a:xfrm>
            <a:off x="7792278" y="1263840"/>
            <a:ext cx="4018723" cy="4636394"/>
          </a:xfrm>
          <a:prstGeom prst="rect">
            <a:avLst/>
          </a:prstGeom>
        </p:spPr>
        <p:txBody>
          <a:bodyPr lIns="0" tIns="0" rIns="0" bIns="0">
            <a:normAutofit/>
          </a:bodyPr>
          <a:lstStyle>
            <a:lvl1pPr>
              <a:spcBef>
                <a:spcPts val="500"/>
              </a:spcBef>
            </a:lvl1pPr>
            <a:lvl2pPr>
              <a:spcBef>
                <a:spcPts val="500"/>
              </a:spcBef>
            </a:lvl2pPr>
            <a:lvl3pPr>
              <a:spcBef>
                <a:spcPts val="500"/>
              </a:spcBef>
            </a:lvl3pPr>
            <a:lvl4pPr>
              <a:spcBef>
                <a:spcPts val="500"/>
              </a:spcBef>
            </a:lvl4pPr>
            <a:lvl5pPr>
              <a:spcBef>
                <a:spcPts val="500"/>
              </a:spcBef>
            </a:lvl5p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58" name="Picture Placeholder 4"/>
          <p:cNvSpPr>
            <a:spLocks noGrp="1"/>
          </p:cNvSpPr>
          <p:nvPr>
            <p:ph type="pic" sz="quarter" idx="21"/>
          </p:nvPr>
        </p:nvSpPr>
        <p:spPr>
          <a:xfrm>
            <a:off x="736600" y="365125"/>
            <a:ext cx="2997200" cy="1781980"/>
          </a:xfrm>
          <a:prstGeom prst="rect">
            <a:avLst/>
          </a:prstGeom>
        </p:spPr>
        <p:txBody>
          <a:bodyPr lIns="91439" rIns="91439"/>
          <a:lstStyle/>
          <a:p>
            <a:endParaRPr/>
          </a:p>
        </p:txBody>
      </p:sp>
      <p:sp>
        <p:nvSpPr>
          <p:cNvPr id="59" name="Picture Placeholder 4"/>
          <p:cNvSpPr>
            <a:spLocks noGrp="1"/>
          </p:cNvSpPr>
          <p:nvPr>
            <p:ph type="pic" sz="quarter" idx="22"/>
          </p:nvPr>
        </p:nvSpPr>
        <p:spPr>
          <a:xfrm>
            <a:off x="4051300" y="365125"/>
            <a:ext cx="2997200" cy="1781980"/>
          </a:xfrm>
          <a:prstGeom prst="rect">
            <a:avLst/>
          </a:prstGeom>
        </p:spPr>
        <p:txBody>
          <a:bodyPr lIns="91439" rIns="91439"/>
          <a:lstStyle/>
          <a:p>
            <a:endParaRPr/>
          </a:p>
        </p:txBody>
      </p:sp>
      <p:sp>
        <p:nvSpPr>
          <p:cNvPr id="60" name="Picture Placeholder 4"/>
          <p:cNvSpPr>
            <a:spLocks noGrp="1"/>
          </p:cNvSpPr>
          <p:nvPr>
            <p:ph type="pic" sz="quarter" idx="23"/>
          </p:nvPr>
        </p:nvSpPr>
        <p:spPr>
          <a:xfrm>
            <a:off x="736600" y="2422525"/>
            <a:ext cx="2997200" cy="1781980"/>
          </a:xfrm>
          <a:prstGeom prst="rect">
            <a:avLst/>
          </a:prstGeom>
        </p:spPr>
        <p:txBody>
          <a:bodyPr lIns="91439" rIns="91439"/>
          <a:lstStyle/>
          <a:p>
            <a:endParaRPr/>
          </a:p>
        </p:txBody>
      </p:sp>
      <p:sp>
        <p:nvSpPr>
          <p:cNvPr id="61" name="Picture Placeholder 4"/>
          <p:cNvSpPr>
            <a:spLocks noGrp="1"/>
          </p:cNvSpPr>
          <p:nvPr>
            <p:ph type="pic" sz="quarter" idx="24"/>
          </p:nvPr>
        </p:nvSpPr>
        <p:spPr>
          <a:xfrm>
            <a:off x="4051300" y="2422525"/>
            <a:ext cx="2997200" cy="1781980"/>
          </a:xfrm>
          <a:prstGeom prst="rect">
            <a:avLst/>
          </a:prstGeom>
        </p:spPr>
        <p:txBody>
          <a:bodyPr lIns="91439" rIns="91439"/>
          <a:lstStyle/>
          <a:p>
            <a:endParaRPr/>
          </a:p>
        </p:txBody>
      </p:sp>
      <p:sp>
        <p:nvSpPr>
          <p:cNvPr id="62" name="Picture Placeholder 4"/>
          <p:cNvSpPr>
            <a:spLocks noGrp="1"/>
          </p:cNvSpPr>
          <p:nvPr>
            <p:ph type="pic" sz="quarter" idx="25"/>
          </p:nvPr>
        </p:nvSpPr>
        <p:spPr>
          <a:xfrm>
            <a:off x="736600" y="4479925"/>
            <a:ext cx="2997200" cy="1781980"/>
          </a:xfrm>
          <a:prstGeom prst="rect">
            <a:avLst/>
          </a:prstGeom>
        </p:spPr>
        <p:txBody>
          <a:bodyPr lIns="91439" rIns="91439"/>
          <a:lstStyle/>
          <a:p>
            <a:endParaRPr/>
          </a:p>
        </p:txBody>
      </p:sp>
      <p:sp>
        <p:nvSpPr>
          <p:cNvPr id="63" name="Picture Placeholder 4"/>
          <p:cNvSpPr>
            <a:spLocks noGrp="1"/>
          </p:cNvSpPr>
          <p:nvPr>
            <p:ph type="pic" sz="quarter" idx="26"/>
          </p:nvPr>
        </p:nvSpPr>
        <p:spPr>
          <a:xfrm>
            <a:off x="4051300" y="4479925"/>
            <a:ext cx="2997200" cy="1781980"/>
          </a:xfrm>
          <a:prstGeom prst="rect">
            <a:avLst/>
          </a:prstGeom>
        </p:spPr>
        <p:txBody>
          <a:bodyPr lIns="91439" rIns="91439"/>
          <a:lstStyle/>
          <a:p>
            <a:endParaRPr/>
          </a:p>
        </p:txBody>
      </p:sp>
      <p:sp>
        <p:nvSpPr>
          <p:cNvPr id="64" name="Rectangle 3"/>
          <p:cNvSpPr/>
          <p:nvPr/>
        </p:nvSpPr>
        <p:spPr>
          <a:xfrm>
            <a:off x="7781677" y="6303962"/>
            <a:ext cx="3014981" cy="554038"/>
          </a:xfrm>
          <a:prstGeom prst="rect">
            <a:avLst/>
          </a:prstGeom>
          <a:gradFill>
            <a:gsLst>
              <a:gs pos="0">
                <a:schemeClr val="accent5"/>
              </a:gs>
              <a:gs pos="50000">
                <a:schemeClr val="accent1"/>
              </a:gs>
              <a:gs pos="100000">
                <a:srgbClr val="EA9A5C"/>
              </a:gs>
            </a:gsLst>
            <a:lin ang="10800000"/>
          </a:gradFill>
          <a:ln w="12700">
            <a:miter lim="400000"/>
          </a:ln>
        </p:spPr>
        <p:txBody>
          <a:bodyPr lIns="45719" rIns="45719" anchor="ctr"/>
          <a:lstStyle/>
          <a:p>
            <a:pPr algn="ctr">
              <a:defRPr>
                <a:solidFill>
                  <a:srgbClr val="FFFFFF"/>
                </a:solidFill>
              </a:defRPr>
            </a:pPr>
            <a:endParaRPr/>
          </a:p>
        </p:txBody>
      </p:sp>
    </p:spTree>
    <p:extLst>
      <p:ext uri="{BB962C8B-B14F-4D97-AF65-F5344CB8AC3E}">
        <p14:creationId xmlns:p14="http://schemas.microsoft.com/office/powerpoint/2010/main" val="59620241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hart and Table">
    <p:spTree>
      <p:nvGrpSpPr>
        <p:cNvPr id="1" name=""/>
        <p:cNvGrpSpPr/>
        <p:nvPr/>
      </p:nvGrpSpPr>
      <p:grpSpPr>
        <a:xfrm>
          <a:off x="0" y="0"/>
          <a:ext cx="0" cy="0"/>
          <a:chOff x="0" y="0"/>
          <a:chExt cx="0" cy="0"/>
        </a:xfrm>
      </p:grpSpPr>
      <p:sp>
        <p:nvSpPr>
          <p:cNvPr id="71" name="Title Text"/>
          <p:cNvSpPr txBox="1">
            <a:spLocks noGrp="1"/>
          </p:cNvSpPr>
          <p:nvPr>
            <p:ph type="title"/>
          </p:nvPr>
        </p:nvSpPr>
        <p:spPr>
          <a:xfrm>
            <a:off x="594519" y="148812"/>
            <a:ext cx="11002963" cy="823914"/>
          </a:xfrm>
          <a:prstGeom prst="rect">
            <a:avLst/>
          </a:prstGeom>
        </p:spPr>
        <p:txBody>
          <a:bodyPr/>
          <a:lstStyle/>
          <a:p>
            <a:r>
              <a:rPr dirty="0"/>
              <a:t>Title Text</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 name="Text Placeholder 23">
            <a:extLst>
              <a:ext uri="{FF2B5EF4-FFF2-40B4-BE49-F238E27FC236}">
                <a16:creationId xmlns:a16="http://schemas.microsoft.com/office/drawing/2014/main" id="{5936A7C2-5951-4C61-D39E-48DC3E70B950}"/>
              </a:ext>
            </a:extLst>
          </p:cNvPr>
          <p:cNvSpPr txBox="1">
            <a:spLocks/>
          </p:cNvSpPr>
          <p:nvPr userDrawn="1"/>
        </p:nvSpPr>
        <p:spPr>
          <a:xfrm flipV="1">
            <a:off x="2513128" y="960567"/>
            <a:ext cx="7165745"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Tree>
    <p:extLst>
      <p:ext uri="{BB962C8B-B14F-4D97-AF65-F5344CB8AC3E}">
        <p14:creationId xmlns:p14="http://schemas.microsoft.com/office/powerpoint/2010/main" val="3807340922"/>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ntent 2 Column">
    <p:spTree>
      <p:nvGrpSpPr>
        <p:cNvPr id="1" name=""/>
        <p:cNvGrpSpPr/>
        <p:nvPr/>
      </p:nvGrpSpPr>
      <p:grpSpPr>
        <a:xfrm>
          <a:off x="0" y="0"/>
          <a:ext cx="0" cy="0"/>
          <a:chOff x="0" y="0"/>
          <a:chExt cx="0" cy="0"/>
        </a:xfrm>
      </p:grpSpPr>
      <p:sp>
        <p:nvSpPr>
          <p:cNvPr id="89" name="Title Text"/>
          <p:cNvSpPr txBox="1">
            <a:spLocks noGrp="1"/>
          </p:cNvSpPr>
          <p:nvPr>
            <p:ph type="title"/>
          </p:nvPr>
        </p:nvSpPr>
        <p:spPr>
          <a:xfrm>
            <a:off x="594518" y="-289366"/>
            <a:ext cx="11002963" cy="1623218"/>
          </a:xfrm>
          <a:prstGeom prst="rect">
            <a:avLst/>
          </a:prstGeom>
        </p:spPr>
        <p:txBody>
          <a:bodyPr/>
          <a:lstStyle>
            <a:lvl1pPr>
              <a:defRPr spc="0"/>
            </a:lvl1pPr>
          </a:lstStyle>
          <a:p>
            <a:r>
              <a:rPr dirty="0"/>
              <a:t>Title Text</a:t>
            </a:r>
          </a:p>
        </p:txBody>
      </p:sp>
      <p:sp>
        <p:nvSpPr>
          <p:cNvPr id="90" name="Picture Placeholder 17"/>
          <p:cNvSpPr>
            <a:spLocks noGrp="1"/>
          </p:cNvSpPr>
          <p:nvPr>
            <p:ph type="pic" sz="quarter" idx="21"/>
          </p:nvPr>
        </p:nvSpPr>
        <p:spPr>
          <a:xfrm>
            <a:off x="6578600" y="1638300"/>
            <a:ext cx="5156201" cy="1892300"/>
          </a:xfrm>
          <a:prstGeom prst="rect">
            <a:avLst/>
          </a:prstGeom>
        </p:spPr>
        <p:txBody>
          <a:bodyPr lIns="91439" rIns="91439"/>
          <a:lstStyle/>
          <a:p>
            <a:endParaRPr/>
          </a:p>
        </p:txBody>
      </p:sp>
      <p:sp>
        <p:nvSpPr>
          <p:cNvPr id="91" name="Picture Placeholder 17"/>
          <p:cNvSpPr>
            <a:spLocks noGrp="1"/>
          </p:cNvSpPr>
          <p:nvPr>
            <p:ph type="pic" sz="quarter" idx="22"/>
          </p:nvPr>
        </p:nvSpPr>
        <p:spPr>
          <a:xfrm>
            <a:off x="469900" y="1638300"/>
            <a:ext cx="5156200" cy="1892300"/>
          </a:xfrm>
          <a:prstGeom prst="rect">
            <a:avLst/>
          </a:prstGeom>
        </p:spPr>
        <p:txBody>
          <a:bodyPr lIns="91439" rIns="91439"/>
          <a:lstStyle/>
          <a:p>
            <a:endParaRPr/>
          </a:p>
        </p:txBody>
      </p:sp>
      <p:sp>
        <p:nvSpPr>
          <p:cNvPr id="92" name="Body Level One…"/>
          <p:cNvSpPr txBox="1">
            <a:spLocks noGrp="1"/>
          </p:cNvSpPr>
          <p:nvPr>
            <p:ph type="body" sz="quarter" idx="1"/>
          </p:nvPr>
        </p:nvSpPr>
        <p:spPr>
          <a:xfrm>
            <a:off x="469106" y="3864354"/>
            <a:ext cx="5157789" cy="494507"/>
          </a:xfrm>
          <a:prstGeom prst="rect">
            <a:avLst/>
          </a:prstGeom>
        </p:spPr>
        <p:txBody>
          <a:bodyPr>
            <a:normAutofit/>
          </a:bodyPr>
          <a:lstStyle>
            <a:lvl1pPr marL="0" indent="0">
              <a:buSzTx/>
              <a:buFontTx/>
              <a:buNone/>
              <a:defRPr sz="2400" spc="300"/>
            </a:lvl1pPr>
            <a:lvl2pPr marL="849085" indent="-391885">
              <a:buFontTx/>
              <a:defRPr sz="2400" spc="300"/>
            </a:lvl2pPr>
            <a:lvl3pPr marL="1306285" indent="-391885">
              <a:buFontTx/>
              <a:defRPr sz="2400" spc="300"/>
            </a:lvl3pPr>
            <a:lvl4pPr marL="1828800" indent="-457200">
              <a:buFontTx/>
              <a:defRPr sz="2400" spc="300"/>
            </a:lvl4pPr>
            <a:lvl5pPr marL="2286000" indent="-457200">
              <a:buFontTx/>
              <a:defRPr sz="2400" spc="300"/>
            </a:lvl5pPr>
          </a:lstStyle>
          <a:p>
            <a:r>
              <a:t>Body Level One</a:t>
            </a:r>
          </a:p>
          <a:p>
            <a:pPr lvl="1"/>
            <a:r>
              <a:t>Body Level Two</a:t>
            </a:r>
          </a:p>
          <a:p>
            <a:pPr lvl="2"/>
            <a:r>
              <a:t>Body Level Three</a:t>
            </a:r>
          </a:p>
          <a:p>
            <a:pPr lvl="3"/>
            <a:r>
              <a:t>Body Level Four</a:t>
            </a:r>
          </a:p>
          <a:p>
            <a:pPr lvl="4"/>
            <a:r>
              <a:t>Body Level Five</a:t>
            </a:r>
          </a:p>
        </p:txBody>
      </p:sp>
      <p:sp>
        <p:nvSpPr>
          <p:cNvPr id="93" name="Text Placeholder 5"/>
          <p:cNvSpPr>
            <a:spLocks noGrp="1"/>
          </p:cNvSpPr>
          <p:nvPr>
            <p:ph type="body" sz="quarter" idx="23"/>
          </p:nvPr>
        </p:nvSpPr>
        <p:spPr>
          <a:xfrm>
            <a:off x="6565107" y="3864354"/>
            <a:ext cx="5183188" cy="494507"/>
          </a:xfrm>
          <a:prstGeom prst="rect">
            <a:avLst/>
          </a:prstGeom>
        </p:spPr>
        <p:txBody>
          <a:bodyPr>
            <a:normAutofit/>
          </a:bodyPr>
          <a:lstStyle/>
          <a:p>
            <a:pPr marL="0" indent="0">
              <a:buSzTx/>
              <a:buFontTx/>
              <a:buNone/>
              <a:defRPr sz="2400" spc="300"/>
            </a:pPr>
            <a:endParaRP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 name="Text Placeholder 23">
            <a:extLst>
              <a:ext uri="{FF2B5EF4-FFF2-40B4-BE49-F238E27FC236}">
                <a16:creationId xmlns:a16="http://schemas.microsoft.com/office/drawing/2014/main" id="{27E1D62E-38BD-2600-35F3-3D9BBEB5DFEA}"/>
              </a:ext>
            </a:extLst>
          </p:cNvPr>
          <p:cNvSpPr txBox="1">
            <a:spLocks/>
          </p:cNvSpPr>
          <p:nvPr userDrawn="1"/>
        </p:nvSpPr>
        <p:spPr>
          <a:xfrm flipV="1">
            <a:off x="2675814" y="960567"/>
            <a:ext cx="7165745"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Tree>
    <p:extLst>
      <p:ext uri="{BB962C8B-B14F-4D97-AF65-F5344CB8AC3E}">
        <p14:creationId xmlns:p14="http://schemas.microsoft.com/office/powerpoint/2010/main" val="16606446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losing">
    <p:bg>
      <p:bgPr>
        <a:solidFill>
          <a:srgbClr val="000000"/>
        </a:solidFill>
        <a:effectLst/>
      </p:bgPr>
    </p:bg>
    <p:spTree>
      <p:nvGrpSpPr>
        <p:cNvPr id="1" name=""/>
        <p:cNvGrpSpPr/>
        <p:nvPr/>
      </p:nvGrpSpPr>
      <p:grpSpPr>
        <a:xfrm>
          <a:off x="0" y="0"/>
          <a:ext cx="0" cy="0"/>
          <a:chOff x="0" y="0"/>
          <a:chExt cx="0" cy="0"/>
        </a:xfrm>
      </p:grpSpPr>
      <p:sp>
        <p:nvSpPr>
          <p:cNvPr id="128"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129" name="Title Text"/>
          <p:cNvSpPr txBox="1">
            <a:spLocks noGrp="1"/>
          </p:cNvSpPr>
          <p:nvPr>
            <p:ph type="title"/>
          </p:nvPr>
        </p:nvSpPr>
        <p:spPr>
          <a:xfrm>
            <a:off x="702364" y="1660810"/>
            <a:ext cx="10787272" cy="830650"/>
          </a:xfrm>
          <a:prstGeom prst="rect">
            <a:avLst/>
          </a:prstGeom>
        </p:spPr>
        <p:txBody>
          <a:bodyPr/>
          <a:lstStyle>
            <a:lvl1pPr>
              <a:defRPr sz="4000">
                <a:solidFill>
                  <a:srgbClr val="FFFFFF"/>
                </a:solidFill>
              </a:defRPr>
            </a:lvl1pPr>
          </a:lstStyle>
          <a:p>
            <a:r>
              <a:t>Title Text</a:t>
            </a:r>
          </a:p>
        </p:txBody>
      </p:sp>
      <p:sp>
        <p:nvSpPr>
          <p:cNvPr id="130" name="Body Level One…"/>
          <p:cNvSpPr txBox="1">
            <a:spLocks noGrp="1"/>
          </p:cNvSpPr>
          <p:nvPr>
            <p:ph type="body" sz="quarter" idx="1" hasCustomPrompt="1"/>
          </p:nvPr>
        </p:nvSpPr>
        <p:spPr>
          <a:xfrm>
            <a:off x="3512342" y="5137991"/>
            <a:ext cx="5167314" cy="518796"/>
          </a:xfrm>
          <a:prstGeom prst="rect">
            <a:avLst/>
          </a:prstGeom>
          <a:gradFill>
            <a:gsLst>
              <a:gs pos="0">
                <a:schemeClr val="accent5"/>
              </a:gs>
              <a:gs pos="50000">
                <a:schemeClr val="accent1"/>
              </a:gs>
              <a:gs pos="100000">
                <a:srgbClr val="EA9A5C"/>
              </a:gs>
            </a:gsLst>
            <a:lin ang="10800000"/>
          </a:gradFill>
        </p:spPr>
        <p:txBody>
          <a:bodyPr>
            <a:normAutofit/>
          </a:bodyPr>
          <a:lstStyle>
            <a:lvl1pPr marL="0" indent="0" algn="ctr">
              <a:buSzTx/>
              <a:buFontTx/>
              <a:buNone/>
              <a:defRPr sz="1800" spc="300">
                <a:solidFill>
                  <a:srgbClr val="FFFFFF"/>
                </a:solidFill>
              </a:defRPr>
            </a:lvl1pPr>
            <a:lvl2pPr marL="0" indent="457200" algn="ctr">
              <a:buSzTx/>
              <a:buFontTx/>
              <a:buNone/>
              <a:defRPr sz="1800" spc="300">
                <a:solidFill>
                  <a:srgbClr val="FFFFFF"/>
                </a:solidFill>
              </a:defRPr>
            </a:lvl2pPr>
            <a:lvl3pPr marL="1208314" indent="-293914" algn="ctr">
              <a:buFontTx/>
              <a:defRPr sz="1800" spc="300">
                <a:solidFill>
                  <a:srgbClr val="FFFFFF"/>
                </a:solidFill>
              </a:defRPr>
            </a:lvl3pPr>
            <a:lvl4pPr marL="1714500" indent="-342900" algn="ctr">
              <a:buFontTx/>
              <a:defRPr sz="1800" spc="300">
                <a:solidFill>
                  <a:srgbClr val="FFFFFF"/>
                </a:solidFill>
              </a:defRPr>
            </a:lvl4pPr>
            <a:lvl5pPr marL="2171700" indent="-342900" algn="ctr">
              <a:buFontTx/>
              <a:defRPr sz="1800" spc="300">
                <a:solidFill>
                  <a:srgbClr val="FFFFFF"/>
                </a:solidFill>
              </a:defRPr>
            </a:lvl5pPr>
          </a:lstStyle>
          <a:p>
            <a:r>
              <a:t>CLICK TO EDIT MASTER TEXT STYLES</a:t>
            </a:r>
          </a:p>
          <a:p>
            <a:pPr lvl="1"/>
            <a:endParaRPr/>
          </a:p>
          <a:p>
            <a:pPr lvl="2"/>
            <a:endParaRPr/>
          </a:p>
          <a:p>
            <a:pPr lvl="3"/>
            <a:endParaRPr/>
          </a:p>
          <a:p>
            <a:pPr lvl="4"/>
            <a:endParaRPr/>
          </a:p>
        </p:txBody>
      </p:sp>
      <p:sp>
        <p:nvSpPr>
          <p:cNvPr id="131" name="Text Placeholder 13"/>
          <p:cNvSpPr>
            <a:spLocks noGrp="1"/>
          </p:cNvSpPr>
          <p:nvPr>
            <p:ph type="body" sz="quarter" idx="22" hasCustomPrompt="1"/>
          </p:nvPr>
        </p:nvSpPr>
        <p:spPr>
          <a:xfrm>
            <a:off x="588193" y="3903126"/>
            <a:ext cx="3064669" cy="518795"/>
          </a:xfrm>
          <a:prstGeom prst="rect">
            <a:avLst/>
          </a:prstGeom>
        </p:spPr>
        <p:txBody>
          <a:bodyPr>
            <a:normAutofit/>
          </a:bodyPr>
          <a:lstStyle>
            <a:lvl1pPr marL="0" indent="0" algn="ctr">
              <a:buSzTx/>
              <a:buFontTx/>
              <a:buNone/>
              <a:defRPr sz="1800" spc="300">
                <a:solidFill>
                  <a:srgbClr val="FFFFFF"/>
                </a:solidFill>
              </a:defRPr>
            </a:lvl1pPr>
          </a:lstStyle>
          <a:p>
            <a:r>
              <a:t>CLICK TO EDIT</a:t>
            </a:r>
          </a:p>
        </p:txBody>
      </p:sp>
      <p:sp>
        <p:nvSpPr>
          <p:cNvPr id="132" name="Text Placeholder 13"/>
          <p:cNvSpPr>
            <a:spLocks noGrp="1"/>
          </p:cNvSpPr>
          <p:nvPr>
            <p:ph type="body" sz="quarter" idx="23" hasCustomPrompt="1"/>
          </p:nvPr>
        </p:nvSpPr>
        <p:spPr>
          <a:xfrm>
            <a:off x="4563664" y="3893330"/>
            <a:ext cx="3064669" cy="518795"/>
          </a:xfrm>
          <a:prstGeom prst="rect">
            <a:avLst/>
          </a:prstGeom>
        </p:spPr>
        <p:txBody>
          <a:bodyPr>
            <a:normAutofit/>
          </a:bodyPr>
          <a:lstStyle>
            <a:lvl1pPr marL="0" indent="0" algn="ctr">
              <a:buSzTx/>
              <a:buFontTx/>
              <a:buNone/>
              <a:defRPr sz="1800" spc="300">
                <a:solidFill>
                  <a:srgbClr val="FFFFFF"/>
                </a:solidFill>
              </a:defRPr>
            </a:lvl1pPr>
          </a:lstStyle>
          <a:p>
            <a:r>
              <a:t>click to edit</a:t>
            </a:r>
          </a:p>
        </p:txBody>
      </p:sp>
      <p:sp>
        <p:nvSpPr>
          <p:cNvPr id="133" name="Text Placeholder 13"/>
          <p:cNvSpPr>
            <a:spLocks noGrp="1"/>
          </p:cNvSpPr>
          <p:nvPr>
            <p:ph type="body" sz="quarter" idx="24" hasCustomPrompt="1"/>
          </p:nvPr>
        </p:nvSpPr>
        <p:spPr>
          <a:xfrm>
            <a:off x="8539137" y="3903126"/>
            <a:ext cx="3064669" cy="518795"/>
          </a:xfrm>
          <a:prstGeom prst="rect">
            <a:avLst/>
          </a:prstGeom>
        </p:spPr>
        <p:txBody>
          <a:bodyPr>
            <a:normAutofit/>
          </a:bodyPr>
          <a:lstStyle>
            <a:lvl1pPr marL="0" indent="0" algn="ctr">
              <a:buSzTx/>
              <a:buFontTx/>
              <a:buNone/>
              <a:defRPr sz="1800" spc="300">
                <a:solidFill>
                  <a:srgbClr val="FFFFFF"/>
                </a:solidFill>
              </a:defRPr>
            </a:lvl1pPr>
          </a:lstStyle>
          <a:p>
            <a:r>
              <a:t>click to edit</a:t>
            </a:r>
          </a:p>
        </p:txBody>
      </p:sp>
      <p:pic>
        <p:nvPicPr>
          <p:cNvPr id="134" name="Picture 6" descr="Picture 6"/>
          <p:cNvPicPr>
            <a:picLocks noChangeAspect="1"/>
          </p:cNvPicPr>
          <p:nvPr/>
        </p:nvPicPr>
        <p:blipFill>
          <a:blip r:embed="rId2"/>
          <a:stretch>
            <a:fillRect/>
          </a:stretch>
        </p:blipFill>
        <p:spPr>
          <a:xfrm>
            <a:off x="102631" y="6440935"/>
            <a:ext cx="772581" cy="294211"/>
          </a:xfrm>
          <a:prstGeom prst="rect">
            <a:avLst/>
          </a:prstGeom>
          <a:ln w="12700">
            <a:miter lim="400000"/>
          </a:ln>
        </p:spPr>
      </p:pic>
      <p:sp>
        <p:nvSpPr>
          <p:cNvPr id="135"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6168634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42" name="Title Text"/>
          <p:cNvSpPr txBox="1">
            <a:spLocks noGrp="1"/>
          </p:cNvSpPr>
          <p:nvPr>
            <p:ph type="title"/>
          </p:nvPr>
        </p:nvSpPr>
        <p:spPr>
          <a:xfrm>
            <a:off x="1524000" y="1122362"/>
            <a:ext cx="9144000" cy="2387601"/>
          </a:xfrm>
          <a:prstGeom prst="rect">
            <a:avLst/>
          </a:prstGeom>
        </p:spPr>
        <p:txBody>
          <a:bodyPr anchor="b"/>
          <a:lstStyle>
            <a:lvl1pPr>
              <a:defRPr sz="6000" spc="0"/>
            </a:lvl1pPr>
          </a:lstStyle>
          <a:p>
            <a:r>
              <a:t>Title Text</a:t>
            </a:r>
          </a:p>
        </p:txBody>
      </p:sp>
      <p:sp>
        <p:nvSpPr>
          <p:cNvPr id="143" name="Body Level One…"/>
          <p:cNvSpPr txBox="1">
            <a:spLocks noGrp="1"/>
          </p:cNvSpPr>
          <p:nvPr>
            <p:ph type="body" sz="quarter" idx="1"/>
          </p:nvPr>
        </p:nvSpPr>
        <p:spPr>
          <a:xfrm>
            <a:off x="1524000" y="3602037"/>
            <a:ext cx="9144000" cy="1655763"/>
          </a:xfrm>
          <a:prstGeom prst="rect">
            <a:avLst/>
          </a:prstGeom>
        </p:spPr>
        <p:txBody>
          <a:bodyPr>
            <a:normAutofit/>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7829505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1_Quote">
    <p:bg>
      <p:bgPr>
        <a:solidFill>
          <a:srgbClr val="000000"/>
        </a:solidFill>
        <a:effectLst/>
      </p:bgPr>
    </p:bg>
    <p:spTree>
      <p:nvGrpSpPr>
        <p:cNvPr id="1" name=""/>
        <p:cNvGrpSpPr/>
        <p:nvPr/>
      </p:nvGrpSpPr>
      <p:grpSpPr>
        <a:xfrm>
          <a:off x="0" y="0"/>
          <a:ext cx="0" cy="0"/>
          <a:chOff x="0" y="0"/>
          <a:chExt cx="0" cy="0"/>
        </a:xfrm>
      </p:grpSpPr>
      <p:sp>
        <p:nvSpPr>
          <p:cNvPr id="161"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162" name="Title Text"/>
          <p:cNvSpPr txBox="1">
            <a:spLocks noGrp="1"/>
          </p:cNvSpPr>
          <p:nvPr>
            <p:ph type="title"/>
          </p:nvPr>
        </p:nvSpPr>
        <p:spPr>
          <a:xfrm>
            <a:off x="4038600" y="4607137"/>
            <a:ext cx="4114800" cy="421480"/>
          </a:xfrm>
          <a:prstGeom prst="rect">
            <a:avLst/>
          </a:prstGeom>
          <a:gradFill>
            <a:gsLst>
              <a:gs pos="0">
                <a:schemeClr val="accent5"/>
              </a:gs>
              <a:gs pos="50000">
                <a:schemeClr val="accent1"/>
              </a:gs>
              <a:gs pos="100000">
                <a:srgbClr val="EA9A5C"/>
              </a:gs>
            </a:gsLst>
            <a:lin ang="10800000"/>
          </a:gradFill>
        </p:spPr>
        <p:txBody>
          <a:bodyPr/>
          <a:lstStyle>
            <a:lvl1pPr>
              <a:defRPr sz="1400">
                <a:solidFill>
                  <a:srgbClr val="FFFFFF"/>
                </a:solidFill>
                <a:latin typeface="+mn-lt"/>
                <a:ea typeface="+mn-ea"/>
                <a:cs typeface="+mn-cs"/>
                <a:sym typeface="Calibri"/>
              </a:defRPr>
            </a:lvl1pPr>
          </a:lstStyle>
          <a:p>
            <a:r>
              <a:t>Title Text</a:t>
            </a:r>
          </a:p>
        </p:txBody>
      </p:sp>
      <p:sp>
        <p:nvSpPr>
          <p:cNvPr id="163" name="Body Level One…"/>
          <p:cNvSpPr txBox="1">
            <a:spLocks noGrp="1"/>
          </p:cNvSpPr>
          <p:nvPr>
            <p:ph type="body" sz="half" idx="1" hasCustomPrompt="1"/>
          </p:nvPr>
        </p:nvSpPr>
        <p:spPr>
          <a:xfrm>
            <a:off x="1478755" y="1569719"/>
            <a:ext cx="9234490" cy="2651444"/>
          </a:xfrm>
          <a:prstGeom prst="rect">
            <a:avLst/>
          </a:prstGeom>
        </p:spPr>
        <p:txBody>
          <a:bodyPr>
            <a:normAutofit/>
          </a:bodyPr>
          <a:lstStyle>
            <a:lvl1pPr marL="0" indent="0" algn="ctr">
              <a:buSzTx/>
              <a:buFontTx/>
              <a:buNone/>
              <a:defRPr sz="3200">
                <a:solidFill>
                  <a:srgbClr val="FFFFFF"/>
                </a:solidFill>
              </a:defRPr>
            </a:lvl1pPr>
            <a:lvl2pPr marL="979714" indent="-522514" algn="ctr">
              <a:buFontTx/>
              <a:defRPr sz="3200">
                <a:solidFill>
                  <a:srgbClr val="FFFFFF"/>
                </a:solidFill>
              </a:defRPr>
            </a:lvl2pPr>
            <a:lvl3pPr marL="1436914" indent="-522514" algn="ctr">
              <a:buFontTx/>
              <a:defRPr sz="3200">
                <a:solidFill>
                  <a:srgbClr val="FFFFFF"/>
                </a:solidFill>
              </a:defRPr>
            </a:lvl3pPr>
            <a:lvl4pPr marL="1981200" indent="-609600" algn="ctr">
              <a:buFontTx/>
              <a:defRPr sz="3200">
                <a:solidFill>
                  <a:srgbClr val="FFFFFF"/>
                </a:solidFill>
              </a:defRPr>
            </a:lvl4pPr>
            <a:lvl5pPr marL="2438400" indent="-609600" algn="ctr">
              <a:buFontTx/>
              <a:defRPr sz="3200">
                <a:solidFill>
                  <a:srgbClr val="FFFFFF"/>
                </a:solidFill>
              </a:defRPr>
            </a:lvl5pPr>
          </a:lstStyle>
          <a:p>
            <a:r>
              <a:t>CLICK TO EDIT MASTER TEXT STYLES</a:t>
            </a:r>
          </a:p>
          <a:p>
            <a:pPr lvl="1"/>
            <a:endParaRPr/>
          </a:p>
          <a:p>
            <a:pPr lvl="2"/>
            <a:endParaRPr/>
          </a:p>
          <a:p>
            <a:pPr lvl="3"/>
            <a:endParaRPr/>
          </a:p>
          <a:p>
            <a:pPr lvl="4"/>
            <a:endParaRPr/>
          </a:p>
        </p:txBody>
      </p:sp>
      <p:pic>
        <p:nvPicPr>
          <p:cNvPr id="164" name="Picture 8" descr="Picture 8"/>
          <p:cNvPicPr>
            <a:picLocks noChangeAspect="1"/>
          </p:cNvPicPr>
          <p:nvPr/>
        </p:nvPicPr>
        <p:blipFill>
          <a:blip r:embed="rId2"/>
          <a:stretch>
            <a:fillRect/>
          </a:stretch>
        </p:blipFill>
        <p:spPr>
          <a:xfrm>
            <a:off x="102631" y="6440935"/>
            <a:ext cx="772581" cy="294211"/>
          </a:xfrm>
          <a:prstGeom prst="rect">
            <a:avLst/>
          </a:prstGeom>
          <a:ln w="12700">
            <a:miter lim="400000"/>
          </a:ln>
        </p:spPr>
      </p:pic>
      <p:sp>
        <p:nvSpPr>
          <p:cNvPr id="165"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2512183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3 Column">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594518" y="1"/>
            <a:ext cx="11002963" cy="1623218"/>
          </a:xfrm>
          <a:prstGeom prst="rect">
            <a:avLst/>
          </a:prstGeom>
        </p:spPr>
        <p:txBody>
          <a:bodyPr/>
          <a:lstStyle>
            <a:lvl1pPr>
              <a:defRPr spc="0"/>
            </a:lvl1pPr>
          </a:lstStyle>
          <a:p>
            <a:r>
              <a:t>Title Text</a:t>
            </a:r>
          </a:p>
        </p:txBody>
      </p:sp>
      <p:sp>
        <p:nvSpPr>
          <p:cNvPr id="102" name="Body Level One…"/>
          <p:cNvSpPr txBox="1">
            <a:spLocks noGrp="1"/>
          </p:cNvSpPr>
          <p:nvPr>
            <p:ph type="body" sz="quarter" idx="1" hasCustomPrompt="1"/>
          </p:nvPr>
        </p:nvSpPr>
        <p:spPr>
          <a:xfrm>
            <a:off x="2184084" y="3378993"/>
            <a:ext cx="3108327" cy="2566989"/>
          </a:xfrm>
          <a:prstGeom prst="rect">
            <a:avLst/>
          </a:prstGeom>
        </p:spPr>
        <p:txBody>
          <a:bodyPr>
            <a:normAutofit/>
          </a:bodyPr>
          <a:lstStyle>
            <a:lvl1pPr marL="0" indent="0">
              <a:buSzTx/>
              <a:buFontTx/>
              <a:buNone/>
              <a:defRPr sz="2400" spc="300"/>
            </a:lvl1pPr>
            <a:lvl2pPr marL="849085" indent="-391885">
              <a:buFontTx/>
              <a:buChar char="▪"/>
              <a:defRPr sz="2400" spc="300"/>
            </a:lvl2pPr>
            <a:lvl3pPr marL="1306285" indent="-391885">
              <a:buFontTx/>
              <a:buChar char="▪"/>
              <a:defRPr sz="2400" spc="300"/>
            </a:lvl3pPr>
            <a:lvl4pPr marL="1828800" indent="-457200">
              <a:buFontTx/>
              <a:buChar char="▪"/>
              <a:defRPr sz="2400" spc="300"/>
            </a:lvl4pPr>
            <a:lvl5pPr marL="2286000" indent="-457200">
              <a:buFontTx/>
              <a:buChar char="▪"/>
              <a:defRPr sz="2400" spc="300"/>
            </a:lvl5pPr>
          </a:lstStyle>
          <a:p>
            <a:r>
              <a:rPr dirty="0"/>
              <a:t>CLICK TO EDIT MASTER TEXT STYLES</a:t>
            </a:r>
          </a:p>
          <a:p>
            <a:pPr lvl="1"/>
            <a:endParaRPr dirty="0"/>
          </a:p>
          <a:p>
            <a:pPr lvl="2"/>
            <a:endParaRPr dirty="0"/>
          </a:p>
          <a:p>
            <a:pPr lvl="3"/>
            <a:endParaRPr dirty="0"/>
          </a:p>
          <a:p>
            <a:pPr lvl="4"/>
            <a:endParaRPr dirty="0"/>
          </a:p>
        </p:txBody>
      </p:sp>
      <p:sp>
        <p:nvSpPr>
          <p:cNvPr id="103" name="Picture Placeholder 23"/>
          <p:cNvSpPr>
            <a:spLocks noGrp="1"/>
          </p:cNvSpPr>
          <p:nvPr>
            <p:ph type="pic" sz="quarter" idx="21"/>
          </p:nvPr>
        </p:nvSpPr>
        <p:spPr>
          <a:xfrm>
            <a:off x="960437" y="1624012"/>
            <a:ext cx="3108326" cy="1892301"/>
          </a:xfrm>
          <a:prstGeom prst="rect">
            <a:avLst/>
          </a:prstGeom>
        </p:spPr>
        <p:txBody>
          <a:bodyPr lIns="91439" rIns="91439"/>
          <a:lstStyle/>
          <a:p>
            <a:endParaRPr/>
          </a:p>
        </p:txBody>
      </p:sp>
      <p:sp>
        <p:nvSpPr>
          <p:cNvPr id="104" name="Picture Placeholder 23"/>
          <p:cNvSpPr>
            <a:spLocks noGrp="1"/>
          </p:cNvSpPr>
          <p:nvPr>
            <p:ph type="pic" sz="quarter" idx="22"/>
          </p:nvPr>
        </p:nvSpPr>
        <p:spPr>
          <a:xfrm>
            <a:off x="4542154" y="1623219"/>
            <a:ext cx="3108326" cy="1892301"/>
          </a:xfrm>
          <a:prstGeom prst="rect">
            <a:avLst/>
          </a:prstGeom>
        </p:spPr>
        <p:txBody>
          <a:bodyPr lIns="91439" rIns="91439"/>
          <a:lstStyle/>
          <a:p>
            <a:endParaRPr/>
          </a:p>
        </p:txBody>
      </p:sp>
      <p:sp>
        <p:nvSpPr>
          <p:cNvPr id="105" name="Picture Placeholder 23"/>
          <p:cNvSpPr>
            <a:spLocks noGrp="1"/>
          </p:cNvSpPr>
          <p:nvPr>
            <p:ph type="pic" sz="quarter" idx="23"/>
          </p:nvPr>
        </p:nvSpPr>
        <p:spPr>
          <a:xfrm>
            <a:off x="8122919" y="1623219"/>
            <a:ext cx="3108326" cy="1892301"/>
          </a:xfrm>
          <a:prstGeom prst="rect">
            <a:avLst/>
          </a:prstGeom>
        </p:spPr>
        <p:txBody>
          <a:bodyPr lIns="91439" rIns="91439"/>
          <a:lstStyle/>
          <a:p>
            <a:endParaRPr/>
          </a:p>
        </p:txBody>
      </p:sp>
      <p:sp>
        <p:nvSpPr>
          <p:cNvPr id="106" name="Text Placeholder 27"/>
          <p:cNvSpPr>
            <a:spLocks noGrp="1"/>
          </p:cNvSpPr>
          <p:nvPr>
            <p:ph type="body" sz="quarter" idx="24" hasCustomPrompt="1"/>
          </p:nvPr>
        </p:nvSpPr>
        <p:spPr>
          <a:xfrm>
            <a:off x="4541837" y="3681412"/>
            <a:ext cx="3108327" cy="2566989"/>
          </a:xfrm>
          <a:prstGeom prst="rect">
            <a:avLst/>
          </a:prstGeom>
        </p:spPr>
        <p:txBody>
          <a:bodyPr>
            <a:normAutofit/>
          </a:bodyPr>
          <a:lstStyle>
            <a:lvl1pPr marL="0" indent="0" defTabSz="676655">
              <a:spcBef>
                <a:spcPts val="700"/>
              </a:spcBef>
              <a:buSzTx/>
              <a:buFontTx/>
              <a:buNone/>
              <a:defRPr sz="1776" spc="222"/>
            </a:lvl1pPr>
          </a:lstStyle>
          <a:p>
            <a:r>
              <a:t>CLICK TO EDIT MASTER TEXT STYLES
Second level
Third level
Fourth level
Fifth level</a:t>
            </a:r>
          </a:p>
        </p:txBody>
      </p:sp>
      <p:sp>
        <p:nvSpPr>
          <p:cNvPr id="107" name="Text Placeholder 27"/>
          <p:cNvSpPr>
            <a:spLocks noGrp="1"/>
          </p:cNvSpPr>
          <p:nvPr>
            <p:ph type="body" sz="quarter" idx="25" hasCustomPrompt="1"/>
          </p:nvPr>
        </p:nvSpPr>
        <p:spPr>
          <a:xfrm>
            <a:off x="8122918" y="3681412"/>
            <a:ext cx="3108327" cy="2566989"/>
          </a:xfrm>
          <a:prstGeom prst="rect">
            <a:avLst/>
          </a:prstGeom>
        </p:spPr>
        <p:txBody>
          <a:bodyPr>
            <a:normAutofit/>
          </a:bodyPr>
          <a:lstStyle>
            <a:lvl1pPr marL="0" indent="0" defTabSz="676655">
              <a:spcBef>
                <a:spcPts val="700"/>
              </a:spcBef>
              <a:buSzTx/>
              <a:buFontTx/>
              <a:buNone/>
              <a:defRPr sz="1776" spc="222"/>
            </a:lvl1pPr>
          </a:lstStyle>
          <a:p>
            <a:r>
              <a:t>CLICK TO EDIT MASTER TEXT STYLES
Second level
Third level
Fourth level
Fifth level</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06446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AA71906-1B0F-414C-8D33-556503CABE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itle 11">
            <a:extLst>
              <a:ext uri="{FF2B5EF4-FFF2-40B4-BE49-F238E27FC236}">
                <a16:creationId xmlns:a16="http://schemas.microsoft.com/office/drawing/2014/main" id="{216FF6F8-5875-6540-B6C8-246AC565F250}"/>
              </a:ext>
            </a:extLst>
          </p:cNvPr>
          <p:cNvSpPr>
            <a:spLocks noGrp="1"/>
          </p:cNvSpPr>
          <p:nvPr>
            <p:ph type="title"/>
          </p:nvPr>
        </p:nvSpPr>
        <p:spPr/>
        <p:txBody>
          <a:bodyPr/>
          <a:lstStyle/>
          <a:p>
            <a:r>
              <a:rPr lang="en-US"/>
              <a:t>Click to edit Master title style</a:t>
            </a:r>
          </a:p>
        </p:txBody>
      </p:sp>
      <p:sp>
        <p:nvSpPr>
          <p:cNvPr id="14" name="Slide Number Placeholder 13">
            <a:extLst>
              <a:ext uri="{FF2B5EF4-FFF2-40B4-BE49-F238E27FC236}">
                <a16:creationId xmlns:a16="http://schemas.microsoft.com/office/drawing/2014/main" id="{C956589F-8D41-E448-89F5-0899073926C9}"/>
              </a:ext>
            </a:extLst>
          </p:cNvPr>
          <p:cNvSpPr>
            <a:spLocks noGrp="1"/>
          </p:cNvSpPr>
          <p:nvPr>
            <p:ph type="sldNum" sz="quarter" idx="11"/>
          </p:nvPr>
        </p:nvSpPr>
        <p:spPr>
          <a:xfrm>
            <a:off x="10058400" y="6310312"/>
            <a:ext cx="1295400" cy="365125"/>
          </a:xfrm>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1531248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EFD727-D5E7-9E41-94AB-4455462A0F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C2E41900-A072-7EAA-D776-44FA8A65634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6341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2953-99B6-7642-A6DE-FA5CD0E88A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955CFB-68EC-2F43-B504-B51CFCFB07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7E391B-591E-7D4E-ACB3-03A590196445}"/>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305D134-B663-1340-95CD-D4E594D153FD}"/>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2190254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EADD9-A18F-3046-BBD3-E679047BF6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B46A2D-34B1-2C40-A216-537479D4E0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B2B9BB-1D06-934A-9E71-7334DF5C91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EA39AE-AEE1-2D4B-B30F-4957F6466D29}"/>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217D25B-0644-1645-8D10-6D8783BF94C9}"/>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1518243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B72B-3A54-AC42-B922-CFBF536D0D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B9BD83-FF00-A647-9457-31899144C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3DBD29-F05A-F241-A915-955E872ABD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DF71A1-E4DC-5740-BB4B-61B9B80B8B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EC3413-BF8D-AC44-9EB6-C24AB2062F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4CE273-D997-5345-A3D5-3B7BCF0A520B}"/>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F6CD383-9013-2A42-978B-41638633BA82}"/>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1957287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64ED8-2DE0-6249-A770-F7C122230F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23B87E-31B4-5E49-B604-D6608A03F71F}"/>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9D4C458-CAE2-B042-97DE-C27B0C1A4B8A}"/>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1345730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177DA6-FB52-774D-B922-52D4669D8A92}"/>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F5940D8-97FA-5146-829C-90D65FBAB827}"/>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1729313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37300-79A9-5A4F-9616-3A26786D17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D2C89F-6577-604F-B42F-D1FB68C6E8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91CD92-72D4-184B-9608-567F8C95AE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76ED31-923A-574C-B51E-70B8EE19022F}"/>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513D50E-5FB7-C44B-9744-87B0E34CE872}"/>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665609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6BEB-18ED-9548-B362-D457C165D8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44189-4FE8-7A42-8FC9-5B804A1D50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C83708-1C6D-1140-8FFE-4F7046D85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67D0E8-5171-784A-A2A8-751E7A7FEF77}"/>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87210E3-3813-034B-AA9D-D0D6C9A64141}"/>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2130518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B8AA-A158-7947-B661-446DC8E802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87A0EE-888E-4B45-953A-6B2DC3C75B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9DA8B0-0AE7-7241-8F5F-971FF133A9E4}"/>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4734DA0-2B79-F14F-A12B-E16BA3BEBDCB}"/>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2270487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56E01C-F3C5-FB44-9657-6117E6966B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A154F1-76A1-1A4E-8CC1-97F4F2B36A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B91B71-D8DD-E045-BD1E-8E594F5951B8}"/>
              </a:ext>
            </a:extLst>
          </p:cNvPr>
          <p:cNvSpPr>
            <a:spLocks noGrp="1"/>
          </p:cNvSpPr>
          <p:nvPr>
            <p:ph type="dt" sz="half" idx="10"/>
          </p:nvPr>
        </p:nvSpPr>
        <p:spPr>
          <a:xfrm>
            <a:off x="8663151" y="6356350"/>
            <a:ext cx="12954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23F496B-7454-0F4A-8E07-8A5DD2639D50}"/>
              </a:ext>
            </a:extLst>
          </p:cNvPr>
          <p:cNvSpPr>
            <a:spLocks noGrp="1"/>
          </p:cNvSpPr>
          <p:nvPr>
            <p:ph type="sldNum" sz="quarter" idx="12"/>
          </p:nvPr>
        </p:nvSpPr>
        <p:spPr/>
        <p:txBody>
          <a:bodyPr/>
          <a:lstStyle/>
          <a:p>
            <a:fld id="{85BB4C2F-92BD-4B41-B2B7-BD8074000AA9}" type="slidenum">
              <a:rPr lang="en-US" smtClean="0"/>
              <a:t>‹#›</a:t>
            </a:fld>
            <a:endParaRPr lang="en-US"/>
          </a:p>
        </p:txBody>
      </p:sp>
    </p:spTree>
    <p:extLst>
      <p:ext uri="{BB962C8B-B14F-4D97-AF65-F5344CB8AC3E}">
        <p14:creationId xmlns:p14="http://schemas.microsoft.com/office/powerpoint/2010/main" val="3365424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Content 3 Column">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594518" y="1"/>
            <a:ext cx="11002963" cy="1623218"/>
          </a:xfrm>
          <a:prstGeom prst="rect">
            <a:avLst/>
          </a:prstGeom>
        </p:spPr>
        <p:txBody>
          <a:bodyPr/>
          <a:lstStyle>
            <a:lvl1pPr>
              <a:defRPr spc="0"/>
            </a:lvl1pPr>
          </a:lstStyle>
          <a:p>
            <a:r>
              <a:t>Title Text</a:t>
            </a:r>
          </a:p>
        </p:txBody>
      </p:sp>
      <p:sp>
        <p:nvSpPr>
          <p:cNvPr id="102" name="Body Level One…"/>
          <p:cNvSpPr txBox="1">
            <a:spLocks noGrp="1"/>
          </p:cNvSpPr>
          <p:nvPr>
            <p:ph type="body" sz="quarter" idx="1" hasCustomPrompt="1"/>
          </p:nvPr>
        </p:nvSpPr>
        <p:spPr>
          <a:xfrm>
            <a:off x="2184084" y="3378993"/>
            <a:ext cx="3108327" cy="2566989"/>
          </a:xfrm>
          <a:prstGeom prst="rect">
            <a:avLst/>
          </a:prstGeom>
        </p:spPr>
        <p:txBody>
          <a:bodyPr>
            <a:normAutofit/>
          </a:bodyPr>
          <a:lstStyle>
            <a:lvl1pPr marL="0" indent="0">
              <a:buSzTx/>
              <a:buFontTx/>
              <a:buNone/>
              <a:defRPr sz="2400" spc="300"/>
            </a:lvl1pPr>
            <a:lvl2pPr marL="849085" indent="-391885">
              <a:buFontTx/>
              <a:buChar char="▪"/>
              <a:defRPr sz="2400" spc="300"/>
            </a:lvl2pPr>
            <a:lvl3pPr marL="1306285" indent="-391885">
              <a:buFontTx/>
              <a:buChar char="▪"/>
              <a:defRPr sz="2400" spc="300"/>
            </a:lvl3pPr>
            <a:lvl4pPr marL="1828800" indent="-457200">
              <a:buFontTx/>
              <a:buChar char="▪"/>
              <a:defRPr sz="2400" spc="300"/>
            </a:lvl4pPr>
            <a:lvl5pPr marL="2286000" indent="-457200">
              <a:buFontTx/>
              <a:buChar char="▪"/>
              <a:defRPr sz="2400" spc="300"/>
            </a:lvl5pPr>
          </a:lstStyle>
          <a:p>
            <a:r>
              <a:rPr dirty="0"/>
              <a:t>CLICK TO EDIT MASTER TEXT STYLES</a:t>
            </a:r>
          </a:p>
          <a:p>
            <a:pPr lvl="1"/>
            <a:endParaRPr dirty="0"/>
          </a:p>
          <a:p>
            <a:pPr lvl="2"/>
            <a:endParaRPr dirty="0"/>
          </a:p>
          <a:p>
            <a:pPr lvl="3"/>
            <a:endParaRPr dirty="0"/>
          </a:p>
          <a:p>
            <a:pPr lvl="4"/>
            <a:endParaRPr dirty="0"/>
          </a:p>
        </p:txBody>
      </p:sp>
      <p:sp>
        <p:nvSpPr>
          <p:cNvPr id="103" name="Picture Placeholder 23"/>
          <p:cNvSpPr>
            <a:spLocks noGrp="1"/>
          </p:cNvSpPr>
          <p:nvPr>
            <p:ph type="pic" sz="quarter" idx="21"/>
          </p:nvPr>
        </p:nvSpPr>
        <p:spPr>
          <a:xfrm>
            <a:off x="960437" y="1624012"/>
            <a:ext cx="3108326" cy="1892301"/>
          </a:xfrm>
          <a:prstGeom prst="rect">
            <a:avLst/>
          </a:prstGeom>
        </p:spPr>
        <p:txBody>
          <a:bodyPr lIns="91439" rIns="91439"/>
          <a:lstStyle/>
          <a:p>
            <a:endParaRPr/>
          </a:p>
        </p:txBody>
      </p:sp>
      <p:sp>
        <p:nvSpPr>
          <p:cNvPr id="104" name="Picture Placeholder 23"/>
          <p:cNvSpPr>
            <a:spLocks noGrp="1"/>
          </p:cNvSpPr>
          <p:nvPr>
            <p:ph type="pic" sz="quarter" idx="22"/>
          </p:nvPr>
        </p:nvSpPr>
        <p:spPr>
          <a:xfrm>
            <a:off x="4542154" y="1623219"/>
            <a:ext cx="3108326" cy="1892301"/>
          </a:xfrm>
          <a:prstGeom prst="rect">
            <a:avLst/>
          </a:prstGeom>
        </p:spPr>
        <p:txBody>
          <a:bodyPr lIns="91439" rIns="91439"/>
          <a:lstStyle/>
          <a:p>
            <a:endParaRPr/>
          </a:p>
        </p:txBody>
      </p:sp>
      <p:sp>
        <p:nvSpPr>
          <p:cNvPr id="105" name="Picture Placeholder 23"/>
          <p:cNvSpPr>
            <a:spLocks noGrp="1"/>
          </p:cNvSpPr>
          <p:nvPr>
            <p:ph type="pic" sz="quarter" idx="23"/>
          </p:nvPr>
        </p:nvSpPr>
        <p:spPr>
          <a:xfrm>
            <a:off x="8122919" y="1623219"/>
            <a:ext cx="3108326" cy="1892301"/>
          </a:xfrm>
          <a:prstGeom prst="rect">
            <a:avLst/>
          </a:prstGeom>
        </p:spPr>
        <p:txBody>
          <a:bodyPr lIns="91439" rIns="91439"/>
          <a:lstStyle/>
          <a:p>
            <a:endParaRPr/>
          </a:p>
        </p:txBody>
      </p:sp>
      <p:sp>
        <p:nvSpPr>
          <p:cNvPr id="106" name="Text Placeholder 27"/>
          <p:cNvSpPr>
            <a:spLocks noGrp="1"/>
          </p:cNvSpPr>
          <p:nvPr>
            <p:ph type="body" sz="quarter" idx="24" hasCustomPrompt="1"/>
          </p:nvPr>
        </p:nvSpPr>
        <p:spPr>
          <a:xfrm>
            <a:off x="4541837" y="3681412"/>
            <a:ext cx="3108327" cy="2566989"/>
          </a:xfrm>
          <a:prstGeom prst="rect">
            <a:avLst/>
          </a:prstGeom>
        </p:spPr>
        <p:txBody>
          <a:bodyPr>
            <a:normAutofit/>
          </a:bodyPr>
          <a:lstStyle>
            <a:lvl1pPr marL="0" indent="0" defTabSz="676655">
              <a:spcBef>
                <a:spcPts val="700"/>
              </a:spcBef>
              <a:buSzTx/>
              <a:buFontTx/>
              <a:buNone/>
              <a:defRPr sz="1776" spc="222"/>
            </a:lvl1pPr>
          </a:lstStyle>
          <a:p>
            <a:r>
              <a:t>CLICK TO EDIT MASTER TEXT STYLES
Second level
Third level
Fourth level
Fifth level</a:t>
            </a:r>
          </a:p>
        </p:txBody>
      </p:sp>
      <p:sp>
        <p:nvSpPr>
          <p:cNvPr id="107" name="Text Placeholder 27"/>
          <p:cNvSpPr>
            <a:spLocks noGrp="1"/>
          </p:cNvSpPr>
          <p:nvPr>
            <p:ph type="body" sz="quarter" idx="25" hasCustomPrompt="1"/>
          </p:nvPr>
        </p:nvSpPr>
        <p:spPr>
          <a:xfrm>
            <a:off x="8122918" y="3681412"/>
            <a:ext cx="3108327" cy="2566989"/>
          </a:xfrm>
          <a:prstGeom prst="rect">
            <a:avLst/>
          </a:prstGeom>
        </p:spPr>
        <p:txBody>
          <a:bodyPr>
            <a:normAutofit/>
          </a:bodyPr>
          <a:lstStyle>
            <a:lvl1pPr marL="0" indent="0" defTabSz="676655">
              <a:spcBef>
                <a:spcPts val="700"/>
              </a:spcBef>
              <a:buSzTx/>
              <a:buFontTx/>
              <a:buNone/>
              <a:defRPr sz="1776" spc="222"/>
            </a:lvl1pPr>
          </a:lstStyle>
          <a:p>
            <a:r>
              <a:t>CLICK TO EDIT MASTER TEXT STYLES
Second level
Third level
Fourth level
Fifth level</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9235991"/>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p:bg>
      <p:bgPr>
        <a:solidFill>
          <a:srgbClr val="000000"/>
        </a:solidFill>
        <a:effectLst/>
      </p:bgPr>
    </p:bg>
    <p:spTree>
      <p:nvGrpSpPr>
        <p:cNvPr id="1" name=""/>
        <p:cNvGrpSpPr/>
        <p:nvPr/>
      </p:nvGrpSpPr>
      <p:grpSpPr>
        <a:xfrm>
          <a:off x="0" y="0"/>
          <a:ext cx="0" cy="0"/>
          <a:chOff x="0" y="0"/>
          <a:chExt cx="0" cy="0"/>
        </a:xfrm>
      </p:grpSpPr>
      <p:sp>
        <p:nvSpPr>
          <p:cNvPr id="12" name="Picture Placeholder 2"/>
          <p:cNvSpPr>
            <a:spLocks noGrp="1"/>
          </p:cNvSpPr>
          <p:nvPr>
            <p:ph type="pic" idx="21"/>
          </p:nvPr>
        </p:nvSpPr>
        <p:spPr>
          <a:xfrm>
            <a:off x="0" y="0"/>
            <a:ext cx="12192000" cy="6858000"/>
          </a:xfrm>
          <a:prstGeom prst="rect">
            <a:avLst/>
          </a:prstGeom>
        </p:spPr>
        <p:txBody>
          <a:bodyPr lIns="91439" rIns="91439"/>
          <a:lstStyle/>
          <a:p>
            <a:endParaRPr/>
          </a:p>
        </p:txBody>
      </p:sp>
      <p:sp>
        <p:nvSpPr>
          <p:cNvPr id="13" name="Body Level One…"/>
          <p:cNvSpPr txBox="1">
            <a:spLocks noGrp="1"/>
          </p:cNvSpPr>
          <p:nvPr>
            <p:ph type="body" sz="quarter" idx="1"/>
          </p:nvPr>
        </p:nvSpPr>
        <p:spPr>
          <a:xfrm>
            <a:off x="3512342" y="5922140"/>
            <a:ext cx="5167314" cy="518796"/>
          </a:xfrm>
          <a:prstGeom prst="rect">
            <a:avLst/>
          </a:prstGeom>
        </p:spPr>
        <p:txBody>
          <a:bodyPr>
            <a:normAutofit/>
          </a:bodyPr>
          <a:lstStyle>
            <a:lvl1pPr marL="0" indent="0" algn="ctr">
              <a:buSzTx/>
              <a:buFontTx/>
              <a:buNone/>
              <a:defRPr sz="1800" spc="300">
                <a:solidFill>
                  <a:srgbClr val="FFFFFF"/>
                </a:solidFill>
              </a:defRPr>
            </a:lvl1pPr>
            <a:lvl2pPr marL="0" indent="457200" algn="ctr">
              <a:buSzTx/>
              <a:buFontTx/>
              <a:buNone/>
              <a:defRPr sz="1800" spc="300">
                <a:solidFill>
                  <a:srgbClr val="FFFFFF"/>
                </a:solidFill>
              </a:defRPr>
            </a:lvl2pPr>
            <a:lvl3pPr marL="1208314" indent="-293914" algn="ctr">
              <a:buFontTx/>
              <a:defRPr sz="1800" spc="300">
                <a:solidFill>
                  <a:srgbClr val="FFFFFF"/>
                </a:solidFill>
              </a:defRPr>
            </a:lvl3pPr>
            <a:lvl4pPr marL="1714500" indent="-342900" algn="ctr">
              <a:buFontTx/>
              <a:defRPr sz="1800" spc="300">
                <a:solidFill>
                  <a:srgbClr val="FFFFFF"/>
                </a:solidFill>
              </a:defRPr>
            </a:lvl4pPr>
            <a:lvl5pPr marL="2171700" indent="-342900" algn="ctr">
              <a:buFontTx/>
              <a:defRPr sz="1800" spc="3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4" name="Text Placeholder 6"/>
          <p:cNvSpPr>
            <a:spLocks noGrp="1"/>
          </p:cNvSpPr>
          <p:nvPr>
            <p:ph type="body" sz="quarter" idx="22" hasCustomPrompt="1"/>
          </p:nvPr>
        </p:nvSpPr>
        <p:spPr>
          <a:xfrm>
            <a:off x="4038600" y="3608511"/>
            <a:ext cx="4114800" cy="518795"/>
          </a:xfrm>
          <a:prstGeom prst="rect">
            <a:avLst/>
          </a:prstGeom>
          <a:gradFill>
            <a:gsLst>
              <a:gs pos="0">
                <a:schemeClr val="accent5"/>
              </a:gs>
              <a:gs pos="50000">
                <a:schemeClr val="accent1"/>
              </a:gs>
              <a:gs pos="100000">
                <a:srgbClr val="EA9A5C"/>
              </a:gs>
            </a:gsLst>
            <a:lin ang="10800000"/>
          </a:gradFill>
        </p:spPr>
        <p:txBody>
          <a:bodyPr>
            <a:normAutofit/>
          </a:bodyPr>
          <a:lstStyle>
            <a:lvl1pPr marL="0" indent="0" algn="ctr">
              <a:buSzTx/>
              <a:buFontTx/>
              <a:buNone/>
              <a:defRPr sz="1800" cap="all" spc="300">
                <a:solidFill>
                  <a:srgbClr val="FFFFFF"/>
                </a:solidFill>
              </a:defRPr>
            </a:lvl1pPr>
          </a:lstStyle>
          <a:p>
            <a:r>
              <a:t>ANNUAL REVIEW</a:t>
            </a:r>
          </a:p>
        </p:txBody>
      </p:sp>
      <p:sp>
        <p:nvSpPr>
          <p:cNvPr id="15" name="Click to edit Master TEXT styles"/>
          <p:cNvSpPr txBox="1">
            <a:spLocks noGrp="1"/>
          </p:cNvSpPr>
          <p:nvPr>
            <p:ph type="title" hasCustomPrompt="1"/>
          </p:nvPr>
        </p:nvSpPr>
        <p:spPr>
          <a:xfrm>
            <a:off x="350835" y="2445633"/>
            <a:ext cx="11490326" cy="823914"/>
          </a:xfrm>
          <a:prstGeom prst="rect">
            <a:avLst/>
          </a:prstGeom>
        </p:spPr>
        <p:txBody>
          <a:bodyPr/>
          <a:lstStyle>
            <a:lvl1pPr>
              <a:lnSpc>
                <a:spcPct val="150000"/>
              </a:lnSpc>
              <a:spcBef>
                <a:spcPts val="1000"/>
              </a:spcBef>
              <a:defRPr sz="4000">
                <a:solidFill>
                  <a:srgbClr val="FFFFFF"/>
                </a:solidFill>
              </a:defRPr>
            </a:lvl1pPr>
          </a:lstStyle>
          <a:p>
            <a:r>
              <a:t>Click to edit Master TEXT styles</a:t>
            </a:r>
          </a:p>
        </p:txBody>
      </p:sp>
      <p:sp>
        <p:nvSpPr>
          <p:cNvPr id="17"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1169919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p:nvPr>
        </p:nvSpPr>
        <p:spPr>
          <a:xfrm>
            <a:off x="3512343" y="5922140"/>
            <a:ext cx="5167313" cy="518795"/>
          </a:xfrm>
        </p:spPr>
        <p:txBody>
          <a:bodyPr>
            <a:noAutofit/>
          </a:bodyPr>
          <a:lstStyle>
            <a:lvl1pPr marL="0" indent="0" algn="ctr">
              <a:buNone/>
              <a:defRPr sz="1800" spc="300">
                <a:solidFill>
                  <a:schemeClr val="tx1"/>
                </a:solidFill>
              </a:defRPr>
            </a:lvl1pPr>
            <a:lvl2pPr marL="457200" indent="0">
              <a:buNone/>
              <a:defRPr/>
            </a:lvl2pPr>
          </a:lstStyle>
          <a:p>
            <a:pPr lvl="0"/>
            <a:r>
              <a:rPr lang="en-US"/>
              <a:t>Click to edit Master text styles</a:t>
            </a:r>
          </a:p>
        </p:txBody>
      </p:sp>
      <p:sp>
        <p:nvSpPr>
          <p:cNvPr id="7" name="Text Placeholder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038600" y="3608511"/>
            <a:ext cx="4114800"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marL="0" indent="0" algn="ctr">
              <a:buNone/>
              <a:defRPr sz="1800" cap="all" baseline="0"/>
            </a:lvl1pPr>
          </a:lstStyle>
          <a:p>
            <a:r>
              <a:rPr lang="en-US" spc="300"/>
              <a:t>ANNUAL REVIEW</a:t>
            </a:r>
          </a:p>
        </p:txBody>
      </p:sp>
      <p:sp>
        <p:nvSpPr>
          <p:cNvPr id="2" name="Title 1">
            <a:extLst>
              <a:ext uri="{FF2B5EF4-FFF2-40B4-BE49-F238E27FC236}">
                <a16:creationId xmlns:a16="http://schemas.microsoft.com/office/drawing/2014/main" id="{298B2C6E-DB6F-4476-8E95-9F6EC79392FD}"/>
              </a:ext>
            </a:extLst>
          </p:cNvPr>
          <p:cNvSpPr>
            <a:spLocks noGrp="1"/>
          </p:cNvSpPr>
          <p:nvPr>
            <p:ph type="title" hasCustomPrompt="1"/>
          </p:nvPr>
        </p:nvSpPr>
        <p:spPr>
          <a:xfrm>
            <a:off x="350836" y="2445633"/>
            <a:ext cx="11490325" cy="823913"/>
          </a:xfrm>
        </p:spPr>
        <p:txBody>
          <a:bodyPr>
            <a:noAutofit/>
          </a:bodyPr>
          <a:lstStyle>
            <a:lvl1pPr>
              <a:lnSpc>
                <a:spcPct val="150000"/>
              </a:lnSpc>
              <a:spcBef>
                <a:spcPts val="1000"/>
              </a:spcBef>
              <a:defRPr sz="4000" cap="all" spc="300" baseline="0"/>
            </a:lvl1pPr>
          </a:lstStyle>
          <a:p>
            <a:r>
              <a:rPr lang="en-US"/>
              <a:t>Click to edit Master TEXT styles</a:t>
            </a:r>
          </a:p>
        </p:txBody>
      </p:sp>
      <p:pic>
        <p:nvPicPr>
          <p:cNvPr id="6" name="Picture 5">
            <a:extLst>
              <a:ext uri="{FF2B5EF4-FFF2-40B4-BE49-F238E27FC236}">
                <a16:creationId xmlns:a16="http://schemas.microsoft.com/office/drawing/2014/main" id="{7A013C27-7027-7787-ED5C-99F4C5BF9528}"/>
              </a:ext>
            </a:extLst>
          </p:cNvPr>
          <p:cNvPicPr>
            <a:picLocks noChangeAspect="1"/>
          </p:cNvPicPr>
          <p:nvPr userDrawn="1"/>
        </p:nvPicPr>
        <p:blipFill>
          <a:blip r:embed="rId2"/>
          <a:stretch>
            <a:fillRect/>
          </a:stretch>
        </p:blipFill>
        <p:spPr>
          <a:xfrm>
            <a:off x="102631" y="6440935"/>
            <a:ext cx="772580" cy="294210"/>
          </a:xfrm>
          <a:prstGeom prst="rect">
            <a:avLst/>
          </a:prstGeom>
        </p:spPr>
      </p:pic>
    </p:spTree>
    <p:extLst>
      <p:ext uri="{BB962C8B-B14F-4D97-AF65-F5344CB8AC3E}">
        <p14:creationId xmlns:p14="http://schemas.microsoft.com/office/powerpoint/2010/main" val="559004658"/>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prstGeom prst="parallelogram">
            <a:avLst/>
          </a:prstGeom>
          <a:effectLst/>
        </p:spPr>
        <p:txBody>
          <a:bodyPr anchor="ctr"/>
          <a:lstStyle>
            <a:lvl1pPr marL="0" indent="0" algn="ctr">
              <a:buNone/>
              <a:defRPr/>
            </a:lvl1pPr>
          </a:lstStyle>
          <a:p>
            <a:r>
              <a:rPr lang="en-US"/>
              <a:t>Click icon to add picture</a:t>
            </a:r>
          </a:p>
        </p:txBody>
      </p:sp>
      <p:sp>
        <p:nvSpPr>
          <p:cNvPr id="2" name="Title 1">
            <a:extLst>
              <a:ext uri="{FF2B5EF4-FFF2-40B4-BE49-F238E27FC236}">
                <a16:creationId xmlns:a16="http://schemas.microsoft.com/office/drawing/2014/main" id="{7C83D428-B974-43F4-9246-0A2EECA11A5B}"/>
              </a:ext>
            </a:extLst>
          </p:cNvPr>
          <p:cNvSpPr>
            <a:spLocks noGrp="1"/>
          </p:cNvSpPr>
          <p:nvPr>
            <p:ph type="title" hasCustomPrompt="1"/>
          </p:nvPr>
        </p:nvSpPr>
        <p:spPr>
          <a:xfrm>
            <a:off x="7068819" y="642927"/>
            <a:ext cx="4846320" cy="1435947"/>
          </a:xfrm>
        </p:spPr>
        <p:txBody>
          <a:bodyPr anchor="t">
            <a:noAutofit/>
          </a:bodyPr>
          <a:lstStyle>
            <a:lvl1pPr algn="l">
              <a:lnSpc>
                <a:spcPct val="150000"/>
              </a:lnSpc>
              <a:spcBef>
                <a:spcPts val="1000"/>
              </a:spcBef>
              <a:defRPr sz="5400" baseline="0"/>
            </a:lvl1pPr>
          </a:lstStyle>
          <a:p>
            <a:r>
              <a:rPr lang="en-US"/>
              <a:t>Title</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a:p>
        </p:txBody>
      </p:sp>
      <p:sp>
        <p:nvSpPr>
          <p:cNvPr id="13" name="Text Placeholder 12">
            <a:extLst>
              <a:ext uri="{FF2B5EF4-FFF2-40B4-BE49-F238E27FC236}">
                <a16:creationId xmlns:a16="http://schemas.microsoft.com/office/drawing/2014/main" id="{9D00A38D-CFE8-4333-B9D2-D3E7EACA4F0E}"/>
              </a:ext>
            </a:extLst>
          </p:cNvPr>
          <p:cNvSpPr>
            <a:spLocks noGrp="1"/>
          </p:cNvSpPr>
          <p:nvPr>
            <p:ph type="body" sz="quarter" idx="15" hasCustomPrompt="1"/>
          </p:nvPr>
        </p:nvSpPr>
        <p:spPr>
          <a:xfrm>
            <a:off x="7068820" y="2078875"/>
            <a:ext cx="4114800" cy="3798888"/>
          </a:xfrm>
        </p:spPr>
        <p:txBody>
          <a:bodyPr>
            <a:noAutofit/>
          </a:bodyPr>
          <a:lstStyle>
            <a:lvl1pPr marL="0" indent="0">
              <a:buNone/>
              <a:defRPr sz="1800" spc="300"/>
            </a:lvl1pPr>
          </a:lstStyle>
          <a:p>
            <a:pPr lvl="0"/>
            <a:r>
              <a:rPr lang="en-US"/>
              <a:t>CLICK TO EDIT MASTER TEXT STYLES</a:t>
            </a:r>
          </a:p>
        </p:txBody>
      </p:sp>
      <p:sp>
        <p:nvSpPr>
          <p:cNvPr id="3" name="Rectangle 2">
            <a:extLst>
              <a:ext uri="{FF2B5EF4-FFF2-40B4-BE49-F238E27FC236}">
                <a16:creationId xmlns:a16="http://schemas.microsoft.com/office/drawing/2014/main" id="{1AA8588E-221D-4931-A290-C5C4184435AD}"/>
              </a:ext>
              <a:ext uri="{C183D7F6-B498-43B3-948B-1728B52AA6E4}">
                <adec:decorative xmlns:adec="http://schemas.microsoft.com/office/drawing/2017/decorative" val="1"/>
              </a:ext>
            </a:extLst>
          </p:cNvPr>
          <p:cNvSpPr/>
          <p:nvPr userDrawn="1"/>
        </p:nvSpPr>
        <p:spPr>
          <a:xfrm>
            <a:off x="7068820"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0946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5539E44-E270-49B4-8B0A-07870325AA91}"/>
              </a:ext>
            </a:extLst>
          </p:cNvPr>
          <p:cNvSpPr>
            <a:spLocks noGrp="1"/>
          </p:cNvSpPr>
          <p:nvPr>
            <p:ph type="body" sz="quarter" idx="16" hasCustomPrompt="1"/>
          </p:nvPr>
        </p:nvSpPr>
        <p:spPr>
          <a:xfrm>
            <a:off x="6225539" y="1546138"/>
            <a:ext cx="4023360" cy="464871"/>
          </a:xfr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gn="ctr">
              <a:lnSpc>
                <a:spcPct val="100000"/>
              </a:lnSpc>
              <a:spcBef>
                <a:spcPts val="0"/>
              </a:spcBef>
              <a:buNone/>
              <a:defRPr lang="en-US" sz="1400" spc="300" baseline="0" dirty="0">
                <a:solidFill>
                  <a:schemeClr val="lt1"/>
                </a:solidFill>
              </a:defRPr>
            </a:lvl1pPr>
          </a:lstStyle>
          <a:p>
            <a:pPr marL="0" lvl="0" algn="ctr"/>
            <a:r>
              <a:rPr lang="en-US"/>
              <a:t>CLICK TO EDIT MASTER TEXT STYLES</a:t>
            </a:r>
          </a:p>
        </p:txBody>
      </p:sp>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46932"/>
          </a:xfrm>
          <a:effectLst/>
        </p:spPr>
        <p:txBody>
          <a:bodyPr anchor="ctr"/>
          <a:lstStyle>
            <a:lvl1pPr marL="0" indent="0" algn="ctr">
              <a:buNone/>
              <a:defRPr/>
            </a:lvl1pPr>
          </a:lstStyle>
          <a:p>
            <a:r>
              <a:rPr lang="en-US"/>
              <a:t>Click icon to add picture</a:t>
            </a:r>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2799617"/>
            <a:ext cx="4646246" cy="2218585"/>
          </a:xfrm>
        </p:spPr>
        <p:txBody>
          <a:bodyPr>
            <a:noAutofit/>
          </a:bodyPr>
          <a:lstStyle>
            <a:lvl1pPr>
              <a:defRPr/>
            </a:lvl1pPr>
          </a:lstStyle>
          <a:p>
            <a:pPr marL="0" indent="0">
              <a:lnSpc>
                <a:spcPct val="100000"/>
              </a:lnSpc>
              <a:buNone/>
            </a:pPr>
            <a:r>
              <a:rPr lang="en-US" sz="1600">
                <a:cs typeface="Biome Light" panose="020B0303030204020804" pitchFamily="34" charset="0"/>
              </a:rPr>
              <a:t>Click to edit master text style.</a:t>
            </a:r>
          </a:p>
          <a:p>
            <a:pPr marL="0" indent="0">
              <a:buNone/>
            </a:pPr>
            <a:endParaRPr lang="en-US"/>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a:t>
            </a:fld>
            <a:endParaRPr lang="en-US"/>
          </a:p>
        </p:txBody>
      </p:sp>
      <p:sp>
        <p:nvSpPr>
          <p:cNvPr id="2" name="Title 1">
            <a:extLst>
              <a:ext uri="{FF2B5EF4-FFF2-40B4-BE49-F238E27FC236}">
                <a16:creationId xmlns:a16="http://schemas.microsoft.com/office/drawing/2014/main" id="{3CB0E4A3-5566-43FE-A59F-2C4F4FE7F32A}"/>
              </a:ext>
            </a:extLst>
          </p:cNvPr>
          <p:cNvSpPr>
            <a:spLocks noGrp="1"/>
          </p:cNvSpPr>
          <p:nvPr>
            <p:ph type="title"/>
          </p:nvPr>
        </p:nvSpPr>
        <p:spPr>
          <a:xfrm>
            <a:off x="6095999" y="612037"/>
            <a:ext cx="5897218" cy="884238"/>
          </a:xfrm>
        </p:spPr>
        <p:txBody>
          <a:bodyPr lIns="91440" rIns="91440" anchor="t">
            <a:noAutofit/>
          </a:bodyPr>
          <a:lstStyle>
            <a:lvl1pPr algn="l">
              <a:lnSpc>
                <a:spcPct val="150000"/>
              </a:lnSpc>
              <a:spcBef>
                <a:spcPts val="1000"/>
              </a:spcBef>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3009765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6792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 name="connsiteX0" fmla="*/ 0 w 6096000"/>
              <a:gd name="connsiteY0" fmla="*/ 0 h 6867922"/>
              <a:gd name="connsiteX1" fmla="*/ 6096000 w 6096000"/>
              <a:gd name="connsiteY1" fmla="*/ 0 h 6867922"/>
              <a:gd name="connsiteX2" fmla="*/ 4228633 w 6096000"/>
              <a:gd name="connsiteY2" fmla="*/ 6867922 h 6867922"/>
              <a:gd name="connsiteX3" fmla="*/ 0 w 6096000"/>
              <a:gd name="connsiteY3" fmla="*/ 6858000 h 6867922"/>
              <a:gd name="connsiteX4" fmla="*/ 0 w 6096000"/>
              <a:gd name="connsiteY4" fmla="*/ 0 h 6867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922">
                <a:moveTo>
                  <a:pt x="0" y="0"/>
                </a:moveTo>
                <a:lnTo>
                  <a:pt x="6096000" y="0"/>
                </a:lnTo>
                <a:lnTo>
                  <a:pt x="4228633" y="6867922"/>
                </a:lnTo>
                <a:lnTo>
                  <a:pt x="0" y="6858000"/>
                </a:lnTo>
                <a:lnTo>
                  <a:pt x="0" y="0"/>
                </a:lnTo>
                <a:close/>
              </a:path>
            </a:pathLst>
          </a:custGeom>
          <a:effectLst/>
        </p:spPr>
        <p:txBody>
          <a:bodyPr anchor="ctr"/>
          <a:lstStyle>
            <a:lvl1pPr marL="0" indent="0" algn="ctr">
              <a:buNone/>
              <a:defRPr/>
            </a:lvl1pPr>
          </a:lstStyle>
          <a:p>
            <a:r>
              <a:rPr lang="en-US"/>
              <a:t>Click icon to add picture</a:t>
            </a:r>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262871"/>
            <a:ext cx="5251450" cy="1661297"/>
          </a:xfrm>
        </p:spPr>
        <p:txBody>
          <a:bodyPr anchor="b"/>
          <a:lstStyle>
            <a:lvl1pPr algn="l">
              <a:defRPr sz="6000" spc="300"/>
            </a:lvl1pPr>
          </a:lstStyle>
          <a:p>
            <a:r>
              <a:rPr lang="en-US"/>
              <a:t>CLICK TO EDIT MASTER TITLE</a:t>
            </a:r>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378134"/>
            <a:ext cx="5251450" cy="36512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chor="ctr">
            <a:noAutofit/>
          </a:bodyPr>
          <a:lstStyle>
            <a:lvl1pPr marL="0" indent="0" algn="ctr">
              <a:lnSpc>
                <a:spcPct val="100000"/>
              </a:lnSpc>
              <a:buNone/>
              <a:defRPr sz="1400" cap="all" spc="6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a:p>
        </p:txBody>
      </p:sp>
    </p:spTree>
    <p:extLst>
      <p:ext uri="{BB962C8B-B14F-4D97-AF65-F5344CB8AC3E}">
        <p14:creationId xmlns:p14="http://schemas.microsoft.com/office/powerpoint/2010/main" val="1645243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a:noAutofit/>
          </a:bodyPr>
          <a:lstStyle>
            <a:lvl1pPr algn="l">
              <a:defRPr sz="3200" spc="300"/>
            </a:lvl1pPr>
          </a:lstStyle>
          <a:p>
            <a:r>
              <a:rPr lang="en-US"/>
              <a:t>SLIDE TITLE HERE</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7792279" y="1263841"/>
            <a:ext cx="4018722" cy="4636392"/>
          </a:xfrm>
        </p:spPr>
        <p:txBody>
          <a:bodyPr lIns="0" rIns="0">
            <a:noAutofit/>
          </a:bodyPr>
          <a:lstStyle>
            <a:lvl1pPr>
              <a:lnSpc>
                <a:spcPct val="150000"/>
              </a:lnSpc>
              <a:spcBef>
                <a:spcPts val="500"/>
              </a:spcBef>
              <a:defRPr sz="1600"/>
            </a:lvl1pPr>
            <a:lvl2pPr>
              <a:lnSpc>
                <a:spcPct val="150000"/>
              </a:lnSpc>
              <a:spcBef>
                <a:spcPts val="500"/>
              </a:spcBef>
              <a:defRPr sz="1400"/>
            </a:lvl2pPr>
            <a:lvl3pPr>
              <a:lnSpc>
                <a:spcPct val="150000"/>
              </a:lnSpc>
              <a:spcBef>
                <a:spcPts val="500"/>
              </a:spcBef>
              <a:defRPr sz="1400"/>
            </a:lvl3pPr>
            <a:lvl4pPr>
              <a:lnSpc>
                <a:spcPct val="150000"/>
              </a:lnSpc>
              <a:spcBef>
                <a:spcPts val="500"/>
              </a:spcBef>
              <a:defRPr sz="1200"/>
            </a:lvl4pPr>
            <a:lvl5pPr>
              <a:lnSpc>
                <a:spcPct val="150000"/>
              </a:lnSpc>
              <a:spcBef>
                <a:spcPts val="50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9" name="Slide Number Placeholder 5">
            <a:extLst>
              <a:ext uri="{FF2B5EF4-FFF2-40B4-BE49-F238E27FC236}">
                <a16:creationId xmlns:a16="http://schemas.microsoft.com/office/drawing/2014/main" id="{3DEB48E0-328C-45EE-A8BD-90E6AB26108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noAutofit/>
          </a:bodyPr>
          <a:lstStyle>
            <a:lvl1pPr algn="r">
              <a:defRPr sz="1200">
                <a:solidFill>
                  <a:schemeClr val="tx1">
                    <a:tint val="75000"/>
                  </a:schemeClr>
                </a:solidFill>
              </a:defRPr>
            </a:lvl1pPr>
          </a:lstStyle>
          <a:p>
            <a:fld id="{8C2E478F-E849-4A8C-AF1F-CBCC78A7CBFA}" type="slidenum">
              <a:rPr lang="en-US" smtClean="0"/>
              <a:t>‹#›</a:t>
            </a:fld>
            <a:endParaRPr lang="en-US"/>
          </a:p>
        </p:txBody>
      </p:sp>
      <p:sp>
        <p:nvSpPr>
          <p:cNvPr id="5" name="Picture Placeholder 4">
            <a:extLst>
              <a:ext uri="{FF2B5EF4-FFF2-40B4-BE49-F238E27FC236}">
                <a16:creationId xmlns:a16="http://schemas.microsoft.com/office/drawing/2014/main" id="{D7CA175D-816E-4F70-96CC-8A1FD0EB16CE}"/>
              </a:ext>
            </a:extLst>
          </p:cNvPr>
          <p:cNvSpPr>
            <a:spLocks noGrp="1"/>
          </p:cNvSpPr>
          <p:nvPr>
            <p:ph type="pic" sz="quarter" idx="14"/>
          </p:nvPr>
        </p:nvSpPr>
        <p:spPr>
          <a:xfrm>
            <a:off x="736600" y="365125"/>
            <a:ext cx="2997200" cy="1781979"/>
          </a:xfrm>
        </p:spPr>
        <p:txBody>
          <a:bodyPr>
            <a:noAutofit/>
          </a:bodyPr>
          <a:lstStyle/>
          <a:p>
            <a:r>
              <a:rPr lang="en-US"/>
              <a:t>Click icon to add picture</a:t>
            </a:r>
          </a:p>
        </p:txBody>
      </p:sp>
      <p:sp>
        <p:nvSpPr>
          <p:cNvPr id="9" name="Picture Placeholder 4">
            <a:extLst>
              <a:ext uri="{FF2B5EF4-FFF2-40B4-BE49-F238E27FC236}">
                <a16:creationId xmlns:a16="http://schemas.microsoft.com/office/drawing/2014/main" id="{323519C8-24DE-471D-85A9-7A8AFACEC456}"/>
              </a:ext>
            </a:extLst>
          </p:cNvPr>
          <p:cNvSpPr>
            <a:spLocks noGrp="1"/>
          </p:cNvSpPr>
          <p:nvPr>
            <p:ph type="pic" sz="quarter" idx="15"/>
          </p:nvPr>
        </p:nvSpPr>
        <p:spPr>
          <a:xfrm>
            <a:off x="4051300" y="365125"/>
            <a:ext cx="2997200" cy="1781979"/>
          </a:xfrm>
        </p:spPr>
        <p:txBody>
          <a:bodyPr>
            <a:noAutofit/>
          </a:bodyPr>
          <a:lstStyle/>
          <a:p>
            <a:r>
              <a:rPr lang="en-US"/>
              <a:t>Click icon to add picture</a:t>
            </a:r>
          </a:p>
        </p:txBody>
      </p:sp>
      <p:sp>
        <p:nvSpPr>
          <p:cNvPr id="10" name="Picture Placeholder 4">
            <a:extLst>
              <a:ext uri="{FF2B5EF4-FFF2-40B4-BE49-F238E27FC236}">
                <a16:creationId xmlns:a16="http://schemas.microsoft.com/office/drawing/2014/main" id="{547F0F1E-7AF5-4B76-928C-7B28010C4F93}"/>
              </a:ext>
            </a:extLst>
          </p:cNvPr>
          <p:cNvSpPr>
            <a:spLocks noGrp="1"/>
          </p:cNvSpPr>
          <p:nvPr>
            <p:ph type="pic" sz="quarter" idx="16"/>
          </p:nvPr>
        </p:nvSpPr>
        <p:spPr>
          <a:xfrm>
            <a:off x="736600" y="2422525"/>
            <a:ext cx="2997200" cy="1781979"/>
          </a:xfrm>
        </p:spPr>
        <p:txBody>
          <a:bodyPr>
            <a:noAutofit/>
          </a:bodyPr>
          <a:lstStyle/>
          <a:p>
            <a:r>
              <a:rPr lang="en-US"/>
              <a:t>Click icon to add picture</a:t>
            </a:r>
          </a:p>
        </p:txBody>
      </p:sp>
      <p:sp>
        <p:nvSpPr>
          <p:cNvPr id="11" name="Picture Placeholder 4">
            <a:extLst>
              <a:ext uri="{FF2B5EF4-FFF2-40B4-BE49-F238E27FC236}">
                <a16:creationId xmlns:a16="http://schemas.microsoft.com/office/drawing/2014/main" id="{063D0E8E-9491-4AF0-918D-A0B782C5FD68}"/>
              </a:ext>
            </a:extLst>
          </p:cNvPr>
          <p:cNvSpPr>
            <a:spLocks noGrp="1"/>
          </p:cNvSpPr>
          <p:nvPr>
            <p:ph type="pic" sz="quarter" idx="17"/>
          </p:nvPr>
        </p:nvSpPr>
        <p:spPr>
          <a:xfrm>
            <a:off x="4051300" y="2422525"/>
            <a:ext cx="2997200" cy="1781979"/>
          </a:xfrm>
        </p:spPr>
        <p:txBody>
          <a:bodyPr>
            <a:noAutofit/>
          </a:bodyPr>
          <a:lstStyle/>
          <a:p>
            <a:r>
              <a:rPr lang="en-US"/>
              <a:t>Click icon to add picture</a:t>
            </a:r>
          </a:p>
        </p:txBody>
      </p:sp>
      <p:sp>
        <p:nvSpPr>
          <p:cNvPr id="12" name="Picture Placeholder 4">
            <a:extLst>
              <a:ext uri="{FF2B5EF4-FFF2-40B4-BE49-F238E27FC236}">
                <a16:creationId xmlns:a16="http://schemas.microsoft.com/office/drawing/2014/main" id="{042F54CB-9200-4D74-968A-0A3E5871D9E5}"/>
              </a:ext>
            </a:extLst>
          </p:cNvPr>
          <p:cNvSpPr>
            <a:spLocks noGrp="1"/>
          </p:cNvSpPr>
          <p:nvPr>
            <p:ph type="pic" sz="quarter" idx="18"/>
          </p:nvPr>
        </p:nvSpPr>
        <p:spPr>
          <a:xfrm>
            <a:off x="736600" y="4479925"/>
            <a:ext cx="2997200" cy="1781979"/>
          </a:xfrm>
        </p:spPr>
        <p:txBody>
          <a:bodyPr>
            <a:noAutofit/>
          </a:bodyPr>
          <a:lstStyle/>
          <a:p>
            <a:r>
              <a:rPr lang="en-US"/>
              <a:t>Click icon to add picture</a:t>
            </a:r>
          </a:p>
        </p:txBody>
      </p:sp>
      <p:sp>
        <p:nvSpPr>
          <p:cNvPr id="13" name="Picture Placeholder 4">
            <a:extLst>
              <a:ext uri="{FF2B5EF4-FFF2-40B4-BE49-F238E27FC236}">
                <a16:creationId xmlns:a16="http://schemas.microsoft.com/office/drawing/2014/main" id="{1D925119-27E3-496E-86BC-23416F94FB61}"/>
              </a:ext>
            </a:extLst>
          </p:cNvPr>
          <p:cNvSpPr>
            <a:spLocks noGrp="1"/>
          </p:cNvSpPr>
          <p:nvPr>
            <p:ph type="pic" sz="quarter" idx="19"/>
          </p:nvPr>
        </p:nvSpPr>
        <p:spPr>
          <a:xfrm>
            <a:off x="4051300" y="4479925"/>
            <a:ext cx="2997200" cy="1781979"/>
          </a:xfrm>
        </p:spPr>
        <p:txBody>
          <a:bodyPr>
            <a:noAutofit/>
          </a:bodyPr>
          <a:lstStyle/>
          <a:p>
            <a:r>
              <a:rPr lang="en-US"/>
              <a:t>Click icon to add picture</a:t>
            </a:r>
          </a:p>
        </p:txBody>
      </p:sp>
      <p:sp>
        <p:nvSpPr>
          <p:cNvPr id="4" name="Rectangle 3">
            <a:extLst>
              <a:ext uri="{FF2B5EF4-FFF2-40B4-BE49-F238E27FC236}">
                <a16:creationId xmlns:a16="http://schemas.microsoft.com/office/drawing/2014/main" id="{9DF93AF7-D4DC-42B5-8A4F-B5F3ABBB031F}"/>
              </a:ext>
              <a:ext uri="{C183D7F6-B498-43B3-948B-1728B52AA6E4}">
                <adec:decorative xmlns:adec="http://schemas.microsoft.com/office/drawing/2017/decorative" val="1"/>
              </a:ext>
            </a:extLst>
          </p:cNvPr>
          <p:cNvSpPr/>
          <p:nvPr userDrawn="1"/>
        </p:nvSpPr>
        <p:spPr>
          <a:xfrm>
            <a:off x="7781678"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Tree>
    <p:extLst>
      <p:ext uri="{BB962C8B-B14F-4D97-AF65-F5344CB8AC3E}">
        <p14:creationId xmlns:p14="http://schemas.microsoft.com/office/powerpoint/2010/main" val="490078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45D17-D652-4766-B11C-2E8D8390D957}"/>
              </a:ext>
            </a:extLst>
          </p:cNvPr>
          <p:cNvSpPr>
            <a:spLocks noGrp="1"/>
          </p:cNvSpPr>
          <p:nvPr>
            <p:ph type="title"/>
          </p:nvPr>
        </p:nvSpPr>
        <p:spPr>
          <a:xfrm>
            <a:off x="594519" y="767791"/>
            <a:ext cx="11002962" cy="823913"/>
          </a:xfrm>
        </p:spPr>
        <p:txBody>
          <a:bodyPr>
            <a:noAutofit/>
          </a:bodyPr>
          <a:lstStyle>
            <a:lvl1pPr>
              <a:defRPr sz="4800" spc="300"/>
            </a:lvl1pPr>
          </a:lstStyle>
          <a:p>
            <a:r>
              <a:rPr lang="en-US"/>
              <a:t>Click to edit Master title style</a:t>
            </a:r>
          </a:p>
        </p:txBody>
      </p:sp>
      <p:sp>
        <p:nvSpPr>
          <p:cNvPr id="3" name="Footer Placeholder 2">
            <a:extLst>
              <a:ext uri="{FF2B5EF4-FFF2-40B4-BE49-F238E27FC236}">
                <a16:creationId xmlns:a16="http://schemas.microsoft.com/office/drawing/2014/main" id="{6BC7A58C-70BA-43E5-BD90-83ADB63B0C0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0F8A60B7-2499-42C6-8A74-ACDAE245746D}"/>
              </a:ext>
            </a:extLst>
          </p:cNvPr>
          <p:cNvSpPr>
            <a:spLocks noGrp="1"/>
          </p:cNvSpPr>
          <p:nvPr>
            <p:ph type="sldNum" sz="quarter" idx="11"/>
          </p:nvPr>
        </p:nvSpPr>
        <p:spPr/>
        <p:txBody>
          <a:bodyPr/>
          <a:lstStyle/>
          <a:p>
            <a:fld id="{8C2E478F-E849-4A8C-AF1F-CBCC78A7CBFA}" type="slidenum">
              <a:rPr lang="en-US" smtClean="0"/>
              <a:t>‹#›</a:t>
            </a:fld>
            <a:endParaRPr lang="en-US"/>
          </a:p>
        </p:txBody>
      </p:sp>
    </p:spTree>
    <p:extLst>
      <p:ext uri="{BB962C8B-B14F-4D97-AF65-F5344CB8AC3E}">
        <p14:creationId xmlns:p14="http://schemas.microsoft.com/office/powerpoint/2010/main" val="1288943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nchor="ctr"/>
          <a:lstStyle>
            <a:lvl1pPr marL="0" indent="0" algn="ctr">
              <a:buNone/>
              <a:defRPr/>
            </a:lvl1pPr>
          </a:lstStyle>
          <a:p>
            <a:r>
              <a:rPr lang="en-US"/>
              <a:t>Click icon to add picture</a:t>
            </a:r>
          </a:p>
        </p:txBody>
      </p:sp>
      <p:sp>
        <p:nvSpPr>
          <p:cNvPr id="2" name="Title 1">
            <a:extLst>
              <a:ext uri="{FF2B5EF4-FFF2-40B4-BE49-F238E27FC236}">
                <a16:creationId xmlns:a16="http://schemas.microsoft.com/office/drawing/2014/main" id="{4C179BAC-E989-4203-B9B4-66280365481B}"/>
              </a:ext>
            </a:extLst>
          </p:cNvPr>
          <p:cNvSpPr>
            <a:spLocks noGrp="1"/>
          </p:cNvSpPr>
          <p:nvPr>
            <p:ph type="title"/>
          </p:nvPr>
        </p:nvSpPr>
        <p:spPr>
          <a:xfrm>
            <a:off x="4038600" y="4607137"/>
            <a:ext cx="4114800" cy="421480"/>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a:defRPr sz="1400" spc="300" baseline="0">
                <a:latin typeface="+mn-lt"/>
              </a:defRPr>
            </a:lvl1pPr>
          </a:lstStyle>
          <a:p>
            <a:r>
              <a:rPr lang="en-US"/>
              <a:t>Click to edit Master title style</a:t>
            </a:r>
          </a:p>
        </p:txBody>
      </p:sp>
      <p:sp>
        <p:nvSpPr>
          <p:cNvPr id="7" name="Text Placeholder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478756" y="1569719"/>
            <a:ext cx="9234488" cy="2651443"/>
          </a:xfrm>
        </p:spPr>
        <p:txBody>
          <a:bodyPr>
            <a:noAutofit/>
          </a:bodyPr>
          <a:lstStyle>
            <a:lvl1pPr marL="0" indent="0" algn="ctr">
              <a:buNone/>
              <a:defRPr sz="3200"/>
            </a:lvl1pPr>
          </a:lstStyle>
          <a:p>
            <a:pPr lvl="0"/>
            <a:r>
              <a:rPr lang="en-US"/>
              <a:t>CLICK TO EDIT MASTER TEXT STYLES</a:t>
            </a:r>
          </a:p>
        </p:txBody>
      </p:sp>
      <p:pic>
        <p:nvPicPr>
          <p:cNvPr id="9" name="Picture 8">
            <a:extLst>
              <a:ext uri="{FF2B5EF4-FFF2-40B4-BE49-F238E27FC236}">
                <a16:creationId xmlns:a16="http://schemas.microsoft.com/office/drawing/2014/main" id="{CCD0BD5A-D771-4139-6F94-77BCDB83B90C}"/>
              </a:ext>
            </a:extLst>
          </p:cNvPr>
          <p:cNvPicPr>
            <a:picLocks noChangeAspect="1"/>
          </p:cNvPicPr>
          <p:nvPr userDrawn="1"/>
        </p:nvPicPr>
        <p:blipFill>
          <a:blip r:embed="rId2"/>
          <a:stretch>
            <a:fillRect/>
          </a:stretch>
        </p:blipFill>
        <p:spPr>
          <a:xfrm>
            <a:off x="102631" y="6440935"/>
            <a:ext cx="772580" cy="294210"/>
          </a:xfrm>
          <a:prstGeom prst="rect">
            <a:avLst/>
          </a:prstGeom>
        </p:spPr>
      </p:pic>
    </p:spTree>
    <p:extLst>
      <p:ext uri="{BB962C8B-B14F-4D97-AF65-F5344CB8AC3E}">
        <p14:creationId xmlns:p14="http://schemas.microsoft.com/office/powerpoint/2010/main" val="3109109445"/>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0EF11611-8537-47CC-87AC-2E25428B72BA}"/>
              </a:ext>
            </a:extLst>
          </p:cNvPr>
          <p:cNvSpPr>
            <a:spLocks noGrp="1"/>
          </p:cNvSpPr>
          <p:nvPr>
            <p:ph type="title"/>
          </p:nvPr>
        </p:nvSpPr>
        <p:spPr>
          <a:xfrm>
            <a:off x="594519" y="1"/>
            <a:ext cx="11002962" cy="1623218"/>
          </a:xfrm>
        </p:spPr>
        <p:txBody>
          <a:bodyPr anchor="ctr">
            <a:noAutofit/>
          </a:bodyPr>
          <a:lstStyle/>
          <a:p>
            <a:pPr algn="ctr"/>
            <a:r>
              <a:rPr lang="en-US" sz="4800"/>
              <a:t>Click to edit Master title style</a:t>
            </a:r>
          </a:p>
        </p:txBody>
      </p:sp>
      <p:sp>
        <p:nvSpPr>
          <p:cNvPr id="19" name="Picture Placeholder 17">
            <a:extLst>
              <a:ext uri="{FF2B5EF4-FFF2-40B4-BE49-F238E27FC236}">
                <a16:creationId xmlns:a16="http://schemas.microsoft.com/office/drawing/2014/main" id="{D1A63A52-1E65-414B-BBC3-D31F515791AC}"/>
              </a:ext>
            </a:extLst>
          </p:cNvPr>
          <p:cNvSpPr>
            <a:spLocks noGrp="1"/>
          </p:cNvSpPr>
          <p:nvPr>
            <p:ph type="pic" sz="quarter" idx="11"/>
          </p:nvPr>
        </p:nvSpPr>
        <p:spPr>
          <a:xfrm>
            <a:off x="6578601" y="1638300"/>
            <a:ext cx="5156200" cy="1892300"/>
          </a:xfrm>
        </p:spPr>
        <p:txBody>
          <a:bodyPr>
            <a:noAutofit/>
          </a:bodyPr>
          <a:lstStyle/>
          <a:p>
            <a:r>
              <a:rPr lang="en-US"/>
              <a:t>Click icon to add picture</a:t>
            </a:r>
          </a:p>
        </p:txBody>
      </p:sp>
      <p:sp>
        <p:nvSpPr>
          <p:cNvPr id="18" name="Picture Placeholder 17">
            <a:extLst>
              <a:ext uri="{FF2B5EF4-FFF2-40B4-BE49-F238E27FC236}">
                <a16:creationId xmlns:a16="http://schemas.microsoft.com/office/drawing/2014/main" id="{ED7E0E1A-1E64-4A9A-9C8B-69486BD1123B}"/>
              </a:ext>
            </a:extLst>
          </p:cNvPr>
          <p:cNvSpPr>
            <a:spLocks noGrp="1"/>
          </p:cNvSpPr>
          <p:nvPr>
            <p:ph type="pic" sz="quarter" idx="10"/>
          </p:nvPr>
        </p:nvSpPr>
        <p:spPr>
          <a:xfrm>
            <a:off x="469900" y="1638300"/>
            <a:ext cx="5156200" cy="1892300"/>
          </a:xfrm>
        </p:spPr>
        <p:txBody>
          <a:bodyPr>
            <a:noAutofit/>
          </a:bodyPr>
          <a:lstStyle/>
          <a:p>
            <a:r>
              <a:rPr lang="en-US"/>
              <a:t>Click icon to add picture</a:t>
            </a:r>
          </a:p>
        </p:txBody>
      </p:sp>
      <p:sp>
        <p:nvSpPr>
          <p:cNvPr id="10" name="Text Placeholder 3">
            <a:extLst>
              <a:ext uri="{FF2B5EF4-FFF2-40B4-BE49-F238E27FC236}">
                <a16:creationId xmlns:a16="http://schemas.microsoft.com/office/drawing/2014/main" id="{1E462965-19D7-4A65-B394-9AE76A5B4805}"/>
              </a:ext>
            </a:extLst>
          </p:cNvPr>
          <p:cNvSpPr>
            <a:spLocks noGrp="1"/>
          </p:cNvSpPr>
          <p:nvPr>
            <p:ph type="body" idx="1"/>
          </p:nvPr>
        </p:nvSpPr>
        <p:spPr>
          <a:xfrm>
            <a:off x="469107" y="3864355"/>
            <a:ext cx="5157787" cy="494506"/>
          </a:xfrm>
        </p:spPr>
        <p:txBody>
          <a:bodyPr>
            <a:noAutofit/>
          </a:bodyPr>
          <a:lstStyle>
            <a:lvl1pPr marL="0" indent="0">
              <a:buNone/>
              <a:defRPr sz="2400"/>
            </a:lvl1pPr>
          </a:lstStyle>
          <a:p>
            <a:pPr lvl="0"/>
            <a:r>
              <a:rPr lang="en-US" spc="300">
                <a:solidFill>
                  <a:schemeClr val="tx1"/>
                </a:solidFill>
              </a:rPr>
              <a:t>Click to edit Master text styles</a:t>
            </a:r>
          </a:p>
        </p:txBody>
      </p:sp>
      <p:sp>
        <p:nvSpPr>
          <p:cNvPr id="11" name="Content Placeholder 4">
            <a:extLst>
              <a:ext uri="{FF2B5EF4-FFF2-40B4-BE49-F238E27FC236}">
                <a16:creationId xmlns:a16="http://schemas.microsoft.com/office/drawing/2014/main" id="{FAEC14D1-0BEA-4D9A-9D96-A56B6A9B07AC}"/>
              </a:ext>
            </a:extLst>
          </p:cNvPr>
          <p:cNvSpPr>
            <a:spLocks noGrp="1"/>
          </p:cNvSpPr>
          <p:nvPr>
            <p:ph sz="half" idx="2"/>
          </p:nvPr>
        </p:nvSpPr>
        <p:spPr>
          <a:xfrm>
            <a:off x="469107" y="4531139"/>
            <a:ext cx="5157787" cy="2039144"/>
          </a:xfrm>
        </p:spPr>
        <p:txBody>
          <a:bodyPr>
            <a:noAutofit/>
          </a:bodyPr>
          <a:lstStyle/>
          <a:p>
            <a:pPr lvl="0">
              <a:lnSpc>
                <a:spcPct val="100000"/>
              </a:lnSpc>
              <a:buFont typeface="Wingdings" panose="05000000000000000000" pitchFamily="2" charset="2"/>
              <a:buChar char="§"/>
            </a:pPr>
            <a:r>
              <a:rPr lang="en-US" sz="1400">
                <a:solidFill>
                  <a:schemeClr val="tx1"/>
                </a:solidFill>
              </a:rPr>
              <a:t>Click to edit Master text styles</a:t>
            </a:r>
          </a:p>
        </p:txBody>
      </p:sp>
      <p:sp>
        <p:nvSpPr>
          <p:cNvPr id="12" name="Text Placeholder 5">
            <a:extLst>
              <a:ext uri="{FF2B5EF4-FFF2-40B4-BE49-F238E27FC236}">
                <a16:creationId xmlns:a16="http://schemas.microsoft.com/office/drawing/2014/main" id="{1507BB47-1AB4-42F2-99FF-453A0622B815}"/>
              </a:ext>
            </a:extLst>
          </p:cNvPr>
          <p:cNvSpPr>
            <a:spLocks noGrp="1"/>
          </p:cNvSpPr>
          <p:nvPr>
            <p:ph type="body" sz="quarter" idx="3"/>
          </p:nvPr>
        </p:nvSpPr>
        <p:spPr>
          <a:xfrm>
            <a:off x="6565107" y="3864355"/>
            <a:ext cx="5183188" cy="494506"/>
          </a:xfrm>
        </p:spPr>
        <p:txBody>
          <a:bodyPr>
            <a:noAutofit/>
          </a:bodyPr>
          <a:lstStyle>
            <a:lvl1pPr marL="0" indent="0">
              <a:buNone/>
              <a:defRPr sz="2400"/>
            </a:lvl1pPr>
          </a:lstStyle>
          <a:p>
            <a:pPr lvl="0"/>
            <a:r>
              <a:rPr lang="en-US" spc="300">
                <a:solidFill>
                  <a:schemeClr val="tx1"/>
                </a:solidFill>
              </a:rPr>
              <a:t>Click to edit Master text styles</a:t>
            </a:r>
          </a:p>
        </p:txBody>
      </p:sp>
      <p:sp>
        <p:nvSpPr>
          <p:cNvPr id="14" name="Content Placeholder 6">
            <a:extLst>
              <a:ext uri="{FF2B5EF4-FFF2-40B4-BE49-F238E27FC236}">
                <a16:creationId xmlns:a16="http://schemas.microsoft.com/office/drawing/2014/main" id="{438D6EEA-A0DB-4B5F-8F41-A9C1F2C094C0}"/>
              </a:ext>
            </a:extLst>
          </p:cNvPr>
          <p:cNvSpPr>
            <a:spLocks noGrp="1"/>
          </p:cNvSpPr>
          <p:nvPr>
            <p:ph sz="quarter" idx="4"/>
          </p:nvPr>
        </p:nvSpPr>
        <p:spPr>
          <a:xfrm>
            <a:off x="6565107" y="4531139"/>
            <a:ext cx="5183188" cy="2039144"/>
          </a:xfrm>
        </p:spPr>
        <p:txBody>
          <a:bodyPr>
            <a:noAutofit/>
          </a:bodyPr>
          <a:lstStyle/>
          <a:p>
            <a:pPr lvl="0">
              <a:lnSpc>
                <a:spcPct val="100000"/>
              </a:lnSpc>
              <a:buFont typeface="Wingdings" panose="05000000000000000000" pitchFamily="2" charset="2"/>
              <a:buChar char="§"/>
            </a:pPr>
            <a:r>
              <a:rPr lang="en-US" sz="1400">
                <a:solidFill>
                  <a:schemeClr val="tx1"/>
                </a:solidFill>
              </a:rPr>
              <a:t>Click to edit Master text styles</a:t>
            </a:r>
          </a:p>
        </p:txBody>
      </p:sp>
      <p:sp>
        <p:nvSpPr>
          <p:cNvPr id="20" name="Slide Number Placeholder 5">
            <a:extLst>
              <a:ext uri="{FF2B5EF4-FFF2-40B4-BE49-F238E27FC236}">
                <a16:creationId xmlns:a16="http://schemas.microsoft.com/office/drawing/2014/main" id="{A4909F59-7529-454A-A1EF-3CC1EADEFC1F}"/>
              </a:ext>
            </a:extLst>
          </p:cNvPr>
          <p:cNvSpPr>
            <a:spLocks noGrp="1"/>
          </p:cNvSpPr>
          <p:nvPr>
            <p:ph type="sldNum" sz="quarter" idx="12"/>
          </p:nvPr>
        </p:nvSpPr>
        <p:spPr>
          <a:xfrm>
            <a:off x="11549269" y="6468303"/>
            <a:ext cx="443948" cy="365125"/>
          </a:xfrm>
        </p:spPr>
        <p:txBody>
          <a:bodyPr>
            <a:noAutofit/>
          </a:bodyPr>
          <a:lstStyle/>
          <a:p>
            <a:fld id="{8C2E478F-E849-4A8C-AF1F-CBCC78A7CBFA}" type="slidenum">
              <a:rPr lang="en-US" smtClean="0"/>
              <a:t>‹#›</a:t>
            </a:fld>
            <a:endParaRPr lang="en-US"/>
          </a:p>
        </p:txBody>
      </p:sp>
    </p:spTree>
    <p:extLst>
      <p:ext uri="{BB962C8B-B14F-4D97-AF65-F5344CB8AC3E}">
        <p14:creationId xmlns:p14="http://schemas.microsoft.com/office/powerpoint/2010/main" val="36683941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2" name="Title 2">
            <a:extLst>
              <a:ext uri="{FF2B5EF4-FFF2-40B4-BE49-F238E27FC236}">
                <a16:creationId xmlns:a16="http://schemas.microsoft.com/office/drawing/2014/main" id="{6186F91B-547E-43BC-9BCE-04619DAAFEC2}"/>
              </a:ext>
            </a:extLst>
          </p:cNvPr>
          <p:cNvSpPr>
            <a:spLocks noGrp="1"/>
          </p:cNvSpPr>
          <p:nvPr>
            <p:ph type="title"/>
          </p:nvPr>
        </p:nvSpPr>
        <p:spPr>
          <a:xfrm>
            <a:off x="594519" y="1"/>
            <a:ext cx="11002962" cy="1623218"/>
          </a:xfrm>
        </p:spPr>
        <p:txBody>
          <a:bodyPr anchor="ctr">
            <a:noAutofit/>
          </a:bodyPr>
          <a:lstStyle/>
          <a:p>
            <a:pPr algn="ctr"/>
            <a:r>
              <a:rPr lang="en-US" sz="4800"/>
              <a:t>Click to edit Master title style</a:t>
            </a:r>
          </a:p>
        </p:txBody>
      </p:sp>
      <p:sp>
        <p:nvSpPr>
          <p:cNvPr id="28" name="Text Placeholder 27">
            <a:extLst>
              <a:ext uri="{FF2B5EF4-FFF2-40B4-BE49-F238E27FC236}">
                <a16:creationId xmlns:a16="http://schemas.microsoft.com/office/drawing/2014/main" id="{D635DFA1-45D2-4EFE-8BB2-BE966346691E}"/>
              </a:ext>
            </a:extLst>
          </p:cNvPr>
          <p:cNvSpPr>
            <a:spLocks noGrp="1"/>
          </p:cNvSpPr>
          <p:nvPr>
            <p:ph type="body" sz="quarter" idx="13" hasCustomPrompt="1"/>
          </p:nvPr>
        </p:nvSpPr>
        <p:spPr>
          <a:xfrm>
            <a:off x="960121" y="3669506"/>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Picture Placeholder 23">
            <a:extLst>
              <a:ext uri="{FF2B5EF4-FFF2-40B4-BE49-F238E27FC236}">
                <a16:creationId xmlns:a16="http://schemas.microsoft.com/office/drawing/2014/main" id="{2F2918FE-A84E-4303-AEF3-4FD66CDD733E}"/>
              </a:ext>
            </a:extLst>
          </p:cNvPr>
          <p:cNvSpPr>
            <a:spLocks noGrp="1"/>
          </p:cNvSpPr>
          <p:nvPr>
            <p:ph type="pic" sz="quarter" idx="10"/>
          </p:nvPr>
        </p:nvSpPr>
        <p:spPr>
          <a:xfrm>
            <a:off x="960438" y="1624013"/>
            <a:ext cx="3108325" cy="1892300"/>
          </a:xfrm>
        </p:spPr>
        <p:txBody>
          <a:bodyPr>
            <a:noAutofit/>
          </a:bodyPr>
          <a:lstStyle/>
          <a:p>
            <a:r>
              <a:rPr lang="en-US"/>
              <a:t>Click icon to add picture</a:t>
            </a:r>
          </a:p>
        </p:txBody>
      </p:sp>
      <p:sp>
        <p:nvSpPr>
          <p:cNvPr id="25" name="Picture Placeholder 23">
            <a:extLst>
              <a:ext uri="{FF2B5EF4-FFF2-40B4-BE49-F238E27FC236}">
                <a16:creationId xmlns:a16="http://schemas.microsoft.com/office/drawing/2014/main" id="{E2401025-9BC9-4BDD-97DA-CA763CF846BB}"/>
              </a:ext>
            </a:extLst>
          </p:cNvPr>
          <p:cNvSpPr>
            <a:spLocks noGrp="1"/>
          </p:cNvSpPr>
          <p:nvPr>
            <p:ph type="pic" sz="quarter" idx="11"/>
          </p:nvPr>
        </p:nvSpPr>
        <p:spPr>
          <a:xfrm>
            <a:off x="4542155" y="1623219"/>
            <a:ext cx="3108325" cy="1892300"/>
          </a:xfrm>
        </p:spPr>
        <p:txBody>
          <a:bodyPr>
            <a:noAutofit/>
          </a:bodyPr>
          <a:lstStyle/>
          <a:p>
            <a:r>
              <a:rPr lang="en-US"/>
              <a:t>Click icon to add picture</a:t>
            </a:r>
          </a:p>
        </p:txBody>
      </p:sp>
      <p:sp>
        <p:nvSpPr>
          <p:cNvPr id="26" name="Picture Placeholder 23">
            <a:extLst>
              <a:ext uri="{FF2B5EF4-FFF2-40B4-BE49-F238E27FC236}">
                <a16:creationId xmlns:a16="http://schemas.microsoft.com/office/drawing/2014/main" id="{B7C4AAB6-897A-4ABD-AD50-2D86B197E914}"/>
              </a:ext>
            </a:extLst>
          </p:cNvPr>
          <p:cNvSpPr>
            <a:spLocks noGrp="1"/>
          </p:cNvSpPr>
          <p:nvPr>
            <p:ph type="pic" sz="quarter" idx="12"/>
          </p:nvPr>
        </p:nvSpPr>
        <p:spPr>
          <a:xfrm>
            <a:off x="8122920" y="1623219"/>
            <a:ext cx="3108325" cy="1892300"/>
          </a:xfrm>
        </p:spPr>
        <p:txBody>
          <a:bodyPr>
            <a:noAutofit/>
          </a:bodyPr>
          <a:lstStyle/>
          <a:p>
            <a:r>
              <a:rPr lang="en-US"/>
              <a:t>Click icon to add picture</a:t>
            </a:r>
          </a:p>
        </p:txBody>
      </p:sp>
      <p:sp>
        <p:nvSpPr>
          <p:cNvPr id="29" name="Text Placeholder 27">
            <a:extLst>
              <a:ext uri="{FF2B5EF4-FFF2-40B4-BE49-F238E27FC236}">
                <a16:creationId xmlns:a16="http://schemas.microsoft.com/office/drawing/2014/main" id="{790D65EC-6EB4-4594-91E9-5C3DE7C3BA89}"/>
              </a:ext>
            </a:extLst>
          </p:cNvPr>
          <p:cNvSpPr>
            <a:spLocks noGrp="1"/>
          </p:cNvSpPr>
          <p:nvPr>
            <p:ph type="body" sz="quarter" idx="14" hasCustomPrompt="1"/>
          </p:nvPr>
        </p:nvSpPr>
        <p:spPr>
          <a:xfrm>
            <a:off x="4541837" y="3681412"/>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7">
            <a:extLst>
              <a:ext uri="{FF2B5EF4-FFF2-40B4-BE49-F238E27FC236}">
                <a16:creationId xmlns:a16="http://schemas.microsoft.com/office/drawing/2014/main" id="{611CF730-D055-47C2-A626-299F429D41B2}"/>
              </a:ext>
            </a:extLst>
          </p:cNvPr>
          <p:cNvSpPr>
            <a:spLocks noGrp="1"/>
          </p:cNvSpPr>
          <p:nvPr>
            <p:ph type="body" sz="quarter" idx="15" hasCustomPrompt="1"/>
          </p:nvPr>
        </p:nvSpPr>
        <p:spPr>
          <a:xfrm>
            <a:off x="8122919" y="3681412"/>
            <a:ext cx="3108326" cy="2566988"/>
          </a:xfrm>
        </p:spPr>
        <p:txBody>
          <a:bodyPr>
            <a:noAutofit/>
          </a:bodyPr>
          <a:lstStyle>
            <a:lvl1pPr marL="0" indent="0">
              <a:buFont typeface="Wingdings" panose="05000000000000000000" pitchFamily="2" charset="2"/>
              <a:buNone/>
              <a:defRPr sz="2400" spc="3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Slide Number Placeholder 5">
            <a:extLst>
              <a:ext uri="{FF2B5EF4-FFF2-40B4-BE49-F238E27FC236}">
                <a16:creationId xmlns:a16="http://schemas.microsoft.com/office/drawing/2014/main" id="{F09E06A6-BFDD-42BD-BA69-2CD3BEF0F73D}"/>
              </a:ext>
            </a:extLst>
          </p:cNvPr>
          <p:cNvSpPr>
            <a:spLocks noGrp="1"/>
          </p:cNvSpPr>
          <p:nvPr>
            <p:ph type="sldNum" sz="quarter" idx="16"/>
          </p:nvPr>
        </p:nvSpPr>
        <p:spPr>
          <a:xfrm>
            <a:off x="11549269" y="6468303"/>
            <a:ext cx="443948" cy="365125"/>
          </a:xfrm>
        </p:spPr>
        <p:txBody>
          <a:bodyPr>
            <a:noAutofit/>
          </a:bodyPr>
          <a:lstStyle/>
          <a:p>
            <a:fld id="{8C2E478F-E849-4A8C-AF1F-CBCC78A7CBFA}" type="slidenum">
              <a:rPr lang="en-US" smtClean="0"/>
              <a:t>‹#›</a:t>
            </a:fld>
            <a:endParaRPr lang="en-US"/>
          </a:p>
        </p:txBody>
      </p:sp>
    </p:spTree>
    <p:extLst>
      <p:ext uri="{BB962C8B-B14F-4D97-AF65-F5344CB8AC3E}">
        <p14:creationId xmlns:p14="http://schemas.microsoft.com/office/powerpoint/2010/main" val="14085221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58000"/>
          </a:xfrm>
          <a:effectLst/>
        </p:spPr>
        <p:txBody>
          <a:bodyPr anchor="ctr"/>
          <a:lstStyle>
            <a:lvl1pPr marL="0" indent="0" algn="ctr">
              <a:buNone/>
              <a:defRPr/>
            </a:lvl1pPr>
          </a:lstStyle>
          <a:p>
            <a:r>
              <a:rPr lang="en-US"/>
              <a:t>Click icon to add picture</a:t>
            </a:r>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6096000" y="1661160"/>
            <a:ext cx="4646246" cy="2218585"/>
          </a:xfrm>
        </p:spPr>
        <p:txBody>
          <a:bodyPr>
            <a:noAutofit/>
          </a:bodyPr>
          <a:lstStyle>
            <a:lvl1pPr>
              <a:defRPr/>
            </a:lvl1pPr>
          </a:lstStyle>
          <a:p>
            <a:pPr marL="0" indent="0">
              <a:lnSpc>
                <a:spcPct val="100000"/>
              </a:lnSpc>
              <a:buNone/>
            </a:pPr>
            <a:r>
              <a:rPr lang="en-US" sz="1600">
                <a:cs typeface="Biome Light" panose="020B0303030204020804" pitchFamily="34" charset="0"/>
              </a:rPr>
              <a:t>Click to edit master text style.</a:t>
            </a:r>
          </a:p>
          <a:p>
            <a:pPr marL="0" indent="0">
              <a:buNone/>
            </a:pPr>
            <a:endParaRPr lang="en-US"/>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a:t>
            </a:fld>
            <a:endParaRPr lang="en-US"/>
          </a:p>
        </p:txBody>
      </p:sp>
      <p:sp>
        <p:nvSpPr>
          <p:cNvPr id="7" name="Title 1">
            <a:extLst>
              <a:ext uri="{FF2B5EF4-FFF2-40B4-BE49-F238E27FC236}">
                <a16:creationId xmlns:a16="http://schemas.microsoft.com/office/drawing/2014/main" id="{76CDEBF2-B5C9-4887-B717-81C3D1A73CA9}"/>
              </a:ext>
            </a:extLst>
          </p:cNvPr>
          <p:cNvSpPr>
            <a:spLocks noGrp="1"/>
          </p:cNvSpPr>
          <p:nvPr>
            <p:ph type="title"/>
          </p:nvPr>
        </p:nvSpPr>
        <p:spPr>
          <a:xfrm>
            <a:off x="6095999" y="612037"/>
            <a:ext cx="5897218" cy="884238"/>
          </a:xfrm>
        </p:spPr>
        <p:txBody>
          <a:bodyPr lIns="91440" rIns="91440" anchor="t">
            <a:noAutofit/>
          </a:bodyPr>
          <a:lstStyle>
            <a:lvl1pPr algn="l">
              <a:lnSpc>
                <a:spcPct val="150000"/>
              </a:lnSpc>
              <a:spcBef>
                <a:spcPts val="1000"/>
              </a:spcBef>
              <a:defRPr sz="3200">
                <a:solidFill>
                  <a:schemeClr val="tx1"/>
                </a:solidFill>
              </a:defRPr>
            </a:lvl1pPr>
          </a:lstStyle>
          <a:p>
            <a:r>
              <a:rPr lang="en-US"/>
              <a:t>Click to edit Master title style</a:t>
            </a:r>
          </a:p>
        </p:txBody>
      </p:sp>
      <p:sp>
        <p:nvSpPr>
          <p:cNvPr id="2" name="Rectangle 1">
            <a:extLst>
              <a:ext uri="{FF2B5EF4-FFF2-40B4-BE49-F238E27FC236}">
                <a16:creationId xmlns:a16="http://schemas.microsoft.com/office/drawing/2014/main" id="{016A7FA3-8C13-4E5A-88C4-4357C8ACD73E}"/>
              </a:ext>
              <a:ext uri="{C183D7F6-B498-43B3-948B-1728B52AA6E4}">
                <adec:decorative xmlns:adec="http://schemas.microsoft.com/office/drawing/2017/decorative" val="1"/>
              </a:ext>
            </a:extLst>
          </p:cNvPr>
          <p:cNvSpPr/>
          <p:nvPr userDrawn="1"/>
        </p:nvSpPr>
        <p:spPr>
          <a:xfrm>
            <a:off x="6107044" y="6303963"/>
            <a:ext cx="301498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2951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p>
        </p:txBody>
      </p:sp>
      <p:sp>
        <p:nvSpPr>
          <p:cNvPr id="6" name="Title 5">
            <a:extLst>
              <a:ext uri="{FF2B5EF4-FFF2-40B4-BE49-F238E27FC236}">
                <a16:creationId xmlns:a16="http://schemas.microsoft.com/office/drawing/2014/main" id="{D9074D0F-754F-4F2C-A410-F222D2D2346E}"/>
              </a:ext>
            </a:extLst>
          </p:cNvPr>
          <p:cNvSpPr>
            <a:spLocks noGrp="1"/>
          </p:cNvSpPr>
          <p:nvPr>
            <p:ph type="title" idx="4294967295"/>
          </p:nvPr>
        </p:nvSpPr>
        <p:spPr>
          <a:xfrm>
            <a:off x="702365" y="1660810"/>
            <a:ext cx="10787270" cy="830649"/>
          </a:xfrm>
        </p:spPr>
        <p:txBody>
          <a:bodyPr>
            <a:noAutofit/>
          </a:bodyPr>
          <a:lstStyle/>
          <a:p>
            <a:r>
              <a:rPr lang="en-US" sz="4000" spc="300"/>
              <a:t>Click to edit Master title style</a:t>
            </a:r>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hasCustomPrompt="1"/>
          </p:nvPr>
        </p:nvSpPr>
        <p:spPr>
          <a:xfrm>
            <a:off x="3512343" y="5137992"/>
            <a:ext cx="5167313" cy="518795"/>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marL="0" indent="0" algn="ctr">
              <a:buNone/>
              <a:defRPr sz="1800" spc="300">
                <a:solidFill>
                  <a:schemeClr val="tx1"/>
                </a:solidFill>
              </a:defRPr>
            </a:lvl1pPr>
            <a:lvl2pPr marL="457200" indent="0">
              <a:buNone/>
              <a:defRPr/>
            </a:lvl2pPr>
          </a:lstStyle>
          <a:p>
            <a:pPr lvl="0"/>
            <a:r>
              <a:rPr lang="en-US"/>
              <a:t>CLICK TO EDIT MASTER TEXT STYLES</a:t>
            </a:r>
          </a:p>
        </p:txBody>
      </p:sp>
      <p:sp>
        <p:nvSpPr>
          <p:cNvPr id="31" name="Text Placeholder 13">
            <a:extLst>
              <a:ext uri="{FF2B5EF4-FFF2-40B4-BE49-F238E27FC236}">
                <a16:creationId xmlns:a16="http://schemas.microsoft.com/office/drawing/2014/main" id="{1D89734B-03E0-4ADE-8F62-C819F3E976D5}"/>
              </a:ext>
            </a:extLst>
          </p:cNvPr>
          <p:cNvSpPr>
            <a:spLocks noGrp="1"/>
          </p:cNvSpPr>
          <p:nvPr>
            <p:ph type="body" sz="quarter" idx="16" hasCustomPrompt="1"/>
          </p:nvPr>
        </p:nvSpPr>
        <p:spPr>
          <a:xfrm>
            <a:off x="588194" y="3903126"/>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a:t>CLICK TO EDIT</a:t>
            </a:r>
          </a:p>
        </p:txBody>
      </p:sp>
      <p:sp>
        <p:nvSpPr>
          <p:cNvPr id="32" name="Text Placeholder 13">
            <a:extLst>
              <a:ext uri="{FF2B5EF4-FFF2-40B4-BE49-F238E27FC236}">
                <a16:creationId xmlns:a16="http://schemas.microsoft.com/office/drawing/2014/main" id="{85971F4D-8B59-4B3E-9169-64E0EF1BA85F}"/>
              </a:ext>
            </a:extLst>
          </p:cNvPr>
          <p:cNvSpPr>
            <a:spLocks noGrp="1"/>
          </p:cNvSpPr>
          <p:nvPr>
            <p:ph type="body" sz="quarter" idx="17" hasCustomPrompt="1"/>
          </p:nvPr>
        </p:nvSpPr>
        <p:spPr>
          <a:xfrm>
            <a:off x="4563664" y="3893330"/>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a:t>click to edit</a:t>
            </a:r>
          </a:p>
        </p:txBody>
      </p:sp>
      <p:sp>
        <p:nvSpPr>
          <p:cNvPr id="33" name="Text Placeholder 13">
            <a:extLst>
              <a:ext uri="{FF2B5EF4-FFF2-40B4-BE49-F238E27FC236}">
                <a16:creationId xmlns:a16="http://schemas.microsoft.com/office/drawing/2014/main" id="{90B19777-E2ED-419C-B486-857117FD081B}"/>
              </a:ext>
            </a:extLst>
          </p:cNvPr>
          <p:cNvSpPr>
            <a:spLocks noGrp="1"/>
          </p:cNvSpPr>
          <p:nvPr>
            <p:ph type="body" sz="quarter" idx="18" hasCustomPrompt="1"/>
          </p:nvPr>
        </p:nvSpPr>
        <p:spPr>
          <a:xfrm>
            <a:off x="8539138" y="3903126"/>
            <a:ext cx="3064668" cy="518795"/>
          </a:xfrm>
        </p:spPr>
        <p:txBody>
          <a:bodyPr>
            <a:noAutofit/>
          </a:bodyPr>
          <a:lstStyle>
            <a:lvl1pPr marL="0" indent="0" algn="ctr">
              <a:buNone/>
              <a:defRPr sz="1800" spc="300">
                <a:solidFill>
                  <a:schemeClr val="tx1"/>
                </a:solidFill>
              </a:defRPr>
            </a:lvl1pPr>
            <a:lvl2pPr marL="457200" indent="0">
              <a:buNone/>
              <a:defRPr/>
            </a:lvl2pPr>
          </a:lstStyle>
          <a:p>
            <a:pPr lvl="0"/>
            <a:r>
              <a:rPr lang="en-US"/>
              <a:t>click to edit</a:t>
            </a:r>
          </a:p>
        </p:txBody>
      </p:sp>
      <p:sp>
        <p:nvSpPr>
          <p:cNvPr id="34" name="Online Image Placeholder 33">
            <a:extLst>
              <a:ext uri="{FF2B5EF4-FFF2-40B4-BE49-F238E27FC236}">
                <a16:creationId xmlns:a16="http://schemas.microsoft.com/office/drawing/2014/main" id="{1A58EB44-F532-4998-B316-61C738C37BF5}"/>
              </a:ext>
            </a:extLst>
          </p:cNvPr>
          <p:cNvSpPr>
            <a:spLocks noGrp="1"/>
          </p:cNvSpPr>
          <p:nvPr>
            <p:ph type="clipArt" sz="quarter" idx="19" hasCustomPrompt="1"/>
          </p:nvPr>
        </p:nvSpPr>
        <p:spPr>
          <a:xfrm>
            <a:off x="1754768" y="3098985"/>
            <a:ext cx="731520" cy="731520"/>
          </a:xfrm>
        </p:spPr>
        <p:txBody>
          <a:bodyPr>
            <a:noAutofit/>
          </a:bodyPr>
          <a:lstStyle>
            <a:lvl1pPr marL="0" indent="0">
              <a:buNone/>
              <a:defRPr/>
            </a:lvl1pPr>
          </a:lstStyle>
          <a:p>
            <a:r>
              <a:rPr lang="en-US"/>
              <a:t>Icon</a:t>
            </a:r>
          </a:p>
        </p:txBody>
      </p:sp>
      <p:sp>
        <p:nvSpPr>
          <p:cNvPr id="35" name="Online Image Placeholder 33">
            <a:extLst>
              <a:ext uri="{FF2B5EF4-FFF2-40B4-BE49-F238E27FC236}">
                <a16:creationId xmlns:a16="http://schemas.microsoft.com/office/drawing/2014/main" id="{33763C3C-3545-40BD-9B2C-DC4C0E4CE819}"/>
              </a:ext>
            </a:extLst>
          </p:cNvPr>
          <p:cNvSpPr>
            <a:spLocks noGrp="1"/>
          </p:cNvSpPr>
          <p:nvPr>
            <p:ph type="clipArt" sz="quarter" idx="20" hasCustomPrompt="1"/>
          </p:nvPr>
        </p:nvSpPr>
        <p:spPr>
          <a:xfrm>
            <a:off x="5730240" y="3098985"/>
            <a:ext cx="731520" cy="731520"/>
          </a:xfrm>
        </p:spPr>
        <p:txBody>
          <a:bodyPr>
            <a:noAutofit/>
          </a:bodyPr>
          <a:lstStyle>
            <a:lvl1pPr marL="0" indent="0">
              <a:buNone/>
              <a:defRPr/>
            </a:lvl1pPr>
          </a:lstStyle>
          <a:p>
            <a:r>
              <a:rPr lang="en-US"/>
              <a:t>Icon</a:t>
            </a:r>
          </a:p>
        </p:txBody>
      </p:sp>
      <p:sp>
        <p:nvSpPr>
          <p:cNvPr id="36" name="Online Image Placeholder 33">
            <a:extLst>
              <a:ext uri="{FF2B5EF4-FFF2-40B4-BE49-F238E27FC236}">
                <a16:creationId xmlns:a16="http://schemas.microsoft.com/office/drawing/2014/main" id="{1C5D3777-17F3-4225-8C52-2EF1DB4FD54A}"/>
              </a:ext>
            </a:extLst>
          </p:cNvPr>
          <p:cNvSpPr>
            <a:spLocks noGrp="1"/>
          </p:cNvSpPr>
          <p:nvPr>
            <p:ph type="clipArt" sz="quarter" idx="21" hasCustomPrompt="1"/>
          </p:nvPr>
        </p:nvSpPr>
        <p:spPr>
          <a:xfrm>
            <a:off x="9705712" y="3098985"/>
            <a:ext cx="731520" cy="731520"/>
          </a:xfrm>
        </p:spPr>
        <p:txBody>
          <a:bodyPr>
            <a:noAutofit/>
          </a:bodyPr>
          <a:lstStyle>
            <a:lvl1pPr marL="0" indent="0">
              <a:buNone/>
              <a:defRPr/>
            </a:lvl1pPr>
          </a:lstStyle>
          <a:p>
            <a:r>
              <a:rPr lang="en-US"/>
              <a:t>Icon</a:t>
            </a:r>
          </a:p>
        </p:txBody>
      </p:sp>
      <p:pic>
        <p:nvPicPr>
          <p:cNvPr id="7" name="Picture 6">
            <a:extLst>
              <a:ext uri="{FF2B5EF4-FFF2-40B4-BE49-F238E27FC236}">
                <a16:creationId xmlns:a16="http://schemas.microsoft.com/office/drawing/2014/main" id="{9EA2F6A9-62E4-0661-A751-E1FAB7CD09C3}"/>
              </a:ext>
            </a:extLst>
          </p:cNvPr>
          <p:cNvPicPr>
            <a:picLocks noChangeAspect="1"/>
          </p:cNvPicPr>
          <p:nvPr userDrawn="1"/>
        </p:nvPicPr>
        <p:blipFill>
          <a:blip r:embed="rId2"/>
          <a:stretch>
            <a:fillRect/>
          </a:stretch>
        </p:blipFill>
        <p:spPr>
          <a:xfrm>
            <a:off x="102631" y="6440935"/>
            <a:ext cx="772580" cy="294210"/>
          </a:xfrm>
          <a:prstGeom prst="rect">
            <a:avLst/>
          </a:prstGeom>
        </p:spPr>
      </p:pic>
    </p:spTree>
    <p:extLst>
      <p:ext uri="{BB962C8B-B14F-4D97-AF65-F5344CB8AC3E}">
        <p14:creationId xmlns:p14="http://schemas.microsoft.com/office/powerpoint/2010/main" val="3002115671"/>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4A95-17E1-F242-B8AE-36D0046B41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BA7636-8288-D610-AE64-5623402C2B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7BEC47-D8D7-B2C4-4EEB-E1ED4FA8886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9AB6E5B-F9F7-750F-58CD-E5CC6DCB1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AE9324-813F-2D35-E2B3-B856E0794457}"/>
              </a:ext>
            </a:extLst>
          </p:cNvPr>
          <p:cNvSpPr>
            <a:spLocks noGrp="1"/>
          </p:cNvSpPr>
          <p:nvPr>
            <p:ph type="sldNum" sz="quarter" idx="12"/>
          </p:nvPr>
        </p:nvSpPr>
        <p:spPr/>
        <p:txBody>
          <a:bodyPr/>
          <a:lstStyle/>
          <a:p>
            <a:fld id="{0603FDD9-ED7B-4741-9DAC-DC49449C1280}" type="slidenum">
              <a:rPr lang="en-US" smtClean="0"/>
              <a:t>‹#›</a:t>
            </a:fld>
            <a:endParaRPr lang="en-US"/>
          </a:p>
        </p:txBody>
      </p:sp>
    </p:spTree>
    <p:extLst>
      <p:ext uri="{BB962C8B-B14F-4D97-AF65-F5344CB8AC3E}">
        <p14:creationId xmlns:p14="http://schemas.microsoft.com/office/powerpoint/2010/main" val="1262785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Text"/>
          <p:cNvSpPr txBox="1">
            <a:spLocks noGrp="1"/>
          </p:cNvSpPr>
          <p:nvPr>
            <p:ph type="title"/>
          </p:nvPr>
        </p:nvSpPr>
        <p:spPr>
          <a:xfrm>
            <a:off x="609600" y="148812"/>
            <a:ext cx="11002963" cy="82391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a:bodyPr>
          <a:lstStyle/>
          <a:p>
            <a:r>
              <a:t>Title Text</a:t>
            </a:r>
          </a:p>
        </p:txBody>
      </p:sp>
      <p:sp>
        <p:nvSpPr>
          <p:cNvPr id="4" name="Slide Number"/>
          <p:cNvSpPr txBox="1">
            <a:spLocks noGrp="1"/>
          </p:cNvSpPr>
          <p:nvPr>
            <p:ph type="sldNum" sz="quarter" idx="2"/>
          </p:nvPr>
        </p:nvSpPr>
        <p:spPr>
          <a:xfrm>
            <a:off x="11734593" y="6526712"/>
            <a:ext cx="258624" cy="248306"/>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
        <p:nvSpPr>
          <p:cNvPr id="5" name="Body Level One…"/>
          <p:cNvSpPr txBox="1">
            <a:spLocks noGrp="1"/>
          </p:cNvSpPr>
          <p:nvPr>
            <p:ph type="body" idx="1"/>
          </p:nvPr>
        </p:nvSpPr>
        <p:spPr>
          <a:xfrm>
            <a:off x="609600" y="1011563"/>
            <a:ext cx="10972800" cy="52578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6" name="Picture 5" descr="A black and red sign with white text&#10;&#10;Description automatically generated">
            <a:extLst>
              <a:ext uri="{FF2B5EF4-FFF2-40B4-BE49-F238E27FC236}">
                <a16:creationId xmlns:a16="http://schemas.microsoft.com/office/drawing/2014/main" id="{8479E31A-BDD1-70B4-2651-5266688FFB9E}"/>
              </a:ext>
            </a:extLst>
          </p:cNvPr>
          <p:cNvPicPr>
            <a:picLocks noChangeAspect="1"/>
          </p:cNvPicPr>
          <p:nvPr userDrawn="1"/>
        </p:nvPicPr>
        <p:blipFill>
          <a:blip r:embed="rId10"/>
          <a:stretch>
            <a:fillRect/>
          </a:stretch>
        </p:blipFill>
        <p:spPr>
          <a:xfrm>
            <a:off x="243335" y="5978898"/>
            <a:ext cx="2044430" cy="580931"/>
          </a:xfrm>
          <a:prstGeom prst="rect">
            <a:avLst/>
          </a:prstGeom>
        </p:spPr>
      </p:pic>
    </p:spTree>
    <p:extLst>
      <p:ext uri="{BB962C8B-B14F-4D97-AF65-F5344CB8AC3E}">
        <p14:creationId xmlns:p14="http://schemas.microsoft.com/office/powerpoint/2010/main" val="3242876098"/>
      </p:ext>
    </p:extLst>
  </p:cSld>
  <p:clrMap bg1="lt1" tx1="dk1" bg2="lt2" tx2="dk2" accent1="accent1" accent2="accent2" accent3="accent3" accent4="accent4" accent5="accent5" accent6="accent6" hlink="hlink" folHlink="folHlink"/>
  <p:sldLayoutIdLst>
    <p:sldLayoutId id="2147483665" r:id="rId1"/>
    <p:sldLayoutId id="2147483669" r:id="rId2"/>
    <p:sldLayoutId id="2147483670" r:id="rId3"/>
    <p:sldLayoutId id="2147483672" r:id="rId4"/>
    <p:sldLayoutId id="2147483675" r:id="rId5"/>
    <p:sldLayoutId id="2147483676" r:id="rId6"/>
    <p:sldLayoutId id="2147483678" r:id="rId7"/>
    <p:sldLayoutId id="2147483769" r:id="rId8"/>
  </p:sldLayoutIdLst>
  <p:transition spd="med"/>
  <p:hf hdr="0" ftr="0" dt="0"/>
  <p:txStyles>
    <p:titleStyle>
      <a:lvl1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1pPr>
      <a:lvl2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2pPr>
      <a:lvl3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3pPr>
      <a:lvl4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4pPr>
      <a:lvl5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5pPr>
      <a:lvl6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6pPr>
      <a:lvl7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7pPr>
      <a:lvl8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8pPr>
      <a:lvl9pPr marL="0" marR="0" indent="0" algn="ctr" defTabSz="914400" rtl="0" latinLnBrk="0">
        <a:lnSpc>
          <a:spcPct val="100000"/>
        </a:lnSpc>
        <a:spcBef>
          <a:spcPts val="0"/>
        </a:spcBef>
        <a:spcAft>
          <a:spcPts val="0"/>
        </a:spcAft>
        <a:buClrTx/>
        <a:buSzTx/>
        <a:buFontTx/>
        <a:buNone/>
        <a:tabLst/>
        <a:defRPr sz="4800" b="0" i="0" u="none" strike="noStrike" cap="all" spc="30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1pPr>
      <a:lvl2pPr marL="718457" marR="0" indent="-261257"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2pPr>
      <a:lvl3pPr marL="1175657" marR="0" indent="-261257"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3pPr>
      <a:lvl4pPr marL="1676400" marR="0" indent="-3048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4pPr>
      <a:lvl5pPr marL="2133600" marR="0" indent="-3048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DBB2A-F4AE-2849-AA12-445C0DFF56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BFAC47-09EB-1A46-AC36-643B1564AC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fld id="{486B313C-618F-4348-B946-B1DA70763C7A}" type="datetime1">
              <a:rPr lang="en-US" smtClean="0"/>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t>3/17/22</a:t>
            </a:fld>
            <a:endParaRPr lang="en-US"/>
          </a:p>
          <a:p>
            <a:pPr lvl="4"/>
            <a:r>
              <a:rPr lang="en-US"/>
              <a:t>Fifth level</a:t>
            </a:r>
          </a:p>
        </p:txBody>
      </p:sp>
      <p:sp>
        <p:nvSpPr>
          <p:cNvPr id="6" name="Slide Number Placeholder 5">
            <a:extLst>
              <a:ext uri="{FF2B5EF4-FFF2-40B4-BE49-F238E27FC236}">
                <a16:creationId xmlns:a16="http://schemas.microsoft.com/office/drawing/2014/main" id="{EE4DE68E-055D-4646-995A-280AB350C2D1}"/>
              </a:ext>
            </a:extLst>
          </p:cNvPr>
          <p:cNvSpPr>
            <a:spLocks noGrp="1"/>
          </p:cNvSpPr>
          <p:nvPr>
            <p:ph type="sldNum" sz="quarter" idx="4"/>
          </p:nvPr>
        </p:nvSpPr>
        <p:spPr>
          <a:xfrm>
            <a:off x="10058400" y="6356350"/>
            <a:ext cx="1295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BB4C2F-92BD-4B41-B2B7-BD8074000AA9}" type="slidenum">
              <a:rPr lang="en-US" smtClean="0"/>
              <a:t>‹#›</a:t>
            </a:fld>
            <a:endParaRPr lang="en-US"/>
          </a:p>
        </p:txBody>
      </p:sp>
      <p:sp>
        <p:nvSpPr>
          <p:cNvPr id="8" name="Slide Number Placeholder 5">
            <a:extLst>
              <a:ext uri="{FF2B5EF4-FFF2-40B4-BE49-F238E27FC236}">
                <a16:creationId xmlns:a16="http://schemas.microsoft.com/office/drawing/2014/main" id="{69DCBC31-F370-2E4E-A4AF-9E563A8CB400}"/>
              </a:ext>
            </a:extLst>
          </p:cNvPr>
          <p:cNvSpPr txBox="1">
            <a:spLocks/>
          </p:cNvSpPr>
          <p:nvPr userDrawn="1"/>
        </p:nvSpPr>
        <p:spPr>
          <a:xfrm>
            <a:off x="8458200" y="6353941"/>
            <a:ext cx="1295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11" name="Picture 10" descr="A black and red sign with white text&#10;&#10;Description automatically generated">
            <a:extLst>
              <a:ext uri="{FF2B5EF4-FFF2-40B4-BE49-F238E27FC236}">
                <a16:creationId xmlns:a16="http://schemas.microsoft.com/office/drawing/2014/main" id="{7639C94B-D982-6A6E-577F-C2F6916FE787}"/>
              </a:ext>
            </a:extLst>
          </p:cNvPr>
          <p:cNvPicPr>
            <a:picLocks noChangeAspect="1"/>
          </p:cNvPicPr>
          <p:nvPr userDrawn="1"/>
        </p:nvPicPr>
        <p:blipFill>
          <a:blip r:embed="rId15"/>
          <a:stretch>
            <a:fillRect/>
          </a:stretch>
        </p:blipFill>
        <p:spPr>
          <a:xfrm>
            <a:off x="280657" y="5974987"/>
            <a:ext cx="2044430" cy="580931"/>
          </a:xfrm>
          <a:prstGeom prst="rect">
            <a:avLst/>
          </a:prstGeom>
        </p:spPr>
      </p:pic>
    </p:spTree>
    <p:extLst>
      <p:ext uri="{BB962C8B-B14F-4D97-AF65-F5344CB8AC3E}">
        <p14:creationId xmlns:p14="http://schemas.microsoft.com/office/powerpoint/2010/main" val="390716335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6" r:id="rId12"/>
    <p:sldLayoutId id="2147483770"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05F96C-D634-4A69-95EC-3D002BD68752}"/>
              </a:ext>
            </a:extLst>
          </p:cNvPr>
          <p:cNvSpPr>
            <a:spLocks noGrp="1"/>
          </p:cNvSpPr>
          <p:nvPr>
            <p:ph type="title"/>
          </p:nvPr>
        </p:nvSpPr>
        <p:spPr>
          <a:xfrm>
            <a:off x="594519" y="365125"/>
            <a:ext cx="11002962" cy="82391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37757E98-D0FB-43E3-98BC-711F6A2F5372}"/>
              </a:ext>
            </a:extLst>
          </p:cNvPr>
          <p:cNvSpPr>
            <a:spLocks noGrp="1"/>
          </p:cNvSpPr>
          <p:nvPr>
            <p:ph type="body" idx="1"/>
          </p:nvPr>
        </p:nvSpPr>
        <p:spPr>
          <a:xfrm>
            <a:off x="594519" y="1365813"/>
            <a:ext cx="10989920" cy="481115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FA65B72-2E86-4BA3-94F2-3ADFA40B7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C1F3FD-3DB9-46B7-85E1-E8B8878A401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a:p>
        </p:txBody>
      </p:sp>
    </p:spTree>
    <p:extLst>
      <p:ext uri="{BB962C8B-B14F-4D97-AF65-F5344CB8AC3E}">
        <p14:creationId xmlns:p14="http://schemas.microsoft.com/office/powerpoint/2010/main" val="210410499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hf hdr="0" ftr="0" dt="0"/>
  <p:txStyles>
    <p:titleStyle>
      <a:lvl1pPr algn="ctr" defTabSz="914400" rtl="0" eaLnBrk="1" latinLnBrk="0" hangingPunct="1">
        <a:lnSpc>
          <a:spcPct val="10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hyperlink" Target="http://nrl.mit.edu/" TargetMode="Externa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0.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0.xml"/><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29.jpeg"/><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0.xml"/><Relationship Id="rId5" Type="http://schemas.openxmlformats.org/officeDocument/2006/relationships/image" Target="../media/image43.sv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hyperlink" Target="http://github.com/openmc-dev/openmc" TargetMode="External"/><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0.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0.xml"/><Relationship Id="rId6" Type="http://schemas.openxmlformats.org/officeDocument/2006/relationships/image" Target="../media/image56.sv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svg"/><Relationship Id="rId9"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0.xml"/><Relationship Id="rId5" Type="http://schemas.openxmlformats.org/officeDocument/2006/relationships/image" Target="../media/image43.sv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0.xml"/><Relationship Id="rId4" Type="http://schemas.openxmlformats.org/officeDocument/2006/relationships/image" Target="../media/image71.png"/></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20.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image" Target="../media/image77.png"/><Relationship Id="rId5" Type="http://schemas.openxmlformats.org/officeDocument/2006/relationships/image" Target="../media/image76.jpeg"/><Relationship Id="rId4" Type="http://schemas.openxmlformats.org/officeDocument/2006/relationships/image" Target="../media/image75.png"/></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20.xml"/><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5.xml"/><Relationship Id="rId1" Type="http://schemas.openxmlformats.org/officeDocument/2006/relationships/slideLayout" Target="../slideLayouts/slideLayout20.xml"/><Relationship Id="rId5" Type="http://schemas.openxmlformats.org/officeDocument/2006/relationships/image" Target="../media/image43.sv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6.xml"/><Relationship Id="rId1" Type="http://schemas.openxmlformats.org/officeDocument/2006/relationships/slideLayout" Target="../slideLayouts/slideLayout20.xml"/><Relationship Id="rId5" Type="http://schemas.openxmlformats.org/officeDocument/2006/relationships/image" Target="../media/image43.sv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3.svg"/><Relationship Id="rId2" Type="http://schemas.openxmlformats.org/officeDocument/2006/relationships/notesSlide" Target="../notesSlides/notesSlide37.xml"/><Relationship Id="rId1" Type="http://schemas.openxmlformats.org/officeDocument/2006/relationships/slideLayout" Target="../slideLayouts/slideLayout20.xml"/><Relationship Id="rId6" Type="http://schemas.openxmlformats.org/officeDocument/2006/relationships/image" Target="../media/image82.png"/><Relationship Id="rId5" Type="http://schemas.openxmlformats.org/officeDocument/2006/relationships/image" Target="../media/image43.sv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svg"/><Relationship Id="rId2" Type="http://schemas.openxmlformats.org/officeDocument/2006/relationships/notesSlide" Target="../notesSlides/notesSlide38.xml"/><Relationship Id="rId1" Type="http://schemas.openxmlformats.org/officeDocument/2006/relationships/slideLayout" Target="../slideLayouts/slideLayout20.xml"/><Relationship Id="rId6" Type="http://schemas.openxmlformats.org/officeDocument/2006/relationships/image" Target="../media/image84.png"/><Relationship Id="rId5" Type="http://schemas.openxmlformats.org/officeDocument/2006/relationships/image" Target="../media/image43.svg"/><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20.xml"/><Relationship Id="rId6" Type="http://schemas.openxmlformats.org/officeDocument/2006/relationships/image" Target="../media/image46.png"/><Relationship Id="rId5" Type="http://schemas.openxmlformats.org/officeDocument/2006/relationships/image" Target="../media/image43.svg"/><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0.xml"/><Relationship Id="rId1" Type="http://schemas.openxmlformats.org/officeDocument/2006/relationships/slideLayout" Target="../slideLayouts/slideLayout20.xml"/><Relationship Id="rId4" Type="http://schemas.openxmlformats.org/officeDocument/2006/relationships/image" Target="../media/image87.png"/></Relationships>
</file>

<file path=ppt/slides/_rels/slide5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1.xml"/><Relationship Id="rId1" Type="http://schemas.openxmlformats.org/officeDocument/2006/relationships/slideLayout" Target="../slideLayouts/slideLayout20.xml"/><Relationship Id="rId4" Type="http://schemas.openxmlformats.org/officeDocument/2006/relationships/image" Target="../media/image89.png"/></Relationships>
</file>

<file path=ppt/slides/_rels/slide5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2.xml"/><Relationship Id="rId1" Type="http://schemas.openxmlformats.org/officeDocument/2006/relationships/slideLayout" Target="../slideLayouts/slideLayout2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5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8.xml"/><Relationship Id="rId1" Type="http://schemas.openxmlformats.org/officeDocument/2006/relationships/slideLayout" Target="../slideLayouts/slideLayout20.xml"/><Relationship Id="rId5" Type="http://schemas.openxmlformats.org/officeDocument/2006/relationships/image" Target="../media/image100.png"/><Relationship Id="rId4" Type="http://schemas.openxmlformats.org/officeDocument/2006/relationships/image" Target="../media/image99.png"/></Relationships>
</file>

<file path=ppt/slides/_rels/slide6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0.xml"/><Relationship Id="rId1" Type="http://schemas.openxmlformats.org/officeDocument/2006/relationships/slideLayout" Target="../slideLayouts/slideLayout20.xml"/><Relationship Id="rId5" Type="http://schemas.openxmlformats.org/officeDocument/2006/relationships/image" Target="../media/image102.png"/><Relationship Id="rId4" Type="http://schemas.openxmlformats.org/officeDocument/2006/relationships/image" Target="../media/image101.png"/></Relationships>
</file>

<file path=ppt/slides/_rels/slide6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1.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5.xml"/><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7.xml"/><Relationship Id="rId1" Type="http://schemas.openxmlformats.org/officeDocument/2006/relationships/slideLayout" Target="../slideLayouts/slideLayout20.xml"/></Relationships>
</file>

<file path=ppt/slides/_rels/slide7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8.xml"/><Relationship Id="rId1" Type="http://schemas.openxmlformats.org/officeDocument/2006/relationships/slideLayout" Target="../slideLayouts/slideLayout20.xml"/></Relationships>
</file>

<file path=ppt/slides/_rels/slide7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1.xml"/><Relationship Id="rId1" Type="http://schemas.openxmlformats.org/officeDocument/2006/relationships/slideLayout" Target="../slideLayouts/slideLayout2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5.xml"/><Relationship Id="rId1" Type="http://schemas.openxmlformats.org/officeDocument/2006/relationships/slideLayout" Target="../slideLayouts/slideLayout20.xml"/></Relationships>
</file>

<file path=ppt/slides/_rels/slide80.xml.rels><?xml version="1.0" encoding="UTF-8" standalone="yes"?>
<Relationships xmlns="http://schemas.openxmlformats.org/package/2006/relationships"><Relationship Id="rId3" Type="http://schemas.openxmlformats.org/officeDocument/2006/relationships/image" Target="../media/image110.gif"/><Relationship Id="rId2" Type="http://schemas.openxmlformats.org/officeDocument/2006/relationships/notesSlide" Target="../notesSlides/notesSlide66.xml"/><Relationship Id="rId1" Type="http://schemas.openxmlformats.org/officeDocument/2006/relationships/slideLayout" Target="../slideLayouts/slideLayout20.xml"/></Relationships>
</file>

<file path=ppt/slides/_rels/slide8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67.xml"/><Relationship Id="rId1" Type="http://schemas.openxmlformats.org/officeDocument/2006/relationships/slideLayout" Target="../slideLayouts/slideLayout20.xml"/><Relationship Id="rId4" Type="http://schemas.openxmlformats.org/officeDocument/2006/relationships/image" Target="../media/image112.png"/></Relationships>
</file>

<file path=ppt/slides/_rels/slide8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8.xml"/><Relationship Id="rId1" Type="http://schemas.openxmlformats.org/officeDocument/2006/relationships/slideLayout" Target="../slideLayouts/slideLayout20.xml"/><Relationship Id="rId4" Type="http://schemas.openxmlformats.org/officeDocument/2006/relationships/image" Target="../media/image114.png"/></Relationships>
</file>

<file path=ppt/slides/_rels/slide8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9.xml"/><Relationship Id="rId1" Type="http://schemas.openxmlformats.org/officeDocument/2006/relationships/slideLayout" Target="../slideLayouts/slideLayout20.xml"/></Relationships>
</file>

<file path=ppt/slides/_rels/slide8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0.xml"/><Relationship Id="rId1" Type="http://schemas.openxmlformats.org/officeDocument/2006/relationships/slideLayout" Target="../slideLayouts/slideLayout20.xml"/><Relationship Id="rId4" Type="http://schemas.openxmlformats.org/officeDocument/2006/relationships/image" Target="../media/image117.png"/></Relationships>
</file>

<file path=ppt/slides/_rels/slide8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1.xml"/><Relationship Id="rId1" Type="http://schemas.openxmlformats.org/officeDocument/2006/relationships/slideLayout" Target="../slideLayouts/slideLayout20.xml"/></Relationships>
</file>

<file path=ppt/slides/_rels/slide8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2.xml"/><Relationship Id="rId1" Type="http://schemas.openxmlformats.org/officeDocument/2006/relationships/slideLayout" Target="../slideLayouts/slideLayout20.xml"/></Relationships>
</file>

<file path=ppt/slides/_rels/slide8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3.xml"/><Relationship Id="rId1" Type="http://schemas.openxmlformats.org/officeDocument/2006/relationships/slideLayout" Target="../slideLayouts/slideLayout20.xml"/><Relationship Id="rId4" Type="http://schemas.openxmlformats.org/officeDocument/2006/relationships/image" Target="../media/image120.png"/></Relationships>
</file>

<file path=ppt/slides/_rels/slide88.xml.rels><?xml version="1.0" encoding="UTF-8" standalone="yes"?>
<Relationships xmlns="http://schemas.openxmlformats.org/package/2006/relationships"><Relationship Id="rId3" Type="http://schemas.openxmlformats.org/officeDocument/2006/relationships/hyperlink" Target="https://github.com/gridley/openmc/tree/mars" TargetMode="External"/><Relationship Id="rId2" Type="http://schemas.openxmlformats.org/officeDocument/2006/relationships/notesSlide" Target="../notesSlides/notesSlide74.xml"/><Relationship Id="rId1" Type="http://schemas.openxmlformats.org/officeDocument/2006/relationships/slideLayout" Target="../slideLayouts/slideLayout2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77.xml"/><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78.xml"/><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79.xml"/><Relationship Id="rId1" Type="http://schemas.openxmlformats.org/officeDocument/2006/relationships/slideLayout" Target="../slideLayouts/slideLayout8.xml"/><Relationship Id="rId4" Type="http://schemas.openxmlformats.org/officeDocument/2006/relationships/image" Target="../media/image124.png"/></Relationships>
</file>

<file path=ppt/slides/_rels/slide9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0.xml"/><Relationship Id="rId1" Type="http://schemas.openxmlformats.org/officeDocument/2006/relationships/slideLayout" Target="../slideLayouts/slideLayout8.xml"/><Relationship Id="rId4" Type="http://schemas.openxmlformats.org/officeDocument/2006/relationships/image" Target="../media/image126.png"/></Relationships>
</file>

<file path=ppt/slides/_rels/slide9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81.xml"/><Relationship Id="rId1" Type="http://schemas.openxmlformats.org/officeDocument/2006/relationships/slideLayout" Target="../slideLayouts/slideLayout8.xml"/><Relationship Id="rId4" Type="http://schemas.openxmlformats.org/officeDocument/2006/relationships/image" Target="../media/image128.svg"/></Relationships>
</file>

<file path=ppt/slides/_rels/slide9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82.xml"/><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83.xml"/><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84.xml"/><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85.xml"/><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86.xml"/><Relationship Id="rId1" Type="http://schemas.openxmlformats.org/officeDocument/2006/relationships/slideLayout" Target="../slideLayouts/slideLayout8.xml"/><Relationship Id="rId4" Type="http://schemas.openxmlformats.org/officeDocument/2006/relationships/image" Target="../media/image134.png"/></Relationships>
</file>

<file path=ppt/slides/_rels/slide10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87.xml"/><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notesSlide" Target="../notesSlides/notesSlide89.xml"/><Relationship Id="rId1" Type="http://schemas.openxmlformats.org/officeDocument/2006/relationships/slideLayout" Target="../slideLayouts/slideLayout8.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10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90.xml"/><Relationship Id="rId1" Type="http://schemas.openxmlformats.org/officeDocument/2006/relationships/slideLayout" Target="../slideLayouts/slideLayout8.xml"/><Relationship Id="rId5" Type="http://schemas.openxmlformats.org/officeDocument/2006/relationships/image" Target="../media/image142.png"/><Relationship Id="rId4" Type="http://schemas.openxmlformats.org/officeDocument/2006/relationships/image" Target="../media/image141.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92.xml"/><Relationship Id="rId1" Type="http://schemas.openxmlformats.org/officeDocument/2006/relationships/slideLayout" Target="../slideLayouts/slideLayout8.xml"/><Relationship Id="rId5" Type="http://schemas.openxmlformats.org/officeDocument/2006/relationships/image" Target="../media/image145.png"/><Relationship Id="rId4" Type="http://schemas.openxmlformats.org/officeDocument/2006/relationships/image" Target="../media/image144.png"/></Relationships>
</file>

<file path=ppt/slides/_rels/slide10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93.xml"/><Relationship Id="rId1" Type="http://schemas.openxmlformats.org/officeDocument/2006/relationships/slideLayout" Target="../slideLayouts/slideLayout8.xml"/><Relationship Id="rId5" Type="http://schemas.openxmlformats.org/officeDocument/2006/relationships/image" Target="../media/image148.png"/><Relationship Id="rId4" Type="http://schemas.openxmlformats.org/officeDocument/2006/relationships/image" Target="../media/image147.png"/></Relationships>
</file>

<file path=ppt/slides/_rels/slide10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94.xml"/><Relationship Id="rId1" Type="http://schemas.openxmlformats.org/officeDocument/2006/relationships/slideLayout" Target="../slideLayouts/slideLayout8.xml"/><Relationship Id="rId4" Type="http://schemas.openxmlformats.org/officeDocument/2006/relationships/image" Target="../media/image150.png"/></Relationships>
</file>

<file path=ppt/slides/_rels/slide11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95.xml"/><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96.xml"/><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97.xml"/><Relationship Id="rId1" Type="http://schemas.openxmlformats.org/officeDocument/2006/relationships/slideLayout" Target="../slideLayouts/slideLayout8.xml"/><Relationship Id="rId4" Type="http://schemas.openxmlformats.org/officeDocument/2006/relationships/image" Target="../media/image154.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99.xml"/><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00.xml"/><Relationship Id="rId1" Type="http://schemas.openxmlformats.org/officeDocument/2006/relationships/slideLayout" Target="../slideLayouts/slideLayout8.xml"/><Relationship Id="rId4" Type="http://schemas.openxmlformats.org/officeDocument/2006/relationships/image" Target="../media/image156.png"/></Relationships>
</file>

<file path=ppt/slides/_rels/slide11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01.xml"/><Relationship Id="rId1" Type="http://schemas.openxmlformats.org/officeDocument/2006/relationships/slideLayout" Target="../slideLayouts/slideLayout8.xml"/><Relationship Id="rId4" Type="http://schemas.openxmlformats.org/officeDocument/2006/relationships/image" Target="../media/image158.png"/></Relationships>
</file>

<file path=ppt/slides/_rels/slide11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02.xml"/><Relationship Id="rId1" Type="http://schemas.openxmlformats.org/officeDocument/2006/relationships/slideLayout" Target="../slideLayouts/slideLayout8.xml"/><Relationship Id="rId4" Type="http://schemas.openxmlformats.org/officeDocument/2006/relationships/image" Target="../media/image160.png"/></Relationships>
</file>

<file path=ppt/slides/_rels/slide11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03.xml"/><Relationship Id="rId1" Type="http://schemas.openxmlformats.org/officeDocument/2006/relationships/slideLayout" Target="../slideLayouts/slideLayout8.xml"/><Relationship Id="rId4" Type="http://schemas.openxmlformats.org/officeDocument/2006/relationships/image" Target="../media/image162.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05.xml"/><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06.xml"/><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07.xml"/><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08.xml"/><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09.xml"/><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10.xml"/><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11.xml"/><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12.xml"/><Relationship Id="rId1" Type="http://schemas.openxmlformats.org/officeDocument/2006/relationships/slideLayout" Target="../slideLayouts/slideLayout8.xml"/><Relationship Id="rId4" Type="http://schemas.openxmlformats.org/officeDocument/2006/relationships/image" Target="../media/image171.png"/></Relationships>
</file>

<file path=ppt/slides/_rels/slide128.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13.xml"/><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8.xml"/></Relationships>
</file>

<file path=ppt/slides/_rels/slide130.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15.xml"/><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16.xml"/><Relationship Id="rId1" Type="http://schemas.openxmlformats.org/officeDocument/2006/relationships/slideLayout" Target="../slideLayouts/slideLayout8.xml"/></Relationships>
</file>

<file path=ppt/slides/_rels/slide13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17.xml"/><Relationship Id="rId1" Type="http://schemas.openxmlformats.org/officeDocument/2006/relationships/slideLayout" Target="../slideLayouts/slideLayout8.xml"/></Relationships>
</file>

<file path=ppt/slides/_rels/slide133.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18.xml"/><Relationship Id="rId1" Type="http://schemas.openxmlformats.org/officeDocument/2006/relationships/slideLayout" Target="../slideLayouts/slideLayout8.xml"/></Relationships>
</file>

<file path=ppt/slides/_rels/slide13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19.xml"/><Relationship Id="rId1" Type="http://schemas.openxmlformats.org/officeDocument/2006/relationships/slideLayout" Target="../slideLayouts/slideLayout8.xml"/></Relationships>
</file>

<file path=ppt/slides/_rels/slide135.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20.xml"/><Relationship Id="rId1" Type="http://schemas.openxmlformats.org/officeDocument/2006/relationships/slideLayout" Target="../slideLayouts/slideLayout8.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0.xml"/></Relationships>
</file>

<file path=ppt/slides/_rels/slide1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2.xml"/><Relationship Id="rId1" Type="http://schemas.openxmlformats.org/officeDocument/2006/relationships/slideLayout" Target="../slideLayouts/slideLayout32.xml"/><Relationship Id="rId6" Type="http://schemas.openxmlformats.org/officeDocument/2006/relationships/image" Target="../media/image5.png"/><Relationship Id="rId5" Type="http://schemas.openxmlformats.org/officeDocument/2006/relationships/image" Target="../media/image180.svg"/><Relationship Id="rId4" Type="http://schemas.openxmlformats.org/officeDocument/2006/relationships/image" Target="../media/image179.png"/></Relationships>
</file>

<file path=ppt/slides/_rels/slide138.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123.xml"/><Relationship Id="rId1" Type="http://schemas.openxmlformats.org/officeDocument/2006/relationships/slideLayout" Target="../slideLayouts/slideLayout20.xml"/></Relationships>
</file>

<file path=ppt/slides/_rels/slide13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24.xml"/><Relationship Id="rId1" Type="http://schemas.openxmlformats.org/officeDocument/2006/relationships/slideLayout" Target="../slideLayouts/slideLayout20.xml"/></Relationships>
</file>

<file path=ppt/slides/_rels/slide140.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25.xml"/><Relationship Id="rId1" Type="http://schemas.openxmlformats.org/officeDocument/2006/relationships/slideLayout" Target="../slideLayouts/slideLayout20.xml"/></Relationships>
</file>

<file path=ppt/slides/_rels/slide141.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26.xml"/><Relationship Id="rId1" Type="http://schemas.openxmlformats.org/officeDocument/2006/relationships/slideLayout" Target="../slideLayouts/slideLayout20.xml"/></Relationships>
</file>

<file path=ppt/slides/_rels/slide14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27.xml"/><Relationship Id="rId1" Type="http://schemas.openxmlformats.org/officeDocument/2006/relationships/slideLayout" Target="../slideLayouts/slideLayout20.xml"/></Relationships>
</file>

<file path=ppt/slides/_rels/slide143.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28.xml"/><Relationship Id="rId1" Type="http://schemas.openxmlformats.org/officeDocument/2006/relationships/slideLayout" Target="../slideLayouts/slideLayout20.xml"/></Relationships>
</file>

<file path=ppt/slides/_rels/slide144.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129.xml"/><Relationship Id="rId1" Type="http://schemas.openxmlformats.org/officeDocument/2006/relationships/slideLayout" Target="../slideLayouts/slideLayout20.xml"/></Relationships>
</file>

<file path=ppt/slides/_rels/slide14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130.xml"/><Relationship Id="rId1" Type="http://schemas.openxmlformats.org/officeDocument/2006/relationships/slideLayout" Target="../slideLayouts/slideLayout20.xml"/></Relationships>
</file>

<file path=ppt/slides/_rels/slide14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31.xml"/><Relationship Id="rId1" Type="http://schemas.openxmlformats.org/officeDocument/2006/relationships/slideLayout" Target="../slideLayouts/slideLayout20.xml"/><Relationship Id="rId4" Type="http://schemas.openxmlformats.org/officeDocument/2006/relationships/image" Target="../media/image190.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9.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133.xml"/><Relationship Id="rId1" Type="http://schemas.openxmlformats.org/officeDocument/2006/relationships/slideLayout" Target="../slideLayouts/slideLayout20.xml"/></Relationships>
</file>

<file path=ppt/slides/_rels/slide150.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34.xml"/><Relationship Id="rId1" Type="http://schemas.openxmlformats.org/officeDocument/2006/relationships/slideLayout" Target="../slideLayouts/slideLayout20.xml"/></Relationships>
</file>

<file path=ppt/slides/_rels/slide151.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35.xml"/><Relationship Id="rId1" Type="http://schemas.openxmlformats.org/officeDocument/2006/relationships/slideLayout" Target="../slideLayouts/slideLayout20.xml"/></Relationships>
</file>

<file path=ppt/slides/_rels/slide15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36.xml"/><Relationship Id="rId1" Type="http://schemas.openxmlformats.org/officeDocument/2006/relationships/slideLayout" Target="../slideLayouts/slideLayout20.xml"/></Relationships>
</file>

<file path=ppt/slides/_rels/slide15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37.xml"/><Relationship Id="rId1" Type="http://schemas.openxmlformats.org/officeDocument/2006/relationships/slideLayout" Target="../slideLayouts/slideLayout20.xml"/></Relationships>
</file>

<file path=ppt/slides/_rels/slide154.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38.xml"/><Relationship Id="rId1" Type="http://schemas.openxmlformats.org/officeDocument/2006/relationships/slideLayout" Target="../slideLayouts/slideLayout20.xml"/></Relationships>
</file>

<file path=ppt/slides/_rels/slide155.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39.xml"/><Relationship Id="rId1" Type="http://schemas.openxmlformats.org/officeDocument/2006/relationships/slideLayout" Target="../slideLayouts/slideLayout20.xml"/><Relationship Id="rId5" Type="http://schemas.openxmlformats.org/officeDocument/2006/relationships/image" Target="../media/image194.svg"/><Relationship Id="rId4" Type="http://schemas.openxmlformats.org/officeDocument/2006/relationships/image" Target="../media/image193.png"/></Relationships>
</file>

<file path=ppt/slides/_rels/slide156.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40.xml"/><Relationship Id="rId1" Type="http://schemas.openxmlformats.org/officeDocument/2006/relationships/slideLayout" Target="../slideLayouts/slideLayout20.xml"/></Relationships>
</file>

<file path=ppt/slides/_rels/slide15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41.xml"/><Relationship Id="rId1" Type="http://schemas.openxmlformats.org/officeDocument/2006/relationships/slideLayout" Target="../slideLayouts/slideLayout20.xml"/></Relationships>
</file>

<file path=ppt/slides/_rels/slide158.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42.xml"/><Relationship Id="rId1" Type="http://schemas.openxmlformats.org/officeDocument/2006/relationships/slideLayout" Target="../slideLayouts/slideLayout20.xml"/><Relationship Id="rId4" Type="http://schemas.openxmlformats.org/officeDocument/2006/relationships/image" Target="../media/image198.png"/></Relationships>
</file>

<file path=ppt/slides/_rels/slide15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43.xml"/><Relationship Id="rId1" Type="http://schemas.openxmlformats.org/officeDocument/2006/relationships/slideLayout" Target="../slideLayouts/slideLayout20.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160.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144.xml"/><Relationship Id="rId1" Type="http://schemas.openxmlformats.org/officeDocument/2006/relationships/slideLayout" Target="../slideLayouts/slideLayout20.xml"/><Relationship Id="rId4" Type="http://schemas.openxmlformats.org/officeDocument/2006/relationships/image" Target="../media/image204.png"/></Relationships>
</file>

<file path=ppt/slides/_rels/slide16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145.xml"/><Relationship Id="rId1" Type="http://schemas.openxmlformats.org/officeDocument/2006/relationships/slideLayout" Target="../slideLayouts/slideLayout20.xml"/><Relationship Id="rId4" Type="http://schemas.openxmlformats.org/officeDocument/2006/relationships/image" Target="../media/image206.png"/></Relationships>
</file>

<file path=ppt/slides/_rels/slide162.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146.xml"/><Relationship Id="rId1" Type="http://schemas.openxmlformats.org/officeDocument/2006/relationships/slideLayout" Target="../slideLayouts/slideLayout20.xml"/><Relationship Id="rId5" Type="http://schemas.openxmlformats.org/officeDocument/2006/relationships/image" Target="../media/image106.png"/><Relationship Id="rId4" Type="http://schemas.openxmlformats.org/officeDocument/2006/relationships/image" Target="../media/image204.png"/></Relationships>
</file>

<file path=ppt/slides/_rels/slide1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7.xml"/><Relationship Id="rId1" Type="http://schemas.openxmlformats.org/officeDocument/2006/relationships/slideLayout" Target="../slideLayouts/slideLayout20.xml"/><Relationship Id="rId4" Type="http://schemas.openxmlformats.org/officeDocument/2006/relationships/image" Target="../media/image208.png"/></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0.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0.xml"/></Relationships>
</file>

<file path=ppt/slides/_rels/slide166.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150.xml"/><Relationship Id="rId1" Type="http://schemas.openxmlformats.org/officeDocument/2006/relationships/slideLayout" Target="../slideLayouts/slideLayout20.xml"/></Relationships>
</file>

<file path=ppt/slides/_rels/slide16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51.xml"/><Relationship Id="rId1" Type="http://schemas.openxmlformats.org/officeDocument/2006/relationships/slideLayout" Target="../slideLayouts/slideLayout20.xml"/><Relationship Id="rId4" Type="http://schemas.openxmlformats.org/officeDocument/2006/relationships/image" Target="../media/image211.png"/></Relationships>
</file>

<file path=ppt/slides/_rels/slide16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52.xml"/><Relationship Id="rId1" Type="http://schemas.openxmlformats.org/officeDocument/2006/relationships/slideLayout" Target="../slideLayouts/slideLayout20.xml"/><Relationship Id="rId4" Type="http://schemas.openxmlformats.org/officeDocument/2006/relationships/image" Target="../media/image212.png"/></Relationships>
</file>

<file path=ppt/slides/_rels/slide16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153.xml"/><Relationship Id="rId1" Type="http://schemas.openxmlformats.org/officeDocument/2006/relationships/slideLayout" Target="../slideLayouts/slideLayout20.xml"/></Relationships>
</file>

<file path=ppt/slides/_rels/slide170.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154.xml"/><Relationship Id="rId1" Type="http://schemas.openxmlformats.org/officeDocument/2006/relationships/slideLayout" Target="../slideLayouts/slideLayout20.xml"/></Relationships>
</file>

<file path=ppt/slides/_rels/slide171.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55.xml"/><Relationship Id="rId1" Type="http://schemas.openxmlformats.org/officeDocument/2006/relationships/slideLayout" Target="../slideLayouts/slideLayout20.xml"/><Relationship Id="rId4" Type="http://schemas.openxmlformats.org/officeDocument/2006/relationships/image" Target="../media/image216.png"/></Relationships>
</file>

<file path=ppt/slides/_rels/slide172.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56.xml"/><Relationship Id="rId1" Type="http://schemas.openxmlformats.org/officeDocument/2006/relationships/slideLayout" Target="../slideLayouts/slideLayout20.xml"/><Relationship Id="rId5" Type="http://schemas.openxmlformats.org/officeDocument/2006/relationships/image" Target="../media/image218.png"/><Relationship Id="rId4" Type="http://schemas.openxmlformats.org/officeDocument/2006/relationships/image" Target="../media/image217.png"/></Relationships>
</file>

<file path=ppt/slides/_rels/slide173.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157.xml"/><Relationship Id="rId1" Type="http://schemas.openxmlformats.org/officeDocument/2006/relationships/slideLayout" Target="../slideLayouts/slideLayout20.xml"/><Relationship Id="rId5" Type="http://schemas.openxmlformats.org/officeDocument/2006/relationships/image" Target="../media/image221.png"/><Relationship Id="rId4" Type="http://schemas.openxmlformats.org/officeDocument/2006/relationships/image" Target="../media/image2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Picture Placeholder 7" descr="Picture Placeholder 7"/>
          <p:cNvPicPr>
            <a:picLocks noGrp="1" noChangeAspect="1"/>
          </p:cNvPicPr>
          <p:nvPr>
            <p:ph type="pic" idx="21"/>
          </p:nvPr>
        </p:nvPicPr>
        <p:blipFill>
          <a:blip r:embed="rId3"/>
          <a:stretch>
            <a:fillRect/>
          </a:stretch>
        </p:blipFill>
        <p:spPr>
          <a:xfrm>
            <a:off x="0" y="128757"/>
            <a:ext cx="12192000" cy="6858000"/>
          </a:xfrm>
          <a:prstGeom prst="rect">
            <a:avLst/>
          </a:prstGeom>
        </p:spPr>
      </p:pic>
      <p:sp>
        <p:nvSpPr>
          <p:cNvPr id="186" name="Text Placeholder 6"/>
          <p:cNvSpPr>
            <a:spLocks noGrp="1"/>
          </p:cNvSpPr>
          <p:nvPr>
            <p:ph type="body" idx="22"/>
          </p:nvPr>
        </p:nvSpPr>
        <p:spPr>
          <a:xfrm>
            <a:off x="2896198" y="381295"/>
            <a:ext cx="6211572" cy="3631886"/>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Autofit/>
          </a:bodyPr>
          <a:lstStyle/>
          <a:p>
            <a:pPr defTabSz="704087">
              <a:lnSpc>
                <a:spcPct val="100000"/>
              </a:lnSpc>
              <a:spcBef>
                <a:spcPts val="700"/>
              </a:spcBef>
              <a:defRPr sz="1386" spc="0"/>
            </a:pPr>
            <a:r>
              <a:rPr lang="en-US" sz="2000" b="1" dirty="0">
                <a:latin typeface="+mj-lt"/>
              </a:rPr>
              <a:t>GPU-ORIENTED ALGORITHMS for</a:t>
            </a:r>
          </a:p>
          <a:p>
            <a:pPr defTabSz="704087">
              <a:lnSpc>
                <a:spcPct val="100000"/>
              </a:lnSpc>
              <a:spcBef>
                <a:spcPts val="700"/>
              </a:spcBef>
              <a:defRPr sz="1386" spc="0"/>
            </a:pPr>
            <a:r>
              <a:rPr lang="en-US" sz="2000" b="1" dirty="0">
                <a:latin typeface="+mj-lt"/>
              </a:rPr>
              <a:t>continuous energy monte carlo</a:t>
            </a:r>
          </a:p>
          <a:p>
            <a:pPr defTabSz="704087">
              <a:lnSpc>
                <a:spcPct val="100000"/>
              </a:lnSpc>
              <a:spcBef>
                <a:spcPts val="700"/>
              </a:spcBef>
              <a:defRPr sz="1386" spc="0"/>
            </a:pPr>
            <a:r>
              <a:rPr lang="en-US" sz="2000" b="1" dirty="0">
                <a:latin typeface="+mj-lt"/>
              </a:rPr>
              <a:t>neutron transport</a:t>
            </a:r>
          </a:p>
          <a:p>
            <a:pPr defTabSz="704087">
              <a:lnSpc>
                <a:spcPct val="100000"/>
              </a:lnSpc>
              <a:spcBef>
                <a:spcPts val="700"/>
              </a:spcBef>
              <a:defRPr sz="1386" spc="0"/>
            </a:pPr>
            <a:endParaRPr lang="en-US" sz="2000" b="1" dirty="0">
              <a:latin typeface="+mj-lt"/>
            </a:endParaRPr>
          </a:p>
          <a:p>
            <a:pPr defTabSz="704087">
              <a:lnSpc>
                <a:spcPct val="100000"/>
              </a:lnSpc>
              <a:spcBef>
                <a:spcPts val="700"/>
              </a:spcBef>
              <a:defRPr sz="1386" spc="0"/>
            </a:pPr>
            <a:r>
              <a:rPr lang="en-US" sz="2000" b="1" dirty="0">
                <a:latin typeface="+mj-lt"/>
              </a:rPr>
              <a:t>gavin ridley</a:t>
            </a:r>
          </a:p>
          <a:p>
            <a:pPr defTabSz="704087">
              <a:lnSpc>
                <a:spcPct val="100000"/>
              </a:lnSpc>
              <a:spcBef>
                <a:spcPts val="700"/>
              </a:spcBef>
              <a:defRPr sz="1386" spc="0"/>
            </a:pPr>
            <a:endParaRPr lang="en-US" sz="2000" b="1" dirty="0">
              <a:latin typeface="+mj-lt"/>
            </a:endParaRPr>
          </a:p>
          <a:p>
            <a:pPr defTabSz="704087">
              <a:lnSpc>
                <a:spcPct val="100000"/>
              </a:lnSpc>
              <a:spcBef>
                <a:spcPts val="700"/>
              </a:spcBef>
              <a:defRPr sz="1386" spc="0"/>
            </a:pPr>
            <a:r>
              <a:rPr lang="en-US" sz="2000" b="1" dirty="0">
                <a:latin typeface="+mj-lt"/>
              </a:rPr>
              <a:t>Advisor: dr. </a:t>
            </a:r>
            <a:r>
              <a:rPr lang="en-US" sz="2000" b="1" dirty="0" err="1">
                <a:latin typeface="+mj-lt"/>
              </a:rPr>
              <a:t>benoit</a:t>
            </a:r>
            <a:r>
              <a:rPr lang="en-US" sz="2000" b="1" dirty="0">
                <a:latin typeface="+mj-lt"/>
              </a:rPr>
              <a:t> Forget</a:t>
            </a:r>
          </a:p>
          <a:p>
            <a:pPr defTabSz="704087">
              <a:lnSpc>
                <a:spcPct val="100000"/>
              </a:lnSpc>
              <a:spcBef>
                <a:spcPts val="700"/>
              </a:spcBef>
              <a:defRPr sz="1386" spc="0"/>
            </a:pPr>
            <a:endParaRPr lang="en-US" sz="2000" b="1" dirty="0">
              <a:latin typeface="+mj-lt"/>
            </a:endParaRPr>
          </a:p>
          <a:p>
            <a:pPr defTabSz="704087">
              <a:lnSpc>
                <a:spcPct val="100000"/>
              </a:lnSpc>
              <a:spcBef>
                <a:spcPts val="700"/>
              </a:spcBef>
              <a:defRPr sz="1386" spc="0"/>
            </a:pPr>
            <a:r>
              <a:rPr lang="en-US" sz="2000" b="1" dirty="0">
                <a:latin typeface="+mj-lt"/>
              </a:rPr>
              <a:t>August 13, 2024</a:t>
            </a:r>
          </a:p>
        </p:txBody>
      </p:sp>
      <p:pic>
        <p:nvPicPr>
          <p:cNvPr id="187" name="Picture 3" descr="Picture 3"/>
          <p:cNvPicPr>
            <a:picLocks noChangeAspect="1"/>
          </p:cNvPicPr>
          <p:nvPr/>
        </p:nvPicPr>
        <p:blipFill>
          <a:blip r:embed="rId4"/>
          <a:stretch>
            <a:fillRect/>
          </a:stretch>
        </p:blipFill>
        <p:spPr>
          <a:xfrm>
            <a:off x="7894355" y="4430123"/>
            <a:ext cx="2383715" cy="907755"/>
          </a:xfrm>
          <a:prstGeom prst="rect">
            <a:avLst/>
          </a:prstGeom>
          <a:ln w="12700">
            <a:miter lim="400000"/>
          </a:ln>
        </p:spPr>
      </p:pic>
      <p:sp>
        <p:nvSpPr>
          <p:cNvPr id="188" name="TextBox 4"/>
          <p:cNvSpPr txBox="1"/>
          <p:nvPr/>
        </p:nvSpPr>
        <p:spPr>
          <a:xfrm>
            <a:off x="7377282" y="5432797"/>
            <a:ext cx="3727560" cy="39498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2700" tIns="12700" rIns="12700" bIns="12700">
            <a:spAutoFit/>
          </a:bodyPr>
          <a:lstStyle>
            <a:lvl1pPr algn="ctr">
              <a:defRPr sz="2400" spc="3552">
                <a:solidFill>
                  <a:srgbClr val="FFFFFF"/>
                </a:solidFill>
                <a:latin typeface="Garamond"/>
                <a:ea typeface="Garamond"/>
                <a:cs typeface="Garamond"/>
                <a:sym typeface="Garamond"/>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kern="0" spc="800" dirty="0"/>
              <a:t>AALO ATOMICS</a:t>
            </a:r>
            <a:endParaRPr kumimoji="0" sz="2400" b="0" i="0" u="none" strike="noStrike" kern="0" cap="none" spc="800" normalizeH="0" noProof="0" dirty="0">
              <a:ln>
                <a:noFill/>
              </a:ln>
              <a:solidFill>
                <a:srgbClr val="FFFFFF"/>
              </a:solidFill>
              <a:effectLst/>
              <a:uLnTx/>
              <a:uFillTx/>
              <a:latin typeface="Garamond"/>
              <a:sym typeface="Garamond"/>
            </a:endParaRPr>
          </a:p>
        </p:txBody>
      </p:sp>
      <p:sp>
        <p:nvSpPr>
          <p:cNvPr id="2" name="Text Placeholder 2">
            <a:extLst>
              <a:ext uri="{FF2B5EF4-FFF2-40B4-BE49-F238E27FC236}">
                <a16:creationId xmlns:a16="http://schemas.microsoft.com/office/drawing/2014/main" id="{C35221E4-8791-97D2-7FAC-4D4473E83051}"/>
              </a:ext>
            </a:extLst>
          </p:cNvPr>
          <p:cNvSpPr txBox="1">
            <a:spLocks/>
          </p:cNvSpPr>
          <p:nvPr/>
        </p:nvSpPr>
        <p:spPr>
          <a:xfrm>
            <a:off x="4436076" y="5337878"/>
            <a:ext cx="3249827" cy="98344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a:bodyPr>
          <a:lstStyle>
            <a:lvl1pPr marL="0" marR="0" indent="0" algn="ctr" defTabSz="868680" rtl="0" latinLnBrk="0">
              <a:lnSpc>
                <a:spcPct val="150000"/>
              </a:lnSpc>
              <a:spcBef>
                <a:spcPts val="900"/>
              </a:spcBef>
              <a:spcAft>
                <a:spcPts val="0"/>
              </a:spcAft>
              <a:buClrTx/>
              <a:buSzTx/>
              <a:buFontTx/>
              <a:buNone/>
              <a:tabLst/>
              <a:defRPr sz="1710" b="0" i="0" u="none" strike="noStrike" cap="none" spc="285" baseline="0">
                <a:solidFill>
                  <a:srgbClr val="FFFFFF"/>
                </a:solidFill>
                <a:uFillTx/>
                <a:latin typeface="+mn-lt"/>
                <a:ea typeface="+mn-ea"/>
                <a:cs typeface="+mn-cs"/>
                <a:sym typeface="Calibri"/>
              </a:defRPr>
            </a:lvl1pPr>
            <a:lvl2pPr marL="0" marR="0" indent="457200" algn="ctr" defTabSz="914400" rtl="0" latinLnBrk="0">
              <a:lnSpc>
                <a:spcPct val="150000"/>
              </a:lnSpc>
              <a:spcBef>
                <a:spcPts val="1000"/>
              </a:spcBef>
              <a:spcAft>
                <a:spcPts val="0"/>
              </a:spcAft>
              <a:buClrTx/>
              <a:buSzTx/>
              <a:buFontTx/>
              <a:buNone/>
              <a:tabLst/>
              <a:defRPr sz="1800" b="0" i="0" u="none" strike="noStrike" cap="none" spc="300" baseline="0">
                <a:solidFill>
                  <a:srgbClr val="FFFFFF"/>
                </a:solidFill>
                <a:uFillTx/>
                <a:latin typeface="+mn-lt"/>
                <a:ea typeface="+mn-ea"/>
                <a:cs typeface="+mn-cs"/>
                <a:sym typeface="Calibri"/>
              </a:defRPr>
            </a:lvl2pPr>
            <a:lvl3pPr marL="1208314" marR="0" indent="-293914" algn="ctr" defTabSz="914400" rtl="0" latinLnBrk="0">
              <a:lnSpc>
                <a:spcPct val="150000"/>
              </a:lnSpc>
              <a:spcBef>
                <a:spcPts val="1000"/>
              </a:spcBef>
              <a:spcAft>
                <a:spcPts val="0"/>
              </a:spcAft>
              <a:buClrTx/>
              <a:buSzPct val="100000"/>
              <a:buFontTx/>
              <a:buChar char="•"/>
              <a:tabLst/>
              <a:defRPr sz="1800" b="0" i="0" u="none" strike="noStrike" cap="none" spc="300" baseline="0">
                <a:solidFill>
                  <a:srgbClr val="FFFFFF"/>
                </a:solidFill>
                <a:uFillTx/>
                <a:latin typeface="+mn-lt"/>
                <a:ea typeface="+mn-ea"/>
                <a:cs typeface="+mn-cs"/>
                <a:sym typeface="Calibri"/>
              </a:defRPr>
            </a:lvl3pPr>
            <a:lvl4pPr marL="1714500" marR="0" indent="-342900" algn="ctr" defTabSz="914400" rtl="0" latinLnBrk="0">
              <a:lnSpc>
                <a:spcPct val="150000"/>
              </a:lnSpc>
              <a:spcBef>
                <a:spcPts val="1000"/>
              </a:spcBef>
              <a:spcAft>
                <a:spcPts val="0"/>
              </a:spcAft>
              <a:buClrTx/>
              <a:buSzPct val="100000"/>
              <a:buFontTx/>
              <a:buChar char="•"/>
              <a:tabLst/>
              <a:defRPr sz="1800" b="0" i="0" u="none" strike="noStrike" cap="none" spc="300" baseline="0">
                <a:solidFill>
                  <a:srgbClr val="FFFFFF"/>
                </a:solidFill>
                <a:uFillTx/>
                <a:latin typeface="+mn-lt"/>
                <a:ea typeface="+mn-ea"/>
                <a:cs typeface="+mn-cs"/>
                <a:sym typeface="Calibri"/>
              </a:defRPr>
            </a:lvl4pPr>
            <a:lvl5pPr marL="2171700" marR="0" indent="-342900" algn="ctr" defTabSz="914400" rtl="0" latinLnBrk="0">
              <a:lnSpc>
                <a:spcPct val="150000"/>
              </a:lnSpc>
              <a:spcBef>
                <a:spcPts val="1000"/>
              </a:spcBef>
              <a:spcAft>
                <a:spcPts val="0"/>
              </a:spcAft>
              <a:buClrTx/>
              <a:buSzPct val="100000"/>
              <a:buFontTx/>
              <a:buChar char="•"/>
              <a:tabLst/>
              <a:defRPr sz="18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a:lnSpc>
                <a:spcPct val="100000"/>
              </a:lnSpc>
            </a:pPr>
            <a:endParaRPr lang="en-US" sz="1600" kern="0" dirty="0"/>
          </a:p>
        </p:txBody>
      </p:sp>
      <p:pic>
        <p:nvPicPr>
          <p:cNvPr id="1026" name="Picture 2">
            <a:extLst>
              <a:ext uri="{FF2B5EF4-FFF2-40B4-BE49-F238E27FC236}">
                <a16:creationId xmlns:a16="http://schemas.microsoft.com/office/drawing/2014/main" id="{8E0054EA-E160-B5A7-F87A-FFEDDF7C303E}"/>
              </a:ext>
            </a:extLst>
          </p:cNvPr>
          <p:cNvPicPr>
            <a:picLocks noChangeAspect="1" noChangeArrowheads="1"/>
          </p:cNvPicPr>
          <p:nvPr/>
        </p:nvPicPr>
        <p:blipFill>
          <a:blip r:embed="rId5"/>
          <a:srcRect/>
          <a:stretch/>
        </p:blipFill>
        <p:spPr bwMode="auto">
          <a:xfrm>
            <a:off x="275230" y="4101460"/>
            <a:ext cx="5970419" cy="227773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C6EA409-257E-CFA9-6353-9650B1A05870}"/>
              </a:ext>
            </a:extLst>
          </p:cNvPr>
          <p:cNvSpPr>
            <a:spLocks noGrp="1"/>
          </p:cNvSpPr>
          <p:nvPr>
            <p:ph type="sldNum" sz="quarter" idx="2"/>
          </p:nvPr>
        </p:nvSpPr>
        <p:spPr/>
        <p:txBody>
          <a:bodyPr/>
          <a:lstStyle/>
          <a:p>
            <a:fld id="{86CB4B4D-7CA3-9044-876B-883B54F8677D}" type="slidenum">
              <a:rPr lang="en-US" smtClean="0"/>
              <a:t>0</a:t>
            </a:fld>
            <a:endParaRPr lang="en-US"/>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5380162" y="-128645"/>
            <a:ext cx="8834754" cy="1437009"/>
          </a:xfrm>
          <a:prstGeom prst="rect">
            <a:avLst/>
          </a:prstGeom>
        </p:spPr>
        <p:txBody>
          <a:bodyPr>
            <a:normAutofit/>
          </a:bodyPr>
          <a:lstStyle/>
          <a:p>
            <a:r>
              <a:rPr lang="en-US" sz="4000" cap="all" dirty="0">
                <a:latin typeface="+mj-lt"/>
              </a:rPr>
              <a:t>Outline</a:t>
            </a:r>
            <a:endParaRPr sz="4000" cap="all" dirty="0">
              <a:latin typeface="+mj-lt"/>
            </a:endParaRPr>
          </a:p>
        </p:txBody>
      </p:sp>
      <p:sp>
        <p:nvSpPr>
          <p:cNvPr id="4" name="TextBox 3">
            <a:extLst>
              <a:ext uri="{FF2B5EF4-FFF2-40B4-BE49-F238E27FC236}">
                <a16:creationId xmlns:a16="http://schemas.microsoft.com/office/drawing/2014/main" id="{DF93B60F-3C31-E706-D82A-23014FFBD368}"/>
              </a:ext>
            </a:extLst>
          </p:cNvPr>
          <p:cNvSpPr txBox="1"/>
          <p:nvPr/>
        </p:nvSpPr>
        <p:spPr>
          <a:xfrm>
            <a:off x="1455289" y="1443841"/>
            <a:ext cx="9898511" cy="3970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1" defTabSz="457200" hangingPunct="0">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Part 1) Introduction</a:t>
            </a:r>
            <a:br>
              <a:rPr lang="en-US" sz="2800" kern="0" dirty="0">
                <a:solidFill>
                  <a:srgbClr val="374151"/>
                </a:solidFill>
                <a:latin typeface="Calibri" panose="020F0502020204030204" pitchFamily="34" charset="0"/>
                <a:cs typeface="Helvetica"/>
                <a:sym typeface="Helvetica"/>
              </a:rPr>
            </a:br>
            <a:endParaRPr lang="en-US" sz="2800" kern="0" dirty="0">
              <a:solidFill>
                <a:srgbClr val="374151"/>
              </a:solidFill>
              <a:latin typeface="Calibri" panose="020F0502020204030204" pitchFamily="34" charset="0"/>
              <a:cs typeface="Helvetica"/>
              <a:sym typeface="Helvetica"/>
            </a:endParaRPr>
          </a:p>
          <a:p>
            <a:pPr lvl="1" defTabSz="457200" hangingPunct="0">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Part 2) The First Published GPU-Enabled Version of </a:t>
            </a:r>
            <a:r>
              <a:rPr lang="en-US" sz="2800" kern="0" dirty="0" err="1">
                <a:solidFill>
                  <a:srgbClr val="374151"/>
                </a:solidFill>
                <a:latin typeface="Calibri" panose="020F0502020204030204" pitchFamily="34" charset="0"/>
                <a:cs typeface="Helvetica"/>
                <a:sym typeface="Helvetica"/>
              </a:rPr>
              <a:t>OpenMC</a:t>
            </a:r>
            <a:endParaRPr lang="en-US" sz="2800" kern="0" dirty="0">
              <a:solidFill>
                <a:srgbClr val="374151"/>
              </a:solidFill>
              <a:latin typeface="Calibri" panose="020F0502020204030204" pitchFamily="34" charset="0"/>
              <a:cs typeface="Helvetica"/>
              <a:sym typeface="Helvetica"/>
            </a:endParaRPr>
          </a:p>
          <a:p>
            <a:pPr lvl="1" defTabSz="457200" hangingPunct="0">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lvl="1" defTabSz="457200" hangingPunct="0">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Part 3) A New Resonant Scattering Sampling Algorithm</a:t>
            </a:r>
          </a:p>
          <a:p>
            <a:pPr lvl="1" defTabSz="457200" hangingPunct="0">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lvl="1" defTabSz="457200" hangingPunct="0">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Part 4) A New Unresolved Resonance Modeling Technique</a:t>
            </a:r>
          </a:p>
          <a:p>
            <a:pPr lvl="1" defTabSz="457200" hangingPunct="0">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lvl="1" defTabSz="457200" hangingPunct="0">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802424" y="888506"/>
            <a:ext cx="7165745"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Slide Number Placeholder 1">
            <a:extLst>
              <a:ext uri="{FF2B5EF4-FFF2-40B4-BE49-F238E27FC236}">
                <a16:creationId xmlns:a16="http://schemas.microsoft.com/office/drawing/2014/main" id="{07AD1292-8437-786B-4BDD-581E74F10AD6}"/>
              </a:ext>
            </a:extLst>
          </p:cNvPr>
          <p:cNvSpPr>
            <a:spLocks noGrp="1"/>
          </p:cNvSpPr>
          <p:nvPr>
            <p:ph type="sldNum" sz="quarter" idx="2"/>
          </p:nvPr>
        </p:nvSpPr>
        <p:spPr/>
        <p:txBody>
          <a:bodyPr/>
          <a:lstStyle/>
          <a:p>
            <a:fld id="{86CB4B4D-7CA3-9044-876B-883B54F8677D}" type="slidenum">
              <a:rPr lang="en-US" smtClean="0"/>
              <a:t>1</a:t>
            </a:fld>
            <a:endParaRPr lang="en-US"/>
          </a:p>
        </p:txBody>
      </p:sp>
      <p:sp>
        <p:nvSpPr>
          <p:cNvPr id="5" name="TextBox 4">
            <a:extLst>
              <a:ext uri="{FF2B5EF4-FFF2-40B4-BE49-F238E27FC236}">
                <a16:creationId xmlns:a16="http://schemas.microsoft.com/office/drawing/2014/main" id="{78EC3207-3E85-B584-A7F5-AB3D8E1C5F51}"/>
              </a:ext>
            </a:extLst>
          </p:cNvPr>
          <p:cNvSpPr txBox="1"/>
          <p:nvPr/>
        </p:nvSpPr>
        <p:spPr>
          <a:xfrm>
            <a:off x="3742944" y="5264208"/>
            <a:ext cx="4962144" cy="461665"/>
          </a:xfrm>
          <a:prstGeom prst="rect">
            <a:avLst/>
          </a:prstGeom>
          <a:noFill/>
        </p:spPr>
        <p:txBody>
          <a:bodyPr wrap="square" rtlCol="0">
            <a:spAutoFit/>
          </a:bodyPr>
          <a:lstStyle/>
          <a:p>
            <a:r>
              <a:rPr lang="en-US" sz="2400" b="1" dirty="0"/>
              <a:t>(Sub-outlines will be within each)</a:t>
            </a:r>
          </a:p>
        </p:txBody>
      </p:sp>
    </p:spTree>
    <p:extLst>
      <p:ext uri="{BB962C8B-B14F-4D97-AF65-F5344CB8AC3E}">
        <p14:creationId xmlns:p14="http://schemas.microsoft.com/office/powerpoint/2010/main" val="343788750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4750F1-8557-05C3-E7F9-440BCB945B83}"/>
              </a:ext>
            </a:extLst>
          </p:cNvPr>
          <p:cNvSpPr>
            <a:spLocks noGrp="1"/>
          </p:cNvSpPr>
          <p:nvPr>
            <p:ph type="body" sz="quarter" idx="22"/>
          </p:nvPr>
        </p:nvSpPr>
        <p:spPr/>
        <p:txBody>
          <a:bodyPr/>
          <a:lstStyle/>
          <a:p>
            <a:r>
              <a:rPr lang="en-US" dirty="0"/>
              <a:t>introduction</a:t>
            </a:r>
          </a:p>
        </p:txBody>
      </p:sp>
      <p:sp>
        <p:nvSpPr>
          <p:cNvPr id="5" name="Title 4">
            <a:extLst>
              <a:ext uri="{FF2B5EF4-FFF2-40B4-BE49-F238E27FC236}">
                <a16:creationId xmlns:a16="http://schemas.microsoft.com/office/drawing/2014/main" id="{9071606C-637B-19B1-64A7-098F924FD66A}"/>
              </a:ext>
            </a:extLst>
          </p:cNvPr>
          <p:cNvSpPr>
            <a:spLocks noGrp="1"/>
          </p:cNvSpPr>
          <p:nvPr>
            <p:ph type="title"/>
          </p:nvPr>
        </p:nvSpPr>
        <p:spPr/>
        <p:txBody>
          <a:bodyPr>
            <a:normAutofit fontScale="90000"/>
          </a:bodyPr>
          <a:lstStyle/>
          <a:p>
            <a:r>
              <a:rPr lang="en-US" dirty="0"/>
              <a:t>Part one</a:t>
            </a:r>
          </a:p>
        </p:txBody>
      </p:sp>
      <p:sp>
        <p:nvSpPr>
          <p:cNvPr id="2" name="Slide Number Placeholder 1">
            <a:extLst>
              <a:ext uri="{FF2B5EF4-FFF2-40B4-BE49-F238E27FC236}">
                <a16:creationId xmlns:a16="http://schemas.microsoft.com/office/drawing/2014/main" id="{0137A0AF-AFF5-1D70-7703-19B28634D252}"/>
              </a:ext>
            </a:extLst>
          </p:cNvPr>
          <p:cNvSpPr>
            <a:spLocks noGrp="1"/>
          </p:cNvSpPr>
          <p:nvPr>
            <p:ph type="sldNum" sz="quarter" idx="2"/>
          </p:nvPr>
        </p:nvSpPr>
        <p:spPr/>
        <p:txBody>
          <a:bodyPr/>
          <a:lstStyle/>
          <a:p>
            <a:fld id="{86CB4B4D-7CA3-9044-876B-883B54F8677D}" type="slidenum">
              <a:rPr lang="en-US" smtClean="0"/>
              <a:t>2</a:t>
            </a:fld>
            <a:endParaRPr lang="en-US"/>
          </a:p>
        </p:txBody>
      </p:sp>
    </p:spTree>
    <p:extLst>
      <p:ext uri="{BB962C8B-B14F-4D97-AF65-F5344CB8AC3E}">
        <p14:creationId xmlns:p14="http://schemas.microsoft.com/office/powerpoint/2010/main" val="115085445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128645"/>
            <a:ext cx="8834754" cy="1437009"/>
          </a:xfrm>
          <a:prstGeom prst="rect">
            <a:avLst/>
          </a:prstGeom>
        </p:spPr>
        <p:txBody>
          <a:bodyPr>
            <a:normAutofit/>
          </a:bodyPr>
          <a:lstStyle/>
          <a:p>
            <a:pPr algn="ctr"/>
            <a:r>
              <a:rPr lang="en-US" sz="4000" cap="all" dirty="0">
                <a:latin typeface="+mj-lt"/>
              </a:rPr>
              <a:t>part 1 overview</a:t>
            </a:r>
            <a:endParaRPr sz="4000" cap="all" dirty="0">
              <a:latin typeface="+mj-lt"/>
            </a:endParaRPr>
          </a:p>
        </p:txBody>
      </p:sp>
      <p:sp>
        <p:nvSpPr>
          <p:cNvPr id="4" name="TextBox 3">
            <a:extLst>
              <a:ext uri="{FF2B5EF4-FFF2-40B4-BE49-F238E27FC236}">
                <a16:creationId xmlns:a16="http://schemas.microsoft.com/office/drawing/2014/main" id="{DF93B60F-3C31-E706-D82A-23014FFBD368}"/>
              </a:ext>
            </a:extLst>
          </p:cNvPr>
          <p:cNvSpPr txBox="1"/>
          <p:nvPr/>
        </p:nvSpPr>
        <p:spPr>
          <a:xfrm>
            <a:off x="1921007" y="1586744"/>
            <a:ext cx="8834754" cy="2677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Reactor physics primer (8 slides)</a:t>
            </a:r>
          </a:p>
          <a:p>
            <a:pPr marL="971550" lvl="1" indent="-514350" defTabSz="457200" hangingPunct="0">
              <a:buAutoNum type="arabicParenR"/>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Monte Carlo neutral particle simulations (5 slides)</a:t>
            </a:r>
          </a:p>
          <a:p>
            <a:pPr marL="971550" lvl="1" indent="-514350" defTabSz="457200" hangingPunct="0">
              <a:buAutoNum type="arabicParenR"/>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About GPUs (7 slides)</a:t>
            </a:r>
          </a:p>
          <a:p>
            <a:pPr lvl="1" defTabSz="457200" hangingPunct="0">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513128" y="888506"/>
            <a:ext cx="7165745"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Slide Number Placeholder 1">
            <a:extLst>
              <a:ext uri="{FF2B5EF4-FFF2-40B4-BE49-F238E27FC236}">
                <a16:creationId xmlns:a16="http://schemas.microsoft.com/office/drawing/2014/main" id="{07AD1292-8437-786B-4BDD-581E74F10AD6}"/>
              </a:ext>
            </a:extLst>
          </p:cNvPr>
          <p:cNvSpPr>
            <a:spLocks noGrp="1"/>
          </p:cNvSpPr>
          <p:nvPr>
            <p:ph type="sldNum" sz="quarter" idx="2"/>
          </p:nvPr>
        </p:nvSpPr>
        <p:spPr/>
        <p:txBody>
          <a:bodyPr/>
          <a:lstStyle/>
          <a:p>
            <a:fld id="{86CB4B4D-7CA3-9044-876B-883B54F8677D}" type="slidenum">
              <a:rPr lang="en-US" smtClean="0"/>
              <a:t>3</a:t>
            </a:fld>
            <a:endParaRPr lang="en-US"/>
          </a:p>
        </p:txBody>
      </p:sp>
    </p:spTree>
    <p:extLst>
      <p:ext uri="{BB962C8B-B14F-4D97-AF65-F5344CB8AC3E}">
        <p14:creationId xmlns:p14="http://schemas.microsoft.com/office/powerpoint/2010/main" val="126937299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15366"/>
            <a:ext cx="8834754" cy="1437009"/>
          </a:xfrm>
          <a:prstGeom prst="rect">
            <a:avLst/>
          </a:prstGeom>
        </p:spPr>
        <p:txBody>
          <a:bodyPr>
            <a:normAutofit/>
          </a:bodyPr>
          <a:lstStyle/>
          <a:p>
            <a:pPr algn="ctr"/>
            <a:r>
              <a:rPr lang="en-US" sz="4000" cap="all" dirty="0">
                <a:latin typeface="+mj-lt"/>
              </a:rPr>
              <a:t>why nuclear power?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 name="TextBox 4">
            <a:extLst>
              <a:ext uri="{FF2B5EF4-FFF2-40B4-BE49-F238E27FC236}">
                <a16:creationId xmlns:a16="http://schemas.microsoft.com/office/drawing/2014/main" id="{DF116FAB-1A4D-DD31-0200-9375818A78DD}"/>
              </a:ext>
            </a:extLst>
          </p:cNvPr>
          <p:cNvSpPr txBox="1"/>
          <p:nvPr/>
        </p:nvSpPr>
        <p:spPr>
          <a:xfrm>
            <a:off x="468923" y="1361741"/>
            <a:ext cx="5873262"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t>Consensus since circa 100,000 BC:</a:t>
            </a:r>
            <a:br>
              <a:rPr lang="en-US" sz="2800" dirty="0"/>
            </a:br>
            <a:r>
              <a:rPr lang="en-US" sz="2800" dirty="0"/>
              <a:t> </a:t>
            </a:r>
            <a:br>
              <a:rPr lang="en-US" sz="2800" dirty="0"/>
            </a:br>
            <a:br>
              <a:rPr lang="en-US" sz="2800" dirty="0"/>
            </a:br>
            <a:endParaRPr lang="en-US" sz="2800" dirty="0"/>
          </a:p>
          <a:p>
            <a:pPr marL="457200" indent="-457200">
              <a:buFont typeface="Arial" panose="020B0604020202020204" pitchFamily="34" charset="0"/>
              <a:buChar char="•"/>
            </a:pPr>
            <a:r>
              <a:rPr lang="en-US" sz="2800" dirty="0"/>
              <a:t>We seek energy that is:</a:t>
            </a:r>
          </a:p>
          <a:p>
            <a:pPr marL="914400" lvl="1" indent="-457200">
              <a:buFont typeface="Arial" panose="020B0604020202020204" pitchFamily="34" charset="0"/>
              <a:buChar char="•"/>
            </a:pPr>
            <a:r>
              <a:rPr lang="en-US" sz="2800" dirty="0"/>
              <a:t>Affordable</a:t>
            </a:r>
          </a:p>
          <a:p>
            <a:pPr marL="914400" lvl="1" indent="-457200">
              <a:buFont typeface="Arial" panose="020B0604020202020204" pitchFamily="34" charset="0"/>
              <a:buChar char="•"/>
            </a:pPr>
            <a:r>
              <a:rPr lang="en-US" sz="2800" dirty="0"/>
              <a:t>Reliable</a:t>
            </a:r>
          </a:p>
          <a:p>
            <a:pPr marL="914400" lvl="1" indent="-457200">
              <a:buFont typeface="Arial" panose="020B0604020202020204" pitchFamily="34" charset="0"/>
              <a:buChar char="•"/>
            </a:pPr>
            <a:r>
              <a:rPr lang="en-US" sz="2800" dirty="0"/>
              <a:t>Won’t harm people</a:t>
            </a:r>
          </a:p>
          <a:p>
            <a:pPr marL="914400" lvl="1" indent="-457200">
              <a:buFont typeface="Arial" panose="020B0604020202020204" pitchFamily="34" charset="0"/>
              <a:buChar char="•"/>
            </a:pPr>
            <a:r>
              <a:rPr lang="en-US" sz="2800" dirty="0"/>
              <a:t>Won’t harm environment</a:t>
            </a:r>
          </a:p>
          <a:p>
            <a:pPr marL="457200" indent="-457200">
              <a:buFont typeface="Arial" panose="020B0604020202020204" pitchFamily="34" charset="0"/>
              <a:buChar char="•"/>
            </a:pPr>
            <a:endParaRPr lang="en-US" sz="2800" dirty="0"/>
          </a:p>
        </p:txBody>
      </p:sp>
      <p:pic>
        <p:nvPicPr>
          <p:cNvPr id="1026" name="Picture 2" descr="r/TheFarSide - Primitive think tanks">
            <a:extLst>
              <a:ext uri="{FF2B5EF4-FFF2-40B4-BE49-F238E27FC236}">
                <a16:creationId xmlns:a16="http://schemas.microsoft.com/office/drawing/2014/main" id="{2FDCA7EF-037F-985A-EB96-576200410F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164" y="1264971"/>
            <a:ext cx="4442923" cy="5496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53B232B-186C-3DA5-5390-8450076AB1E0}"/>
              </a:ext>
            </a:extLst>
          </p:cNvPr>
          <p:cNvSpPr txBox="1"/>
          <p:nvPr/>
        </p:nvSpPr>
        <p:spPr>
          <a:xfrm rot="5400000">
            <a:off x="10199685" y="5129574"/>
            <a:ext cx="2602137" cy="369332"/>
          </a:xfrm>
          <a:prstGeom prst="rect">
            <a:avLst/>
          </a:prstGeom>
          <a:noFill/>
        </p:spPr>
        <p:txBody>
          <a:bodyPr wrap="square" rtlCol="0">
            <a:spAutoFit/>
          </a:bodyPr>
          <a:lstStyle/>
          <a:p>
            <a:r>
              <a:rPr lang="en-US" dirty="0"/>
              <a:t>Source: </a:t>
            </a:r>
            <a:r>
              <a:rPr lang="en-US" i="1" dirty="0"/>
              <a:t>The Far Side</a:t>
            </a:r>
            <a:endParaRPr lang="en-US" dirty="0"/>
          </a:p>
        </p:txBody>
      </p:sp>
      <p:pic>
        <p:nvPicPr>
          <p:cNvPr id="9" name="Graphic 8" descr="Bonfire with solid fill">
            <a:extLst>
              <a:ext uri="{FF2B5EF4-FFF2-40B4-BE49-F238E27FC236}">
                <a16:creationId xmlns:a16="http://schemas.microsoft.com/office/drawing/2014/main" id="{CCD89A3C-C716-62F7-B298-52B486E39B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94446" y="1885149"/>
            <a:ext cx="1110288" cy="1110288"/>
          </a:xfrm>
          <a:prstGeom prst="rect">
            <a:avLst/>
          </a:prstGeom>
        </p:spPr>
      </p:pic>
      <p:sp>
        <p:nvSpPr>
          <p:cNvPr id="10" name="TextBox 9">
            <a:extLst>
              <a:ext uri="{FF2B5EF4-FFF2-40B4-BE49-F238E27FC236}">
                <a16:creationId xmlns:a16="http://schemas.microsoft.com/office/drawing/2014/main" id="{AAB11A66-0C1B-2330-D0AD-2573DE3930E4}"/>
              </a:ext>
            </a:extLst>
          </p:cNvPr>
          <p:cNvSpPr txBox="1"/>
          <p:nvPr/>
        </p:nvSpPr>
        <p:spPr>
          <a:xfrm>
            <a:off x="1510127" y="2251354"/>
            <a:ext cx="2984319" cy="584775"/>
          </a:xfrm>
          <a:prstGeom prst="rect">
            <a:avLst/>
          </a:prstGeom>
          <a:noFill/>
        </p:spPr>
        <p:txBody>
          <a:bodyPr wrap="square" rtlCol="0">
            <a:spAutoFit/>
          </a:bodyPr>
          <a:lstStyle/>
          <a:p>
            <a:r>
              <a:rPr lang="en-US" sz="3200" b="1" dirty="0"/>
              <a:t>Energy is good.</a:t>
            </a:r>
          </a:p>
        </p:txBody>
      </p:sp>
      <p:sp>
        <p:nvSpPr>
          <p:cNvPr id="2" name="Slide Number Placeholder 1">
            <a:extLst>
              <a:ext uri="{FF2B5EF4-FFF2-40B4-BE49-F238E27FC236}">
                <a16:creationId xmlns:a16="http://schemas.microsoft.com/office/drawing/2014/main" id="{4B6280D2-99C1-DE86-BD3D-BAAA8C7D8426}"/>
              </a:ext>
            </a:extLst>
          </p:cNvPr>
          <p:cNvSpPr>
            <a:spLocks noGrp="1"/>
          </p:cNvSpPr>
          <p:nvPr>
            <p:ph type="sldNum" sz="quarter" idx="2"/>
          </p:nvPr>
        </p:nvSpPr>
        <p:spPr/>
        <p:txBody>
          <a:bodyPr/>
          <a:lstStyle/>
          <a:p>
            <a:fld id="{86CB4B4D-7CA3-9044-876B-883B54F8677D}" type="slidenum">
              <a:rPr lang="en-US" smtClean="0"/>
              <a:t>4</a:t>
            </a:fld>
            <a:endParaRPr lang="en-US"/>
          </a:p>
        </p:txBody>
      </p:sp>
    </p:spTree>
    <p:extLst>
      <p:ext uri="{BB962C8B-B14F-4D97-AF65-F5344CB8AC3E}">
        <p14:creationId xmlns:p14="http://schemas.microsoft.com/office/powerpoint/2010/main" val="233902352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nuclear fission chain reactions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pic>
        <p:nvPicPr>
          <p:cNvPr id="2050" name="Picture 2">
            <a:extLst>
              <a:ext uri="{FF2B5EF4-FFF2-40B4-BE49-F238E27FC236}">
                <a16:creationId xmlns:a16="http://schemas.microsoft.com/office/drawing/2014/main" id="{EEFD22E8-3570-5523-72AF-103D0060AC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8683"/>
          <a:stretch/>
        </p:blipFill>
        <p:spPr bwMode="auto">
          <a:xfrm>
            <a:off x="8118433" y="1173411"/>
            <a:ext cx="2857298" cy="54193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actor core">
            <a:extLst>
              <a:ext uri="{FF2B5EF4-FFF2-40B4-BE49-F238E27FC236}">
                <a16:creationId xmlns:a16="http://schemas.microsoft.com/office/drawing/2014/main" id="{76ABDE39-43F3-D1E3-08DA-BEC6928AB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993" y="1314313"/>
            <a:ext cx="6274778" cy="41831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D8EE9F9-0EAD-9EC4-12D3-F14EF762521E}"/>
              </a:ext>
            </a:extLst>
          </p:cNvPr>
          <p:cNvSpPr txBox="1"/>
          <p:nvPr/>
        </p:nvSpPr>
        <p:spPr>
          <a:xfrm>
            <a:off x="1561392" y="5556740"/>
            <a:ext cx="5769777" cy="369332"/>
          </a:xfrm>
          <a:prstGeom prst="rect">
            <a:avLst/>
          </a:prstGeom>
          <a:noFill/>
        </p:spPr>
        <p:txBody>
          <a:bodyPr wrap="square" rtlCol="0">
            <a:spAutoFit/>
          </a:bodyPr>
          <a:lstStyle/>
          <a:p>
            <a:r>
              <a:rPr lang="en-US" dirty="0"/>
              <a:t>Figure: MIT nuclear reactor core, source </a:t>
            </a:r>
            <a:r>
              <a:rPr lang="en-US" dirty="0" err="1">
                <a:hlinkClick r:id="rId5"/>
              </a:rPr>
              <a:t>nrl.mit.edu</a:t>
            </a:r>
            <a:endParaRPr lang="en-US" dirty="0"/>
          </a:p>
        </p:txBody>
      </p:sp>
      <p:sp>
        <p:nvSpPr>
          <p:cNvPr id="2" name="Slide Number Placeholder 1">
            <a:extLst>
              <a:ext uri="{FF2B5EF4-FFF2-40B4-BE49-F238E27FC236}">
                <a16:creationId xmlns:a16="http://schemas.microsoft.com/office/drawing/2014/main" id="{68C95E44-96A1-AB64-9AD6-79D3872D74F9}"/>
              </a:ext>
            </a:extLst>
          </p:cNvPr>
          <p:cNvSpPr>
            <a:spLocks noGrp="1"/>
          </p:cNvSpPr>
          <p:nvPr>
            <p:ph type="sldNum" sz="quarter" idx="2"/>
          </p:nvPr>
        </p:nvSpPr>
        <p:spPr/>
        <p:txBody>
          <a:bodyPr/>
          <a:lstStyle/>
          <a:p>
            <a:fld id="{86CB4B4D-7CA3-9044-876B-883B54F8677D}" type="slidenum">
              <a:rPr lang="en-US" smtClean="0"/>
              <a:t>5</a:t>
            </a:fld>
            <a:endParaRPr lang="en-US"/>
          </a:p>
        </p:txBody>
      </p:sp>
    </p:spTree>
    <p:extLst>
      <p:ext uri="{BB962C8B-B14F-4D97-AF65-F5344CB8AC3E}">
        <p14:creationId xmlns:p14="http://schemas.microsoft.com/office/powerpoint/2010/main" val="288315071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Safety first ... the reactor core of the Gosgen Nuclear Power Plant (Photo: Kernkraftwerk Gosgen-Daniken AG / Creative Commons)">
            <a:extLst>
              <a:ext uri="{FF2B5EF4-FFF2-40B4-BE49-F238E27FC236}">
                <a16:creationId xmlns:a16="http://schemas.microsoft.com/office/drawing/2014/main" id="{9CCEE93C-2159-DA5F-9D66-93410F1747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1135" y="2210868"/>
            <a:ext cx="6363387" cy="4242258"/>
          </a:xfrm>
          <a:prstGeom prst="rect">
            <a:avLst/>
          </a:prstGeom>
          <a:noFill/>
          <a:extLst>
            <a:ext uri="{909E8E84-426E-40DD-AFC4-6F175D3DCCD1}">
              <a14:hiddenFill xmlns:a14="http://schemas.microsoft.com/office/drawing/2010/main">
                <a:solidFill>
                  <a:srgbClr val="FFFFFF"/>
                </a:solidFill>
              </a14:hiddenFill>
            </a:ext>
          </a:extLst>
        </p:spPr>
      </p:pic>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One way to make a reactor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D2822274-BBB2-3AC3-EFA1-0094E3566B2F}"/>
              </a:ext>
            </a:extLst>
          </p:cNvPr>
          <p:cNvSpPr txBox="1"/>
          <p:nvPr/>
        </p:nvSpPr>
        <p:spPr>
          <a:xfrm>
            <a:off x="320802" y="1636506"/>
            <a:ext cx="4068364" cy="3785652"/>
          </a:xfrm>
          <a:prstGeom prst="rect">
            <a:avLst/>
          </a:prstGeom>
          <a:noFill/>
        </p:spPr>
        <p:txBody>
          <a:bodyPr wrap="square" rtlCol="0">
            <a:spAutoFit/>
          </a:bodyPr>
          <a:lstStyle/>
          <a:p>
            <a:pPr marL="457200" indent="-457200">
              <a:buFont typeface="+mj-lt"/>
              <a:buAutoNum type="arabicPeriod"/>
            </a:pPr>
            <a:r>
              <a:rPr lang="en-US" sz="2400" dirty="0"/>
              <a:t>Pack uranium in some form into fuel rods</a:t>
            </a:r>
          </a:p>
          <a:p>
            <a:pPr marL="457200" indent="-457200">
              <a:buFont typeface="+mj-lt"/>
              <a:buAutoNum type="arabicPeriod"/>
            </a:pPr>
            <a:r>
              <a:rPr lang="en-US" sz="2400" dirty="0"/>
              <a:t>Arrange rods into a bundle</a:t>
            </a:r>
          </a:p>
          <a:p>
            <a:pPr marL="457200" indent="-457200">
              <a:buFont typeface="+mj-lt"/>
              <a:buAutoNum type="arabicPeriod"/>
            </a:pPr>
            <a:r>
              <a:rPr lang="en-US" sz="2400" dirty="0"/>
              <a:t>Load bundles into a reactor</a:t>
            </a:r>
          </a:p>
          <a:p>
            <a:pPr marL="457200" indent="-457200">
              <a:buFont typeface="+mj-lt"/>
              <a:buAutoNum type="arabicPeriod"/>
            </a:pPr>
            <a:r>
              <a:rPr lang="en-US" sz="2400" dirty="0"/>
              <a:t>Furnish some means of removing heat, for example by pumping water across the rods</a:t>
            </a:r>
          </a:p>
          <a:p>
            <a:pPr marL="457200" indent="-457200">
              <a:buFont typeface="+mj-lt"/>
              <a:buAutoNum type="arabicPeriod"/>
            </a:pPr>
            <a:r>
              <a:rPr lang="en-US" sz="2400" dirty="0"/>
              <a:t>Turn a turbine using the heat from the fuel</a:t>
            </a:r>
          </a:p>
        </p:txBody>
      </p:sp>
      <p:sp>
        <p:nvSpPr>
          <p:cNvPr id="6" name="Rectangle 5">
            <a:extLst>
              <a:ext uri="{FF2B5EF4-FFF2-40B4-BE49-F238E27FC236}">
                <a16:creationId xmlns:a16="http://schemas.microsoft.com/office/drawing/2014/main" id="{BBA9C9AD-37AC-1EC6-28E2-8A44D98AEF51}"/>
              </a:ext>
            </a:extLst>
          </p:cNvPr>
          <p:cNvSpPr/>
          <p:nvPr/>
        </p:nvSpPr>
        <p:spPr>
          <a:xfrm>
            <a:off x="4586117" y="1602643"/>
            <a:ext cx="3510845" cy="30955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81A3DACD-1C2A-2688-869A-031BDBB68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491" y="1756103"/>
            <a:ext cx="3139520" cy="2759456"/>
          </a:xfrm>
          <a:prstGeom prst="rect">
            <a:avLst/>
          </a:prstGeom>
          <a:noFill/>
          <a:extLst>
            <a:ext uri="{909E8E84-426E-40DD-AFC4-6F175D3DCCD1}">
              <a14:hiddenFill xmlns:a14="http://schemas.microsoft.com/office/drawing/2010/main">
                <a:solidFill>
                  <a:srgbClr val="FFFFFF"/>
                </a:solidFill>
              </a14:hiddenFill>
            </a:ext>
          </a:extLst>
        </p:spPr>
      </p:pic>
      <p:sp>
        <p:nvSpPr>
          <p:cNvPr id="9" name="Bent Arrow 8">
            <a:extLst>
              <a:ext uri="{FF2B5EF4-FFF2-40B4-BE49-F238E27FC236}">
                <a16:creationId xmlns:a16="http://schemas.microsoft.com/office/drawing/2014/main" id="{530DCE20-B694-81AE-26C7-3DD48D7C9934}"/>
              </a:ext>
            </a:extLst>
          </p:cNvPr>
          <p:cNvSpPr/>
          <p:nvPr/>
        </p:nvSpPr>
        <p:spPr>
          <a:xfrm rot="5400000">
            <a:off x="7577603" y="2161597"/>
            <a:ext cx="1557866" cy="1462038"/>
          </a:xfrm>
          <a:prstGeom prst="bentArrow">
            <a:avLst>
              <a:gd name="adj1" fmla="val 25000"/>
              <a:gd name="adj2" fmla="val 25000"/>
              <a:gd name="adj3" fmla="val 25000"/>
              <a:gd name="adj4" fmla="val 45474"/>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a:extLst>
              <a:ext uri="{FF2B5EF4-FFF2-40B4-BE49-F238E27FC236}">
                <a16:creationId xmlns:a16="http://schemas.microsoft.com/office/drawing/2014/main" id="{DA43EB76-2A94-8829-13CC-073F2D09537C}"/>
              </a:ext>
            </a:extLst>
          </p:cNvPr>
          <p:cNvSpPr txBox="1"/>
          <p:nvPr/>
        </p:nvSpPr>
        <p:spPr>
          <a:xfrm>
            <a:off x="6885583" y="6456654"/>
            <a:ext cx="4087016" cy="276999"/>
          </a:xfrm>
          <a:prstGeom prst="rect">
            <a:avLst/>
          </a:prstGeom>
          <a:noFill/>
        </p:spPr>
        <p:txBody>
          <a:bodyPr wrap="none" rtlCol="0">
            <a:spAutoFit/>
          </a:bodyPr>
          <a:lstStyle/>
          <a:p>
            <a:r>
              <a:rPr lang="en-US" sz="1200" b="0" u="none" strike="noStrike" dirty="0">
                <a:solidFill>
                  <a:srgbClr val="333333"/>
                </a:solidFill>
                <a:effectLst/>
              </a:rPr>
              <a:t>Photo: </a:t>
            </a:r>
            <a:r>
              <a:rPr lang="en-US" sz="1200" b="0" u="none" strike="noStrike" dirty="0" err="1">
                <a:solidFill>
                  <a:srgbClr val="333333"/>
                </a:solidFill>
                <a:effectLst/>
              </a:rPr>
              <a:t>Kernkraftwerk</a:t>
            </a:r>
            <a:r>
              <a:rPr lang="en-US" sz="1200" b="0" u="none" strike="noStrike" dirty="0">
                <a:solidFill>
                  <a:srgbClr val="333333"/>
                </a:solidFill>
                <a:effectLst/>
              </a:rPr>
              <a:t> </a:t>
            </a:r>
            <a:r>
              <a:rPr lang="en-US" sz="1200" b="0" u="none" strike="noStrike" dirty="0" err="1">
                <a:solidFill>
                  <a:srgbClr val="333333"/>
                </a:solidFill>
                <a:effectLst/>
              </a:rPr>
              <a:t>Gosgen-Daniken</a:t>
            </a:r>
            <a:r>
              <a:rPr lang="en-US" sz="1200" b="0" u="none" strike="noStrike" dirty="0">
                <a:solidFill>
                  <a:srgbClr val="333333"/>
                </a:solidFill>
                <a:effectLst/>
              </a:rPr>
              <a:t> AG / Creative Commons</a:t>
            </a:r>
            <a:endParaRPr lang="en-US" sz="1200" dirty="0"/>
          </a:p>
        </p:txBody>
      </p:sp>
      <p:sp>
        <p:nvSpPr>
          <p:cNvPr id="12" name="TextBox 11">
            <a:extLst>
              <a:ext uri="{FF2B5EF4-FFF2-40B4-BE49-F238E27FC236}">
                <a16:creationId xmlns:a16="http://schemas.microsoft.com/office/drawing/2014/main" id="{CABF674C-289A-8AA2-66EA-6B97F0DDC66B}"/>
              </a:ext>
            </a:extLst>
          </p:cNvPr>
          <p:cNvSpPr txBox="1"/>
          <p:nvPr/>
        </p:nvSpPr>
        <p:spPr>
          <a:xfrm>
            <a:off x="5116708" y="1326796"/>
            <a:ext cx="2980254" cy="276999"/>
          </a:xfrm>
          <a:prstGeom prst="rect">
            <a:avLst/>
          </a:prstGeom>
          <a:noFill/>
        </p:spPr>
        <p:txBody>
          <a:bodyPr wrap="square" rtlCol="0">
            <a:spAutoFit/>
          </a:bodyPr>
          <a:lstStyle/>
          <a:p>
            <a:r>
              <a:rPr lang="en-US" sz="1200" b="0" u="none" strike="noStrike" dirty="0">
                <a:solidFill>
                  <a:srgbClr val="333333"/>
                </a:solidFill>
                <a:effectLst/>
              </a:rPr>
              <a:t>Image: US NRC / Creative Commons</a:t>
            </a:r>
            <a:endParaRPr lang="en-US" sz="1200" dirty="0"/>
          </a:p>
        </p:txBody>
      </p:sp>
      <p:sp>
        <p:nvSpPr>
          <p:cNvPr id="4" name="Slide Number Placeholder 3">
            <a:extLst>
              <a:ext uri="{FF2B5EF4-FFF2-40B4-BE49-F238E27FC236}">
                <a16:creationId xmlns:a16="http://schemas.microsoft.com/office/drawing/2014/main" id="{8B75E2DA-53CC-9F4D-7377-79E6ED9EFE04}"/>
              </a:ext>
            </a:extLst>
          </p:cNvPr>
          <p:cNvSpPr>
            <a:spLocks noGrp="1"/>
          </p:cNvSpPr>
          <p:nvPr>
            <p:ph type="sldNum" sz="quarter" idx="2"/>
          </p:nvPr>
        </p:nvSpPr>
        <p:spPr/>
        <p:txBody>
          <a:bodyPr/>
          <a:lstStyle/>
          <a:p>
            <a:fld id="{86CB4B4D-7CA3-9044-876B-883B54F8677D}" type="slidenum">
              <a:rPr lang="en-US" smtClean="0"/>
              <a:t>6</a:t>
            </a:fld>
            <a:endParaRPr lang="en-US"/>
          </a:p>
        </p:txBody>
      </p:sp>
    </p:spTree>
    <p:extLst>
      <p:ext uri="{BB962C8B-B14F-4D97-AF65-F5344CB8AC3E}">
        <p14:creationId xmlns:p14="http://schemas.microsoft.com/office/powerpoint/2010/main" val="357122484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t>reactor physics</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TextBox 25">
            <a:extLst>
              <a:ext uri="{FF2B5EF4-FFF2-40B4-BE49-F238E27FC236}">
                <a16:creationId xmlns:a16="http://schemas.microsoft.com/office/drawing/2014/main" id="{50D760C3-C227-09B7-C379-9D4B17029E27}"/>
              </a:ext>
            </a:extLst>
          </p:cNvPr>
          <p:cNvSpPr txBox="1"/>
          <p:nvPr/>
        </p:nvSpPr>
        <p:spPr>
          <a:xfrm>
            <a:off x="347304" y="1415232"/>
            <a:ext cx="5554145"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t>Ultimately, what is the role of a reactor physicist?</a:t>
            </a:r>
          </a:p>
          <a:p>
            <a:pPr marL="342900" indent="-342900">
              <a:buFont typeface="Arial" panose="020B0604020202020204" pitchFamily="34" charset="0"/>
              <a:buChar char="•"/>
            </a:pPr>
            <a:r>
              <a:rPr lang="en-US" sz="2400" b="1" dirty="0"/>
              <a:t>Predict and control the reactor’s state in normal and off-normal conditions</a:t>
            </a:r>
          </a:p>
          <a:p>
            <a:pPr marL="342900" indent="-342900">
              <a:buFont typeface="Arial" panose="020B0604020202020204" pitchFamily="34" charset="0"/>
              <a:buChar char="•"/>
            </a:pPr>
            <a:r>
              <a:rPr lang="en-US" sz="2400" dirty="0"/>
              <a:t>This may encompass:</a:t>
            </a:r>
          </a:p>
          <a:p>
            <a:pPr marL="800100" lvl="1" indent="-342900">
              <a:buFont typeface="Arial" panose="020B0604020202020204" pitchFamily="34" charset="0"/>
              <a:buChar char="•"/>
            </a:pPr>
            <a:r>
              <a:rPr lang="en-US" sz="2400" dirty="0"/>
              <a:t>Source term calculations</a:t>
            </a:r>
          </a:p>
          <a:p>
            <a:pPr marL="800100" lvl="1" indent="-342900">
              <a:buFont typeface="Arial" panose="020B0604020202020204" pitchFamily="34" charset="0"/>
              <a:buChar char="•"/>
            </a:pPr>
            <a:r>
              <a:rPr lang="en-US" sz="2400" dirty="0"/>
              <a:t>Depletion analysis</a:t>
            </a:r>
          </a:p>
          <a:p>
            <a:pPr marL="800100" lvl="1" indent="-342900">
              <a:buFont typeface="Arial" panose="020B0604020202020204" pitchFamily="34" charset="0"/>
              <a:buChar char="•"/>
            </a:pPr>
            <a:r>
              <a:rPr lang="en-US" sz="2400" dirty="0"/>
              <a:t>Transient analysis</a:t>
            </a:r>
          </a:p>
          <a:p>
            <a:pPr lvl="1"/>
            <a:r>
              <a:rPr lang="en-US" sz="2400" dirty="0"/>
              <a:t>      ...</a:t>
            </a:r>
          </a:p>
          <a:p>
            <a:pPr marL="342900" indent="-342900">
              <a:buFont typeface="Arial" panose="020B0604020202020204" pitchFamily="34" charset="0"/>
              <a:buChar char="•"/>
            </a:pPr>
            <a:r>
              <a:rPr lang="en-US" sz="2400" dirty="0"/>
              <a:t>These analyses are </a:t>
            </a:r>
            <a:r>
              <a:rPr lang="en-US" sz="2400" b="1" dirty="0"/>
              <a:t>underpinned by a unifying question</a:t>
            </a:r>
            <a:r>
              <a:rPr lang="en-US" sz="2400" dirty="0"/>
              <a:t>...</a:t>
            </a:r>
          </a:p>
        </p:txBody>
      </p:sp>
      <p:sp>
        <p:nvSpPr>
          <p:cNvPr id="27" name="Rectangle 26">
            <a:extLst>
              <a:ext uri="{FF2B5EF4-FFF2-40B4-BE49-F238E27FC236}">
                <a16:creationId xmlns:a16="http://schemas.microsoft.com/office/drawing/2014/main" id="{6020247E-5F03-F4A0-16F0-0FDE96A911B7}"/>
              </a:ext>
            </a:extLst>
          </p:cNvPr>
          <p:cNvSpPr/>
          <p:nvPr/>
        </p:nvSpPr>
        <p:spPr>
          <a:xfrm>
            <a:off x="6766607" y="1148825"/>
            <a:ext cx="4139339" cy="1754326"/>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Where are</a:t>
            </a:r>
          </a:p>
          <a:p>
            <a:pPr algn="ctr"/>
            <a:r>
              <a:rPr lang="en-US" sz="5400" dirty="0">
                <a:ln w="0"/>
                <a:effectLst>
                  <a:outerShdw blurRad="38100" dist="19050" dir="2700000" algn="tl" rotWithShape="0">
                    <a:schemeClr val="dk1">
                      <a:alpha val="40000"/>
                    </a:schemeClr>
                  </a:outerShdw>
                </a:effectLst>
              </a:rPr>
              <a:t>the neutrons?</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28" name="Picture 27" descr="A screenshot of a computer screen&#10;&#10;Description automatically generated">
            <a:extLst>
              <a:ext uri="{FF2B5EF4-FFF2-40B4-BE49-F238E27FC236}">
                <a16:creationId xmlns:a16="http://schemas.microsoft.com/office/drawing/2014/main" id="{317BB298-8478-4009-06AB-5D61F6D00EE7}"/>
              </a:ext>
            </a:extLst>
          </p:cNvPr>
          <p:cNvPicPr>
            <a:picLocks noChangeAspect="1"/>
          </p:cNvPicPr>
          <p:nvPr/>
        </p:nvPicPr>
        <p:blipFill>
          <a:blip r:embed="rId3"/>
          <a:stretch>
            <a:fillRect/>
          </a:stretch>
        </p:blipFill>
        <p:spPr>
          <a:xfrm>
            <a:off x="5908377" y="2952305"/>
            <a:ext cx="6130273" cy="2820122"/>
          </a:xfrm>
          <a:prstGeom prst="rect">
            <a:avLst/>
          </a:prstGeom>
        </p:spPr>
      </p:pic>
      <p:sp>
        <p:nvSpPr>
          <p:cNvPr id="30" name="TextBox 29">
            <a:extLst>
              <a:ext uri="{FF2B5EF4-FFF2-40B4-BE49-F238E27FC236}">
                <a16:creationId xmlns:a16="http://schemas.microsoft.com/office/drawing/2014/main" id="{A68F04A2-AD41-F4C0-EF92-3CBB7EB4D6D3}"/>
              </a:ext>
            </a:extLst>
          </p:cNvPr>
          <p:cNvSpPr txBox="1"/>
          <p:nvPr/>
        </p:nvSpPr>
        <p:spPr>
          <a:xfrm>
            <a:off x="6706995" y="5821581"/>
            <a:ext cx="5331655" cy="707886"/>
          </a:xfrm>
          <a:prstGeom prst="rect">
            <a:avLst/>
          </a:prstGeom>
          <a:noFill/>
        </p:spPr>
        <p:txBody>
          <a:bodyPr wrap="square" rtlCol="0">
            <a:spAutoFit/>
          </a:bodyPr>
          <a:lstStyle/>
          <a:p>
            <a:r>
              <a:rPr lang="en-US" sz="2000" dirty="0"/>
              <a:t>Figure: A reactor design and some heatmaps showing neutron fluxes.</a:t>
            </a:r>
          </a:p>
        </p:txBody>
      </p:sp>
      <p:sp>
        <p:nvSpPr>
          <p:cNvPr id="31" name="Rectangle 30">
            <a:extLst>
              <a:ext uri="{FF2B5EF4-FFF2-40B4-BE49-F238E27FC236}">
                <a16:creationId xmlns:a16="http://schemas.microsoft.com/office/drawing/2014/main" id="{590B195B-4641-7F37-79EB-9946947BB801}"/>
              </a:ext>
            </a:extLst>
          </p:cNvPr>
          <p:cNvSpPr/>
          <p:nvPr/>
        </p:nvSpPr>
        <p:spPr>
          <a:xfrm>
            <a:off x="5908376" y="4731327"/>
            <a:ext cx="561791" cy="159328"/>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600" dirty="0"/>
              <a:t>(redacted)</a:t>
            </a:r>
          </a:p>
        </p:txBody>
      </p:sp>
      <p:sp>
        <p:nvSpPr>
          <p:cNvPr id="2" name="Slide Number Placeholder 1">
            <a:extLst>
              <a:ext uri="{FF2B5EF4-FFF2-40B4-BE49-F238E27FC236}">
                <a16:creationId xmlns:a16="http://schemas.microsoft.com/office/drawing/2014/main" id="{9F25F3D4-AA9B-04F3-8C80-7BA087B09C56}"/>
              </a:ext>
            </a:extLst>
          </p:cNvPr>
          <p:cNvSpPr>
            <a:spLocks noGrp="1"/>
          </p:cNvSpPr>
          <p:nvPr>
            <p:ph type="sldNum" sz="quarter" idx="2"/>
          </p:nvPr>
        </p:nvSpPr>
        <p:spPr/>
        <p:txBody>
          <a:bodyPr/>
          <a:lstStyle/>
          <a:p>
            <a:fld id="{86CB4B4D-7CA3-9044-876B-883B54F8677D}" type="slidenum">
              <a:rPr lang="en-US" smtClean="0"/>
              <a:t>7</a:t>
            </a:fld>
            <a:endParaRPr lang="en-US"/>
          </a:p>
        </p:txBody>
      </p:sp>
    </p:spTree>
    <p:extLst>
      <p:ext uri="{BB962C8B-B14F-4D97-AF65-F5344CB8AC3E}">
        <p14:creationId xmlns:p14="http://schemas.microsoft.com/office/powerpoint/2010/main" val="228551346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t>reactor physics</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D2822274-BBB2-3AC3-EFA1-0094E3566B2F}"/>
              </a:ext>
            </a:extLst>
          </p:cNvPr>
          <p:cNvSpPr txBox="1"/>
          <p:nvPr/>
        </p:nvSpPr>
        <p:spPr>
          <a:xfrm>
            <a:off x="1201336" y="1358134"/>
            <a:ext cx="10211731" cy="830997"/>
          </a:xfrm>
          <a:prstGeom prst="rect">
            <a:avLst/>
          </a:prstGeom>
          <a:noFill/>
        </p:spPr>
        <p:txBody>
          <a:bodyPr wrap="square" rtlCol="0">
            <a:spAutoFit/>
          </a:bodyPr>
          <a:lstStyle/>
          <a:p>
            <a:r>
              <a:rPr lang="en-US" sz="2400" dirty="0"/>
              <a:t>Q: How do we predict where the neutrons are?</a:t>
            </a:r>
          </a:p>
          <a:p>
            <a:r>
              <a:rPr lang="en-US" sz="2400" b="1" dirty="0"/>
              <a:t>A: Neutron transport theory</a:t>
            </a:r>
          </a:p>
        </p:txBody>
      </p:sp>
      <p:sp>
        <p:nvSpPr>
          <p:cNvPr id="4" name="Right Arrow 3">
            <a:extLst>
              <a:ext uri="{FF2B5EF4-FFF2-40B4-BE49-F238E27FC236}">
                <a16:creationId xmlns:a16="http://schemas.microsoft.com/office/drawing/2014/main" id="{6AECC620-B814-0C02-9632-93A35BDCFBC4}"/>
              </a:ext>
            </a:extLst>
          </p:cNvPr>
          <p:cNvSpPr/>
          <p:nvPr/>
        </p:nvSpPr>
        <p:spPr>
          <a:xfrm>
            <a:off x="5279915" y="4261172"/>
            <a:ext cx="1354667" cy="7224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BEAC983-2FA3-3233-B620-6B8A95839D7D}"/>
              </a:ext>
            </a:extLst>
          </p:cNvPr>
          <p:cNvSpPr txBox="1"/>
          <p:nvPr/>
        </p:nvSpPr>
        <p:spPr>
          <a:xfrm>
            <a:off x="270933" y="3712844"/>
            <a:ext cx="5305778" cy="1938992"/>
          </a:xfrm>
          <a:prstGeom prst="rect">
            <a:avLst/>
          </a:prstGeom>
          <a:noFill/>
        </p:spPr>
        <p:txBody>
          <a:bodyPr wrap="square" rtlCol="0">
            <a:spAutoFit/>
          </a:bodyPr>
          <a:lstStyle/>
          <a:p>
            <a:r>
              <a:rPr lang="en-US" sz="2400" u="sng" dirty="0"/>
              <a:t>Inputs to neutron transport equation:</a:t>
            </a:r>
          </a:p>
          <a:p>
            <a:pPr marL="342900" indent="-342900">
              <a:buFont typeface="Arial" panose="020B0604020202020204" pitchFamily="34" charset="0"/>
              <a:buChar char="•"/>
            </a:pPr>
            <a:r>
              <a:rPr lang="en-US" sz="2400" dirty="0"/>
              <a:t>Nuclear/molecular physics data</a:t>
            </a:r>
          </a:p>
          <a:p>
            <a:pPr marL="342900" indent="-342900">
              <a:buFont typeface="Arial" panose="020B0604020202020204" pitchFamily="34" charset="0"/>
              <a:buChar char="•"/>
            </a:pPr>
            <a:r>
              <a:rPr lang="en-US" sz="2400" dirty="0"/>
              <a:t>Material composition</a:t>
            </a:r>
          </a:p>
          <a:p>
            <a:pPr marL="342900" indent="-342900">
              <a:buFont typeface="Arial" panose="020B0604020202020204" pitchFamily="34" charset="0"/>
              <a:buChar char="•"/>
            </a:pPr>
            <a:r>
              <a:rPr lang="en-US" sz="2400" dirty="0"/>
              <a:t>Geometric layout of materials</a:t>
            </a:r>
          </a:p>
          <a:p>
            <a:endParaRPr lang="en-US" sz="2400" dirty="0"/>
          </a:p>
        </p:txBody>
      </p:sp>
      <p:sp>
        <p:nvSpPr>
          <p:cNvPr id="7" name="TextBox 6">
            <a:extLst>
              <a:ext uri="{FF2B5EF4-FFF2-40B4-BE49-F238E27FC236}">
                <a16:creationId xmlns:a16="http://schemas.microsoft.com/office/drawing/2014/main" id="{1EE68A10-FA7D-82C4-583F-AEA162B6FE07}"/>
              </a:ext>
            </a:extLst>
          </p:cNvPr>
          <p:cNvSpPr txBox="1"/>
          <p:nvPr/>
        </p:nvSpPr>
        <p:spPr>
          <a:xfrm>
            <a:off x="6886222" y="3712844"/>
            <a:ext cx="5305778" cy="3046988"/>
          </a:xfrm>
          <a:prstGeom prst="rect">
            <a:avLst/>
          </a:prstGeom>
          <a:noFill/>
        </p:spPr>
        <p:txBody>
          <a:bodyPr wrap="square" rtlCol="0">
            <a:spAutoFit/>
          </a:bodyPr>
          <a:lstStyle/>
          <a:p>
            <a:r>
              <a:rPr lang="en-US" sz="2400" u="sng" dirty="0"/>
              <a:t>Some possible outputs:</a:t>
            </a:r>
          </a:p>
          <a:p>
            <a:pPr marL="342900" indent="-342900">
              <a:buFont typeface="Arial" panose="020B0604020202020204" pitchFamily="34" charset="0"/>
              <a:buChar char="•"/>
            </a:pPr>
            <a:r>
              <a:rPr lang="en-US" sz="2400" dirty="0"/>
              <a:t>Neutron fluxes at every energy or point in space (or time)</a:t>
            </a:r>
          </a:p>
          <a:p>
            <a:pPr marL="342900" indent="-342900">
              <a:buFont typeface="Arial" panose="020B0604020202020204" pitchFamily="34" charset="0"/>
              <a:buChar char="•"/>
            </a:pPr>
            <a:r>
              <a:rPr lang="en-US" sz="2400" dirty="0"/>
              <a:t>Transmutation rates of materials</a:t>
            </a:r>
          </a:p>
          <a:p>
            <a:pPr marL="342900" indent="-342900">
              <a:buFont typeface="Arial" panose="020B0604020202020204" pitchFamily="34" charset="0"/>
              <a:buChar char="•"/>
            </a:pPr>
            <a:r>
              <a:rPr lang="en-US" sz="2400" dirty="0"/>
              <a:t>Spatially resolved fuel usage rates</a:t>
            </a:r>
          </a:p>
          <a:p>
            <a:pPr marL="342900" indent="-342900">
              <a:buFont typeface="Arial" panose="020B0604020202020204" pitchFamily="34" charset="0"/>
              <a:buChar char="•"/>
            </a:pPr>
            <a:r>
              <a:rPr lang="en-US" sz="2400" dirty="0"/>
              <a:t>Power densities</a:t>
            </a:r>
          </a:p>
          <a:p>
            <a:r>
              <a:rPr lang="en-US" sz="2400" dirty="0"/>
              <a:t>     ...</a:t>
            </a:r>
          </a:p>
          <a:p>
            <a:endParaRPr lang="en-US" sz="2400" dirty="0"/>
          </a:p>
        </p:txBody>
      </p:sp>
      <p:pic>
        <p:nvPicPr>
          <p:cNvPr id="10" name="Picture 9">
            <a:extLst>
              <a:ext uri="{FF2B5EF4-FFF2-40B4-BE49-F238E27FC236}">
                <a16:creationId xmlns:a16="http://schemas.microsoft.com/office/drawing/2014/main" id="{9C0DBD34-5D8F-3071-C467-B763313A14DC}"/>
              </a:ext>
            </a:extLst>
          </p:cNvPr>
          <p:cNvPicPr>
            <a:picLocks noChangeAspect="1"/>
          </p:cNvPicPr>
          <p:nvPr/>
        </p:nvPicPr>
        <p:blipFill>
          <a:blip r:embed="rId2"/>
          <a:stretch>
            <a:fillRect/>
          </a:stretch>
        </p:blipFill>
        <p:spPr>
          <a:xfrm>
            <a:off x="2037978" y="2520447"/>
            <a:ext cx="8008621" cy="830997"/>
          </a:xfrm>
          <a:prstGeom prst="rect">
            <a:avLst/>
          </a:prstGeom>
        </p:spPr>
      </p:pic>
      <p:sp>
        <p:nvSpPr>
          <p:cNvPr id="6" name="Slide Number Placeholder 5">
            <a:extLst>
              <a:ext uri="{FF2B5EF4-FFF2-40B4-BE49-F238E27FC236}">
                <a16:creationId xmlns:a16="http://schemas.microsoft.com/office/drawing/2014/main" id="{394D0D06-ED35-6BEE-D8BF-EC850A3324A4}"/>
              </a:ext>
            </a:extLst>
          </p:cNvPr>
          <p:cNvSpPr>
            <a:spLocks noGrp="1"/>
          </p:cNvSpPr>
          <p:nvPr>
            <p:ph type="sldNum" sz="quarter" idx="2"/>
          </p:nvPr>
        </p:nvSpPr>
        <p:spPr/>
        <p:txBody>
          <a:bodyPr/>
          <a:lstStyle/>
          <a:p>
            <a:fld id="{86CB4B4D-7CA3-9044-876B-883B54F8677D}" type="slidenum">
              <a:rPr lang="en-US" smtClean="0"/>
              <a:t>8</a:t>
            </a:fld>
            <a:endParaRPr lang="en-US"/>
          </a:p>
        </p:txBody>
      </p:sp>
    </p:spTree>
    <p:extLst>
      <p:ext uri="{BB962C8B-B14F-4D97-AF65-F5344CB8AC3E}">
        <p14:creationId xmlns:p14="http://schemas.microsoft.com/office/powerpoint/2010/main" val="11612921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t>reactor physics</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pic>
        <p:nvPicPr>
          <p:cNvPr id="10" name="Picture 9">
            <a:extLst>
              <a:ext uri="{FF2B5EF4-FFF2-40B4-BE49-F238E27FC236}">
                <a16:creationId xmlns:a16="http://schemas.microsoft.com/office/drawing/2014/main" id="{9C0DBD34-5D8F-3071-C467-B763313A14DC}"/>
              </a:ext>
            </a:extLst>
          </p:cNvPr>
          <p:cNvPicPr>
            <a:picLocks noChangeAspect="1"/>
          </p:cNvPicPr>
          <p:nvPr/>
        </p:nvPicPr>
        <p:blipFill rotWithShape="1">
          <a:blip r:embed="rId2"/>
          <a:srcRect r="86565"/>
          <a:stretch/>
        </p:blipFill>
        <p:spPr>
          <a:xfrm>
            <a:off x="1944417" y="5125261"/>
            <a:ext cx="1075925" cy="830997"/>
          </a:xfrm>
          <a:prstGeom prst="rect">
            <a:avLst/>
          </a:prstGeom>
        </p:spPr>
      </p:pic>
      <p:pic>
        <p:nvPicPr>
          <p:cNvPr id="6" name="Picture 5">
            <a:extLst>
              <a:ext uri="{FF2B5EF4-FFF2-40B4-BE49-F238E27FC236}">
                <a16:creationId xmlns:a16="http://schemas.microsoft.com/office/drawing/2014/main" id="{DD494C57-4822-6CE9-9CC4-E865C51FDAF9}"/>
              </a:ext>
            </a:extLst>
          </p:cNvPr>
          <p:cNvPicPr>
            <a:picLocks noChangeAspect="1"/>
          </p:cNvPicPr>
          <p:nvPr/>
        </p:nvPicPr>
        <p:blipFill rotWithShape="1">
          <a:blip r:embed="rId2"/>
          <a:srcRect l="32822"/>
          <a:stretch/>
        </p:blipFill>
        <p:spPr>
          <a:xfrm>
            <a:off x="5133348" y="5125261"/>
            <a:ext cx="5380029" cy="830997"/>
          </a:xfrm>
          <a:prstGeom prst="rect">
            <a:avLst/>
          </a:prstGeom>
        </p:spPr>
      </p:pic>
      <p:pic>
        <p:nvPicPr>
          <p:cNvPr id="8" name="Picture 7">
            <a:extLst>
              <a:ext uri="{FF2B5EF4-FFF2-40B4-BE49-F238E27FC236}">
                <a16:creationId xmlns:a16="http://schemas.microsoft.com/office/drawing/2014/main" id="{45E7FE77-D811-54E1-496F-510BDEF162CA}"/>
              </a:ext>
            </a:extLst>
          </p:cNvPr>
          <p:cNvPicPr>
            <a:picLocks noChangeAspect="1"/>
          </p:cNvPicPr>
          <p:nvPr/>
        </p:nvPicPr>
        <p:blipFill rotWithShape="1">
          <a:blip r:embed="rId2"/>
          <a:srcRect l="17185" r="77415"/>
          <a:stretch/>
        </p:blipFill>
        <p:spPr>
          <a:xfrm>
            <a:off x="3403399" y="5125261"/>
            <a:ext cx="432488" cy="830997"/>
          </a:xfrm>
          <a:prstGeom prst="rect">
            <a:avLst/>
          </a:prstGeom>
        </p:spPr>
      </p:pic>
      <p:pic>
        <p:nvPicPr>
          <p:cNvPr id="9" name="Picture 8">
            <a:extLst>
              <a:ext uri="{FF2B5EF4-FFF2-40B4-BE49-F238E27FC236}">
                <a16:creationId xmlns:a16="http://schemas.microsoft.com/office/drawing/2014/main" id="{1A9E6334-3E17-F16F-037A-5D522FA7C910}"/>
              </a:ext>
            </a:extLst>
          </p:cNvPr>
          <p:cNvPicPr>
            <a:picLocks noChangeAspect="1"/>
          </p:cNvPicPr>
          <p:nvPr/>
        </p:nvPicPr>
        <p:blipFill rotWithShape="1">
          <a:blip r:embed="rId2"/>
          <a:srcRect l="26187" r="70572"/>
          <a:stretch/>
        </p:blipFill>
        <p:spPr>
          <a:xfrm>
            <a:off x="4367229" y="5104682"/>
            <a:ext cx="259491" cy="830997"/>
          </a:xfrm>
          <a:prstGeom prst="rect">
            <a:avLst/>
          </a:prstGeom>
        </p:spPr>
      </p:pic>
      <p:sp>
        <p:nvSpPr>
          <p:cNvPr id="11" name="TextBox 10">
            <a:extLst>
              <a:ext uri="{FF2B5EF4-FFF2-40B4-BE49-F238E27FC236}">
                <a16:creationId xmlns:a16="http://schemas.microsoft.com/office/drawing/2014/main" id="{55263477-8DEC-4FE2-E6C6-16DA30E3CD0B}"/>
              </a:ext>
            </a:extLst>
          </p:cNvPr>
          <p:cNvSpPr txBox="1"/>
          <p:nvPr/>
        </p:nvSpPr>
        <p:spPr>
          <a:xfrm>
            <a:off x="3984172" y="5356093"/>
            <a:ext cx="506627" cy="369332"/>
          </a:xfrm>
          <a:prstGeom prst="rect">
            <a:avLst/>
          </a:prstGeom>
          <a:noFill/>
        </p:spPr>
        <p:txBody>
          <a:bodyPr wrap="square" rtlCol="0">
            <a:spAutoFit/>
          </a:bodyPr>
          <a:lstStyle/>
          <a:p>
            <a:r>
              <a:rPr lang="en-US" dirty="0"/>
              <a:t>=</a:t>
            </a:r>
          </a:p>
        </p:txBody>
      </p:sp>
      <p:sp>
        <p:nvSpPr>
          <p:cNvPr id="12" name="TextBox 11">
            <a:extLst>
              <a:ext uri="{FF2B5EF4-FFF2-40B4-BE49-F238E27FC236}">
                <a16:creationId xmlns:a16="http://schemas.microsoft.com/office/drawing/2014/main" id="{BC689C07-3764-607A-4C59-EAC21534719D}"/>
              </a:ext>
            </a:extLst>
          </p:cNvPr>
          <p:cNvSpPr txBox="1"/>
          <p:nvPr/>
        </p:nvSpPr>
        <p:spPr>
          <a:xfrm>
            <a:off x="4750288" y="5380807"/>
            <a:ext cx="420131" cy="369332"/>
          </a:xfrm>
          <a:prstGeom prst="rect">
            <a:avLst/>
          </a:prstGeom>
          <a:noFill/>
        </p:spPr>
        <p:txBody>
          <a:bodyPr wrap="square" rtlCol="0">
            <a:spAutoFit/>
          </a:bodyPr>
          <a:lstStyle/>
          <a:p>
            <a:r>
              <a:rPr lang="en-US" dirty="0"/>
              <a:t>+</a:t>
            </a:r>
          </a:p>
        </p:txBody>
      </p:sp>
      <p:sp>
        <p:nvSpPr>
          <p:cNvPr id="14" name="TextBox 13">
            <a:extLst>
              <a:ext uri="{FF2B5EF4-FFF2-40B4-BE49-F238E27FC236}">
                <a16:creationId xmlns:a16="http://schemas.microsoft.com/office/drawing/2014/main" id="{8BDFAF65-B86B-E700-0631-8C31DCDD143A}"/>
              </a:ext>
            </a:extLst>
          </p:cNvPr>
          <p:cNvSpPr txBox="1"/>
          <p:nvPr/>
        </p:nvSpPr>
        <p:spPr>
          <a:xfrm>
            <a:off x="3038876" y="5356093"/>
            <a:ext cx="420131" cy="369332"/>
          </a:xfrm>
          <a:prstGeom prst="rect">
            <a:avLst/>
          </a:prstGeom>
          <a:noFill/>
        </p:spPr>
        <p:txBody>
          <a:bodyPr wrap="square" rtlCol="0">
            <a:spAutoFit/>
          </a:bodyPr>
          <a:lstStyle/>
          <a:p>
            <a:r>
              <a:rPr lang="en-US" dirty="0"/>
              <a:t>+</a:t>
            </a:r>
          </a:p>
        </p:txBody>
      </p:sp>
      <p:sp>
        <p:nvSpPr>
          <p:cNvPr id="15" name="Left Brace 14">
            <a:extLst>
              <a:ext uri="{FF2B5EF4-FFF2-40B4-BE49-F238E27FC236}">
                <a16:creationId xmlns:a16="http://schemas.microsoft.com/office/drawing/2014/main" id="{395C7F46-ECA8-7BF9-75FE-53F7581710EC}"/>
              </a:ext>
            </a:extLst>
          </p:cNvPr>
          <p:cNvSpPr/>
          <p:nvPr/>
        </p:nvSpPr>
        <p:spPr>
          <a:xfrm rot="5400000">
            <a:off x="2756148" y="4194338"/>
            <a:ext cx="383946" cy="2072101"/>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1EE52707-D3F3-51AA-AD45-FBEE4C3E952F}"/>
              </a:ext>
            </a:extLst>
          </p:cNvPr>
          <p:cNvSpPr txBox="1"/>
          <p:nvPr/>
        </p:nvSpPr>
        <p:spPr>
          <a:xfrm>
            <a:off x="2150317" y="4649604"/>
            <a:ext cx="3478696" cy="369332"/>
          </a:xfrm>
          <a:prstGeom prst="rect">
            <a:avLst/>
          </a:prstGeom>
          <a:noFill/>
        </p:spPr>
        <p:txBody>
          <a:bodyPr wrap="square" rtlCol="0">
            <a:spAutoFit/>
          </a:bodyPr>
          <a:lstStyle/>
          <a:p>
            <a:r>
              <a:rPr lang="en-US" dirty="0"/>
              <a:t>Neutron losses</a:t>
            </a:r>
          </a:p>
        </p:txBody>
      </p:sp>
      <p:sp>
        <p:nvSpPr>
          <p:cNvPr id="17" name="TextBox 16">
            <a:extLst>
              <a:ext uri="{FF2B5EF4-FFF2-40B4-BE49-F238E27FC236}">
                <a16:creationId xmlns:a16="http://schemas.microsoft.com/office/drawing/2014/main" id="{65F86E76-CDF1-0B4E-492C-009E05C82FAA}"/>
              </a:ext>
            </a:extLst>
          </p:cNvPr>
          <p:cNvSpPr txBox="1"/>
          <p:nvPr/>
        </p:nvSpPr>
        <p:spPr>
          <a:xfrm>
            <a:off x="5185115" y="6488668"/>
            <a:ext cx="184731" cy="369332"/>
          </a:xfrm>
          <a:prstGeom prst="rect">
            <a:avLst/>
          </a:prstGeom>
          <a:noFill/>
        </p:spPr>
        <p:txBody>
          <a:bodyPr wrap="none" rtlCol="0">
            <a:spAutoFit/>
          </a:bodyPr>
          <a:lstStyle/>
          <a:p>
            <a:endParaRPr lang="en-US" dirty="0"/>
          </a:p>
        </p:txBody>
      </p:sp>
      <p:sp>
        <p:nvSpPr>
          <p:cNvPr id="21" name="Left Brace 20">
            <a:extLst>
              <a:ext uri="{FF2B5EF4-FFF2-40B4-BE49-F238E27FC236}">
                <a16:creationId xmlns:a16="http://schemas.microsoft.com/office/drawing/2014/main" id="{E44E85FE-98A1-9ACC-EE6F-722399C4121C}"/>
              </a:ext>
            </a:extLst>
          </p:cNvPr>
          <p:cNvSpPr/>
          <p:nvPr/>
        </p:nvSpPr>
        <p:spPr>
          <a:xfrm rot="16200000">
            <a:off x="7176388" y="3082912"/>
            <a:ext cx="383946" cy="6002264"/>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TextBox 21">
            <a:extLst>
              <a:ext uri="{FF2B5EF4-FFF2-40B4-BE49-F238E27FC236}">
                <a16:creationId xmlns:a16="http://schemas.microsoft.com/office/drawing/2014/main" id="{DCE795E7-CC90-5131-DE7D-5CCC572E4C96}"/>
              </a:ext>
            </a:extLst>
          </p:cNvPr>
          <p:cNvSpPr txBox="1"/>
          <p:nvPr/>
        </p:nvSpPr>
        <p:spPr>
          <a:xfrm>
            <a:off x="6675326" y="6233282"/>
            <a:ext cx="3478696" cy="369332"/>
          </a:xfrm>
          <a:prstGeom prst="rect">
            <a:avLst/>
          </a:prstGeom>
          <a:noFill/>
        </p:spPr>
        <p:txBody>
          <a:bodyPr wrap="square" rtlCol="0">
            <a:spAutoFit/>
          </a:bodyPr>
          <a:lstStyle/>
          <a:p>
            <a:r>
              <a:rPr lang="en-US" dirty="0"/>
              <a:t>Neutron sources</a:t>
            </a:r>
          </a:p>
        </p:txBody>
      </p:sp>
      <p:pic>
        <p:nvPicPr>
          <p:cNvPr id="23" name="Picture 22">
            <a:extLst>
              <a:ext uri="{FF2B5EF4-FFF2-40B4-BE49-F238E27FC236}">
                <a16:creationId xmlns:a16="http://schemas.microsoft.com/office/drawing/2014/main" id="{DA80028E-CB9D-1F14-0322-D02F109CDBD1}"/>
              </a:ext>
            </a:extLst>
          </p:cNvPr>
          <p:cNvPicPr>
            <a:picLocks noChangeAspect="1"/>
          </p:cNvPicPr>
          <p:nvPr/>
        </p:nvPicPr>
        <p:blipFill rotWithShape="1">
          <a:blip r:embed="rId2"/>
          <a:srcRect r="86565"/>
          <a:stretch/>
        </p:blipFill>
        <p:spPr>
          <a:xfrm>
            <a:off x="602698" y="1343514"/>
            <a:ext cx="1075925" cy="830997"/>
          </a:xfrm>
          <a:prstGeom prst="rect">
            <a:avLst/>
          </a:prstGeom>
        </p:spPr>
      </p:pic>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B20C2BAB-DBF5-06C6-EAC9-3D662EDA8179}"/>
                  </a:ext>
                </a:extLst>
              </p:cNvPr>
              <p:cNvSpPr txBox="1"/>
              <p:nvPr/>
            </p:nvSpPr>
            <p:spPr>
              <a:xfrm>
                <a:off x="3414964" y="1513303"/>
                <a:ext cx="7745083" cy="473976"/>
              </a:xfrm>
              <a:prstGeom prst="rect">
                <a:avLst/>
              </a:prstGeom>
              <a:noFill/>
            </p:spPr>
            <p:txBody>
              <a:bodyPr wrap="square" rtlCol="0">
                <a:spAutoFit/>
              </a:bodyPr>
              <a:lstStyle/>
              <a:p>
                <a:r>
                  <a:rPr lang="en-US" sz="2400" dirty="0"/>
                  <a:t>Neutrons travel in any possible straight-line direction, </a:t>
                </a:r>
                <a14:m>
                  <m:oMath xmlns:m="http://schemas.openxmlformats.org/officeDocument/2006/math">
                    <m:acc>
                      <m:accPr>
                        <m:chr m:val="̂"/>
                        <m:ctrlPr>
                          <a:rPr lang="en-US" sz="2400" i="1" smtClean="0">
                            <a:latin typeface="Cambria Math" panose="02040503050406030204" pitchFamily="18" charset="0"/>
                          </a:rPr>
                        </m:ctrlPr>
                      </m:accPr>
                      <m:e>
                        <m:r>
                          <m:rPr>
                            <m:sty m:val="p"/>
                          </m:rPr>
                          <a:rPr lang="el-GR" sz="2400" i="1" smtClean="0">
                            <a:latin typeface="Cambria Math" panose="02040503050406030204" pitchFamily="18" charset="0"/>
                            <a:ea typeface="Cambria Math" panose="02040503050406030204" pitchFamily="18" charset="0"/>
                          </a:rPr>
                          <m:t>Ω</m:t>
                        </m:r>
                      </m:e>
                    </m:acc>
                    <m:r>
                      <a:rPr lang="en-US" sz="2400" b="0" i="1" smtClean="0">
                        <a:latin typeface="Cambria Math" panose="02040503050406030204" pitchFamily="18" charset="0"/>
                      </a:rPr>
                      <m:t>,</m:t>
                    </m:r>
                  </m:oMath>
                </a14:m>
                <a:endParaRPr lang="en-US" sz="2400" dirty="0"/>
              </a:p>
            </p:txBody>
          </p:sp>
        </mc:Choice>
        <mc:Fallback>
          <p:sp>
            <p:nvSpPr>
              <p:cNvPr id="24" name="TextBox 23">
                <a:extLst>
                  <a:ext uri="{FF2B5EF4-FFF2-40B4-BE49-F238E27FC236}">
                    <a16:creationId xmlns:a16="http://schemas.microsoft.com/office/drawing/2014/main" id="{B20C2BAB-DBF5-06C6-EAC9-3D662EDA8179}"/>
                  </a:ext>
                </a:extLst>
              </p:cNvPr>
              <p:cNvSpPr txBox="1">
                <a:spLocks noRot="1" noChangeAspect="1" noMove="1" noResize="1" noEditPoints="1" noAdjustHandles="1" noChangeArrowheads="1" noChangeShapeType="1" noTextEdit="1"/>
              </p:cNvSpPr>
              <p:nvPr/>
            </p:nvSpPr>
            <p:spPr>
              <a:xfrm>
                <a:off x="3414964" y="1513303"/>
                <a:ext cx="7745083" cy="473976"/>
              </a:xfrm>
              <a:prstGeom prst="rect">
                <a:avLst/>
              </a:prstGeom>
              <a:blipFill>
                <a:blip r:embed="rId3"/>
                <a:stretch>
                  <a:fillRect l="-1146" t="-10526" b="-28947"/>
                </a:stretch>
              </a:blipFill>
            </p:spPr>
            <p:txBody>
              <a:bodyPr/>
              <a:lstStyle/>
              <a:p>
                <a:r>
                  <a:rPr lang="en-US">
                    <a:noFill/>
                  </a:rPr>
                  <a:t> </a:t>
                </a:r>
              </a:p>
            </p:txBody>
          </p:sp>
        </mc:Fallback>
      </mc:AlternateContent>
      <p:pic>
        <p:nvPicPr>
          <p:cNvPr id="25" name="Picture 24">
            <a:extLst>
              <a:ext uri="{FF2B5EF4-FFF2-40B4-BE49-F238E27FC236}">
                <a16:creationId xmlns:a16="http://schemas.microsoft.com/office/drawing/2014/main" id="{14CB742C-D1AD-6FEE-98DE-D7F9AECFB70B}"/>
              </a:ext>
            </a:extLst>
          </p:cNvPr>
          <p:cNvPicPr>
            <a:picLocks noChangeAspect="1"/>
          </p:cNvPicPr>
          <p:nvPr/>
        </p:nvPicPr>
        <p:blipFill rotWithShape="1">
          <a:blip r:embed="rId2"/>
          <a:srcRect l="17185" r="77415"/>
          <a:stretch/>
        </p:blipFill>
        <p:spPr>
          <a:xfrm>
            <a:off x="1031953" y="1884366"/>
            <a:ext cx="432488" cy="830997"/>
          </a:xfrm>
          <a:prstGeom prst="rect">
            <a:avLst/>
          </a:prstGeom>
        </p:spPr>
      </p:pic>
      <p:sp>
        <p:nvSpPr>
          <p:cNvPr id="26" name="TextBox 25">
            <a:extLst>
              <a:ext uri="{FF2B5EF4-FFF2-40B4-BE49-F238E27FC236}">
                <a16:creationId xmlns:a16="http://schemas.microsoft.com/office/drawing/2014/main" id="{9F18FD74-F685-5B1B-1AF5-717F28C4EAD6}"/>
              </a:ext>
            </a:extLst>
          </p:cNvPr>
          <p:cNvSpPr txBox="1"/>
          <p:nvPr/>
        </p:nvSpPr>
        <p:spPr>
          <a:xfrm>
            <a:off x="3403589" y="2116083"/>
            <a:ext cx="8292542" cy="461665"/>
          </a:xfrm>
          <a:prstGeom prst="rect">
            <a:avLst/>
          </a:prstGeom>
          <a:noFill/>
        </p:spPr>
        <p:txBody>
          <a:bodyPr wrap="square" rtlCol="0">
            <a:spAutoFit/>
          </a:bodyPr>
          <a:lstStyle/>
          <a:p>
            <a:r>
              <a:rPr lang="en-US" sz="2400" dirty="0"/>
              <a:t>With a probability of collision per path traveled </a:t>
            </a:r>
            <a:r>
              <a:rPr lang="en-US" sz="2400" dirty="0" err="1"/>
              <a:t>Σ</a:t>
            </a:r>
            <a:r>
              <a:rPr lang="en-US" sz="2400" dirty="0"/>
              <a:t>,</a:t>
            </a:r>
          </a:p>
        </p:txBody>
      </p:sp>
      <p:pic>
        <p:nvPicPr>
          <p:cNvPr id="28" name="Picture 27">
            <a:extLst>
              <a:ext uri="{FF2B5EF4-FFF2-40B4-BE49-F238E27FC236}">
                <a16:creationId xmlns:a16="http://schemas.microsoft.com/office/drawing/2014/main" id="{44152A3C-5DFB-191C-FC45-B5136ED5507E}"/>
              </a:ext>
            </a:extLst>
          </p:cNvPr>
          <p:cNvPicPr>
            <a:picLocks noChangeAspect="1"/>
          </p:cNvPicPr>
          <p:nvPr/>
        </p:nvPicPr>
        <p:blipFill rotWithShape="1">
          <a:blip r:embed="rId2"/>
          <a:srcRect l="26187" r="70572"/>
          <a:stretch/>
        </p:blipFill>
        <p:spPr>
          <a:xfrm>
            <a:off x="1076899" y="2622480"/>
            <a:ext cx="259491" cy="830997"/>
          </a:xfrm>
          <a:prstGeom prst="rect">
            <a:avLst/>
          </a:prstGeom>
        </p:spPr>
      </p:pic>
      <p:sp>
        <p:nvSpPr>
          <p:cNvPr id="29" name="TextBox 28">
            <a:extLst>
              <a:ext uri="{FF2B5EF4-FFF2-40B4-BE49-F238E27FC236}">
                <a16:creationId xmlns:a16="http://schemas.microsoft.com/office/drawing/2014/main" id="{879B7261-503B-0A50-ECAB-EC02A89EDB12}"/>
              </a:ext>
            </a:extLst>
          </p:cNvPr>
          <p:cNvSpPr txBox="1"/>
          <p:nvPr/>
        </p:nvSpPr>
        <p:spPr>
          <a:xfrm>
            <a:off x="3414965" y="2745588"/>
            <a:ext cx="5933752" cy="830997"/>
          </a:xfrm>
          <a:prstGeom prst="rect">
            <a:avLst/>
          </a:prstGeom>
          <a:noFill/>
        </p:spPr>
        <p:txBody>
          <a:bodyPr wrap="square" rtlCol="0">
            <a:spAutoFit/>
          </a:bodyPr>
          <a:lstStyle/>
          <a:p>
            <a:r>
              <a:rPr lang="en-US" sz="2400" dirty="0"/>
              <a:t>while new neutrons are born at a rate </a:t>
            </a:r>
            <a:r>
              <a:rPr lang="en-US" sz="2400" i="1" dirty="0"/>
              <a:t>q</a:t>
            </a:r>
            <a:r>
              <a:rPr lang="en-US" sz="2400" dirty="0"/>
              <a:t> in each point in space/direction/energy,</a:t>
            </a:r>
          </a:p>
        </p:txBody>
      </p:sp>
      <p:pic>
        <p:nvPicPr>
          <p:cNvPr id="30" name="Picture 29">
            <a:extLst>
              <a:ext uri="{FF2B5EF4-FFF2-40B4-BE49-F238E27FC236}">
                <a16:creationId xmlns:a16="http://schemas.microsoft.com/office/drawing/2014/main" id="{4D5C7EF1-FA88-E76C-6F9A-8E1090149B81}"/>
              </a:ext>
            </a:extLst>
          </p:cNvPr>
          <p:cNvPicPr>
            <a:picLocks noChangeAspect="1"/>
          </p:cNvPicPr>
          <p:nvPr/>
        </p:nvPicPr>
        <p:blipFill rotWithShape="1">
          <a:blip r:embed="rId2"/>
          <a:srcRect l="32822"/>
          <a:stretch/>
        </p:blipFill>
        <p:spPr>
          <a:xfrm>
            <a:off x="248984" y="3611536"/>
            <a:ext cx="5380029" cy="830997"/>
          </a:xfrm>
          <a:prstGeom prst="rect">
            <a:avLst/>
          </a:prstGeom>
        </p:spPr>
      </p:pic>
      <p:sp>
        <p:nvSpPr>
          <p:cNvPr id="31" name="TextBox 30">
            <a:extLst>
              <a:ext uri="{FF2B5EF4-FFF2-40B4-BE49-F238E27FC236}">
                <a16:creationId xmlns:a16="http://schemas.microsoft.com/office/drawing/2014/main" id="{065840D7-ABE1-97BD-239A-20C61A8CE5A7}"/>
              </a:ext>
            </a:extLst>
          </p:cNvPr>
          <p:cNvSpPr txBox="1"/>
          <p:nvPr/>
        </p:nvSpPr>
        <p:spPr>
          <a:xfrm>
            <a:off x="6155825" y="3791427"/>
            <a:ext cx="7721609" cy="461665"/>
          </a:xfrm>
          <a:prstGeom prst="rect">
            <a:avLst/>
          </a:prstGeom>
          <a:noFill/>
        </p:spPr>
        <p:txBody>
          <a:bodyPr wrap="square" rtlCol="0">
            <a:spAutoFit/>
          </a:bodyPr>
          <a:lstStyle/>
          <a:p>
            <a:r>
              <a:rPr lang="en-US" sz="2400" dirty="0"/>
              <a:t>       while scattering to new directions/energies.</a:t>
            </a:r>
          </a:p>
        </p:txBody>
      </p:sp>
      <p:sp>
        <p:nvSpPr>
          <p:cNvPr id="32" name="Left-Right Arrow 31">
            <a:extLst>
              <a:ext uri="{FF2B5EF4-FFF2-40B4-BE49-F238E27FC236}">
                <a16:creationId xmlns:a16="http://schemas.microsoft.com/office/drawing/2014/main" id="{70DEA2CA-97BA-0585-6071-CF5258834B2F}"/>
              </a:ext>
            </a:extLst>
          </p:cNvPr>
          <p:cNvSpPr/>
          <p:nvPr/>
        </p:nvSpPr>
        <p:spPr>
          <a:xfrm>
            <a:off x="1774210" y="1565550"/>
            <a:ext cx="1629188" cy="34841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Left-Right Arrow 32">
            <a:extLst>
              <a:ext uri="{FF2B5EF4-FFF2-40B4-BE49-F238E27FC236}">
                <a16:creationId xmlns:a16="http://schemas.microsoft.com/office/drawing/2014/main" id="{0BD7217A-C06C-5EE4-62B8-1316B14D3EC9}"/>
              </a:ext>
            </a:extLst>
          </p:cNvPr>
          <p:cNvSpPr/>
          <p:nvPr/>
        </p:nvSpPr>
        <p:spPr>
          <a:xfrm>
            <a:off x="1464441" y="2188658"/>
            <a:ext cx="1994565" cy="334266"/>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Left-Right Arrow 33">
            <a:extLst>
              <a:ext uri="{FF2B5EF4-FFF2-40B4-BE49-F238E27FC236}">
                <a16:creationId xmlns:a16="http://schemas.microsoft.com/office/drawing/2014/main" id="{06E2B0D3-BAC3-0C88-F914-0493957ECD02}"/>
              </a:ext>
            </a:extLst>
          </p:cNvPr>
          <p:cNvSpPr/>
          <p:nvPr/>
        </p:nvSpPr>
        <p:spPr>
          <a:xfrm>
            <a:off x="1464441" y="2926161"/>
            <a:ext cx="1938957" cy="34535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eft-Right Arrow 34">
            <a:extLst>
              <a:ext uri="{FF2B5EF4-FFF2-40B4-BE49-F238E27FC236}">
                <a16:creationId xmlns:a16="http://schemas.microsoft.com/office/drawing/2014/main" id="{EB28E78F-ED69-5D1D-96EC-C51AAFB2C4BF}"/>
              </a:ext>
            </a:extLst>
          </p:cNvPr>
          <p:cNvSpPr/>
          <p:nvPr/>
        </p:nvSpPr>
        <p:spPr>
          <a:xfrm>
            <a:off x="5597568" y="3801633"/>
            <a:ext cx="1051173" cy="500983"/>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3EB7F3D5-BF6F-B6C5-3F97-116F241A09B8}"/>
              </a:ext>
            </a:extLst>
          </p:cNvPr>
          <p:cNvSpPr>
            <a:spLocks noGrp="1"/>
          </p:cNvSpPr>
          <p:nvPr>
            <p:ph type="sldNum" sz="quarter" idx="2"/>
          </p:nvPr>
        </p:nvSpPr>
        <p:spPr/>
        <p:txBody>
          <a:bodyPr/>
          <a:lstStyle/>
          <a:p>
            <a:fld id="{86CB4B4D-7CA3-9044-876B-883B54F8677D}" type="slidenum">
              <a:rPr lang="en-US" smtClean="0"/>
              <a:t>9</a:t>
            </a:fld>
            <a:endParaRPr lang="en-US"/>
          </a:p>
        </p:txBody>
      </p:sp>
    </p:spTree>
    <p:extLst>
      <p:ext uri="{BB962C8B-B14F-4D97-AF65-F5344CB8AC3E}">
        <p14:creationId xmlns:p14="http://schemas.microsoft.com/office/powerpoint/2010/main" val="38972952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t>reactor physics</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ED49ECC4-F77A-530C-960A-9F2AB1ED9165}"/>
              </a:ext>
            </a:extLst>
          </p:cNvPr>
          <p:cNvSpPr txBox="1"/>
          <p:nvPr/>
        </p:nvSpPr>
        <p:spPr>
          <a:xfrm>
            <a:off x="835578" y="1326647"/>
            <a:ext cx="11540359"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t>How might we solve for the neutron flux? It is quite high dimensional!</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268C7D9B-C642-EBCF-DDE5-F329C6A0CEAE}"/>
                  </a:ext>
                </a:extLst>
              </p:cNvPr>
              <p:cNvSpPr txBox="1"/>
              <p:nvPr/>
            </p:nvSpPr>
            <p:spPr>
              <a:xfrm>
                <a:off x="490976" y="1909575"/>
                <a:ext cx="10576293" cy="369332"/>
              </a:xfrm>
              <a:prstGeom prst="rect">
                <a:avLst/>
              </a:prstGeom>
              <a:noFill/>
            </p:spPr>
            <p:txBody>
              <a:bodyPr wrap="none" lIns="0" tIns="0" rIns="0" bIns="0" rtlCol="0">
                <a:spAutoFit/>
              </a:bodyPr>
              <a:lstStyle/>
              <a:p>
                <a14:m>
                  <m:oMath xmlns:m="http://schemas.openxmlformats.org/officeDocument/2006/math">
                    <m:r>
                      <a:rPr lang="en-US" sz="2400" i="1" smtClean="0">
                        <a:latin typeface="Cambria Math" panose="02040503050406030204" pitchFamily="18" charset="0"/>
                        <a:ea typeface="Cambria Math" panose="02040503050406030204" pitchFamily="18" charset="0"/>
                      </a:rPr>
                      <m:t>𝜑</m:t>
                    </m:r>
                    <m:r>
                      <a:rPr lang="en-US" sz="2400" b="0" i="1" smtClean="0">
                        <a:latin typeface="Cambria Math" panose="02040503050406030204" pitchFamily="18" charset="0"/>
                        <a:ea typeface="Cambria Math" panose="02040503050406030204" pitchFamily="18" charset="0"/>
                      </a:rPr>
                      <m:t> : </m:t>
                    </m:r>
                  </m:oMath>
                </a14:m>
                <a:r>
                  <a:rPr lang="en-US" sz="2400" dirty="0"/>
                  <a:t>(Any direction in 3D) ⨉ (Any point in 3D space) ⨉ (Any energy) → Neutrons/cm</a:t>
                </a:r>
                <a:r>
                  <a:rPr lang="en-US" sz="2400" baseline="30000" dirty="0"/>
                  <a:t>2</a:t>
                </a:r>
                <a:r>
                  <a:rPr lang="en-US" sz="2400" dirty="0"/>
                  <a:t>/s</a:t>
                </a:r>
                <a:endParaRPr lang="en-US" sz="2400" baseline="30000" dirty="0"/>
              </a:p>
            </p:txBody>
          </p:sp>
        </mc:Choice>
        <mc:Fallback>
          <p:sp>
            <p:nvSpPr>
              <p:cNvPr id="4" name="TextBox 3">
                <a:extLst>
                  <a:ext uri="{FF2B5EF4-FFF2-40B4-BE49-F238E27FC236}">
                    <a16:creationId xmlns:a16="http://schemas.microsoft.com/office/drawing/2014/main" id="{268C7D9B-C642-EBCF-DDE5-F329C6A0CEAE}"/>
                  </a:ext>
                </a:extLst>
              </p:cNvPr>
              <p:cNvSpPr txBox="1">
                <a:spLocks noRot="1" noChangeAspect="1" noMove="1" noResize="1" noEditPoints="1" noAdjustHandles="1" noChangeArrowheads="1" noChangeShapeType="1" noTextEdit="1"/>
              </p:cNvSpPr>
              <p:nvPr/>
            </p:nvSpPr>
            <p:spPr>
              <a:xfrm>
                <a:off x="490976" y="1909575"/>
                <a:ext cx="10576293" cy="369332"/>
              </a:xfrm>
              <a:prstGeom prst="rect">
                <a:avLst/>
              </a:prstGeom>
              <a:blipFill>
                <a:blip r:embed="rId3"/>
                <a:stretch>
                  <a:fillRect l="-959" t="-23333" r="-1559" b="-43333"/>
                </a:stretch>
              </a:blipFill>
            </p:spPr>
            <p:txBody>
              <a:bodyPr/>
              <a:lstStyle/>
              <a:p>
                <a:r>
                  <a:rPr lang="en-US">
                    <a:noFill/>
                  </a:rPr>
                  <a:t> </a:t>
                </a:r>
              </a:p>
            </p:txBody>
          </p:sp>
        </mc:Fallback>
      </mc:AlternateContent>
      <p:sp>
        <p:nvSpPr>
          <p:cNvPr id="18" name="Up Arrow 17">
            <a:extLst>
              <a:ext uri="{FF2B5EF4-FFF2-40B4-BE49-F238E27FC236}">
                <a16:creationId xmlns:a16="http://schemas.microsoft.com/office/drawing/2014/main" id="{292C7B39-55E0-70CE-0FED-D2482BC490A9}"/>
              </a:ext>
            </a:extLst>
          </p:cNvPr>
          <p:cNvSpPr/>
          <p:nvPr/>
        </p:nvSpPr>
        <p:spPr>
          <a:xfrm>
            <a:off x="2037978" y="2278908"/>
            <a:ext cx="484508" cy="27469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F2274CA3-8BA3-4CE5-AB6F-5CAB9D5144C2}"/>
              </a:ext>
            </a:extLst>
          </p:cNvPr>
          <p:cNvSpPr txBox="1"/>
          <p:nvPr/>
        </p:nvSpPr>
        <p:spPr>
          <a:xfrm>
            <a:off x="1535109" y="2549151"/>
            <a:ext cx="1490246" cy="646331"/>
          </a:xfrm>
          <a:prstGeom prst="rect">
            <a:avLst/>
          </a:prstGeom>
          <a:noFill/>
        </p:spPr>
        <p:txBody>
          <a:bodyPr wrap="square" rtlCol="0">
            <a:spAutoFit/>
          </a:bodyPr>
          <a:lstStyle/>
          <a:p>
            <a:pPr algn="ctr"/>
            <a:r>
              <a:rPr lang="en-US" dirty="0"/>
              <a:t>Two dimensions</a:t>
            </a:r>
          </a:p>
        </p:txBody>
      </p:sp>
      <p:sp>
        <p:nvSpPr>
          <p:cNvPr id="37" name="TextBox 36">
            <a:extLst>
              <a:ext uri="{FF2B5EF4-FFF2-40B4-BE49-F238E27FC236}">
                <a16:creationId xmlns:a16="http://schemas.microsoft.com/office/drawing/2014/main" id="{A76E59A7-686A-281A-83CD-3343F74DAAAC}"/>
              </a:ext>
            </a:extLst>
          </p:cNvPr>
          <p:cNvSpPr txBox="1"/>
          <p:nvPr/>
        </p:nvSpPr>
        <p:spPr>
          <a:xfrm>
            <a:off x="4473042" y="2554117"/>
            <a:ext cx="1490246" cy="646331"/>
          </a:xfrm>
          <a:prstGeom prst="rect">
            <a:avLst/>
          </a:prstGeom>
          <a:noFill/>
        </p:spPr>
        <p:txBody>
          <a:bodyPr wrap="square" rtlCol="0">
            <a:spAutoFit/>
          </a:bodyPr>
          <a:lstStyle/>
          <a:p>
            <a:pPr algn="ctr"/>
            <a:r>
              <a:rPr lang="en-US" dirty="0"/>
              <a:t>Three dimensions</a:t>
            </a:r>
          </a:p>
        </p:txBody>
      </p:sp>
      <p:sp>
        <p:nvSpPr>
          <p:cNvPr id="38" name="TextBox 37">
            <a:extLst>
              <a:ext uri="{FF2B5EF4-FFF2-40B4-BE49-F238E27FC236}">
                <a16:creationId xmlns:a16="http://schemas.microsoft.com/office/drawing/2014/main" id="{B468DD48-3189-99EE-468D-7243E027D434}"/>
              </a:ext>
            </a:extLst>
          </p:cNvPr>
          <p:cNvSpPr txBox="1"/>
          <p:nvPr/>
        </p:nvSpPr>
        <p:spPr>
          <a:xfrm>
            <a:off x="7185678" y="2531324"/>
            <a:ext cx="1490246" cy="646331"/>
          </a:xfrm>
          <a:prstGeom prst="rect">
            <a:avLst/>
          </a:prstGeom>
          <a:noFill/>
        </p:spPr>
        <p:txBody>
          <a:bodyPr wrap="square" rtlCol="0">
            <a:spAutoFit/>
          </a:bodyPr>
          <a:lstStyle/>
          <a:p>
            <a:pPr algn="ctr"/>
            <a:r>
              <a:rPr lang="en-US" dirty="0"/>
              <a:t>One dimension</a:t>
            </a:r>
          </a:p>
        </p:txBody>
      </p:sp>
      <p:sp>
        <p:nvSpPr>
          <p:cNvPr id="40" name="TextBox 39">
            <a:extLst>
              <a:ext uri="{FF2B5EF4-FFF2-40B4-BE49-F238E27FC236}">
                <a16:creationId xmlns:a16="http://schemas.microsoft.com/office/drawing/2014/main" id="{C7BE6799-42EF-1BD7-72A5-1DEF898C1EE5}"/>
              </a:ext>
            </a:extLst>
          </p:cNvPr>
          <p:cNvSpPr txBox="1"/>
          <p:nvPr/>
        </p:nvSpPr>
        <p:spPr>
          <a:xfrm>
            <a:off x="731580" y="3398203"/>
            <a:ext cx="3581812" cy="2585323"/>
          </a:xfrm>
          <a:prstGeom prst="rect">
            <a:avLst/>
          </a:prstGeom>
          <a:noFill/>
        </p:spPr>
        <p:txBody>
          <a:bodyPr wrap="square" rtlCol="0">
            <a:spAutoFit/>
          </a:bodyPr>
          <a:lstStyle/>
          <a:p>
            <a:pPr marL="285750" indent="-285750">
              <a:buFont typeface="Arial" panose="020B0604020202020204" pitchFamily="34" charset="0"/>
              <a:buChar char="•"/>
            </a:pPr>
            <a:r>
              <a:rPr lang="en-US" sz="2400" dirty="0"/>
              <a:t>Derek Gaston’s deterministic MOC run:</a:t>
            </a:r>
          </a:p>
          <a:p>
            <a:pPr marL="742950" lvl="1" indent="-285750">
              <a:buFont typeface="Arial" panose="020B0604020202020204" pitchFamily="34" charset="0"/>
              <a:buChar char="•"/>
            </a:pPr>
            <a:r>
              <a:rPr lang="en-US" sz="2400" dirty="0"/>
              <a:t>2.5 billion elements              </a:t>
            </a:r>
          </a:p>
          <a:p>
            <a:pPr marL="742950" lvl="1" indent="-285750">
              <a:buFont typeface="Arial" panose="020B0604020202020204" pitchFamily="34" charset="0"/>
              <a:buChar char="•"/>
            </a:pPr>
            <a:r>
              <a:rPr lang="en-US" sz="2400" dirty="0"/>
              <a:t>32 azimuthal angles,</a:t>
            </a:r>
          </a:p>
          <a:p>
            <a:pPr marL="742950" lvl="1" indent="-285750">
              <a:buFont typeface="Arial" panose="020B0604020202020204" pitchFamily="34" charset="0"/>
              <a:buChar char="•"/>
            </a:pPr>
            <a:r>
              <a:rPr lang="en-US" sz="2400" dirty="0"/>
              <a:t> 8 polar angles</a:t>
            </a:r>
          </a:p>
          <a:p>
            <a:pPr marL="742950" lvl="1" indent="-285750">
              <a:buFont typeface="Arial" panose="020B0604020202020204" pitchFamily="34" charset="0"/>
              <a:buChar char="•"/>
            </a:pPr>
            <a:r>
              <a:rPr lang="en-US" sz="2400" dirty="0"/>
              <a:t>70 energy groups</a:t>
            </a:r>
          </a:p>
          <a:p>
            <a:endParaRPr lang="en-US" dirty="0"/>
          </a:p>
        </p:txBody>
      </p:sp>
      <p:sp>
        <p:nvSpPr>
          <p:cNvPr id="42" name="Up Arrow 41">
            <a:extLst>
              <a:ext uri="{FF2B5EF4-FFF2-40B4-BE49-F238E27FC236}">
                <a16:creationId xmlns:a16="http://schemas.microsoft.com/office/drawing/2014/main" id="{7DB0B28F-AAF2-F375-C41F-BC55D53779EA}"/>
              </a:ext>
            </a:extLst>
          </p:cNvPr>
          <p:cNvSpPr/>
          <p:nvPr/>
        </p:nvSpPr>
        <p:spPr>
          <a:xfrm>
            <a:off x="4975911" y="2278908"/>
            <a:ext cx="484508" cy="27469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Up Arrow 42">
            <a:extLst>
              <a:ext uri="{FF2B5EF4-FFF2-40B4-BE49-F238E27FC236}">
                <a16:creationId xmlns:a16="http://schemas.microsoft.com/office/drawing/2014/main" id="{358A4B1F-AE05-D6F4-5D89-DB784F681D57}"/>
              </a:ext>
            </a:extLst>
          </p:cNvPr>
          <p:cNvSpPr/>
          <p:nvPr/>
        </p:nvSpPr>
        <p:spPr>
          <a:xfrm>
            <a:off x="7709826" y="2278908"/>
            <a:ext cx="484508" cy="27469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E646D2FB-6295-AF66-5802-6EF7DFEFCC28}"/>
              </a:ext>
            </a:extLst>
          </p:cNvPr>
          <p:cNvPicPr>
            <a:picLocks noChangeAspect="1"/>
          </p:cNvPicPr>
          <p:nvPr/>
        </p:nvPicPr>
        <p:blipFill>
          <a:blip r:embed="rId4"/>
          <a:stretch>
            <a:fillRect/>
          </a:stretch>
        </p:blipFill>
        <p:spPr>
          <a:xfrm>
            <a:off x="8715588" y="3173913"/>
            <a:ext cx="2978789" cy="2828345"/>
          </a:xfrm>
          <a:prstGeom prst="rect">
            <a:avLst/>
          </a:prstGeom>
        </p:spPr>
      </p:pic>
      <p:pic>
        <p:nvPicPr>
          <p:cNvPr id="45" name="Picture 44">
            <a:extLst>
              <a:ext uri="{FF2B5EF4-FFF2-40B4-BE49-F238E27FC236}">
                <a16:creationId xmlns:a16="http://schemas.microsoft.com/office/drawing/2014/main" id="{CF2DA8E7-30E1-9793-236C-2C742879F4BD}"/>
              </a:ext>
            </a:extLst>
          </p:cNvPr>
          <p:cNvPicPr>
            <a:picLocks noChangeAspect="1"/>
          </p:cNvPicPr>
          <p:nvPr/>
        </p:nvPicPr>
        <p:blipFill>
          <a:blip r:embed="rId5"/>
          <a:stretch>
            <a:fillRect/>
          </a:stretch>
        </p:blipFill>
        <p:spPr>
          <a:xfrm>
            <a:off x="4830979" y="3106578"/>
            <a:ext cx="3150651" cy="3265638"/>
          </a:xfrm>
          <a:prstGeom prst="rect">
            <a:avLst/>
          </a:prstGeom>
        </p:spPr>
      </p:pic>
      <p:sp>
        <p:nvSpPr>
          <p:cNvPr id="46" name="Right Arrow 45">
            <a:extLst>
              <a:ext uri="{FF2B5EF4-FFF2-40B4-BE49-F238E27FC236}">
                <a16:creationId xmlns:a16="http://schemas.microsoft.com/office/drawing/2014/main" id="{F1506CEA-0209-125A-A13B-EBBD3294894C}"/>
              </a:ext>
            </a:extLst>
          </p:cNvPr>
          <p:cNvSpPr/>
          <p:nvPr/>
        </p:nvSpPr>
        <p:spPr>
          <a:xfrm>
            <a:off x="7889210" y="4245596"/>
            <a:ext cx="879134" cy="6849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31E67286-2F36-FFA5-AAFE-B6E0DABB118D}"/>
              </a:ext>
            </a:extLst>
          </p:cNvPr>
          <p:cNvSpPr txBox="1"/>
          <p:nvPr/>
        </p:nvSpPr>
        <p:spPr>
          <a:xfrm>
            <a:off x="5470935" y="6353432"/>
            <a:ext cx="5755349" cy="369332"/>
          </a:xfrm>
          <a:prstGeom prst="rect">
            <a:avLst/>
          </a:prstGeom>
          <a:noFill/>
        </p:spPr>
        <p:txBody>
          <a:bodyPr wrap="square" rtlCol="0">
            <a:spAutoFit/>
          </a:bodyPr>
          <a:lstStyle/>
          <a:p>
            <a:r>
              <a:rPr lang="en-US" dirty="0"/>
              <a:t>Figure: Derek Gaston’s deterministic BEAVRS calculation.</a:t>
            </a:r>
          </a:p>
        </p:txBody>
      </p:sp>
      <p:sp>
        <p:nvSpPr>
          <p:cNvPr id="5" name="Slide Number Placeholder 4">
            <a:extLst>
              <a:ext uri="{FF2B5EF4-FFF2-40B4-BE49-F238E27FC236}">
                <a16:creationId xmlns:a16="http://schemas.microsoft.com/office/drawing/2014/main" id="{985398CB-A893-73C8-787C-332CD895B8BE}"/>
              </a:ext>
            </a:extLst>
          </p:cNvPr>
          <p:cNvSpPr>
            <a:spLocks noGrp="1"/>
          </p:cNvSpPr>
          <p:nvPr>
            <p:ph type="sldNum" sz="quarter" idx="2"/>
          </p:nvPr>
        </p:nvSpPr>
        <p:spPr/>
        <p:txBody>
          <a:bodyPr/>
          <a:lstStyle/>
          <a:p>
            <a:fld id="{86CB4B4D-7CA3-9044-876B-883B54F8677D}" type="slidenum">
              <a:rPr lang="en-US" smtClean="0"/>
              <a:t>10</a:t>
            </a:fld>
            <a:endParaRPr lang="en-US"/>
          </a:p>
        </p:txBody>
      </p:sp>
    </p:spTree>
    <p:extLst>
      <p:ext uri="{BB962C8B-B14F-4D97-AF65-F5344CB8AC3E}">
        <p14:creationId xmlns:p14="http://schemas.microsoft.com/office/powerpoint/2010/main" val="314119483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t>reactor physics</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037978" y="1116594"/>
            <a:ext cx="8116044"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ED49ECC4-F77A-530C-960A-9F2AB1ED9165}"/>
              </a:ext>
            </a:extLst>
          </p:cNvPr>
          <p:cNvSpPr txBox="1"/>
          <p:nvPr/>
        </p:nvSpPr>
        <p:spPr>
          <a:xfrm>
            <a:off x="264527" y="1326647"/>
            <a:ext cx="6671111"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This is seemingly a supercomputer-sized problem</a:t>
            </a:r>
          </a:p>
          <a:p>
            <a:pPr marL="285750" indent="-285750">
              <a:buFont typeface="Arial" panose="020B0604020202020204" pitchFamily="34" charset="0"/>
              <a:buChar char="•"/>
            </a:pPr>
            <a:r>
              <a:rPr lang="en-US" sz="2400" dirty="0"/>
              <a:t>One approach: make many approximations to reduce dimensionality</a:t>
            </a:r>
          </a:p>
          <a:p>
            <a:pPr marL="285750" indent="-285750">
              <a:buFont typeface="Arial" panose="020B0604020202020204" pitchFamily="34" charset="0"/>
              <a:buChar char="•"/>
            </a:pPr>
            <a:r>
              <a:rPr lang="en-US" sz="2400" dirty="0"/>
              <a:t>Verify approximations with experimental data</a:t>
            </a:r>
          </a:p>
          <a:p>
            <a:endParaRPr lang="en-US" sz="2400" dirty="0"/>
          </a:p>
          <a:p>
            <a:pPr marL="285750" indent="-285750">
              <a:buFont typeface="Arial" panose="020B0604020202020204" pitchFamily="34" charset="0"/>
              <a:buChar char="•"/>
            </a:pPr>
            <a:r>
              <a:rPr lang="en-US" sz="2400" dirty="0"/>
              <a:t>Another idea: </a:t>
            </a:r>
            <a:r>
              <a:rPr lang="en-US" sz="2400" i="1" dirty="0"/>
              <a:t>Monte Carlo methods</a:t>
            </a:r>
          </a:p>
          <a:p>
            <a:pPr marL="285750" indent="-285750">
              <a:buFont typeface="Arial" panose="020B0604020202020204" pitchFamily="34" charset="0"/>
              <a:buChar char="•"/>
            </a:pPr>
            <a:r>
              <a:rPr lang="en-US" sz="2400" dirty="0"/>
              <a:t>We </a:t>
            </a:r>
            <a:r>
              <a:rPr lang="en-US" sz="2400" b="1" dirty="0"/>
              <a:t>don’t want to know </a:t>
            </a:r>
            <a:r>
              <a:rPr lang="en-US" sz="2400" dirty="0"/>
              <a:t>the flux at every point in space, just some </a:t>
            </a:r>
            <a:r>
              <a:rPr lang="en-US" sz="2400" i="1" dirty="0"/>
              <a:t>functionals</a:t>
            </a:r>
            <a:r>
              <a:rPr lang="en-US" sz="2400" dirty="0"/>
              <a:t> of the solution</a:t>
            </a:r>
          </a:p>
          <a:p>
            <a:pPr marL="285750" indent="-285750">
              <a:buFont typeface="Arial" panose="020B0604020202020204" pitchFamily="34" charset="0"/>
              <a:buChar char="•"/>
            </a:pPr>
            <a:r>
              <a:rPr lang="en-US" sz="2400" i="1" dirty="0"/>
              <a:t>Functional: </a:t>
            </a:r>
            <a:r>
              <a:rPr lang="en-US" sz="2400" dirty="0"/>
              <a:t>an integral over some region multiplied with some weighting.</a:t>
            </a:r>
            <a:endParaRPr lang="en-US" sz="2400" i="1"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2808F024-FAC9-FF25-2FA4-92A4300366DA}"/>
                  </a:ext>
                </a:extLst>
              </p:cNvPr>
              <p:cNvSpPr txBox="1"/>
              <p:nvPr/>
            </p:nvSpPr>
            <p:spPr>
              <a:xfrm>
                <a:off x="7742355" y="2278907"/>
                <a:ext cx="3614066" cy="447623"/>
              </a:xfrm>
              <a:prstGeom prst="rect">
                <a:avLst/>
              </a:prstGeom>
              <a:noFill/>
            </p:spPr>
            <p:txBody>
              <a:bodyPr wrap="none" lIns="0" tIns="0" rIns="0" bIns="0" rtlCol="0">
                <a:spAutoFit/>
              </a:bodyPr>
              <a:lstStyle/>
              <a:p>
                <a14:m>
                  <m:oMath xmlns:m="http://schemas.openxmlformats.org/officeDocument/2006/math">
                    <m:nary>
                      <m:naryPr>
                        <m:limLoc m:val="undOvr"/>
                        <m:ctrlPr>
                          <a:rPr lang="en-US" sz="2400" i="1" smtClean="0">
                            <a:latin typeface="Cambria Math" panose="02040503050406030204" pitchFamily="18" charset="0"/>
                          </a:rPr>
                        </m:ctrlPr>
                      </m:naryPr>
                      <m:sub>
                        <m:r>
                          <m:rPr>
                            <m:brk m:alnAt="24"/>
                          </m:rPr>
                          <a:rPr lang="en-US" sz="2400" b="0" i="1" smtClean="0">
                            <a:latin typeface="Cambria Math" panose="02040503050406030204" pitchFamily="18" charset="0"/>
                          </a:rPr>
                          <m:t>4</m:t>
                        </m:r>
                        <m:r>
                          <a:rPr lang="en-US" sz="2400" b="0" i="1" smtClean="0">
                            <a:latin typeface="Cambria Math" panose="02040503050406030204" pitchFamily="18" charset="0"/>
                            <a:ea typeface="Cambria Math" panose="02040503050406030204" pitchFamily="18" charset="0"/>
                          </a:rPr>
                          <m:t>𝜋</m:t>
                        </m:r>
                      </m:sub>
                      <m:sup>
                        <m:r>
                          <a:rPr lang="en-US" sz="2400" b="0" i="1" smtClean="0">
                            <a:latin typeface="Cambria Math" panose="02040503050406030204" pitchFamily="18" charset="0"/>
                          </a:rPr>
                          <m:t> </m:t>
                        </m:r>
                      </m:sup>
                      <m:e>
                        <m:r>
                          <a:rPr lang="en-US" sz="2400" i="1" smtClean="0">
                            <a:latin typeface="Cambria Math" panose="02040503050406030204" pitchFamily="18" charset="0"/>
                            <a:ea typeface="Cambria Math" panose="02040503050406030204" pitchFamily="18" charset="0"/>
                          </a:rPr>
                          <m:t>𝜑</m:t>
                        </m:r>
                        <m:d>
                          <m:dPr>
                            <m:ctrlPr>
                              <a:rPr lang="en-US" sz="2400" b="0" i="1" smtClean="0">
                                <a:latin typeface="Cambria Math" panose="02040503050406030204" pitchFamily="18" charset="0"/>
                                <a:ea typeface="Cambria Math" panose="02040503050406030204" pitchFamily="18" charset="0"/>
                              </a:rPr>
                            </m:ctrlPr>
                          </m:dPr>
                          <m:e>
                            <m:acc>
                              <m:accPr>
                                <m:chr m:val="⃗"/>
                                <m:ctrlPr>
                                  <a:rPr lang="en-US"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m:t>
                            </m:r>
                            <m:acc>
                              <m:accPr>
                                <m:chr m:val="̂"/>
                                <m:ctrlPr>
                                  <a:rPr lang="en-US" sz="2400" i="1">
                                    <a:latin typeface="Cambria Math" panose="02040503050406030204" pitchFamily="18" charset="0"/>
                                  </a:rPr>
                                </m:ctrlPr>
                              </m:accPr>
                              <m:e>
                                <m:r>
                                  <m:rPr>
                                    <m:sty m:val="p"/>
                                  </m:rPr>
                                  <a:rPr lang="el-GR" sz="2400" i="1">
                                    <a:latin typeface="Cambria Math" panose="02040503050406030204" pitchFamily="18" charset="0"/>
                                    <a:ea typeface="Cambria Math" panose="02040503050406030204" pitchFamily="18" charset="0"/>
                                  </a:rPr>
                                  <m:t>Ω</m:t>
                                </m:r>
                              </m:e>
                            </m:acc>
                          </m:e>
                        </m:d>
                        <m:r>
                          <a:rPr lang="en-US" sz="2400" b="0" i="1" smtClean="0">
                            <a:latin typeface="Cambria Math" panose="02040503050406030204" pitchFamily="18" charset="0"/>
                            <a:ea typeface="Cambria Math" panose="02040503050406030204" pitchFamily="18" charset="0"/>
                          </a:rPr>
                          <m:t>𝑑</m:t>
                        </m:r>
                        <m:acc>
                          <m:accPr>
                            <m:chr m:val="̂"/>
                            <m:ctrlPr>
                              <a:rPr lang="en-US" sz="2400" i="1">
                                <a:latin typeface="Cambria Math" panose="02040503050406030204" pitchFamily="18" charset="0"/>
                              </a:rPr>
                            </m:ctrlPr>
                          </m:accPr>
                          <m:e>
                            <m:r>
                              <m:rPr>
                                <m:sty m:val="p"/>
                              </m:rPr>
                              <a:rPr lang="el-GR" sz="2400" i="1">
                                <a:latin typeface="Cambria Math" panose="02040503050406030204" pitchFamily="18" charset="0"/>
                                <a:ea typeface="Cambria Math" panose="02040503050406030204" pitchFamily="18" charset="0"/>
                              </a:rPr>
                              <m:t>Ω</m:t>
                            </m:r>
                          </m:e>
                        </m:acc>
                      </m:e>
                    </m:nary>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𝜙</m:t>
                    </m:r>
                  </m:oMath>
                </a14:m>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𝐸</m:t>
                    </m:r>
                    <m:r>
                      <a:rPr lang="en-US" sz="2400" i="1">
                        <a:latin typeface="Cambria Math" panose="02040503050406030204" pitchFamily="18" charset="0"/>
                        <a:ea typeface="Cambria Math" panose="02040503050406030204" pitchFamily="18" charset="0"/>
                      </a:rPr>
                      <m:t>) </m:t>
                    </m:r>
                  </m:oMath>
                </a14:m>
                <a:endParaRPr lang="en-US" sz="2400" dirty="0"/>
              </a:p>
            </p:txBody>
          </p:sp>
        </mc:Choice>
        <mc:Fallback>
          <p:sp>
            <p:nvSpPr>
              <p:cNvPr id="5" name="TextBox 4">
                <a:extLst>
                  <a:ext uri="{FF2B5EF4-FFF2-40B4-BE49-F238E27FC236}">
                    <a16:creationId xmlns:a16="http://schemas.microsoft.com/office/drawing/2014/main" id="{2808F024-FAC9-FF25-2FA4-92A4300366DA}"/>
                  </a:ext>
                </a:extLst>
              </p:cNvPr>
              <p:cNvSpPr txBox="1">
                <a:spLocks noRot="1" noChangeAspect="1" noMove="1" noResize="1" noEditPoints="1" noAdjustHandles="1" noChangeArrowheads="1" noChangeShapeType="1" noTextEdit="1"/>
              </p:cNvSpPr>
              <p:nvPr/>
            </p:nvSpPr>
            <p:spPr>
              <a:xfrm>
                <a:off x="7742355" y="2278907"/>
                <a:ext cx="3614066" cy="447623"/>
              </a:xfrm>
              <a:prstGeom prst="rect">
                <a:avLst/>
              </a:prstGeom>
              <a:blipFill>
                <a:blip r:embed="rId3"/>
                <a:stretch>
                  <a:fillRect l="-18182" t="-166667" r="-3147" b="-241667"/>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785C1DEC-C095-CE0E-031A-0C90A78BEF78}"/>
              </a:ext>
            </a:extLst>
          </p:cNvPr>
          <p:cNvSpPr txBox="1"/>
          <p:nvPr/>
        </p:nvSpPr>
        <p:spPr>
          <a:xfrm>
            <a:off x="8551688" y="1696840"/>
            <a:ext cx="2461260" cy="461665"/>
          </a:xfrm>
          <a:prstGeom prst="rect">
            <a:avLst/>
          </a:prstGeom>
          <a:noFill/>
        </p:spPr>
        <p:txBody>
          <a:bodyPr wrap="square" rtlCol="0">
            <a:spAutoFit/>
          </a:bodyPr>
          <a:lstStyle/>
          <a:p>
            <a:r>
              <a:rPr lang="en-US" sz="2400" u="sng" dirty="0"/>
              <a:t>Scalar flux:</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F57C08CD-F0CB-B7EE-8DAA-AE152C5E5FDE}"/>
                  </a:ext>
                </a:extLst>
              </p:cNvPr>
              <p:cNvSpPr txBox="1"/>
              <p:nvPr/>
            </p:nvSpPr>
            <p:spPr>
              <a:xfrm>
                <a:off x="7067715" y="3989276"/>
                <a:ext cx="4963346" cy="108170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𝑝</m:t>
                          </m:r>
                          <m:r>
                            <a:rPr lang="en-US" sz="2400" b="0" i="1" smtClean="0">
                              <a:latin typeface="Cambria Math" panose="02040503050406030204" pitchFamily="18" charset="0"/>
                            </a:rPr>
                            <m:t>𝑒𝑙𝑙𝑒𝑡</m:t>
                          </m:r>
                        </m:sub>
                        <m:sup>
                          <m:r>
                            <a:rPr lang="en-US" sz="2400" b="0" i="1" smtClean="0">
                              <a:latin typeface="Cambria Math" panose="02040503050406030204" pitchFamily="18" charset="0"/>
                            </a:rPr>
                            <m:t> </m:t>
                          </m:r>
                        </m:sup>
                        <m:e>
                          <m:r>
                            <a:rPr lang="en-US" sz="2400" b="0" i="1" smtClean="0">
                              <a:latin typeface="Cambria Math" panose="02040503050406030204" pitchFamily="18" charset="0"/>
                            </a:rPr>
                            <m:t>𝑑𝑉</m:t>
                          </m:r>
                          <m:r>
                            <a:rPr lang="en-US" sz="2400" b="0" i="1" smtClean="0">
                              <a:latin typeface="Cambria Math" panose="02040503050406030204" pitchFamily="18" charset="0"/>
                            </a:rPr>
                            <m:t> </m:t>
                          </m:r>
                          <m:nary>
                            <m:naryPr>
                              <m:limLoc m:val="undOvr"/>
                              <m:ctrlPr>
                                <a:rPr lang="en-US" sz="2400" b="0" i="1" smtClean="0">
                                  <a:latin typeface="Cambria Math" panose="02040503050406030204" pitchFamily="18" charset="0"/>
                                </a:rPr>
                              </m:ctrlPr>
                            </m:naryPr>
                            <m:sub>
                              <m:r>
                                <m:rPr>
                                  <m:brk m:alnAt="24"/>
                                </m:rPr>
                                <a:rPr lang="en-US" sz="2400" b="0" i="1" smtClean="0">
                                  <a:latin typeface="Cambria Math" panose="02040503050406030204" pitchFamily="18" charset="0"/>
                                </a:rPr>
                                <m:t>0</m:t>
                              </m:r>
                            </m:sub>
                            <m:sup>
                              <m:r>
                                <a:rPr lang="en-US" sz="2400" b="0" i="1" smtClean="0">
                                  <a:latin typeface="Cambria Math" panose="02040503050406030204" pitchFamily="18" charset="0"/>
                                </a:rPr>
                                <m:t>∞</m:t>
                              </m:r>
                            </m:sup>
                            <m:e>
                              <m:r>
                                <a:rPr lang="en-US" sz="2400" b="0" i="1" smtClean="0">
                                  <a:latin typeface="Cambria Math" panose="02040503050406030204" pitchFamily="18" charset="0"/>
                                </a:rPr>
                                <m:t>𝑑𝐸</m:t>
                              </m:r>
                            </m:e>
                          </m:nary>
                          <m:r>
                            <a:rPr lang="en-US" sz="2400" i="1">
                              <a:latin typeface="Cambria Math" panose="02040503050406030204" pitchFamily="18" charset="0"/>
                              <a:ea typeface="Cambria Math" panose="02040503050406030204" pitchFamily="18" charset="0"/>
                            </a:rPr>
                            <m:t>𝜙</m:t>
                          </m:r>
                          <m:d>
                            <m:dPr>
                              <m:ctrlPr>
                                <a:rPr lang="en-US" sz="2400" b="0" i="1" smtClean="0">
                                  <a:latin typeface="Cambria Math" panose="02040503050406030204" pitchFamily="18" charset="0"/>
                                  <a:ea typeface="Cambria Math" panose="02040503050406030204" pitchFamily="18" charset="0"/>
                                </a:rPr>
                              </m:ctrlPr>
                            </m:dPr>
                            <m:e>
                              <m:acc>
                                <m:accPr>
                                  <m:chr m:val="⃗"/>
                                  <m:ctrlPr>
                                    <a:rPr lang="en-US"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𝑟</m:t>
                                  </m:r>
                                </m:e>
                              </m:acc>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𝐸</m:t>
                              </m:r>
                            </m:e>
                          </m:d>
                          <m:r>
                            <a:rPr lang="en-US" sz="2400" b="0" i="1" smtClean="0">
                              <a:latin typeface="Cambria Math" panose="02040503050406030204" pitchFamily="18" charset="0"/>
                              <a:ea typeface="Cambria Math" panose="02040503050406030204" pitchFamily="18" charset="0"/>
                            </a:rPr>
                            <m:t>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ea typeface="Cambria Math" panose="02040503050406030204" pitchFamily="18" charset="0"/>
                                </a:rPr>
                                <m:t>𝑛𝑢𝑐𝑙𝑖𝑑𝑒</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𝑥</m:t>
                              </m:r>
                            </m:sub>
                          </m:sSub>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m:t>
                          </m:r>
                        </m:e>
                      </m:nary>
                    </m:oMath>
                  </m:oMathPara>
                </a14:m>
                <a:endParaRPr lang="en-US" sz="2400" dirty="0"/>
              </a:p>
            </p:txBody>
          </p:sp>
        </mc:Choice>
        <mc:Fallback>
          <p:sp>
            <p:nvSpPr>
              <p:cNvPr id="8" name="TextBox 7">
                <a:extLst>
                  <a:ext uri="{FF2B5EF4-FFF2-40B4-BE49-F238E27FC236}">
                    <a16:creationId xmlns:a16="http://schemas.microsoft.com/office/drawing/2014/main" id="{F57C08CD-F0CB-B7EE-8DAA-AE152C5E5FDE}"/>
                  </a:ext>
                </a:extLst>
              </p:cNvPr>
              <p:cNvSpPr txBox="1">
                <a:spLocks noRot="1" noChangeAspect="1" noMove="1" noResize="1" noEditPoints="1" noAdjustHandles="1" noChangeArrowheads="1" noChangeShapeType="1" noTextEdit="1"/>
              </p:cNvSpPr>
              <p:nvPr/>
            </p:nvSpPr>
            <p:spPr>
              <a:xfrm>
                <a:off x="7067715" y="3989276"/>
                <a:ext cx="4963346" cy="1081706"/>
              </a:xfrm>
              <a:prstGeom prst="rect">
                <a:avLst/>
              </a:prstGeom>
              <a:blipFill>
                <a:blip r:embed="rId4"/>
                <a:stretch>
                  <a:fillRect l="-25510" t="-128736" r="-1531" b="-191954"/>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3AB9166F-9C68-7D0F-3E52-0630EFD71415}"/>
              </a:ext>
            </a:extLst>
          </p:cNvPr>
          <p:cNvSpPr txBox="1"/>
          <p:nvPr/>
        </p:nvSpPr>
        <p:spPr>
          <a:xfrm>
            <a:off x="7927754" y="3429000"/>
            <a:ext cx="3428667" cy="461665"/>
          </a:xfrm>
          <a:prstGeom prst="rect">
            <a:avLst/>
          </a:prstGeom>
          <a:noFill/>
        </p:spPr>
        <p:txBody>
          <a:bodyPr wrap="square" rtlCol="0">
            <a:spAutoFit/>
          </a:bodyPr>
          <a:lstStyle/>
          <a:p>
            <a:r>
              <a:rPr lang="en-US" sz="2400" u="sng" dirty="0"/>
              <a:t>Reaction rate in a pellet:</a:t>
            </a:r>
          </a:p>
        </p:txBody>
      </p:sp>
      <p:sp>
        <p:nvSpPr>
          <p:cNvPr id="10" name="Rectangle 9">
            <a:extLst>
              <a:ext uri="{FF2B5EF4-FFF2-40B4-BE49-F238E27FC236}">
                <a16:creationId xmlns:a16="http://schemas.microsoft.com/office/drawing/2014/main" id="{FB44AA0E-6AB0-9F33-EE1A-B0B3EB5E40A1}"/>
              </a:ext>
            </a:extLst>
          </p:cNvPr>
          <p:cNvSpPr/>
          <p:nvPr/>
        </p:nvSpPr>
        <p:spPr>
          <a:xfrm>
            <a:off x="2882819" y="5296964"/>
            <a:ext cx="8473602"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How do we use Monte Carlo?</a:t>
            </a:r>
          </a:p>
        </p:txBody>
      </p:sp>
      <p:sp>
        <p:nvSpPr>
          <p:cNvPr id="4" name="Slide Number Placeholder 3">
            <a:extLst>
              <a:ext uri="{FF2B5EF4-FFF2-40B4-BE49-F238E27FC236}">
                <a16:creationId xmlns:a16="http://schemas.microsoft.com/office/drawing/2014/main" id="{F125BC9B-C68D-A429-0E8F-C2534A2E7089}"/>
              </a:ext>
            </a:extLst>
          </p:cNvPr>
          <p:cNvSpPr>
            <a:spLocks noGrp="1"/>
          </p:cNvSpPr>
          <p:nvPr>
            <p:ph type="sldNum" sz="quarter" idx="2"/>
          </p:nvPr>
        </p:nvSpPr>
        <p:spPr/>
        <p:txBody>
          <a:bodyPr/>
          <a:lstStyle/>
          <a:p>
            <a:fld id="{86CB4B4D-7CA3-9044-876B-883B54F8677D}" type="slidenum">
              <a:rPr lang="en-US" smtClean="0"/>
              <a:t>11</a:t>
            </a:fld>
            <a:endParaRPr lang="en-US"/>
          </a:p>
        </p:txBody>
      </p:sp>
    </p:spTree>
    <p:extLst>
      <p:ext uri="{BB962C8B-B14F-4D97-AF65-F5344CB8AC3E}">
        <p14:creationId xmlns:p14="http://schemas.microsoft.com/office/powerpoint/2010/main" val="25814690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Monte carlo neutron transport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pic>
        <p:nvPicPr>
          <p:cNvPr id="2" name="Picture 1">
            <a:extLst>
              <a:ext uri="{FF2B5EF4-FFF2-40B4-BE49-F238E27FC236}">
                <a16:creationId xmlns:a16="http://schemas.microsoft.com/office/drawing/2014/main" id="{7266C451-E7E3-6B49-6267-47226E742E46}"/>
              </a:ext>
            </a:extLst>
          </p:cNvPr>
          <p:cNvPicPr>
            <a:picLocks noChangeAspect="1"/>
          </p:cNvPicPr>
          <p:nvPr/>
        </p:nvPicPr>
        <p:blipFill>
          <a:blip r:embed="rId3"/>
          <a:stretch>
            <a:fillRect/>
          </a:stretch>
        </p:blipFill>
        <p:spPr>
          <a:xfrm>
            <a:off x="481077" y="1680528"/>
            <a:ext cx="5337519" cy="3668984"/>
          </a:xfrm>
          <a:prstGeom prst="rect">
            <a:avLst/>
          </a:prstGeom>
        </p:spPr>
      </p:pic>
      <p:sp>
        <p:nvSpPr>
          <p:cNvPr id="5" name="TextBox 4">
            <a:extLst>
              <a:ext uri="{FF2B5EF4-FFF2-40B4-BE49-F238E27FC236}">
                <a16:creationId xmlns:a16="http://schemas.microsoft.com/office/drawing/2014/main" id="{CCEA5EC4-E6B3-9E11-DBA2-82FF49B8AC13}"/>
              </a:ext>
            </a:extLst>
          </p:cNvPr>
          <p:cNvSpPr txBox="1"/>
          <p:nvPr/>
        </p:nvSpPr>
        <p:spPr>
          <a:xfrm>
            <a:off x="2470299" y="6068011"/>
            <a:ext cx="12086896" cy="646331"/>
          </a:xfrm>
          <a:prstGeom prst="rect">
            <a:avLst/>
          </a:prstGeom>
          <a:noFill/>
        </p:spPr>
        <p:txBody>
          <a:bodyPr wrap="square" rtlCol="0">
            <a:spAutoFit/>
          </a:bodyPr>
          <a:lstStyle/>
          <a:p>
            <a:r>
              <a:rPr lang="en-US" sz="1200" dirty="0">
                <a:latin typeface="Times"/>
              </a:rPr>
              <a:t>*</a:t>
            </a:r>
            <a:r>
              <a:rPr lang="en-US" sz="1200" dirty="0">
                <a:effectLst/>
                <a:latin typeface="Times"/>
              </a:rPr>
              <a:t> “THE BEGINNING </a:t>
            </a:r>
            <a:r>
              <a:rPr lang="en-US" sz="1200" i="1" dirty="0">
                <a:effectLst/>
                <a:latin typeface="Times"/>
              </a:rPr>
              <a:t>of the </a:t>
            </a:r>
            <a:r>
              <a:rPr lang="en-US" sz="1200" dirty="0">
                <a:effectLst/>
                <a:latin typeface="Times"/>
              </a:rPr>
              <a:t>MONTE CARLO METHOD” </a:t>
            </a:r>
            <a:r>
              <a:rPr lang="en-US" sz="1200" b="1" i="1" dirty="0">
                <a:effectLst/>
                <a:latin typeface="Times"/>
              </a:rPr>
              <a:t>by N. Metropolis. Los Alamos Science </a:t>
            </a:r>
            <a:r>
              <a:rPr lang="en-US" sz="1200" b="1" dirty="0">
                <a:effectLst/>
                <a:latin typeface="Times"/>
              </a:rPr>
              <a:t>Special Issue 1987, p. 125.</a:t>
            </a:r>
          </a:p>
          <a:p>
            <a:r>
              <a:rPr lang="en-US" sz="1200" dirty="0">
                <a:latin typeface="Times"/>
              </a:rPr>
              <a:t>** “FERMIAC or Fermi’s Trolley” by F. </a:t>
            </a:r>
            <a:r>
              <a:rPr lang="en-US" sz="1200" dirty="0" err="1">
                <a:latin typeface="Times"/>
              </a:rPr>
              <a:t>Cocce</a:t>
            </a:r>
            <a:r>
              <a:rPr lang="en-US" sz="1200" dirty="0">
                <a:latin typeface="Times"/>
              </a:rPr>
              <a:t>, G. Curzio, et al. 101</a:t>
            </a:r>
            <a:r>
              <a:rPr lang="en-US" sz="1200" baseline="30000" dirty="0">
                <a:latin typeface="Times"/>
              </a:rPr>
              <a:t>st</a:t>
            </a:r>
            <a:r>
              <a:rPr lang="en-US" sz="1200" dirty="0">
                <a:latin typeface="Times"/>
              </a:rPr>
              <a:t> </a:t>
            </a:r>
            <a:r>
              <a:rPr lang="en-US" sz="1200" dirty="0" err="1">
                <a:latin typeface="Times"/>
              </a:rPr>
              <a:t>Congresso</a:t>
            </a:r>
            <a:r>
              <a:rPr lang="en-US" sz="1200" dirty="0">
                <a:latin typeface="Times"/>
              </a:rPr>
              <a:t> Nazionale, 2015, Italian Society of Physics.</a:t>
            </a:r>
            <a:endParaRPr lang="en-US" sz="1200" dirty="0"/>
          </a:p>
          <a:p>
            <a:endParaRPr lang="en-US" sz="1200" dirty="0"/>
          </a:p>
        </p:txBody>
      </p:sp>
      <p:pic>
        <p:nvPicPr>
          <p:cNvPr id="6" name="Picture 5">
            <a:extLst>
              <a:ext uri="{FF2B5EF4-FFF2-40B4-BE49-F238E27FC236}">
                <a16:creationId xmlns:a16="http://schemas.microsoft.com/office/drawing/2014/main" id="{D9986337-9B17-1209-9341-08A6592383B0}"/>
              </a:ext>
            </a:extLst>
          </p:cNvPr>
          <p:cNvPicPr>
            <a:picLocks noChangeAspect="1"/>
          </p:cNvPicPr>
          <p:nvPr/>
        </p:nvPicPr>
        <p:blipFill>
          <a:blip r:embed="rId4"/>
          <a:stretch>
            <a:fillRect/>
          </a:stretch>
        </p:blipFill>
        <p:spPr>
          <a:xfrm>
            <a:off x="9203561" y="7008349"/>
            <a:ext cx="2203536" cy="3533719"/>
          </a:xfrm>
          <a:prstGeom prst="rect">
            <a:avLst/>
          </a:prstGeom>
        </p:spPr>
      </p:pic>
      <p:pic>
        <p:nvPicPr>
          <p:cNvPr id="7" name="Picture 6">
            <a:extLst>
              <a:ext uri="{FF2B5EF4-FFF2-40B4-BE49-F238E27FC236}">
                <a16:creationId xmlns:a16="http://schemas.microsoft.com/office/drawing/2014/main" id="{05BF3279-A193-4FCF-D556-8A9BDCA91D6B}"/>
              </a:ext>
            </a:extLst>
          </p:cNvPr>
          <p:cNvPicPr>
            <a:picLocks noChangeAspect="1"/>
          </p:cNvPicPr>
          <p:nvPr/>
        </p:nvPicPr>
        <p:blipFill>
          <a:blip r:embed="rId5"/>
          <a:stretch>
            <a:fillRect/>
          </a:stretch>
        </p:blipFill>
        <p:spPr>
          <a:xfrm>
            <a:off x="6258926" y="1190667"/>
            <a:ext cx="4745405" cy="3844818"/>
          </a:xfrm>
          <a:prstGeom prst="rect">
            <a:avLst/>
          </a:prstGeom>
        </p:spPr>
      </p:pic>
      <p:sp>
        <p:nvSpPr>
          <p:cNvPr id="9" name="TextBox 8">
            <a:extLst>
              <a:ext uri="{FF2B5EF4-FFF2-40B4-BE49-F238E27FC236}">
                <a16:creationId xmlns:a16="http://schemas.microsoft.com/office/drawing/2014/main" id="{14182DD8-2E5C-2ECC-DE3F-C89BDD8FAF01}"/>
              </a:ext>
            </a:extLst>
          </p:cNvPr>
          <p:cNvSpPr txBox="1"/>
          <p:nvPr/>
        </p:nvSpPr>
        <p:spPr>
          <a:xfrm>
            <a:off x="366377" y="5064732"/>
            <a:ext cx="5501293" cy="646331"/>
          </a:xfrm>
          <a:prstGeom prst="rect">
            <a:avLst/>
          </a:prstGeom>
          <a:noFill/>
        </p:spPr>
        <p:txBody>
          <a:bodyPr wrap="square" rtlCol="0">
            <a:spAutoFit/>
          </a:bodyPr>
          <a:lstStyle/>
          <a:p>
            <a:r>
              <a:rPr lang="en-US" dirty="0"/>
              <a:t>Figure: hand-traced neutron tracks on the FERMIAC, an analog computer*.</a:t>
            </a:r>
          </a:p>
        </p:txBody>
      </p:sp>
      <p:sp>
        <p:nvSpPr>
          <p:cNvPr id="11" name="TextBox 10">
            <a:extLst>
              <a:ext uri="{FF2B5EF4-FFF2-40B4-BE49-F238E27FC236}">
                <a16:creationId xmlns:a16="http://schemas.microsoft.com/office/drawing/2014/main" id="{6572D9C7-062B-415A-471B-D9FA7621EEDA}"/>
              </a:ext>
            </a:extLst>
          </p:cNvPr>
          <p:cNvSpPr txBox="1"/>
          <p:nvPr/>
        </p:nvSpPr>
        <p:spPr>
          <a:xfrm>
            <a:off x="6009503" y="5077404"/>
            <a:ext cx="5890054" cy="646331"/>
          </a:xfrm>
          <a:prstGeom prst="rect">
            <a:avLst/>
          </a:prstGeom>
          <a:noFill/>
        </p:spPr>
        <p:txBody>
          <a:bodyPr wrap="square" rtlCol="0">
            <a:spAutoFit/>
          </a:bodyPr>
          <a:lstStyle/>
          <a:p>
            <a:r>
              <a:rPr lang="en-US" dirty="0"/>
              <a:t>Figure: potential neutron tracks obtained by the FERMIAC,</a:t>
            </a:r>
          </a:p>
          <a:p>
            <a:r>
              <a:rPr lang="en-US" dirty="0"/>
              <a:t>              source**</a:t>
            </a:r>
          </a:p>
        </p:txBody>
      </p:sp>
      <p:sp>
        <p:nvSpPr>
          <p:cNvPr id="12" name="Up Arrow 11">
            <a:extLst>
              <a:ext uri="{FF2B5EF4-FFF2-40B4-BE49-F238E27FC236}">
                <a16:creationId xmlns:a16="http://schemas.microsoft.com/office/drawing/2014/main" id="{745E6C68-5AD7-E21B-8120-4B46875658D7}"/>
              </a:ext>
            </a:extLst>
          </p:cNvPr>
          <p:cNvSpPr/>
          <p:nvPr/>
        </p:nvSpPr>
        <p:spPr>
          <a:xfrm rot="12662691">
            <a:off x="3869152" y="2945074"/>
            <a:ext cx="321193" cy="118937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30CE6EC-88F9-15C5-C549-2DB4E75FC261}"/>
              </a:ext>
            </a:extLst>
          </p:cNvPr>
          <p:cNvSpPr txBox="1"/>
          <p:nvPr/>
        </p:nvSpPr>
        <p:spPr>
          <a:xfrm>
            <a:off x="4213214" y="1831102"/>
            <a:ext cx="1517625" cy="1200329"/>
          </a:xfrm>
          <a:prstGeom prst="rect">
            <a:avLst/>
          </a:prstGeom>
          <a:noFill/>
        </p:spPr>
        <p:txBody>
          <a:bodyPr wrap="square" rtlCol="0">
            <a:spAutoFit/>
          </a:bodyPr>
          <a:lstStyle/>
          <a:p>
            <a:r>
              <a:rPr lang="en-US" sz="2400" dirty="0"/>
              <a:t>Nuclear</a:t>
            </a:r>
          </a:p>
          <a:p>
            <a:r>
              <a:rPr lang="en-US" sz="2400" dirty="0"/>
              <a:t>bomb </a:t>
            </a:r>
          </a:p>
          <a:p>
            <a:r>
              <a:rPr lang="en-US" sz="2400" dirty="0"/>
              <a:t>schematic</a:t>
            </a:r>
          </a:p>
        </p:txBody>
      </p:sp>
      <p:sp>
        <p:nvSpPr>
          <p:cNvPr id="4" name="Slide Number Placeholder 3">
            <a:extLst>
              <a:ext uri="{FF2B5EF4-FFF2-40B4-BE49-F238E27FC236}">
                <a16:creationId xmlns:a16="http://schemas.microsoft.com/office/drawing/2014/main" id="{1983B17A-A657-849D-BFE4-EA435714988B}"/>
              </a:ext>
            </a:extLst>
          </p:cNvPr>
          <p:cNvSpPr>
            <a:spLocks noGrp="1"/>
          </p:cNvSpPr>
          <p:nvPr>
            <p:ph type="sldNum" sz="quarter" idx="2"/>
          </p:nvPr>
        </p:nvSpPr>
        <p:spPr/>
        <p:txBody>
          <a:bodyPr/>
          <a:lstStyle/>
          <a:p>
            <a:fld id="{86CB4B4D-7CA3-9044-876B-883B54F8677D}" type="slidenum">
              <a:rPr lang="en-US" smtClean="0"/>
              <a:t>12</a:t>
            </a:fld>
            <a:endParaRPr lang="en-US"/>
          </a:p>
        </p:txBody>
      </p:sp>
    </p:spTree>
    <p:extLst>
      <p:ext uri="{BB962C8B-B14F-4D97-AF65-F5344CB8AC3E}">
        <p14:creationId xmlns:p14="http://schemas.microsoft.com/office/powerpoint/2010/main" val="41194960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neutron Flux, intuitively</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DBEB877E-BA91-99A7-11C7-4DD823BA358E}"/>
                  </a:ext>
                </a:extLst>
              </p:cNvPr>
              <p:cNvSpPr txBox="1"/>
              <p:nvPr/>
            </p:nvSpPr>
            <p:spPr>
              <a:xfrm>
                <a:off x="816753" y="1565553"/>
                <a:ext cx="5041557" cy="4230645"/>
              </a:xfrm>
              <a:prstGeom prst="rect">
                <a:avLst/>
              </a:prstGeom>
              <a:noFill/>
            </p:spPr>
            <p:txBody>
              <a:bodyPr wrap="square" rtlCol="0">
                <a:spAutoFit/>
              </a:bodyPr>
              <a:lstStyle/>
              <a:p>
                <a:pPr marL="285750" indent="-285750">
                  <a:buFont typeface="Arial" panose="020B0604020202020204" pitchFamily="34" charset="0"/>
                  <a:buChar char="•"/>
                </a:pPr>
                <a:r>
                  <a:rPr lang="en-US" sz="2400" dirty="0"/>
                  <a:t>Suppose we traced neutron tracks through a problem with something like the FERMIAC, and wanted to know the neutron flux in this cube</a:t>
                </a:r>
              </a:p>
              <a:p>
                <a:endParaRPr lang="en-US" dirty="0"/>
              </a:p>
              <a:p>
                <a:r>
                  <a:rPr lang="en-US" sz="2400" dirty="0"/>
                  <a:t>    [ɸ]=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𝑛𝑒𝑢𝑡𝑟𝑜𝑛𝑠</m:t>
                        </m:r>
                      </m:num>
                      <m:den>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𝑐𝑚</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 </m:t>
                        </m:r>
                        <m:r>
                          <a:rPr lang="en-US" sz="2400" b="0" i="1" smtClean="0">
                            <a:latin typeface="Cambria Math" panose="02040503050406030204" pitchFamily="18" charset="0"/>
                          </a:rPr>
                          <m:t>𝑠</m:t>
                        </m:r>
                      </m:den>
                    </m:f>
                  </m:oMath>
                </a14:m>
                <a:r>
                  <a:rPr lang="en-US" sz="2400" dirty="0"/>
                  <a:t> = </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𝑛𝑒𝑢𝑡𝑟𝑜𝑛</m:t>
                        </m:r>
                        <m:r>
                          <a:rPr lang="en-US" sz="2400" b="0" i="1" smtClean="0">
                            <a:latin typeface="Cambria Math" panose="02040503050406030204" pitchFamily="18" charset="0"/>
                          </a:rPr>
                          <m:t>−</m:t>
                        </m:r>
                        <m:r>
                          <a:rPr lang="en-US" sz="2400" b="0" i="1" smtClean="0">
                            <a:latin typeface="Cambria Math" panose="02040503050406030204" pitchFamily="18" charset="0"/>
                          </a:rPr>
                          <m:t>𝑐𝑒𝑛𝑡𝑖𝑚𝑒𝑡𝑒𝑟𝑠</m:t>
                        </m:r>
                      </m:num>
                      <m:den>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𝑐𝑚</m:t>
                            </m:r>
                          </m:e>
                          <m:sup>
                            <m:r>
                              <a:rPr lang="en-US" sz="2400" b="0" i="1" smtClean="0">
                                <a:latin typeface="Cambria Math" panose="02040503050406030204" pitchFamily="18" charset="0"/>
                              </a:rPr>
                              <m:t>3</m:t>
                            </m:r>
                          </m:sup>
                        </m:sSup>
                        <m:r>
                          <a:rPr lang="en-US" sz="2400" b="0" i="1" smtClean="0">
                            <a:latin typeface="Cambria Math" panose="02040503050406030204" pitchFamily="18" charset="0"/>
                          </a:rPr>
                          <m:t>𝑠</m:t>
                        </m:r>
                      </m:den>
                    </m:f>
                  </m:oMath>
                </a14:m>
                <a:endParaRPr lang="en-US" sz="2400" dirty="0"/>
              </a:p>
              <a:p>
                <a:endParaRPr lang="en-US" sz="2400" dirty="0"/>
              </a:p>
              <a:p>
                <a:pPr marL="342900" indent="-342900">
                  <a:buFont typeface="Arial" panose="020B0604020202020204" pitchFamily="34" charset="0"/>
                  <a:buChar char="•"/>
                </a:pPr>
                <a:r>
                  <a:rPr lang="en-US" sz="2400" dirty="0"/>
                  <a:t>The </a:t>
                </a:r>
                <a:r>
                  <a:rPr lang="en-US" sz="2400" i="1" dirty="0"/>
                  <a:t>track-length</a:t>
                </a:r>
                <a:r>
                  <a:rPr lang="en-US" sz="2400" dirty="0"/>
                  <a:t> flux estimate comes from adding up the length traversed in the volume, and dividing by the total volume</a:t>
                </a:r>
              </a:p>
            </p:txBody>
          </p:sp>
        </mc:Choice>
        <mc:Fallback>
          <p:sp>
            <p:nvSpPr>
              <p:cNvPr id="4" name="TextBox 3">
                <a:extLst>
                  <a:ext uri="{FF2B5EF4-FFF2-40B4-BE49-F238E27FC236}">
                    <a16:creationId xmlns:a16="http://schemas.microsoft.com/office/drawing/2014/main" id="{DBEB877E-BA91-99A7-11C7-4DD823BA358E}"/>
                  </a:ext>
                </a:extLst>
              </p:cNvPr>
              <p:cNvSpPr txBox="1">
                <a:spLocks noRot="1" noChangeAspect="1" noMove="1" noResize="1" noEditPoints="1" noAdjustHandles="1" noChangeArrowheads="1" noChangeShapeType="1" noTextEdit="1"/>
              </p:cNvSpPr>
              <p:nvPr/>
            </p:nvSpPr>
            <p:spPr>
              <a:xfrm>
                <a:off x="816753" y="1565553"/>
                <a:ext cx="5041557" cy="4230645"/>
              </a:xfrm>
              <a:prstGeom prst="rect">
                <a:avLst/>
              </a:prstGeom>
              <a:blipFill>
                <a:blip r:embed="rId2"/>
                <a:stretch>
                  <a:fillRect l="-1759" t="-1198" b="-2096"/>
                </a:stretch>
              </a:blipFill>
            </p:spPr>
            <p:txBody>
              <a:bodyPr/>
              <a:lstStyle/>
              <a:p>
                <a:r>
                  <a:rPr lang="en-US">
                    <a:noFill/>
                  </a:rPr>
                  <a:t> </a:t>
                </a:r>
              </a:p>
            </p:txBody>
          </p:sp>
        </mc:Fallback>
      </mc:AlternateContent>
      <p:pic>
        <p:nvPicPr>
          <p:cNvPr id="13" name="Graphic 12" descr="Cube outline">
            <a:extLst>
              <a:ext uri="{FF2B5EF4-FFF2-40B4-BE49-F238E27FC236}">
                <a16:creationId xmlns:a16="http://schemas.microsoft.com/office/drawing/2014/main" id="{1014E603-2183-53E5-1F46-8D446EF88C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27202" y="1116593"/>
            <a:ext cx="5028423" cy="5028423"/>
          </a:xfrm>
          <a:prstGeom prst="rect">
            <a:avLst/>
          </a:prstGeom>
        </p:spPr>
      </p:pic>
      <p:cxnSp>
        <p:nvCxnSpPr>
          <p:cNvPr id="17" name="Straight Connector 16">
            <a:extLst>
              <a:ext uri="{FF2B5EF4-FFF2-40B4-BE49-F238E27FC236}">
                <a16:creationId xmlns:a16="http://schemas.microsoft.com/office/drawing/2014/main" id="{94AFECD7-D630-F434-F9DD-B895D6A6A618}"/>
              </a:ext>
            </a:extLst>
          </p:cNvPr>
          <p:cNvCxnSpPr/>
          <p:nvPr/>
        </p:nvCxnSpPr>
        <p:spPr>
          <a:xfrm flipV="1">
            <a:off x="6720180" y="1328820"/>
            <a:ext cx="1767016" cy="2358126"/>
          </a:xfrm>
          <a:prstGeom prst="line">
            <a:avLst/>
          </a:prstGeom>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2AADC9-3ACC-9ABC-319B-9CBEF755E93C}"/>
              </a:ext>
            </a:extLst>
          </p:cNvPr>
          <p:cNvCxnSpPr>
            <a:cxnSpLocks/>
          </p:cNvCxnSpPr>
          <p:nvPr/>
        </p:nvCxnSpPr>
        <p:spPr>
          <a:xfrm flipH="1" flipV="1">
            <a:off x="8687662" y="1405774"/>
            <a:ext cx="877406" cy="4624323"/>
          </a:xfrm>
          <a:prstGeom prst="line">
            <a:avLst/>
          </a:prstGeom>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4AFDEA2-ADF5-837D-2B9C-8ABE534BB620}"/>
              </a:ext>
            </a:extLst>
          </p:cNvPr>
          <p:cNvCxnSpPr>
            <a:cxnSpLocks/>
          </p:cNvCxnSpPr>
          <p:nvPr/>
        </p:nvCxnSpPr>
        <p:spPr>
          <a:xfrm flipV="1">
            <a:off x="8077587" y="1437009"/>
            <a:ext cx="1539297" cy="4554914"/>
          </a:xfrm>
          <a:prstGeom prst="line">
            <a:avLst/>
          </a:prstGeom>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C3B1812-0172-F3FC-3D72-6AE088F60CC3}"/>
              </a:ext>
            </a:extLst>
          </p:cNvPr>
          <p:cNvCxnSpPr>
            <a:cxnSpLocks/>
          </p:cNvCxnSpPr>
          <p:nvPr/>
        </p:nvCxnSpPr>
        <p:spPr>
          <a:xfrm flipV="1">
            <a:off x="6547474" y="2940908"/>
            <a:ext cx="4859623" cy="1609371"/>
          </a:xfrm>
          <a:prstGeom prst="line">
            <a:avLst/>
          </a:prstGeom>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7E26358-56F8-9A1B-82DA-768F6BE9D9A7}"/>
              </a:ext>
            </a:extLst>
          </p:cNvPr>
          <p:cNvCxnSpPr>
            <a:cxnSpLocks/>
          </p:cNvCxnSpPr>
          <p:nvPr/>
        </p:nvCxnSpPr>
        <p:spPr>
          <a:xfrm flipV="1">
            <a:off x="6770266" y="1649236"/>
            <a:ext cx="3535063" cy="3684115"/>
          </a:xfrm>
          <a:prstGeom prst="line">
            <a:avLst/>
          </a:prstGeom>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A5BDF48-9973-DB7D-DBD0-375F4DF2173E}"/>
              </a:ext>
            </a:extLst>
          </p:cNvPr>
          <p:cNvCxnSpPr>
            <a:cxnSpLocks/>
          </p:cNvCxnSpPr>
          <p:nvPr/>
        </p:nvCxnSpPr>
        <p:spPr>
          <a:xfrm>
            <a:off x="6739936" y="4057770"/>
            <a:ext cx="4551467" cy="1355842"/>
          </a:xfrm>
          <a:prstGeom prst="line">
            <a:avLst/>
          </a:prstGeom>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A4A8D2F-A4AA-A769-EBA6-A88147B442FF}"/>
              </a:ext>
            </a:extLst>
          </p:cNvPr>
          <p:cNvCxnSpPr>
            <a:cxnSpLocks/>
          </p:cNvCxnSpPr>
          <p:nvPr/>
        </p:nvCxnSpPr>
        <p:spPr>
          <a:xfrm flipV="1">
            <a:off x="6527095" y="3261324"/>
            <a:ext cx="4977042" cy="1901677"/>
          </a:xfrm>
          <a:prstGeom prst="line">
            <a:avLst/>
          </a:prstGeom>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60D0D300-1E6B-3BF8-147A-F0A0DDE30F32}"/>
              </a:ext>
            </a:extLst>
          </p:cNvPr>
          <p:cNvSpPr>
            <a:spLocks noGrp="1"/>
          </p:cNvSpPr>
          <p:nvPr>
            <p:ph type="sldNum" sz="quarter" idx="2"/>
          </p:nvPr>
        </p:nvSpPr>
        <p:spPr/>
        <p:txBody>
          <a:bodyPr/>
          <a:lstStyle/>
          <a:p>
            <a:fld id="{86CB4B4D-7CA3-9044-876B-883B54F8677D}" type="slidenum">
              <a:rPr lang="en-US" smtClean="0"/>
              <a:t>13</a:t>
            </a:fld>
            <a:endParaRPr lang="en-US"/>
          </a:p>
        </p:txBody>
      </p:sp>
    </p:spTree>
    <p:extLst>
      <p:ext uri="{BB962C8B-B14F-4D97-AF65-F5344CB8AC3E}">
        <p14:creationId xmlns:p14="http://schemas.microsoft.com/office/powerpoint/2010/main" val="251649942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Monte carlo neutron transport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pic>
        <p:nvPicPr>
          <p:cNvPr id="4" name="Graphic 3">
            <a:extLst>
              <a:ext uri="{FF2B5EF4-FFF2-40B4-BE49-F238E27FC236}">
                <a16:creationId xmlns:a16="http://schemas.microsoft.com/office/drawing/2014/main" id="{3AAC61A0-80B5-88FD-3EEF-F3DCE37979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58289" y="353734"/>
            <a:ext cx="8834753" cy="6150532"/>
          </a:xfrm>
          <a:prstGeom prst="rect">
            <a:avLst/>
          </a:prstGeom>
        </p:spPr>
      </p:pic>
      <p:pic>
        <p:nvPicPr>
          <p:cNvPr id="6146" name="Picture 2">
            <a:extLst>
              <a:ext uri="{FF2B5EF4-FFF2-40B4-BE49-F238E27FC236}">
                <a16:creationId xmlns:a16="http://schemas.microsoft.com/office/drawing/2014/main" id="{5F308402-C13B-CE3D-8661-260396C0B2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880" y="1792168"/>
            <a:ext cx="2617782" cy="402592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A455B3D-D449-9303-78CA-120E6E728838}"/>
              </a:ext>
            </a:extLst>
          </p:cNvPr>
          <p:cNvSpPr txBox="1"/>
          <p:nvPr/>
        </p:nvSpPr>
        <p:spPr>
          <a:xfrm>
            <a:off x="340005" y="1190927"/>
            <a:ext cx="2758282" cy="646331"/>
          </a:xfrm>
          <a:prstGeom prst="rect">
            <a:avLst/>
          </a:prstGeom>
          <a:noFill/>
        </p:spPr>
        <p:txBody>
          <a:bodyPr wrap="square" rtlCol="0">
            <a:spAutoFit/>
          </a:bodyPr>
          <a:lstStyle/>
          <a:p>
            <a:r>
              <a:rPr lang="en-US" dirty="0"/>
              <a:t>Below: PWR fuel assembly, source US NRC</a:t>
            </a:r>
          </a:p>
        </p:txBody>
      </p:sp>
      <p:sp>
        <p:nvSpPr>
          <p:cNvPr id="12" name="TextBox 11">
            <a:extLst>
              <a:ext uri="{FF2B5EF4-FFF2-40B4-BE49-F238E27FC236}">
                <a16:creationId xmlns:a16="http://schemas.microsoft.com/office/drawing/2014/main" id="{3D874418-1379-1897-4C41-A97A5D4DBCAE}"/>
              </a:ext>
            </a:extLst>
          </p:cNvPr>
          <p:cNvSpPr txBox="1"/>
          <p:nvPr/>
        </p:nvSpPr>
        <p:spPr>
          <a:xfrm>
            <a:off x="4582267" y="6295142"/>
            <a:ext cx="7205180" cy="369332"/>
          </a:xfrm>
          <a:prstGeom prst="rect">
            <a:avLst/>
          </a:prstGeom>
          <a:noFill/>
        </p:spPr>
        <p:txBody>
          <a:bodyPr wrap="square" rtlCol="0">
            <a:spAutoFit/>
          </a:bodyPr>
          <a:lstStyle/>
          <a:p>
            <a:r>
              <a:rPr lang="en-US" dirty="0"/>
              <a:t>Above: A PWR fuel assembly with Monte Carlo neutron tracks</a:t>
            </a:r>
          </a:p>
        </p:txBody>
      </p:sp>
      <p:sp>
        <p:nvSpPr>
          <p:cNvPr id="2" name="Slide Number Placeholder 1">
            <a:extLst>
              <a:ext uri="{FF2B5EF4-FFF2-40B4-BE49-F238E27FC236}">
                <a16:creationId xmlns:a16="http://schemas.microsoft.com/office/drawing/2014/main" id="{CB76388A-805E-989A-75B7-AB208FC24DD7}"/>
              </a:ext>
            </a:extLst>
          </p:cNvPr>
          <p:cNvSpPr>
            <a:spLocks noGrp="1"/>
          </p:cNvSpPr>
          <p:nvPr>
            <p:ph type="sldNum" sz="quarter" idx="2"/>
          </p:nvPr>
        </p:nvSpPr>
        <p:spPr/>
        <p:txBody>
          <a:bodyPr/>
          <a:lstStyle/>
          <a:p>
            <a:fld id="{86CB4B4D-7CA3-9044-876B-883B54F8677D}" type="slidenum">
              <a:rPr lang="en-US" smtClean="0"/>
              <a:t>14</a:t>
            </a:fld>
            <a:endParaRPr lang="en-US"/>
          </a:p>
        </p:txBody>
      </p:sp>
    </p:spTree>
    <p:extLst>
      <p:ext uri="{BB962C8B-B14F-4D97-AF65-F5344CB8AC3E}">
        <p14:creationId xmlns:p14="http://schemas.microsoft.com/office/powerpoint/2010/main" val="417394112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Monte carlo photon transport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6727E24F-1F86-DFAF-226D-64ACD3C18B7D}"/>
              </a:ext>
            </a:extLst>
          </p:cNvPr>
          <p:cNvSpPr txBox="1"/>
          <p:nvPr/>
        </p:nvSpPr>
        <p:spPr>
          <a:xfrm>
            <a:off x="1678623" y="1252200"/>
            <a:ext cx="10317029"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t>This is useful for practical applications. Example from my job:</a:t>
            </a:r>
          </a:p>
        </p:txBody>
      </p:sp>
      <p:pic>
        <p:nvPicPr>
          <p:cNvPr id="4" name="Picture 3">
            <a:extLst>
              <a:ext uri="{FF2B5EF4-FFF2-40B4-BE49-F238E27FC236}">
                <a16:creationId xmlns:a16="http://schemas.microsoft.com/office/drawing/2014/main" id="{EB324F4E-B352-819C-A95C-E042C702D39D}"/>
              </a:ext>
            </a:extLst>
          </p:cNvPr>
          <p:cNvPicPr>
            <a:picLocks noChangeAspect="1"/>
          </p:cNvPicPr>
          <p:nvPr/>
        </p:nvPicPr>
        <p:blipFill>
          <a:blip r:embed="rId2"/>
          <a:stretch>
            <a:fillRect/>
          </a:stretch>
        </p:blipFill>
        <p:spPr>
          <a:xfrm>
            <a:off x="607438" y="1962094"/>
            <a:ext cx="3003305" cy="3365048"/>
          </a:xfrm>
          <a:prstGeom prst="rect">
            <a:avLst/>
          </a:prstGeom>
        </p:spPr>
      </p:pic>
      <p:pic>
        <p:nvPicPr>
          <p:cNvPr id="5" name="Picture 4">
            <a:extLst>
              <a:ext uri="{FF2B5EF4-FFF2-40B4-BE49-F238E27FC236}">
                <a16:creationId xmlns:a16="http://schemas.microsoft.com/office/drawing/2014/main" id="{D204B618-9BEC-125A-49FB-4F35203A86FD}"/>
              </a:ext>
            </a:extLst>
          </p:cNvPr>
          <p:cNvPicPr>
            <a:picLocks noChangeAspect="1"/>
          </p:cNvPicPr>
          <p:nvPr/>
        </p:nvPicPr>
        <p:blipFill rotWithShape="1">
          <a:blip r:embed="rId3"/>
          <a:srcRect t="5164"/>
          <a:stretch/>
        </p:blipFill>
        <p:spPr>
          <a:xfrm>
            <a:off x="6389622" y="1828050"/>
            <a:ext cx="5194940" cy="3855120"/>
          </a:xfrm>
          <a:prstGeom prst="rect">
            <a:avLst/>
          </a:prstGeom>
        </p:spPr>
      </p:pic>
      <p:sp>
        <p:nvSpPr>
          <p:cNvPr id="6" name="Right Arrow 5">
            <a:extLst>
              <a:ext uri="{FF2B5EF4-FFF2-40B4-BE49-F238E27FC236}">
                <a16:creationId xmlns:a16="http://schemas.microsoft.com/office/drawing/2014/main" id="{17A357BE-BAF2-5C06-A6FF-3A687B1C3402}"/>
              </a:ext>
            </a:extLst>
          </p:cNvPr>
          <p:cNvSpPr/>
          <p:nvPr/>
        </p:nvSpPr>
        <p:spPr>
          <a:xfrm rot="9619310">
            <a:off x="1915148" y="2600160"/>
            <a:ext cx="2506837" cy="3211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CF23B9B9-41F5-1CE6-BCDE-E39A872533AB}"/>
              </a:ext>
            </a:extLst>
          </p:cNvPr>
          <p:cNvSpPr/>
          <p:nvPr/>
        </p:nvSpPr>
        <p:spPr>
          <a:xfrm rot="9247938">
            <a:off x="1988105" y="3830862"/>
            <a:ext cx="2506837" cy="263897"/>
          </a:xfrm>
          <a:prstGeom prst="rightArrow">
            <a:avLst>
              <a:gd name="adj1" fmla="val 70218"/>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439CEDC-ADDA-D5BE-5A4C-3F1D0124D71C}"/>
              </a:ext>
            </a:extLst>
          </p:cNvPr>
          <p:cNvSpPr txBox="1"/>
          <p:nvPr/>
        </p:nvSpPr>
        <p:spPr>
          <a:xfrm>
            <a:off x="4402862" y="2018246"/>
            <a:ext cx="2219257" cy="830997"/>
          </a:xfrm>
          <a:prstGeom prst="rect">
            <a:avLst/>
          </a:prstGeom>
          <a:noFill/>
        </p:spPr>
        <p:txBody>
          <a:bodyPr wrap="square" rtlCol="0">
            <a:spAutoFit/>
          </a:bodyPr>
          <a:lstStyle/>
          <a:p>
            <a:r>
              <a:rPr lang="en-US" sz="2400" dirty="0"/>
              <a:t>Q: is he cooked? (by gamma rays)</a:t>
            </a:r>
          </a:p>
        </p:txBody>
      </p:sp>
      <p:sp>
        <p:nvSpPr>
          <p:cNvPr id="9" name="TextBox 8">
            <a:extLst>
              <a:ext uri="{FF2B5EF4-FFF2-40B4-BE49-F238E27FC236}">
                <a16:creationId xmlns:a16="http://schemas.microsoft.com/office/drawing/2014/main" id="{EBEAA7BF-EFEB-84D9-C408-FF9A0DD4A386}"/>
              </a:ext>
            </a:extLst>
          </p:cNvPr>
          <p:cNvSpPr txBox="1"/>
          <p:nvPr/>
        </p:nvSpPr>
        <p:spPr>
          <a:xfrm>
            <a:off x="4393681" y="2923786"/>
            <a:ext cx="1962701" cy="1200329"/>
          </a:xfrm>
          <a:prstGeom prst="rect">
            <a:avLst/>
          </a:prstGeom>
          <a:noFill/>
        </p:spPr>
        <p:txBody>
          <a:bodyPr wrap="square" rtlCol="0">
            <a:spAutoFit/>
          </a:bodyPr>
          <a:lstStyle/>
          <a:p>
            <a:r>
              <a:rPr lang="en-US" sz="2400" dirty="0"/>
              <a:t>Reactor running at 30 MW(</a:t>
            </a:r>
            <a:r>
              <a:rPr lang="en-US" sz="2400" dirty="0" err="1"/>
              <a:t>th</a:t>
            </a:r>
            <a:r>
              <a:rPr lang="en-US" sz="2400" dirty="0"/>
              <a:t>)</a:t>
            </a:r>
          </a:p>
        </p:txBody>
      </p:sp>
      <p:sp>
        <p:nvSpPr>
          <p:cNvPr id="10" name="TextBox 9">
            <a:extLst>
              <a:ext uri="{FF2B5EF4-FFF2-40B4-BE49-F238E27FC236}">
                <a16:creationId xmlns:a16="http://schemas.microsoft.com/office/drawing/2014/main" id="{5808929A-6E00-A503-6F1F-5B99D6C9FDAD}"/>
              </a:ext>
            </a:extLst>
          </p:cNvPr>
          <p:cNvSpPr txBox="1"/>
          <p:nvPr/>
        </p:nvSpPr>
        <p:spPr>
          <a:xfrm>
            <a:off x="4153524" y="4628398"/>
            <a:ext cx="2468595" cy="1200329"/>
          </a:xfrm>
          <a:prstGeom prst="rect">
            <a:avLst/>
          </a:prstGeom>
          <a:noFill/>
        </p:spPr>
        <p:txBody>
          <a:bodyPr wrap="square" rtlCol="0">
            <a:spAutoFit/>
          </a:bodyPr>
          <a:lstStyle/>
          <a:p>
            <a:r>
              <a:rPr lang="en-US" sz="2400" dirty="0"/>
              <a:t>A: No, he’s probably fine.</a:t>
            </a:r>
          </a:p>
          <a:p>
            <a:r>
              <a:rPr lang="en-US" sz="2400" dirty="0"/>
              <a:t>~10 mrem/hour</a:t>
            </a:r>
          </a:p>
        </p:txBody>
      </p:sp>
      <p:sp>
        <p:nvSpPr>
          <p:cNvPr id="11" name="Right Arrow 10">
            <a:extLst>
              <a:ext uri="{FF2B5EF4-FFF2-40B4-BE49-F238E27FC236}">
                <a16:creationId xmlns:a16="http://schemas.microsoft.com/office/drawing/2014/main" id="{0CAE7EDB-CFD2-A873-A9C7-35EECDAA3BE8}"/>
              </a:ext>
            </a:extLst>
          </p:cNvPr>
          <p:cNvSpPr/>
          <p:nvPr/>
        </p:nvSpPr>
        <p:spPr>
          <a:xfrm rot="20248116">
            <a:off x="5135886" y="4076758"/>
            <a:ext cx="2088068" cy="3211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1DB7CC9-FD45-8D25-B0C0-56043E031E15}"/>
              </a:ext>
            </a:extLst>
          </p:cNvPr>
          <p:cNvSpPr txBox="1"/>
          <p:nvPr/>
        </p:nvSpPr>
        <p:spPr>
          <a:xfrm>
            <a:off x="2824619" y="6102177"/>
            <a:ext cx="7130005" cy="461665"/>
          </a:xfrm>
          <a:prstGeom prst="rect">
            <a:avLst/>
          </a:prstGeom>
          <a:noFill/>
        </p:spPr>
        <p:txBody>
          <a:bodyPr wrap="square" rtlCol="0">
            <a:spAutoFit/>
          </a:bodyPr>
          <a:lstStyle/>
          <a:p>
            <a:r>
              <a:rPr lang="en-US" sz="2400" dirty="0"/>
              <a:t>This problem ran in a few hours on a 192-core server.</a:t>
            </a:r>
          </a:p>
        </p:txBody>
      </p:sp>
      <p:sp>
        <p:nvSpPr>
          <p:cNvPr id="13" name="Slide Number Placeholder 12">
            <a:extLst>
              <a:ext uri="{FF2B5EF4-FFF2-40B4-BE49-F238E27FC236}">
                <a16:creationId xmlns:a16="http://schemas.microsoft.com/office/drawing/2014/main" id="{427D4ADD-1E2D-4D02-32CC-DA5911EF7268}"/>
              </a:ext>
            </a:extLst>
          </p:cNvPr>
          <p:cNvSpPr>
            <a:spLocks noGrp="1"/>
          </p:cNvSpPr>
          <p:nvPr>
            <p:ph type="sldNum" sz="quarter" idx="2"/>
          </p:nvPr>
        </p:nvSpPr>
        <p:spPr/>
        <p:txBody>
          <a:bodyPr/>
          <a:lstStyle/>
          <a:p>
            <a:fld id="{86CB4B4D-7CA3-9044-876B-883B54F8677D}" type="slidenum">
              <a:rPr lang="en-US" smtClean="0"/>
              <a:t>15</a:t>
            </a:fld>
            <a:endParaRPr lang="en-US"/>
          </a:p>
        </p:txBody>
      </p:sp>
    </p:spTree>
    <p:extLst>
      <p:ext uri="{BB962C8B-B14F-4D97-AF65-F5344CB8AC3E}">
        <p14:creationId xmlns:p14="http://schemas.microsoft.com/office/powerpoint/2010/main" val="25175428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Monte carlo neutron transport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6727E24F-1F86-DFAF-226D-64ACD3C18B7D}"/>
              </a:ext>
            </a:extLst>
          </p:cNvPr>
          <p:cNvSpPr txBox="1"/>
          <p:nvPr/>
        </p:nvSpPr>
        <p:spPr>
          <a:xfrm>
            <a:off x="746471" y="1653934"/>
            <a:ext cx="4431872"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t>We want to solve bigger problems these days.</a:t>
            </a:r>
          </a:p>
          <a:p>
            <a:endParaRPr lang="en-US" sz="2400" dirty="0"/>
          </a:p>
          <a:p>
            <a:pPr marL="285750" indent="-285750">
              <a:buFont typeface="Arial" panose="020B0604020202020204" pitchFamily="34" charset="0"/>
              <a:buChar char="•"/>
            </a:pPr>
            <a:r>
              <a:rPr lang="en-US" sz="2400" dirty="0"/>
              <a:t>A full-core control rod ejection analysis would run overnight on a 0.2 exaflop computer*</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 Summit computer at ORNL is darn close to 0.2 exaflops.</a:t>
            </a:r>
          </a:p>
          <a:p>
            <a:endParaRPr lang="en-US" sz="2400" dirty="0"/>
          </a:p>
        </p:txBody>
      </p:sp>
      <p:pic>
        <p:nvPicPr>
          <p:cNvPr id="8" name="Picture 7">
            <a:extLst>
              <a:ext uri="{FF2B5EF4-FFF2-40B4-BE49-F238E27FC236}">
                <a16:creationId xmlns:a16="http://schemas.microsoft.com/office/drawing/2014/main" id="{F7338F91-A454-C1FF-5CB9-DF95C92D3AE9}"/>
              </a:ext>
            </a:extLst>
          </p:cNvPr>
          <p:cNvPicPr>
            <a:picLocks noChangeAspect="1"/>
          </p:cNvPicPr>
          <p:nvPr/>
        </p:nvPicPr>
        <p:blipFill>
          <a:blip r:embed="rId2"/>
          <a:stretch>
            <a:fillRect/>
          </a:stretch>
        </p:blipFill>
        <p:spPr>
          <a:xfrm>
            <a:off x="7429526" y="1792328"/>
            <a:ext cx="3083851" cy="2841585"/>
          </a:xfrm>
          <a:prstGeom prst="rect">
            <a:avLst/>
          </a:prstGeom>
        </p:spPr>
      </p:pic>
      <p:sp>
        <p:nvSpPr>
          <p:cNvPr id="9" name="Right Arrow 8">
            <a:extLst>
              <a:ext uri="{FF2B5EF4-FFF2-40B4-BE49-F238E27FC236}">
                <a16:creationId xmlns:a16="http://schemas.microsoft.com/office/drawing/2014/main" id="{85BA9F3B-F9B6-3FE9-69BE-DF93CC84D1A0}"/>
              </a:ext>
            </a:extLst>
          </p:cNvPr>
          <p:cNvSpPr/>
          <p:nvPr/>
        </p:nvSpPr>
        <p:spPr>
          <a:xfrm>
            <a:off x="6978113" y="2846562"/>
            <a:ext cx="1111170" cy="36655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2BD16218-D074-7261-F055-6415DD2D7E5D}"/>
              </a:ext>
            </a:extLst>
          </p:cNvPr>
          <p:cNvSpPr/>
          <p:nvPr/>
        </p:nvSpPr>
        <p:spPr>
          <a:xfrm>
            <a:off x="6978113" y="1996643"/>
            <a:ext cx="1111170" cy="36655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4D48595-2CAA-054C-4894-FE22AFC0E339}"/>
              </a:ext>
            </a:extLst>
          </p:cNvPr>
          <p:cNvSpPr txBox="1"/>
          <p:nvPr/>
        </p:nvSpPr>
        <p:spPr>
          <a:xfrm>
            <a:off x="5977798" y="2865781"/>
            <a:ext cx="1000315" cy="369332"/>
          </a:xfrm>
          <a:prstGeom prst="rect">
            <a:avLst/>
          </a:prstGeom>
          <a:noFill/>
        </p:spPr>
        <p:txBody>
          <a:bodyPr wrap="square" rtlCol="0">
            <a:spAutoFit/>
          </a:bodyPr>
          <a:lstStyle/>
          <a:p>
            <a:r>
              <a:rPr lang="en-US" dirty="0"/>
              <a:t>2000 psi</a:t>
            </a:r>
          </a:p>
        </p:txBody>
      </p:sp>
      <p:sp>
        <p:nvSpPr>
          <p:cNvPr id="12" name="TextBox 11">
            <a:extLst>
              <a:ext uri="{FF2B5EF4-FFF2-40B4-BE49-F238E27FC236}">
                <a16:creationId xmlns:a16="http://schemas.microsoft.com/office/drawing/2014/main" id="{5A826E6D-C393-6B2B-15AF-D048BFE32134}"/>
              </a:ext>
            </a:extLst>
          </p:cNvPr>
          <p:cNvSpPr txBox="1"/>
          <p:nvPr/>
        </p:nvSpPr>
        <p:spPr>
          <a:xfrm>
            <a:off x="6203504" y="2000385"/>
            <a:ext cx="1000315" cy="369332"/>
          </a:xfrm>
          <a:prstGeom prst="rect">
            <a:avLst/>
          </a:prstGeom>
          <a:noFill/>
        </p:spPr>
        <p:txBody>
          <a:bodyPr wrap="square" rtlCol="0">
            <a:spAutoFit/>
          </a:bodyPr>
          <a:lstStyle/>
          <a:p>
            <a:r>
              <a:rPr lang="en-US" dirty="0"/>
              <a:t>~0 psi</a:t>
            </a:r>
          </a:p>
        </p:txBody>
      </p:sp>
      <p:sp>
        <p:nvSpPr>
          <p:cNvPr id="13" name="TextBox 12">
            <a:extLst>
              <a:ext uri="{FF2B5EF4-FFF2-40B4-BE49-F238E27FC236}">
                <a16:creationId xmlns:a16="http://schemas.microsoft.com/office/drawing/2014/main" id="{53DE4E3C-487F-E93E-1690-E3B1CC8537E1}"/>
              </a:ext>
            </a:extLst>
          </p:cNvPr>
          <p:cNvSpPr txBox="1"/>
          <p:nvPr/>
        </p:nvSpPr>
        <p:spPr>
          <a:xfrm>
            <a:off x="7289163" y="4770899"/>
            <a:ext cx="3657600" cy="923330"/>
          </a:xfrm>
          <a:prstGeom prst="rect">
            <a:avLst/>
          </a:prstGeom>
          <a:noFill/>
        </p:spPr>
        <p:txBody>
          <a:bodyPr wrap="square" rtlCol="0">
            <a:spAutoFit/>
          </a:bodyPr>
          <a:lstStyle/>
          <a:p>
            <a:r>
              <a:rPr lang="en-US" dirty="0"/>
              <a:t>Above: pressurized water reactors may eject their control rods. Uh oh! Source US NRC / Creative Commons.</a:t>
            </a:r>
          </a:p>
        </p:txBody>
      </p:sp>
      <p:sp>
        <p:nvSpPr>
          <p:cNvPr id="14" name="TextBox 13">
            <a:extLst>
              <a:ext uri="{FF2B5EF4-FFF2-40B4-BE49-F238E27FC236}">
                <a16:creationId xmlns:a16="http://schemas.microsoft.com/office/drawing/2014/main" id="{C502E981-A69F-92DE-15B6-05E98EC3B135}"/>
              </a:ext>
            </a:extLst>
          </p:cNvPr>
          <p:cNvSpPr txBox="1"/>
          <p:nvPr/>
        </p:nvSpPr>
        <p:spPr>
          <a:xfrm>
            <a:off x="2962407" y="6062685"/>
            <a:ext cx="6512266" cy="738664"/>
          </a:xfrm>
          <a:prstGeom prst="rect">
            <a:avLst/>
          </a:prstGeom>
          <a:noFill/>
        </p:spPr>
        <p:txBody>
          <a:bodyPr wrap="square" rtlCol="0">
            <a:spAutoFit/>
          </a:bodyPr>
          <a:lstStyle/>
          <a:p>
            <a:r>
              <a:rPr lang="en-US" sz="1400" dirty="0"/>
              <a:t>* </a:t>
            </a:r>
            <a:r>
              <a:rPr lang="en-US" sz="1400" dirty="0">
                <a:effectLst/>
                <a:latin typeface="SFRM1200"/>
              </a:rPr>
              <a:t>S. C. </a:t>
            </a:r>
            <a:r>
              <a:rPr lang="en-US" sz="1400" dirty="0" err="1">
                <a:effectLst/>
                <a:latin typeface="SFRM1200"/>
              </a:rPr>
              <a:t>Shaner</a:t>
            </a:r>
            <a:r>
              <a:rPr lang="en-US" sz="1400" dirty="0">
                <a:effectLst/>
                <a:latin typeface="SFRM1200"/>
              </a:rPr>
              <a:t>, “Development of high fidelity methods for 3D Monte Carlo transient analysis of nuclear reactors,” Thesis, Massachusetts Institute of Technology, 2018. </a:t>
            </a:r>
            <a:endParaRPr lang="en-US" sz="1400" dirty="0">
              <a:effectLst/>
            </a:endParaRPr>
          </a:p>
          <a:p>
            <a:endParaRPr lang="en-US" sz="1400" dirty="0"/>
          </a:p>
        </p:txBody>
      </p:sp>
      <p:sp>
        <p:nvSpPr>
          <p:cNvPr id="4" name="Slide Number Placeholder 3">
            <a:extLst>
              <a:ext uri="{FF2B5EF4-FFF2-40B4-BE49-F238E27FC236}">
                <a16:creationId xmlns:a16="http://schemas.microsoft.com/office/drawing/2014/main" id="{028882E9-0622-6311-8B8F-2684EA05F4DF}"/>
              </a:ext>
            </a:extLst>
          </p:cNvPr>
          <p:cNvSpPr>
            <a:spLocks noGrp="1"/>
          </p:cNvSpPr>
          <p:nvPr>
            <p:ph type="sldNum" sz="quarter" idx="2"/>
          </p:nvPr>
        </p:nvSpPr>
        <p:spPr/>
        <p:txBody>
          <a:bodyPr/>
          <a:lstStyle/>
          <a:p>
            <a:fld id="{86CB4B4D-7CA3-9044-876B-883B54F8677D}" type="slidenum">
              <a:rPr lang="en-US" smtClean="0"/>
              <a:t>16</a:t>
            </a:fld>
            <a:endParaRPr lang="en-US"/>
          </a:p>
        </p:txBody>
      </p:sp>
    </p:spTree>
    <p:extLst>
      <p:ext uri="{BB962C8B-B14F-4D97-AF65-F5344CB8AC3E}">
        <p14:creationId xmlns:p14="http://schemas.microsoft.com/office/powerpoint/2010/main" val="270995824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monte carlo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6727E24F-1F86-DFAF-226D-64ACD3C18B7D}"/>
              </a:ext>
            </a:extLst>
          </p:cNvPr>
          <p:cNvSpPr txBox="1"/>
          <p:nvPr/>
        </p:nvSpPr>
        <p:spPr>
          <a:xfrm>
            <a:off x="670450" y="1366984"/>
            <a:ext cx="4913348"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When I first came to MIT, we wouldn’t have been able to use that even if we wanted to.</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While the MC algorithm is conceptually simple, all the physics and geometry handling takes ~50,000 lines of C++</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It is highly branching both in terms of logic and memory access.</a:t>
            </a:r>
          </a:p>
          <a:p>
            <a:pPr marL="742950" lvl="1" indent="-285750">
              <a:buFont typeface="Arial" panose="020B0604020202020204" pitchFamily="34" charset="0"/>
              <a:buChar char="•"/>
            </a:pPr>
            <a:r>
              <a:rPr lang="en-US" sz="2400" b="1" dirty="0"/>
              <a:t>Nontrivial to run on GPU</a:t>
            </a:r>
            <a:r>
              <a:rPr lang="en-US" sz="2400" dirty="0"/>
              <a:t>. Why?</a:t>
            </a:r>
          </a:p>
          <a:p>
            <a:endParaRPr lang="en-US" sz="2400" dirty="0"/>
          </a:p>
        </p:txBody>
      </p:sp>
      <p:pic>
        <p:nvPicPr>
          <p:cNvPr id="1026" name="Picture 2">
            <a:extLst>
              <a:ext uri="{FF2B5EF4-FFF2-40B4-BE49-F238E27FC236}">
                <a16:creationId xmlns:a16="http://schemas.microsoft.com/office/drawing/2014/main" id="{0BD67187-2417-FD50-882E-1F83408C8B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0039" y="1624046"/>
            <a:ext cx="4738386" cy="37907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787443-161B-CE05-B8AD-828E2FF5AE65}"/>
              </a:ext>
            </a:extLst>
          </p:cNvPr>
          <p:cNvSpPr txBox="1"/>
          <p:nvPr/>
        </p:nvSpPr>
        <p:spPr>
          <a:xfrm>
            <a:off x="6742004" y="5463960"/>
            <a:ext cx="4153338" cy="646331"/>
          </a:xfrm>
          <a:prstGeom prst="rect">
            <a:avLst/>
          </a:prstGeom>
          <a:noFill/>
        </p:spPr>
        <p:txBody>
          <a:bodyPr wrap="square" rtlCol="0">
            <a:spAutoFit/>
          </a:bodyPr>
          <a:lstStyle/>
          <a:p>
            <a:r>
              <a:rPr lang="en-US" dirty="0"/>
              <a:t>Above: The Summit supercomputer. Credit ORNL / Creative Commons</a:t>
            </a:r>
          </a:p>
        </p:txBody>
      </p:sp>
      <p:sp>
        <p:nvSpPr>
          <p:cNvPr id="4" name="Slide Number Placeholder 3">
            <a:extLst>
              <a:ext uri="{FF2B5EF4-FFF2-40B4-BE49-F238E27FC236}">
                <a16:creationId xmlns:a16="http://schemas.microsoft.com/office/drawing/2014/main" id="{97EA7D2D-4552-EC37-E0CE-7F904DE4A966}"/>
              </a:ext>
            </a:extLst>
          </p:cNvPr>
          <p:cNvSpPr>
            <a:spLocks noGrp="1"/>
          </p:cNvSpPr>
          <p:nvPr>
            <p:ph type="sldNum" sz="quarter" idx="2"/>
          </p:nvPr>
        </p:nvSpPr>
        <p:spPr/>
        <p:txBody>
          <a:bodyPr/>
          <a:lstStyle/>
          <a:p>
            <a:fld id="{86CB4B4D-7CA3-9044-876B-883B54F8677D}" type="slidenum">
              <a:rPr lang="en-US" smtClean="0"/>
              <a:t>17</a:t>
            </a:fld>
            <a:endParaRPr lang="en-US"/>
          </a:p>
        </p:txBody>
      </p:sp>
    </p:spTree>
    <p:extLst>
      <p:ext uri="{BB962C8B-B14F-4D97-AF65-F5344CB8AC3E}">
        <p14:creationId xmlns:p14="http://schemas.microsoft.com/office/powerpoint/2010/main" val="124752542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1881B4-ABA8-27E0-C483-BFF3F5094C5A}"/>
              </a:ext>
            </a:extLst>
          </p:cNvPr>
          <p:cNvSpPr/>
          <p:nvPr/>
        </p:nvSpPr>
        <p:spPr>
          <a:xfrm>
            <a:off x="827903" y="3813808"/>
            <a:ext cx="4621427" cy="197331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monte carlo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6727E24F-1F86-DFAF-226D-64ACD3C18B7D}"/>
              </a:ext>
            </a:extLst>
          </p:cNvPr>
          <p:cNvSpPr txBox="1"/>
          <p:nvPr/>
        </p:nvSpPr>
        <p:spPr>
          <a:xfrm>
            <a:off x="670450" y="1366984"/>
            <a:ext cx="4913348"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GPUs are not magical devices for making your code run faster.</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They operate in a specific way, and if you step outside that way, your code will be slow.</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endParaRPr lang="en-US" sz="2400" dirty="0"/>
          </a:p>
        </p:txBody>
      </p:sp>
      <p:sp>
        <p:nvSpPr>
          <p:cNvPr id="4" name="TextBox 3">
            <a:extLst>
              <a:ext uri="{FF2B5EF4-FFF2-40B4-BE49-F238E27FC236}">
                <a16:creationId xmlns:a16="http://schemas.microsoft.com/office/drawing/2014/main" id="{593E9B63-80BF-D1F6-EB6A-A7ADBE761A86}"/>
              </a:ext>
            </a:extLst>
          </p:cNvPr>
          <p:cNvSpPr txBox="1"/>
          <p:nvPr/>
        </p:nvSpPr>
        <p:spPr>
          <a:xfrm>
            <a:off x="1260027" y="3813808"/>
            <a:ext cx="4039565" cy="1938992"/>
          </a:xfrm>
          <a:prstGeom prst="rect">
            <a:avLst/>
          </a:prstGeom>
          <a:noFill/>
        </p:spPr>
        <p:txBody>
          <a:bodyPr wrap="square" rtlCol="0">
            <a:spAutoFit/>
          </a:bodyPr>
          <a:lstStyle/>
          <a:p>
            <a:r>
              <a:rPr lang="en-US" sz="2400" dirty="0"/>
              <a:t>“...the magnitude of the endeavor to compute on massively parallel devices must not be underestimated.”</a:t>
            </a:r>
          </a:p>
          <a:p>
            <a:r>
              <a:rPr lang="en-US" sz="2400" dirty="0"/>
              <a:t>-Nicholas Metropolis [1]</a:t>
            </a:r>
          </a:p>
        </p:txBody>
      </p:sp>
      <p:pic>
        <p:nvPicPr>
          <p:cNvPr id="5122" name="Picture 2">
            <a:extLst>
              <a:ext uri="{FF2B5EF4-FFF2-40B4-BE49-F238E27FC236}">
                <a16:creationId xmlns:a16="http://schemas.microsoft.com/office/drawing/2014/main" id="{4C2068FB-3E93-478B-161D-0CF01EAF6D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5362" y="1977082"/>
            <a:ext cx="5758426" cy="33053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95A8DF1-10E4-AE93-5B50-3B4245156A71}"/>
              </a:ext>
            </a:extLst>
          </p:cNvPr>
          <p:cNvSpPr txBox="1"/>
          <p:nvPr/>
        </p:nvSpPr>
        <p:spPr>
          <a:xfrm>
            <a:off x="5935361" y="5307094"/>
            <a:ext cx="5994835" cy="369332"/>
          </a:xfrm>
          <a:prstGeom prst="rect">
            <a:avLst/>
          </a:prstGeom>
          <a:noFill/>
        </p:spPr>
        <p:txBody>
          <a:bodyPr wrap="square" rtlCol="0">
            <a:spAutoFit/>
          </a:bodyPr>
          <a:lstStyle/>
          <a:p>
            <a:r>
              <a:rPr lang="en-US" dirty="0"/>
              <a:t>Above: An NVIDIA H100, ~ $30k, source </a:t>
            </a:r>
            <a:r>
              <a:rPr lang="en-US" dirty="0" err="1"/>
              <a:t>Geekerwan</a:t>
            </a:r>
            <a:endParaRPr lang="en-US" dirty="0"/>
          </a:p>
        </p:txBody>
      </p:sp>
      <p:sp>
        <p:nvSpPr>
          <p:cNvPr id="5" name="Slide Number Placeholder 4">
            <a:extLst>
              <a:ext uri="{FF2B5EF4-FFF2-40B4-BE49-F238E27FC236}">
                <a16:creationId xmlns:a16="http://schemas.microsoft.com/office/drawing/2014/main" id="{E4956C10-7FE7-63DE-925F-BE5470E35915}"/>
              </a:ext>
            </a:extLst>
          </p:cNvPr>
          <p:cNvSpPr>
            <a:spLocks noGrp="1"/>
          </p:cNvSpPr>
          <p:nvPr>
            <p:ph type="sldNum" sz="quarter" idx="2"/>
          </p:nvPr>
        </p:nvSpPr>
        <p:spPr/>
        <p:txBody>
          <a:bodyPr/>
          <a:lstStyle/>
          <a:p>
            <a:fld id="{86CB4B4D-7CA3-9044-876B-883B54F8677D}" type="slidenum">
              <a:rPr lang="en-US" smtClean="0"/>
              <a:t>18</a:t>
            </a:fld>
            <a:endParaRPr lang="en-US"/>
          </a:p>
        </p:txBody>
      </p:sp>
    </p:spTree>
    <p:extLst>
      <p:ext uri="{BB962C8B-B14F-4D97-AF65-F5344CB8AC3E}">
        <p14:creationId xmlns:p14="http://schemas.microsoft.com/office/powerpoint/2010/main" val="273143527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how </a:t>
            </a:r>
            <a:r>
              <a:rPr lang="en-US" sz="4000" cap="all" dirty="0" err="1">
                <a:latin typeface="+mj-lt"/>
              </a:rPr>
              <a:t>gpus</a:t>
            </a:r>
            <a:r>
              <a:rPr lang="en-US" sz="4000" cap="all" dirty="0">
                <a:latin typeface="+mj-lt"/>
              </a:rPr>
              <a:t> work</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pic>
        <p:nvPicPr>
          <p:cNvPr id="8" name="Picture 7">
            <a:extLst>
              <a:ext uri="{FF2B5EF4-FFF2-40B4-BE49-F238E27FC236}">
                <a16:creationId xmlns:a16="http://schemas.microsoft.com/office/drawing/2014/main" id="{38F494F6-F1D3-599E-11B4-95BEA1D33575}"/>
              </a:ext>
            </a:extLst>
          </p:cNvPr>
          <p:cNvPicPr>
            <a:picLocks noChangeAspect="1"/>
          </p:cNvPicPr>
          <p:nvPr/>
        </p:nvPicPr>
        <p:blipFill>
          <a:blip r:embed="rId3"/>
          <a:stretch>
            <a:fillRect/>
          </a:stretch>
        </p:blipFill>
        <p:spPr>
          <a:xfrm>
            <a:off x="348165" y="1253941"/>
            <a:ext cx="8990242" cy="4350117"/>
          </a:xfrm>
          <a:prstGeom prst="rect">
            <a:avLst/>
          </a:prstGeom>
        </p:spPr>
      </p:pic>
      <p:sp>
        <p:nvSpPr>
          <p:cNvPr id="9" name="TextBox 8">
            <a:extLst>
              <a:ext uri="{FF2B5EF4-FFF2-40B4-BE49-F238E27FC236}">
                <a16:creationId xmlns:a16="http://schemas.microsoft.com/office/drawing/2014/main" id="{D72194D5-0D63-CD83-AE50-BE91C63225C4}"/>
              </a:ext>
            </a:extLst>
          </p:cNvPr>
          <p:cNvSpPr txBox="1"/>
          <p:nvPr/>
        </p:nvSpPr>
        <p:spPr>
          <a:xfrm>
            <a:off x="2208709" y="5604058"/>
            <a:ext cx="8652764" cy="369332"/>
          </a:xfrm>
          <a:prstGeom prst="rect">
            <a:avLst/>
          </a:prstGeom>
          <a:noFill/>
        </p:spPr>
        <p:txBody>
          <a:bodyPr wrap="square" rtlCol="0">
            <a:spAutoFit/>
          </a:bodyPr>
          <a:lstStyle/>
          <a:p>
            <a:r>
              <a:rPr lang="en-US" dirty="0"/>
              <a:t>Above: CPU vs. GPU architecture, generally. Source NVIDIA</a:t>
            </a:r>
          </a:p>
        </p:txBody>
      </p:sp>
      <p:sp>
        <p:nvSpPr>
          <p:cNvPr id="10" name="Right Brace 9">
            <a:extLst>
              <a:ext uri="{FF2B5EF4-FFF2-40B4-BE49-F238E27FC236}">
                <a16:creationId xmlns:a16="http://schemas.microsoft.com/office/drawing/2014/main" id="{52370D3C-B989-3E76-7BFC-176503C15424}"/>
              </a:ext>
            </a:extLst>
          </p:cNvPr>
          <p:cNvSpPr/>
          <p:nvPr/>
        </p:nvSpPr>
        <p:spPr>
          <a:xfrm>
            <a:off x="9338407" y="1437009"/>
            <a:ext cx="485215" cy="2393586"/>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E74073ED-5234-72F6-6D47-A237BE8BF766}"/>
              </a:ext>
            </a:extLst>
          </p:cNvPr>
          <p:cNvSpPr txBox="1"/>
          <p:nvPr/>
        </p:nvSpPr>
        <p:spPr>
          <a:xfrm>
            <a:off x="9879111" y="2063578"/>
            <a:ext cx="1964724" cy="3139321"/>
          </a:xfrm>
          <a:prstGeom prst="rect">
            <a:avLst/>
          </a:prstGeom>
          <a:noFill/>
        </p:spPr>
        <p:txBody>
          <a:bodyPr wrap="square" rtlCol="0">
            <a:spAutoFit/>
          </a:bodyPr>
          <a:lstStyle/>
          <a:p>
            <a:r>
              <a:rPr lang="en-US" dirty="0"/>
              <a:t>Many compute cores per control unit!</a:t>
            </a:r>
          </a:p>
          <a:p>
            <a:endParaRPr lang="en-US" dirty="0"/>
          </a:p>
          <a:p>
            <a:r>
              <a:rPr lang="en-US" dirty="0"/>
              <a:t>We’ll explore the implication on the next slide.</a:t>
            </a:r>
          </a:p>
          <a:p>
            <a:endParaRPr lang="en-US" dirty="0"/>
          </a:p>
          <a:p>
            <a:r>
              <a:rPr lang="en-US" dirty="0"/>
              <a:t>Disclaimer: it got more complicated in 2019...</a:t>
            </a:r>
          </a:p>
        </p:txBody>
      </p:sp>
      <p:sp>
        <p:nvSpPr>
          <p:cNvPr id="2" name="Slide Number Placeholder 1">
            <a:extLst>
              <a:ext uri="{FF2B5EF4-FFF2-40B4-BE49-F238E27FC236}">
                <a16:creationId xmlns:a16="http://schemas.microsoft.com/office/drawing/2014/main" id="{5CE95593-6151-0539-D1D3-3D4AD7C5D4F5}"/>
              </a:ext>
            </a:extLst>
          </p:cNvPr>
          <p:cNvSpPr>
            <a:spLocks noGrp="1"/>
          </p:cNvSpPr>
          <p:nvPr>
            <p:ph type="sldNum" sz="quarter" idx="2"/>
          </p:nvPr>
        </p:nvSpPr>
        <p:spPr/>
        <p:txBody>
          <a:bodyPr/>
          <a:lstStyle/>
          <a:p>
            <a:fld id="{86CB4B4D-7CA3-9044-876B-883B54F8677D}" type="slidenum">
              <a:rPr lang="en-US" smtClean="0"/>
              <a:t>19</a:t>
            </a:fld>
            <a:endParaRPr lang="en-US"/>
          </a:p>
        </p:txBody>
      </p:sp>
    </p:spTree>
    <p:extLst>
      <p:ext uri="{BB962C8B-B14F-4D97-AF65-F5344CB8AC3E}">
        <p14:creationId xmlns:p14="http://schemas.microsoft.com/office/powerpoint/2010/main" val="390761412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191838"/>
            <a:ext cx="8834754" cy="1437009"/>
          </a:xfrm>
          <a:prstGeom prst="rect">
            <a:avLst/>
          </a:prstGeom>
        </p:spPr>
        <p:txBody>
          <a:bodyPr>
            <a:normAutofit/>
          </a:bodyPr>
          <a:lstStyle/>
          <a:p>
            <a:pPr algn="ctr"/>
            <a:r>
              <a:rPr lang="en-US" sz="4000" cap="all" dirty="0">
                <a:latin typeface="+mj-lt"/>
              </a:rPr>
              <a:t>how </a:t>
            </a:r>
            <a:r>
              <a:rPr lang="en-US" sz="4000" cap="all" dirty="0" err="1">
                <a:latin typeface="+mj-lt"/>
              </a:rPr>
              <a:t>gpus</a:t>
            </a:r>
            <a:r>
              <a:rPr lang="en-US" sz="4000" cap="all" dirty="0">
                <a:latin typeface="+mj-lt"/>
              </a:rPr>
              <a:t> work</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pic>
        <p:nvPicPr>
          <p:cNvPr id="4" name="Picture 3">
            <a:extLst>
              <a:ext uri="{FF2B5EF4-FFF2-40B4-BE49-F238E27FC236}">
                <a16:creationId xmlns:a16="http://schemas.microsoft.com/office/drawing/2014/main" id="{C85BD992-3562-8218-7E72-8ACD9858B54C}"/>
              </a:ext>
            </a:extLst>
          </p:cNvPr>
          <p:cNvPicPr>
            <a:picLocks noChangeAspect="1"/>
          </p:cNvPicPr>
          <p:nvPr/>
        </p:nvPicPr>
        <p:blipFill>
          <a:blip r:embed="rId3"/>
          <a:stretch>
            <a:fillRect/>
          </a:stretch>
        </p:blipFill>
        <p:spPr>
          <a:xfrm>
            <a:off x="368132" y="2118933"/>
            <a:ext cx="11184802" cy="2167918"/>
          </a:xfrm>
          <a:prstGeom prst="rect">
            <a:avLst/>
          </a:prstGeom>
        </p:spPr>
      </p:pic>
      <p:sp>
        <p:nvSpPr>
          <p:cNvPr id="5" name="Left Brace 4">
            <a:extLst>
              <a:ext uri="{FF2B5EF4-FFF2-40B4-BE49-F238E27FC236}">
                <a16:creationId xmlns:a16="http://schemas.microsoft.com/office/drawing/2014/main" id="{D112550B-FF7D-1A3B-9FC5-41FEB2073DF0}"/>
              </a:ext>
            </a:extLst>
          </p:cNvPr>
          <p:cNvSpPr/>
          <p:nvPr/>
        </p:nvSpPr>
        <p:spPr>
          <a:xfrm rot="5400000">
            <a:off x="7440522" y="-1728690"/>
            <a:ext cx="431874" cy="7393666"/>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9D0AC8CE-D334-BCCC-96F0-447979FBBB6A}"/>
              </a:ext>
            </a:extLst>
          </p:cNvPr>
          <p:cNvSpPr txBox="1"/>
          <p:nvPr/>
        </p:nvSpPr>
        <p:spPr>
          <a:xfrm>
            <a:off x="6744138" y="1423058"/>
            <a:ext cx="2755557" cy="369332"/>
          </a:xfrm>
          <a:prstGeom prst="rect">
            <a:avLst/>
          </a:prstGeom>
          <a:noFill/>
        </p:spPr>
        <p:txBody>
          <a:bodyPr wrap="square" rtlCol="0">
            <a:spAutoFit/>
          </a:bodyPr>
          <a:lstStyle/>
          <a:p>
            <a:r>
              <a:rPr lang="en-US" dirty="0"/>
              <a:t>Compute threads</a:t>
            </a:r>
          </a:p>
        </p:txBody>
      </p:sp>
      <p:cxnSp>
        <p:nvCxnSpPr>
          <p:cNvPr id="12" name="Straight Arrow Connector 11">
            <a:extLst>
              <a:ext uri="{FF2B5EF4-FFF2-40B4-BE49-F238E27FC236}">
                <a16:creationId xmlns:a16="http://schemas.microsoft.com/office/drawing/2014/main" id="{61DEA19A-59AE-4B8A-18E9-3E2208CD288C}"/>
              </a:ext>
            </a:extLst>
          </p:cNvPr>
          <p:cNvCxnSpPr/>
          <p:nvPr/>
        </p:nvCxnSpPr>
        <p:spPr>
          <a:xfrm>
            <a:off x="2839485" y="2118933"/>
            <a:ext cx="1120141" cy="2755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380AF6-08DF-5089-898A-B00F5C0E308B}"/>
              </a:ext>
            </a:extLst>
          </p:cNvPr>
          <p:cNvCxnSpPr>
            <a:cxnSpLocks/>
          </p:cNvCxnSpPr>
          <p:nvPr/>
        </p:nvCxnSpPr>
        <p:spPr>
          <a:xfrm>
            <a:off x="3818091" y="1711999"/>
            <a:ext cx="701913" cy="5189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73CDE99-8B57-4A02-C613-3BE7C72D305F}"/>
              </a:ext>
            </a:extLst>
          </p:cNvPr>
          <p:cNvCxnSpPr>
            <a:cxnSpLocks/>
          </p:cNvCxnSpPr>
          <p:nvPr/>
        </p:nvCxnSpPr>
        <p:spPr>
          <a:xfrm>
            <a:off x="4831773" y="1639563"/>
            <a:ext cx="247994" cy="5913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61A165F-75FF-E65C-7804-07762491A7FB}"/>
              </a:ext>
            </a:extLst>
          </p:cNvPr>
          <p:cNvSpPr txBox="1"/>
          <p:nvPr/>
        </p:nvSpPr>
        <p:spPr>
          <a:xfrm>
            <a:off x="1694743" y="1887379"/>
            <a:ext cx="1325130" cy="369332"/>
          </a:xfrm>
          <a:prstGeom prst="rect">
            <a:avLst/>
          </a:prstGeom>
          <a:noFill/>
        </p:spPr>
        <p:txBody>
          <a:bodyPr wrap="square" rtlCol="0">
            <a:spAutoFit/>
          </a:bodyPr>
          <a:lstStyle/>
          <a:p>
            <a:r>
              <a:rPr lang="en-US" dirty="0"/>
              <a:t>neutron 1</a:t>
            </a:r>
          </a:p>
        </p:txBody>
      </p:sp>
      <p:sp>
        <p:nvSpPr>
          <p:cNvPr id="20" name="TextBox 19">
            <a:extLst>
              <a:ext uri="{FF2B5EF4-FFF2-40B4-BE49-F238E27FC236}">
                <a16:creationId xmlns:a16="http://schemas.microsoft.com/office/drawing/2014/main" id="{EBF9DF6B-BC65-DDDE-9D64-3F74E47B919E}"/>
              </a:ext>
            </a:extLst>
          </p:cNvPr>
          <p:cNvSpPr txBox="1"/>
          <p:nvPr/>
        </p:nvSpPr>
        <p:spPr>
          <a:xfrm>
            <a:off x="2943786" y="1402523"/>
            <a:ext cx="1325130" cy="369332"/>
          </a:xfrm>
          <a:prstGeom prst="rect">
            <a:avLst/>
          </a:prstGeom>
          <a:noFill/>
        </p:spPr>
        <p:txBody>
          <a:bodyPr wrap="square" rtlCol="0">
            <a:spAutoFit/>
          </a:bodyPr>
          <a:lstStyle/>
          <a:p>
            <a:r>
              <a:rPr lang="en-US" dirty="0"/>
              <a:t>neutron 2</a:t>
            </a:r>
          </a:p>
        </p:txBody>
      </p:sp>
      <p:sp>
        <p:nvSpPr>
          <p:cNvPr id="21" name="TextBox 20">
            <a:extLst>
              <a:ext uri="{FF2B5EF4-FFF2-40B4-BE49-F238E27FC236}">
                <a16:creationId xmlns:a16="http://schemas.microsoft.com/office/drawing/2014/main" id="{AD38C558-9CD0-0ABB-71F7-7757CBC17987}"/>
              </a:ext>
            </a:extLst>
          </p:cNvPr>
          <p:cNvSpPr txBox="1"/>
          <p:nvPr/>
        </p:nvSpPr>
        <p:spPr>
          <a:xfrm>
            <a:off x="4205672" y="1306055"/>
            <a:ext cx="1939145" cy="369332"/>
          </a:xfrm>
          <a:prstGeom prst="rect">
            <a:avLst/>
          </a:prstGeom>
          <a:noFill/>
        </p:spPr>
        <p:txBody>
          <a:bodyPr wrap="square" rtlCol="0">
            <a:spAutoFit/>
          </a:bodyPr>
          <a:lstStyle/>
          <a:p>
            <a:r>
              <a:rPr lang="en-US" dirty="0"/>
              <a:t>neutron 3, ...</a:t>
            </a:r>
          </a:p>
        </p:txBody>
      </p:sp>
      <p:sp>
        <p:nvSpPr>
          <p:cNvPr id="22" name="TextBox 21">
            <a:extLst>
              <a:ext uri="{FF2B5EF4-FFF2-40B4-BE49-F238E27FC236}">
                <a16:creationId xmlns:a16="http://schemas.microsoft.com/office/drawing/2014/main" id="{C6BFA27B-EFC5-D6C3-54BC-509A62D7AA50}"/>
              </a:ext>
            </a:extLst>
          </p:cNvPr>
          <p:cNvSpPr txBox="1"/>
          <p:nvPr/>
        </p:nvSpPr>
        <p:spPr>
          <a:xfrm>
            <a:off x="570089" y="4095364"/>
            <a:ext cx="11051822" cy="461665"/>
          </a:xfrm>
          <a:prstGeom prst="rect">
            <a:avLst/>
          </a:prstGeom>
          <a:noFill/>
        </p:spPr>
        <p:txBody>
          <a:bodyPr wrap="square" rtlCol="0">
            <a:spAutoFit/>
          </a:bodyPr>
          <a:lstStyle/>
          <a:p>
            <a:r>
              <a:rPr lang="en-US" sz="2400" b="1" dirty="0"/>
              <a:t>Conclusion</a:t>
            </a:r>
            <a:r>
              <a:rPr lang="en-US" sz="2400" dirty="0"/>
              <a:t>: branching is bad (except on post-2019 GPUs sometimes; it’s complicated)</a:t>
            </a:r>
          </a:p>
        </p:txBody>
      </p:sp>
      <p:pic>
        <p:nvPicPr>
          <p:cNvPr id="23" name="Picture 22">
            <a:extLst>
              <a:ext uri="{FF2B5EF4-FFF2-40B4-BE49-F238E27FC236}">
                <a16:creationId xmlns:a16="http://schemas.microsoft.com/office/drawing/2014/main" id="{919509E7-E085-3BE9-3F39-3264600F2A92}"/>
              </a:ext>
            </a:extLst>
          </p:cNvPr>
          <p:cNvPicPr>
            <a:picLocks noChangeAspect="1"/>
          </p:cNvPicPr>
          <p:nvPr/>
        </p:nvPicPr>
        <p:blipFill>
          <a:blip r:embed="rId4"/>
          <a:stretch>
            <a:fillRect/>
          </a:stretch>
        </p:blipFill>
        <p:spPr>
          <a:xfrm>
            <a:off x="3004453" y="4776937"/>
            <a:ext cx="6316227" cy="2082424"/>
          </a:xfrm>
          <a:prstGeom prst="rect">
            <a:avLst/>
          </a:prstGeom>
        </p:spPr>
      </p:pic>
      <p:sp>
        <p:nvSpPr>
          <p:cNvPr id="26" name="TextBox 25">
            <a:extLst>
              <a:ext uri="{FF2B5EF4-FFF2-40B4-BE49-F238E27FC236}">
                <a16:creationId xmlns:a16="http://schemas.microsoft.com/office/drawing/2014/main" id="{2682DCEA-342B-F413-BE0A-C8B09C02C8DE}"/>
              </a:ext>
            </a:extLst>
          </p:cNvPr>
          <p:cNvSpPr txBox="1"/>
          <p:nvPr/>
        </p:nvSpPr>
        <p:spPr>
          <a:xfrm>
            <a:off x="7982693" y="5434942"/>
            <a:ext cx="3115732" cy="461665"/>
          </a:xfrm>
          <a:prstGeom prst="rect">
            <a:avLst/>
          </a:prstGeom>
          <a:noFill/>
        </p:spPr>
        <p:txBody>
          <a:bodyPr wrap="square" rtlCol="0">
            <a:spAutoFit/>
          </a:bodyPr>
          <a:lstStyle/>
          <a:p>
            <a:r>
              <a:rPr lang="en-US" sz="2400" dirty="0"/>
              <a:t>(with branching code)</a:t>
            </a:r>
          </a:p>
        </p:txBody>
      </p:sp>
      <p:sp>
        <p:nvSpPr>
          <p:cNvPr id="2" name="Slide Number Placeholder 1">
            <a:extLst>
              <a:ext uri="{FF2B5EF4-FFF2-40B4-BE49-F238E27FC236}">
                <a16:creationId xmlns:a16="http://schemas.microsoft.com/office/drawing/2014/main" id="{5CBF7912-7E7A-35CB-D323-E121004FE53C}"/>
              </a:ext>
            </a:extLst>
          </p:cNvPr>
          <p:cNvSpPr>
            <a:spLocks noGrp="1"/>
          </p:cNvSpPr>
          <p:nvPr>
            <p:ph type="sldNum" sz="quarter" idx="2"/>
          </p:nvPr>
        </p:nvSpPr>
        <p:spPr/>
        <p:txBody>
          <a:bodyPr/>
          <a:lstStyle/>
          <a:p>
            <a:fld id="{86CB4B4D-7CA3-9044-876B-883B54F8677D}" type="slidenum">
              <a:rPr lang="en-US" smtClean="0"/>
              <a:t>20</a:t>
            </a:fld>
            <a:endParaRPr lang="en-US"/>
          </a:p>
        </p:txBody>
      </p:sp>
    </p:spTree>
    <p:extLst>
      <p:ext uri="{BB962C8B-B14F-4D97-AF65-F5344CB8AC3E}">
        <p14:creationId xmlns:p14="http://schemas.microsoft.com/office/powerpoint/2010/main" val="103663717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3">
            <a:extLst>
              <a:ext uri="{FF2B5EF4-FFF2-40B4-BE49-F238E27FC236}">
                <a16:creationId xmlns:a16="http://schemas.microsoft.com/office/drawing/2014/main" id="{CDC99F10-F72E-24DA-9190-2E3B3B2C416E}"/>
              </a:ext>
            </a:extLst>
          </p:cNvPr>
          <p:cNvSpPr txBox="1">
            <a:spLocks/>
          </p:cNvSpPr>
          <p:nvPr/>
        </p:nvSpPr>
        <p:spPr>
          <a:xfrm rot="5400000">
            <a:off x="-211316" y="6096160"/>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17" name="FACTORY FABRICATION"/>
          <p:cNvSpPr txBox="1">
            <a:spLocks noGrp="1"/>
          </p:cNvSpPr>
          <p:nvPr>
            <p:ph type="title"/>
          </p:nvPr>
        </p:nvSpPr>
        <p:spPr>
          <a:xfrm>
            <a:off x="1678623" y="0"/>
            <a:ext cx="8834754" cy="1437009"/>
          </a:xfrm>
          <a:prstGeom prst="rect">
            <a:avLst/>
          </a:prstGeom>
        </p:spPr>
        <p:txBody>
          <a:bodyPr>
            <a:normAutofit/>
          </a:bodyPr>
          <a:lstStyle/>
          <a:p>
            <a:pPr algn="ctr"/>
            <a:r>
              <a:rPr lang="en-US" sz="4000" cap="all" dirty="0">
                <a:latin typeface="+mj-lt"/>
              </a:rPr>
              <a:t>monte carlo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093575" y="1070874"/>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6727E24F-1F86-DFAF-226D-64ACD3C18B7D}"/>
              </a:ext>
            </a:extLst>
          </p:cNvPr>
          <p:cNvSpPr txBox="1"/>
          <p:nvPr/>
        </p:nvSpPr>
        <p:spPr>
          <a:xfrm>
            <a:off x="714483" y="1397644"/>
            <a:ext cx="3518939" cy="1200329"/>
          </a:xfrm>
          <a:prstGeom prst="rect">
            <a:avLst/>
          </a:prstGeom>
          <a:noFill/>
        </p:spPr>
        <p:txBody>
          <a:bodyPr wrap="square" rtlCol="0">
            <a:spAutoFit/>
          </a:bodyPr>
          <a:lstStyle/>
          <a:p>
            <a:r>
              <a:rPr lang="en-US" sz="2400" dirty="0"/>
              <a:t>The Monte Carlo algorithm I told you about:</a:t>
            </a:r>
          </a:p>
          <a:p>
            <a:endParaRPr lang="en-US" sz="2400" dirty="0"/>
          </a:p>
        </p:txBody>
      </p:sp>
      <p:pic>
        <p:nvPicPr>
          <p:cNvPr id="5" name="Picture 4">
            <a:extLst>
              <a:ext uri="{FF2B5EF4-FFF2-40B4-BE49-F238E27FC236}">
                <a16:creationId xmlns:a16="http://schemas.microsoft.com/office/drawing/2014/main" id="{31F834DF-BF2E-9E24-564C-55B744FCE5D5}"/>
              </a:ext>
            </a:extLst>
          </p:cNvPr>
          <p:cNvPicPr>
            <a:picLocks noChangeAspect="1"/>
          </p:cNvPicPr>
          <p:nvPr/>
        </p:nvPicPr>
        <p:blipFill>
          <a:blip r:embed="rId2"/>
          <a:stretch>
            <a:fillRect/>
          </a:stretch>
        </p:blipFill>
        <p:spPr>
          <a:xfrm>
            <a:off x="1146304" y="2466852"/>
            <a:ext cx="2342048" cy="3242315"/>
          </a:xfrm>
          <a:prstGeom prst="rect">
            <a:avLst/>
          </a:prstGeom>
        </p:spPr>
      </p:pic>
      <p:sp>
        <p:nvSpPr>
          <p:cNvPr id="6" name="TextBox 5">
            <a:extLst>
              <a:ext uri="{FF2B5EF4-FFF2-40B4-BE49-F238E27FC236}">
                <a16:creationId xmlns:a16="http://schemas.microsoft.com/office/drawing/2014/main" id="{0C99DD8D-57B5-5864-DE90-D42469842279}"/>
              </a:ext>
            </a:extLst>
          </p:cNvPr>
          <p:cNvSpPr txBox="1"/>
          <p:nvPr/>
        </p:nvSpPr>
        <p:spPr>
          <a:xfrm>
            <a:off x="5504730" y="1537586"/>
            <a:ext cx="2146495" cy="1200329"/>
          </a:xfrm>
          <a:prstGeom prst="rect">
            <a:avLst/>
          </a:prstGeom>
          <a:noFill/>
        </p:spPr>
        <p:txBody>
          <a:bodyPr wrap="square" rtlCol="0">
            <a:spAutoFit/>
          </a:bodyPr>
          <a:lstStyle/>
          <a:p>
            <a:r>
              <a:rPr lang="en-US" sz="2400" dirty="0"/>
              <a:t>What it actually </a:t>
            </a:r>
          </a:p>
          <a:p>
            <a:r>
              <a:rPr lang="en-US" sz="2400" dirty="0"/>
              <a:t>looks like 😱</a:t>
            </a:r>
          </a:p>
          <a:p>
            <a:endParaRPr lang="en-US" sz="2400" dirty="0"/>
          </a:p>
        </p:txBody>
      </p:sp>
      <p:pic>
        <p:nvPicPr>
          <p:cNvPr id="8" name="Picture 7" descr="A diagram of a network&#10;&#10;Description automatically generated">
            <a:extLst>
              <a:ext uri="{FF2B5EF4-FFF2-40B4-BE49-F238E27FC236}">
                <a16:creationId xmlns:a16="http://schemas.microsoft.com/office/drawing/2014/main" id="{35B222ED-E96C-12AE-9058-C8EA1C17A35F}"/>
              </a:ext>
            </a:extLst>
          </p:cNvPr>
          <p:cNvPicPr>
            <a:picLocks noChangeAspect="1"/>
          </p:cNvPicPr>
          <p:nvPr/>
        </p:nvPicPr>
        <p:blipFill>
          <a:blip r:embed="rId3"/>
          <a:stretch>
            <a:fillRect/>
          </a:stretch>
        </p:blipFill>
        <p:spPr>
          <a:xfrm>
            <a:off x="5031715" y="1858002"/>
            <a:ext cx="7160285" cy="4775274"/>
          </a:xfrm>
          <a:prstGeom prst="rect">
            <a:avLst/>
          </a:prstGeom>
        </p:spPr>
      </p:pic>
      <p:sp>
        <p:nvSpPr>
          <p:cNvPr id="9" name="Rectangle 8">
            <a:extLst>
              <a:ext uri="{FF2B5EF4-FFF2-40B4-BE49-F238E27FC236}">
                <a16:creationId xmlns:a16="http://schemas.microsoft.com/office/drawing/2014/main" id="{E9125B50-97C1-142A-3FA5-8F81167311CE}"/>
              </a:ext>
            </a:extLst>
          </p:cNvPr>
          <p:cNvSpPr/>
          <p:nvPr/>
        </p:nvSpPr>
        <p:spPr>
          <a:xfrm>
            <a:off x="4305696" y="3297333"/>
            <a:ext cx="969689" cy="923330"/>
          </a:xfrm>
          <a:prstGeom prst="rect">
            <a:avLst/>
          </a:prstGeom>
          <a:ln w="28575"/>
        </p:spPr>
        <p:style>
          <a:lnRef idx="2">
            <a:schemeClr val="accent2"/>
          </a:lnRef>
          <a:fillRef idx="1">
            <a:schemeClr val="lt1"/>
          </a:fillRef>
          <a:effectRef idx="0">
            <a:schemeClr val="accent2"/>
          </a:effectRef>
          <a:fontRef idx="minor">
            <a:schemeClr val="dk1"/>
          </a:fontRef>
        </p:style>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vs.</a:t>
            </a:r>
          </a:p>
        </p:txBody>
      </p:sp>
      <p:sp>
        <p:nvSpPr>
          <p:cNvPr id="4" name="Slide Number Placeholder 3">
            <a:extLst>
              <a:ext uri="{FF2B5EF4-FFF2-40B4-BE49-F238E27FC236}">
                <a16:creationId xmlns:a16="http://schemas.microsoft.com/office/drawing/2014/main" id="{80025C20-BF9C-5387-7AF6-FE7FC14F71F7}"/>
              </a:ext>
            </a:extLst>
          </p:cNvPr>
          <p:cNvSpPr>
            <a:spLocks noGrp="1"/>
          </p:cNvSpPr>
          <p:nvPr>
            <p:ph type="sldNum" sz="quarter" idx="2"/>
          </p:nvPr>
        </p:nvSpPr>
        <p:spPr/>
        <p:txBody>
          <a:bodyPr/>
          <a:lstStyle/>
          <a:p>
            <a:fld id="{86CB4B4D-7CA3-9044-876B-883B54F8677D}" type="slidenum">
              <a:rPr lang="en-US" smtClean="0"/>
              <a:t>21</a:t>
            </a:fld>
            <a:endParaRPr lang="en-US"/>
          </a:p>
        </p:txBody>
      </p:sp>
    </p:spTree>
    <p:extLst>
      <p:ext uri="{BB962C8B-B14F-4D97-AF65-F5344CB8AC3E}">
        <p14:creationId xmlns:p14="http://schemas.microsoft.com/office/powerpoint/2010/main" val="76584373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6" y="-158264"/>
            <a:ext cx="8834754" cy="1437009"/>
          </a:xfrm>
          <a:prstGeom prst="rect">
            <a:avLst/>
          </a:prstGeom>
        </p:spPr>
        <p:txBody>
          <a:bodyPr>
            <a:normAutofit/>
          </a:bodyPr>
          <a:lstStyle/>
          <a:p>
            <a:pPr algn="ctr"/>
            <a:r>
              <a:rPr lang="en-US" sz="4000" cap="all" dirty="0">
                <a:latin typeface="+mj-lt"/>
              </a:rPr>
              <a:t>how </a:t>
            </a:r>
            <a:r>
              <a:rPr lang="en-US" sz="4000" cap="all" dirty="0" err="1">
                <a:latin typeface="+mj-lt"/>
              </a:rPr>
              <a:t>gpus</a:t>
            </a:r>
            <a:r>
              <a:rPr lang="en-US" sz="4000" cap="all" dirty="0">
                <a:latin typeface="+mj-lt"/>
              </a:rPr>
              <a:t> work</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5C90E446-8ADB-92E6-4906-DF633A599445}"/>
              </a:ext>
            </a:extLst>
          </p:cNvPr>
          <p:cNvSpPr txBox="1"/>
          <p:nvPr/>
        </p:nvSpPr>
        <p:spPr>
          <a:xfrm>
            <a:off x="2675468" y="6119859"/>
            <a:ext cx="11277600" cy="707886"/>
          </a:xfrm>
          <a:prstGeom prst="rect">
            <a:avLst/>
          </a:prstGeom>
          <a:noFill/>
        </p:spPr>
        <p:txBody>
          <a:bodyPr wrap="square" rtlCol="0">
            <a:spAutoFit/>
          </a:bodyPr>
          <a:lstStyle/>
          <a:p>
            <a:r>
              <a:rPr lang="en-US" sz="2000" dirty="0"/>
              <a:t>Let’s further complicate matters. High-performance memory access on a GPU is fragile.</a:t>
            </a:r>
          </a:p>
          <a:p>
            <a:r>
              <a:rPr lang="en-US" sz="2000" dirty="0"/>
              <a:t>Firstly, how much memory bandwidth do we have?</a:t>
            </a:r>
          </a:p>
        </p:txBody>
      </p:sp>
      <p:pic>
        <p:nvPicPr>
          <p:cNvPr id="8" name="Picture 7" descr="A graph with different colored dots&#10;&#10;Description automatically generated">
            <a:extLst>
              <a:ext uri="{FF2B5EF4-FFF2-40B4-BE49-F238E27FC236}">
                <a16:creationId xmlns:a16="http://schemas.microsoft.com/office/drawing/2014/main" id="{89D5A07E-1A78-FF1B-AC42-90757495FAA7}"/>
              </a:ext>
            </a:extLst>
          </p:cNvPr>
          <p:cNvPicPr>
            <a:picLocks noChangeAspect="1"/>
          </p:cNvPicPr>
          <p:nvPr/>
        </p:nvPicPr>
        <p:blipFill>
          <a:blip r:embed="rId3"/>
          <a:stretch>
            <a:fillRect/>
          </a:stretch>
        </p:blipFill>
        <p:spPr>
          <a:xfrm>
            <a:off x="1814090" y="999351"/>
            <a:ext cx="8377766" cy="5000681"/>
          </a:xfrm>
          <a:prstGeom prst="rect">
            <a:avLst/>
          </a:prstGeom>
        </p:spPr>
      </p:pic>
      <p:cxnSp>
        <p:nvCxnSpPr>
          <p:cNvPr id="10" name="Straight Connector 9">
            <a:extLst>
              <a:ext uri="{FF2B5EF4-FFF2-40B4-BE49-F238E27FC236}">
                <a16:creationId xmlns:a16="http://schemas.microsoft.com/office/drawing/2014/main" id="{527927AB-EC90-275E-E670-A11DFD76274F}"/>
              </a:ext>
            </a:extLst>
          </p:cNvPr>
          <p:cNvCxnSpPr>
            <a:cxnSpLocks/>
          </p:cNvCxnSpPr>
          <p:nvPr/>
        </p:nvCxnSpPr>
        <p:spPr>
          <a:xfrm flipV="1">
            <a:off x="3082145" y="3291365"/>
            <a:ext cx="2822221" cy="15465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4D8DB1-58FA-4D09-CC43-F8B2DA3CB805}"/>
              </a:ext>
            </a:extLst>
          </p:cNvPr>
          <p:cNvCxnSpPr>
            <a:cxnSpLocks/>
          </p:cNvCxnSpPr>
          <p:nvPr/>
        </p:nvCxnSpPr>
        <p:spPr>
          <a:xfrm flipV="1">
            <a:off x="7343775" y="1636889"/>
            <a:ext cx="2404533" cy="63392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7605151-F6C0-969A-5253-8526B7E328B3}"/>
              </a:ext>
            </a:extLst>
          </p:cNvPr>
          <p:cNvCxnSpPr>
            <a:cxnSpLocks/>
          </p:cNvCxnSpPr>
          <p:nvPr/>
        </p:nvCxnSpPr>
        <p:spPr>
          <a:xfrm flipV="1">
            <a:off x="7462309" y="2523848"/>
            <a:ext cx="2285999" cy="44057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CD432CE-A118-6413-1466-915A60D46672}"/>
              </a:ext>
            </a:extLst>
          </p:cNvPr>
          <p:cNvSpPr txBox="1"/>
          <p:nvPr/>
        </p:nvSpPr>
        <p:spPr>
          <a:xfrm>
            <a:off x="3082145" y="3013975"/>
            <a:ext cx="1622854" cy="923330"/>
          </a:xfrm>
          <a:prstGeom prst="rect">
            <a:avLst/>
          </a:prstGeom>
          <a:solidFill>
            <a:schemeClr val="accent6">
              <a:lumMod val="20000"/>
              <a:lumOff val="80000"/>
            </a:schemeClr>
          </a:solidFill>
        </p:spPr>
        <p:txBody>
          <a:bodyPr wrap="square" rtlCol="0">
            <a:spAutoFit/>
          </a:bodyPr>
          <a:lstStyle/>
          <a:p>
            <a:r>
              <a:rPr lang="en-US" dirty="0"/>
              <a:t>~1.5 year doubling time</a:t>
            </a:r>
          </a:p>
          <a:p>
            <a:r>
              <a:rPr lang="en-US" dirty="0"/>
              <a:t>in Moore’s era</a:t>
            </a:r>
          </a:p>
        </p:txBody>
      </p:sp>
      <p:sp>
        <p:nvSpPr>
          <p:cNvPr id="28" name="TextBox 27">
            <a:extLst>
              <a:ext uri="{FF2B5EF4-FFF2-40B4-BE49-F238E27FC236}">
                <a16:creationId xmlns:a16="http://schemas.microsoft.com/office/drawing/2014/main" id="{C55A761A-0603-46CE-6EFD-600A89690022}"/>
              </a:ext>
            </a:extLst>
          </p:cNvPr>
          <p:cNvSpPr txBox="1"/>
          <p:nvPr/>
        </p:nvSpPr>
        <p:spPr>
          <a:xfrm>
            <a:off x="4704999" y="1684500"/>
            <a:ext cx="2285998" cy="646331"/>
          </a:xfrm>
          <a:prstGeom prst="rect">
            <a:avLst/>
          </a:prstGeom>
          <a:solidFill>
            <a:schemeClr val="accent6">
              <a:lumMod val="20000"/>
              <a:lumOff val="80000"/>
            </a:schemeClr>
          </a:solidFill>
        </p:spPr>
        <p:txBody>
          <a:bodyPr wrap="square" rtlCol="0">
            <a:spAutoFit/>
          </a:bodyPr>
          <a:lstStyle/>
          <a:p>
            <a:r>
              <a:rPr lang="en-US" dirty="0"/>
              <a:t>~3 year doubling time</a:t>
            </a:r>
          </a:p>
          <a:p>
            <a:r>
              <a:rPr lang="en-US" dirty="0"/>
              <a:t>for server GPUs</a:t>
            </a:r>
          </a:p>
        </p:txBody>
      </p:sp>
      <p:sp>
        <p:nvSpPr>
          <p:cNvPr id="29" name="TextBox 28">
            <a:extLst>
              <a:ext uri="{FF2B5EF4-FFF2-40B4-BE49-F238E27FC236}">
                <a16:creationId xmlns:a16="http://schemas.microsoft.com/office/drawing/2014/main" id="{0CC5208A-95D6-EDAF-1B62-4CD5AD4B8865}"/>
              </a:ext>
            </a:extLst>
          </p:cNvPr>
          <p:cNvSpPr txBox="1"/>
          <p:nvPr/>
        </p:nvSpPr>
        <p:spPr>
          <a:xfrm>
            <a:off x="7998883" y="3038026"/>
            <a:ext cx="1622854" cy="1200329"/>
          </a:xfrm>
          <a:prstGeom prst="rect">
            <a:avLst/>
          </a:prstGeom>
          <a:solidFill>
            <a:schemeClr val="accent6">
              <a:lumMod val="20000"/>
              <a:lumOff val="80000"/>
            </a:schemeClr>
          </a:solidFill>
        </p:spPr>
        <p:txBody>
          <a:bodyPr wrap="square" rtlCol="0">
            <a:spAutoFit/>
          </a:bodyPr>
          <a:lstStyle/>
          <a:p>
            <a:r>
              <a:rPr lang="en-US" dirty="0"/>
              <a:t>~4.5 year doubling time</a:t>
            </a:r>
          </a:p>
          <a:p>
            <a:r>
              <a:rPr lang="en-US" dirty="0"/>
              <a:t>for modern CPUs</a:t>
            </a:r>
          </a:p>
        </p:txBody>
      </p:sp>
      <p:sp>
        <p:nvSpPr>
          <p:cNvPr id="4" name="Slide Number Placeholder 3">
            <a:extLst>
              <a:ext uri="{FF2B5EF4-FFF2-40B4-BE49-F238E27FC236}">
                <a16:creationId xmlns:a16="http://schemas.microsoft.com/office/drawing/2014/main" id="{609D2CFC-C9D1-C1F6-9037-7327CE818C15}"/>
              </a:ext>
            </a:extLst>
          </p:cNvPr>
          <p:cNvSpPr>
            <a:spLocks noGrp="1"/>
          </p:cNvSpPr>
          <p:nvPr>
            <p:ph type="sldNum" sz="quarter" idx="2"/>
          </p:nvPr>
        </p:nvSpPr>
        <p:spPr/>
        <p:txBody>
          <a:bodyPr/>
          <a:lstStyle/>
          <a:p>
            <a:fld id="{86CB4B4D-7CA3-9044-876B-883B54F8677D}" type="slidenum">
              <a:rPr lang="en-US" smtClean="0"/>
              <a:t>22</a:t>
            </a:fld>
            <a:endParaRPr lang="en-US"/>
          </a:p>
        </p:txBody>
      </p:sp>
    </p:spTree>
    <p:extLst>
      <p:ext uri="{BB962C8B-B14F-4D97-AF65-F5344CB8AC3E}">
        <p14:creationId xmlns:p14="http://schemas.microsoft.com/office/powerpoint/2010/main" val="135753156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Tapping into </a:t>
            </a:r>
            <a:r>
              <a:rPr lang="en-US" sz="4000" cap="all" dirty="0" err="1">
                <a:latin typeface="+mj-lt"/>
              </a:rPr>
              <a:t>gpu</a:t>
            </a:r>
            <a:r>
              <a:rPr lang="en-US" sz="4000" cap="all" dirty="0">
                <a:latin typeface="+mj-lt"/>
              </a:rPr>
              <a:t> memory bandwidth</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pic>
        <p:nvPicPr>
          <p:cNvPr id="5" name="Picture 4" descr="A graph of memory bandwidth&#10;&#10;Description automatically generated">
            <a:extLst>
              <a:ext uri="{FF2B5EF4-FFF2-40B4-BE49-F238E27FC236}">
                <a16:creationId xmlns:a16="http://schemas.microsoft.com/office/drawing/2014/main" id="{8A0A53F4-A313-68B2-FC7F-7E5199E8B60F}"/>
              </a:ext>
            </a:extLst>
          </p:cNvPr>
          <p:cNvPicPr>
            <a:picLocks noChangeAspect="1"/>
          </p:cNvPicPr>
          <p:nvPr/>
        </p:nvPicPr>
        <p:blipFill>
          <a:blip r:embed="rId3"/>
          <a:stretch>
            <a:fillRect/>
          </a:stretch>
        </p:blipFill>
        <p:spPr>
          <a:xfrm>
            <a:off x="4524376" y="1021585"/>
            <a:ext cx="7107604" cy="4814829"/>
          </a:xfrm>
          <a:prstGeom prst="rect">
            <a:avLst/>
          </a:prstGeom>
        </p:spPr>
      </p:pic>
      <p:sp>
        <p:nvSpPr>
          <p:cNvPr id="6" name="TextBox 5">
            <a:extLst>
              <a:ext uri="{FF2B5EF4-FFF2-40B4-BE49-F238E27FC236}">
                <a16:creationId xmlns:a16="http://schemas.microsoft.com/office/drawing/2014/main" id="{92940E23-8D15-E8B7-3326-6D24D9F74F72}"/>
              </a:ext>
            </a:extLst>
          </p:cNvPr>
          <p:cNvSpPr txBox="1"/>
          <p:nvPr/>
        </p:nvSpPr>
        <p:spPr>
          <a:xfrm>
            <a:off x="4629517" y="5836414"/>
            <a:ext cx="6897321" cy="461665"/>
          </a:xfrm>
          <a:prstGeom prst="rect">
            <a:avLst/>
          </a:prstGeom>
          <a:noFill/>
        </p:spPr>
        <p:txBody>
          <a:bodyPr wrap="square" rtlCol="0">
            <a:spAutoFit/>
          </a:bodyPr>
          <a:lstStyle/>
          <a:p>
            <a:r>
              <a:rPr lang="en-US" sz="2400" dirty="0"/>
              <a:t>Above: Memory bandwidth vs. stride for three GPUs.</a:t>
            </a:r>
          </a:p>
        </p:txBody>
      </p:sp>
      <p:pic>
        <p:nvPicPr>
          <p:cNvPr id="12" name="Graphic 11" descr="Robot outline">
            <a:extLst>
              <a:ext uri="{FF2B5EF4-FFF2-40B4-BE49-F238E27FC236}">
                <a16:creationId xmlns:a16="http://schemas.microsoft.com/office/drawing/2014/main" id="{91EC6B0C-F57A-5759-A118-F01A1F18A6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8639" y="2666205"/>
            <a:ext cx="673278" cy="673278"/>
          </a:xfrm>
          <a:prstGeom prst="rect">
            <a:avLst/>
          </a:prstGeom>
        </p:spPr>
      </p:pic>
      <p:pic>
        <p:nvPicPr>
          <p:cNvPr id="15" name="Graphic 14" descr="Robot outline">
            <a:extLst>
              <a:ext uri="{FF2B5EF4-FFF2-40B4-BE49-F238E27FC236}">
                <a16:creationId xmlns:a16="http://schemas.microsoft.com/office/drawing/2014/main" id="{92DDC1DE-9D20-3F92-3646-8D1E8882AA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94578" y="2666205"/>
            <a:ext cx="673278" cy="673278"/>
          </a:xfrm>
          <a:prstGeom prst="rect">
            <a:avLst/>
          </a:prstGeom>
        </p:spPr>
      </p:pic>
      <p:pic>
        <p:nvPicPr>
          <p:cNvPr id="16" name="Graphic 15" descr="Robot outline">
            <a:extLst>
              <a:ext uri="{FF2B5EF4-FFF2-40B4-BE49-F238E27FC236}">
                <a16:creationId xmlns:a16="http://schemas.microsoft.com/office/drawing/2014/main" id="{AFC3D834-CD0D-4FED-D992-B1DB687B1F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10517" y="2666205"/>
            <a:ext cx="673278" cy="673278"/>
          </a:xfrm>
          <a:prstGeom prst="rect">
            <a:avLst/>
          </a:prstGeom>
        </p:spPr>
      </p:pic>
      <p:pic>
        <p:nvPicPr>
          <p:cNvPr id="17" name="Graphic 16" descr="Robot outline">
            <a:extLst>
              <a:ext uri="{FF2B5EF4-FFF2-40B4-BE49-F238E27FC236}">
                <a16:creationId xmlns:a16="http://schemas.microsoft.com/office/drawing/2014/main" id="{95C0A73C-3A5F-ADEC-308B-DA4599B8CC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26456" y="2666205"/>
            <a:ext cx="673278" cy="673278"/>
          </a:xfrm>
          <a:prstGeom prst="rect">
            <a:avLst/>
          </a:prstGeom>
        </p:spPr>
      </p:pic>
      <p:pic>
        <p:nvPicPr>
          <p:cNvPr id="19" name="Graphic 18" descr="Robot outline">
            <a:extLst>
              <a:ext uri="{FF2B5EF4-FFF2-40B4-BE49-F238E27FC236}">
                <a16:creationId xmlns:a16="http://schemas.microsoft.com/office/drawing/2014/main" id="{B89BCA66-DCA2-163B-4B17-40F49575CF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42395" y="2666205"/>
            <a:ext cx="673278" cy="673278"/>
          </a:xfrm>
          <a:prstGeom prst="rect">
            <a:avLst/>
          </a:prstGeom>
        </p:spPr>
      </p:pic>
      <p:pic>
        <p:nvPicPr>
          <p:cNvPr id="20" name="Graphic 19" descr="Robot outline">
            <a:extLst>
              <a:ext uri="{FF2B5EF4-FFF2-40B4-BE49-F238E27FC236}">
                <a16:creationId xmlns:a16="http://schemas.microsoft.com/office/drawing/2014/main" id="{F7143CFD-2206-D16B-CFEE-07315CF734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8333" y="2688205"/>
            <a:ext cx="673278" cy="673278"/>
          </a:xfrm>
          <a:prstGeom prst="rect">
            <a:avLst/>
          </a:prstGeom>
        </p:spPr>
      </p:pic>
      <p:sp>
        <p:nvSpPr>
          <p:cNvPr id="21" name="Rectangle 20">
            <a:extLst>
              <a:ext uri="{FF2B5EF4-FFF2-40B4-BE49-F238E27FC236}">
                <a16:creationId xmlns:a16="http://schemas.microsoft.com/office/drawing/2014/main" id="{388CBBF3-58A7-92B7-3952-DC487050EC82}"/>
              </a:ext>
            </a:extLst>
          </p:cNvPr>
          <p:cNvSpPr/>
          <p:nvPr/>
        </p:nvSpPr>
        <p:spPr>
          <a:xfrm>
            <a:off x="468431"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96D20EF-7D5F-2A7B-849A-5E87612A48DD}"/>
              </a:ext>
            </a:extLst>
          </p:cNvPr>
          <p:cNvSpPr/>
          <p:nvPr/>
        </p:nvSpPr>
        <p:spPr>
          <a:xfrm>
            <a:off x="755479"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5DB2223-1249-8B69-4E86-CB60B59ED27C}"/>
              </a:ext>
            </a:extLst>
          </p:cNvPr>
          <p:cNvSpPr/>
          <p:nvPr/>
        </p:nvSpPr>
        <p:spPr>
          <a:xfrm>
            <a:off x="1042527"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BB20B17-2FD7-527C-CE89-C81FEDB0FD59}"/>
              </a:ext>
            </a:extLst>
          </p:cNvPr>
          <p:cNvSpPr/>
          <p:nvPr/>
        </p:nvSpPr>
        <p:spPr>
          <a:xfrm>
            <a:off x="1329575"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4DD095C-B0FA-D265-2AC5-71355FEE17C1}"/>
              </a:ext>
            </a:extLst>
          </p:cNvPr>
          <p:cNvSpPr/>
          <p:nvPr/>
        </p:nvSpPr>
        <p:spPr>
          <a:xfrm>
            <a:off x="1616623"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A5E8E8-D2B0-B658-7582-4BE9BD0B7D6B}"/>
              </a:ext>
            </a:extLst>
          </p:cNvPr>
          <p:cNvSpPr/>
          <p:nvPr/>
        </p:nvSpPr>
        <p:spPr>
          <a:xfrm>
            <a:off x="1903671"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034A12-04C4-1C11-DE58-C82AD7A16076}"/>
              </a:ext>
            </a:extLst>
          </p:cNvPr>
          <p:cNvSpPr/>
          <p:nvPr/>
        </p:nvSpPr>
        <p:spPr>
          <a:xfrm>
            <a:off x="2190719"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2E5662A-3086-14FF-BB4E-699275826BD8}"/>
              </a:ext>
            </a:extLst>
          </p:cNvPr>
          <p:cNvSpPr/>
          <p:nvPr/>
        </p:nvSpPr>
        <p:spPr>
          <a:xfrm>
            <a:off x="2477767"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1C5BCF5-FF76-568E-3CA8-8235E097FAC4}"/>
              </a:ext>
            </a:extLst>
          </p:cNvPr>
          <p:cNvSpPr/>
          <p:nvPr/>
        </p:nvSpPr>
        <p:spPr>
          <a:xfrm>
            <a:off x="2764815"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8C9C597-600D-16DC-7735-8D3F3579D06A}"/>
              </a:ext>
            </a:extLst>
          </p:cNvPr>
          <p:cNvSpPr/>
          <p:nvPr/>
        </p:nvSpPr>
        <p:spPr>
          <a:xfrm>
            <a:off x="3051863"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FC4EEFC-A303-DB2B-B730-55C7916AEBD1}"/>
              </a:ext>
            </a:extLst>
          </p:cNvPr>
          <p:cNvSpPr/>
          <p:nvPr/>
        </p:nvSpPr>
        <p:spPr>
          <a:xfrm>
            <a:off x="3338911"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C835DAB-38E6-4D4D-8524-BD5357011266}"/>
              </a:ext>
            </a:extLst>
          </p:cNvPr>
          <p:cNvSpPr/>
          <p:nvPr/>
        </p:nvSpPr>
        <p:spPr>
          <a:xfrm>
            <a:off x="3625959"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A70AF4A-4C3D-AA33-223E-2677C5453C83}"/>
              </a:ext>
            </a:extLst>
          </p:cNvPr>
          <p:cNvSpPr/>
          <p:nvPr/>
        </p:nvSpPr>
        <p:spPr>
          <a:xfrm>
            <a:off x="3913006" y="1995724"/>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a:extLst>
              <a:ext uri="{FF2B5EF4-FFF2-40B4-BE49-F238E27FC236}">
                <a16:creationId xmlns:a16="http://schemas.microsoft.com/office/drawing/2014/main" id="{40B1F052-7B40-182E-DF99-9633CE7F9761}"/>
              </a:ext>
            </a:extLst>
          </p:cNvPr>
          <p:cNvCxnSpPr>
            <a:cxnSpLocks/>
            <a:stCxn id="21" idx="2"/>
            <a:endCxn id="12" idx="0"/>
          </p:cNvCxnSpPr>
          <p:nvPr/>
        </p:nvCxnSpPr>
        <p:spPr>
          <a:xfrm>
            <a:off x="620208" y="2265355"/>
            <a:ext cx="795070" cy="4008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02C845A-6202-221F-6A28-B04F88EF9DDE}"/>
              </a:ext>
            </a:extLst>
          </p:cNvPr>
          <p:cNvCxnSpPr>
            <a:cxnSpLocks/>
            <a:endCxn id="15" idx="0"/>
          </p:cNvCxnSpPr>
          <p:nvPr/>
        </p:nvCxnSpPr>
        <p:spPr>
          <a:xfrm>
            <a:off x="910282" y="2265355"/>
            <a:ext cx="920935" cy="4008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F02F461-51EA-6E6C-8A7A-F9FDA9BB3793}"/>
              </a:ext>
            </a:extLst>
          </p:cNvPr>
          <p:cNvCxnSpPr>
            <a:cxnSpLocks/>
            <a:endCxn id="16" idx="0"/>
          </p:cNvCxnSpPr>
          <p:nvPr/>
        </p:nvCxnSpPr>
        <p:spPr>
          <a:xfrm>
            <a:off x="1208485" y="2265355"/>
            <a:ext cx="1038671" cy="4008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C52AD15-8C21-389A-4613-D74B2F81E182}"/>
              </a:ext>
            </a:extLst>
          </p:cNvPr>
          <p:cNvCxnSpPr>
            <a:cxnSpLocks/>
            <a:endCxn id="17" idx="0"/>
          </p:cNvCxnSpPr>
          <p:nvPr/>
        </p:nvCxnSpPr>
        <p:spPr>
          <a:xfrm>
            <a:off x="1519108" y="2265355"/>
            <a:ext cx="1143987" cy="4008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1C39CE4-50C8-7A64-0BCF-CDB868476DF2}"/>
              </a:ext>
            </a:extLst>
          </p:cNvPr>
          <p:cNvCxnSpPr>
            <a:cxnSpLocks/>
            <a:endCxn id="19" idx="0"/>
          </p:cNvCxnSpPr>
          <p:nvPr/>
        </p:nvCxnSpPr>
        <p:spPr>
          <a:xfrm>
            <a:off x="1775171" y="2265355"/>
            <a:ext cx="1303863" cy="4008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1F0C8E20-0497-C045-C0BE-02B98628AE17}"/>
              </a:ext>
            </a:extLst>
          </p:cNvPr>
          <p:cNvCxnSpPr>
            <a:cxnSpLocks/>
            <a:endCxn id="20" idx="0"/>
          </p:cNvCxnSpPr>
          <p:nvPr/>
        </p:nvCxnSpPr>
        <p:spPr>
          <a:xfrm>
            <a:off x="2104358" y="2265355"/>
            <a:ext cx="1390614" cy="4228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BA0083E9-0903-A8D5-E146-F54A770AF6A6}"/>
              </a:ext>
            </a:extLst>
          </p:cNvPr>
          <p:cNvSpPr/>
          <p:nvPr/>
        </p:nvSpPr>
        <p:spPr>
          <a:xfrm>
            <a:off x="468431"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EE8DDF6-1254-32C7-838A-563FFAE78618}"/>
              </a:ext>
            </a:extLst>
          </p:cNvPr>
          <p:cNvSpPr/>
          <p:nvPr/>
        </p:nvSpPr>
        <p:spPr>
          <a:xfrm>
            <a:off x="755479"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4A4CBCE2-0D7D-DE9E-5049-5A0FC8A42AB6}"/>
              </a:ext>
            </a:extLst>
          </p:cNvPr>
          <p:cNvSpPr/>
          <p:nvPr/>
        </p:nvSpPr>
        <p:spPr>
          <a:xfrm>
            <a:off x="1042527"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645B02E-165E-0CD2-9627-0A8545962E4E}"/>
              </a:ext>
            </a:extLst>
          </p:cNvPr>
          <p:cNvSpPr/>
          <p:nvPr/>
        </p:nvSpPr>
        <p:spPr>
          <a:xfrm>
            <a:off x="1329575"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8CA8CEC1-EEEE-F1EA-E5EB-866232BF9E8C}"/>
              </a:ext>
            </a:extLst>
          </p:cNvPr>
          <p:cNvSpPr/>
          <p:nvPr/>
        </p:nvSpPr>
        <p:spPr>
          <a:xfrm>
            <a:off x="1616623"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656849B5-03E3-5E51-72C0-FE00EF3C0634}"/>
              </a:ext>
            </a:extLst>
          </p:cNvPr>
          <p:cNvSpPr/>
          <p:nvPr/>
        </p:nvSpPr>
        <p:spPr>
          <a:xfrm>
            <a:off x="1903671"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B25116BA-E1CF-8621-4CB8-B64601BBBE11}"/>
              </a:ext>
            </a:extLst>
          </p:cNvPr>
          <p:cNvSpPr/>
          <p:nvPr/>
        </p:nvSpPr>
        <p:spPr>
          <a:xfrm>
            <a:off x="2190719"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A6A126C4-D01B-9D94-8980-EF617640129D}"/>
              </a:ext>
            </a:extLst>
          </p:cNvPr>
          <p:cNvSpPr/>
          <p:nvPr/>
        </p:nvSpPr>
        <p:spPr>
          <a:xfrm>
            <a:off x="2477767"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0B08FE9B-9537-A517-8330-FAC5EE4D931C}"/>
              </a:ext>
            </a:extLst>
          </p:cNvPr>
          <p:cNvSpPr/>
          <p:nvPr/>
        </p:nvSpPr>
        <p:spPr>
          <a:xfrm>
            <a:off x="2764815"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523E9850-A1A6-088E-D87B-3BCDA1FB8A0A}"/>
              </a:ext>
            </a:extLst>
          </p:cNvPr>
          <p:cNvSpPr/>
          <p:nvPr/>
        </p:nvSpPr>
        <p:spPr>
          <a:xfrm>
            <a:off x="3051863"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70A3013-9B0F-D1C8-E21B-F57C96F7F6D4}"/>
              </a:ext>
            </a:extLst>
          </p:cNvPr>
          <p:cNvSpPr/>
          <p:nvPr/>
        </p:nvSpPr>
        <p:spPr>
          <a:xfrm>
            <a:off x="3338911"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 name="Rectangle 511">
            <a:extLst>
              <a:ext uri="{FF2B5EF4-FFF2-40B4-BE49-F238E27FC236}">
                <a16:creationId xmlns:a16="http://schemas.microsoft.com/office/drawing/2014/main" id="{2EE5E83B-AC5C-09ED-1DFD-E21340D97CD8}"/>
              </a:ext>
            </a:extLst>
          </p:cNvPr>
          <p:cNvSpPr/>
          <p:nvPr/>
        </p:nvSpPr>
        <p:spPr>
          <a:xfrm>
            <a:off x="3625959"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 name="Rectangle 512">
            <a:extLst>
              <a:ext uri="{FF2B5EF4-FFF2-40B4-BE49-F238E27FC236}">
                <a16:creationId xmlns:a16="http://schemas.microsoft.com/office/drawing/2014/main" id="{FAAC7187-2CE7-15FE-99A4-1415F8660F95}"/>
              </a:ext>
            </a:extLst>
          </p:cNvPr>
          <p:cNvSpPr/>
          <p:nvPr/>
        </p:nvSpPr>
        <p:spPr>
          <a:xfrm>
            <a:off x="3913006" y="4063648"/>
            <a:ext cx="303554" cy="2696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4" name="Straight Arrow Connector 513">
            <a:extLst>
              <a:ext uri="{FF2B5EF4-FFF2-40B4-BE49-F238E27FC236}">
                <a16:creationId xmlns:a16="http://schemas.microsoft.com/office/drawing/2014/main" id="{5A12BEC8-DBCC-CFFB-102A-DF417424018F}"/>
              </a:ext>
            </a:extLst>
          </p:cNvPr>
          <p:cNvCxnSpPr>
            <a:cxnSpLocks/>
            <a:stCxn id="53" idx="2"/>
            <a:endCxn id="541" idx="0"/>
          </p:cNvCxnSpPr>
          <p:nvPr/>
        </p:nvCxnSpPr>
        <p:spPr>
          <a:xfrm>
            <a:off x="620208" y="4333279"/>
            <a:ext cx="735160" cy="434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5" name="Straight Arrow Connector 514">
            <a:extLst>
              <a:ext uri="{FF2B5EF4-FFF2-40B4-BE49-F238E27FC236}">
                <a16:creationId xmlns:a16="http://schemas.microsoft.com/office/drawing/2014/main" id="{CC319D49-7FA7-E852-8C21-DE322C24DB77}"/>
              </a:ext>
            </a:extLst>
          </p:cNvPr>
          <p:cNvCxnSpPr>
            <a:cxnSpLocks/>
            <a:stCxn id="55" idx="2"/>
            <a:endCxn id="542" idx="0"/>
          </p:cNvCxnSpPr>
          <p:nvPr/>
        </p:nvCxnSpPr>
        <p:spPr>
          <a:xfrm>
            <a:off x="1194304" y="4333279"/>
            <a:ext cx="577003" cy="434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6" name="Straight Arrow Connector 515">
            <a:extLst>
              <a:ext uri="{FF2B5EF4-FFF2-40B4-BE49-F238E27FC236}">
                <a16:creationId xmlns:a16="http://schemas.microsoft.com/office/drawing/2014/main" id="{29A215C3-7845-5952-06A9-70F997E40341}"/>
              </a:ext>
            </a:extLst>
          </p:cNvPr>
          <p:cNvCxnSpPr>
            <a:cxnSpLocks/>
            <a:stCxn id="57" idx="2"/>
            <a:endCxn id="543" idx="0"/>
          </p:cNvCxnSpPr>
          <p:nvPr/>
        </p:nvCxnSpPr>
        <p:spPr>
          <a:xfrm>
            <a:off x="1768400" y="4333279"/>
            <a:ext cx="418846" cy="434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8" name="Straight Arrow Connector 517">
            <a:extLst>
              <a:ext uri="{FF2B5EF4-FFF2-40B4-BE49-F238E27FC236}">
                <a16:creationId xmlns:a16="http://schemas.microsoft.com/office/drawing/2014/main" id="{68CF9D41-6EFC-B1C9-77E4-0100451137B0}"/>
              </a:ext>
            </a:extLst>
          </p:cNvPr>
          <p:cNvCxnSpPr>
            <a:cxnSpLocks/>
            <a:stCxn id="59" idx="2"/>
            <a:endCxn id="544" idx="0"/>
          </p:cNvCxnSpPr>
          <p:nvPr/>
        </p:nvCxnSpPr>
        <p:spPr>
          <a:xfrm>
            <a:off x="2342496" y="4333279"/>
            <a:ext cx="260689" cy="434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19" name="Straight Arrow Connector 518">
            <a:extLst>
              <a:ext uri="{FF2B5EF4-FFF2-40B4-BE49-F238E27FC236}">
                <a16:creationId xmlns:a16="http://schemas.microsoft.com/office/drawing/2014/main" id="{4D59C524-0CB7-37B3-4D30-406D70A6232F}"/>
              </a:ext>
            </a:extLst>
          </p:cNvPr>
          <p:cNvCxnSpPr>
            <a:cxnSpLocks/>
            <a:stCxn id="61" idx="2"/>
            <a:endCxn id="545" idx="0"/>
          </p:cNvCxnSpPr>
          <p:nvPr/>
        </p:nvCxnSpPr>
        <p:spPr>
          <a:xfrm>
            <a:off x="2916592" y="4333279"/>
            <a:ext cx="102532" cy="434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20" name="Straight Arrow Connector 519">
            <a:extLst>
              <a:ext uri="{FF2B5EF4-FFF2-40B4-BE49-F238E27FC236}">
                <a16:creationId xmlns:a16="http://schemas.microsoft.com/office/drawing/2014/main" id="{33EEE172-A8EB-57EE-B92A-97FBBD05D7F1}"/>
              </a:ext>
            </a:extLst>
          </p:cNvPr>
          <p:cNvCxnSpPr>
            <a:cxnSpLocks/>
            <a:stCxn id="63" idx="2"/>
            <a:endCxn id="546" idx="0"/>
          </p:cNvCxnSpPr>
          <p:nvPr/>
        </p:nvCxnSpPr>
        <p:spPr>
          <a:xfrm flipH="1">
            <a:off x="3435062" y="4333279"/>
            <a:ext cx="55626" cy="4568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30" name="TextBox 529">
            <a:extLst>
              <a:ext uri="{FF2B5EF4-FFF2-40B4-BE49-F238E27FC236}">
                <a16:creationId xmlns:a16="http://schemas.microsoft.com/office/drawing/2014/main" id="{E38BEEAA-758A-DE75-D281-112B68ACE0FC}"/>
              </a:ext>
            </a:extLst>
          </p:cNvPr>
          <p:cNvSpPr txBox="1"/>
          <p:nvPr/>
        </p:nvSpPr>
        <p:spPr>
          <a:xfrm>
            <a:off x="588274" y="3557984"/>
            <a:ext cx="3811997" cy="461665"/>
          </a:xfrm>
          <a:prstGeom prst="rect">
            <a:avLst/>
          </a:prstGeom>
          <a:noFill/>
        </p:spPr>
        <p:txBody>
          <a:bodyPr wrap="square" rtlCol="0">
            <a:spAutoFit/>
          </a:bodyPr>
          <a:lstStyle/>
          <a:p>
            <a:r>
              <a:rPr lang="en-US" sz="2400" dirty="0"/>
              <a:t>Memory access stride of 2:</a:t>
            </a:r>
          </a:p>
        </p:txBody>
      </p:sp>
      <p:sp>
        <p:nvSpPr>
          <p:cNvPr id="531" name="TextBox 530">
            <a:extLst>
              <a:ext uri="{FF2B5EF4-FFF2-40B4-BE49-F238E27FC236}">
                <a16:creationId xmlns:a16="http://schemas.microsoft.com/office/drawing/2014/main" id="{A6E89DD0-BBDF-FF0E-23E4-287166911F06}"/>
              </a:ext>
            </a:extLst>
          </p:cNvPr>
          <p:cNvSpPr txBox="1"/>
          <p:nvPr/>
        </p:nvSpPr>
        <p:spPr>
          <a:xfrm>
            <a:off x="571767" y="1501520"/>
            <a:ext cx="3811997" cy="461665"/>
          </a:xfrm>
          <a:prstGeom prst="rect">
            <a:avLst/>
          </a:prstGeom>
          <a:noFill/>
        </p:spPr>
        <p:txBody>
          <a:bodyPr wrap="square" rtlCol="0">
            <a:spAutoFit/>
          </a:bodyPr>
          <a:lstStyle/>
          <a:p>
            <a:r>
              <a:rPr lang="en-US" sz="2400" dirty="0"/>
              <a:t>Memory access stride of 1:</a:t>
            </a:r>
          </a:p>
        </p:txBody>
      </p:sp>
      <p:sp>
        <p:nvSpPr>
          <p:cNvPr id="532" name="Oval 531">
            <a:extLst>
              <a:ext uri="{FF2B5EF4-FFF2-40B4-BE49-F238E27FC236}">
                <a16:creationId xmlns:a16="http://schemas.microsoft.com/office/drawing/2014/main" id="{3E227287-CF16-4E87-3AFD-4FB99BC0CF1C}"/>
              </a:ext>
            </a:extLst>
          </p:cNvPr>
          <p:cNvSpPr/>
          <p:nvPr/>
        </p:nvSpPr>
        <p:spPr>
          <a:xfrm>
            <a:off x="1957715" y="5708096"/>
            <a:ext cx="135271" cy="1341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Oval 532">
            <a:extLst>
              <a:ext uri="{FF2B5EF4-FFF2-40B4-BE49-F238E27FC236}">
                <a16:creationId xmlns:a16="http://schemas.microsoft.com/office/drawing/2014/main" id="{551CA5A9-2FD3-12EA-EC68-1C1176B68A5A}"/>
              </a:ext>
            </a:extLst>
          </p:cNvPr>
          <p:cNvSpPr/>
          <p:nvPr/>
        </p:nvSpPr>
        <p:spPr>
          <a:xfrm>
            <a:off x="2274860" y="5714296"/>
            <a:ext cx="135271" cy="1341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Oval 533">
            <a:extLst>
              <a:ext uri="{FF2B5EF4-FFF2-40B4-BE49-F238E27FC236}">
                <a16:creationId xmlns:a16="http://schemas.microsoft.com/office/drawing/2014/main" id="{182E09F9-91B4-6326-9032-BD4932860893}"/>
              </a:ext>
            </a:extLst>
          </p:cNvPr>
          <p:cNvSpPr/>
          <p:nvPr/>
        </p:nvSpPr>
        <p:spPr>
          <a:xfrm>
            <a:off x="2592005" y="5708096"/>
            <a:ext cx="135271" cy="1341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1" name="Graphic 540" descr="Robot outline">
            <a:extLst>
              <a:ext uri="{FF2B5EF4-FFF2-40B4-BE49-F238E27FC236}">
                <a16:creationId xmlns:a16="http://schemas.microsoft.com/office/drawing/2014/main" id="{5BC0F24C-A5BC-2FB3-FA16-2B6243D4A3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8729" y="4768167"/>
            <a:ext cx="673278" cy="673278"/>
          </a:xfrm>
          <a:prstGeom prst="rect">
            <a:avLst/>
          </a:prstGeom>
        </p:spPr>
      </p:pic>
      <p:pic>
        <p:nvPicPr>
          <p:cNvPr id="542" name="Graphic 541" descr="Robot outline">
            <a:extLst>
              <a:ext uri="{FF2B5EF4-FFF2-40B4-BE49-F238E27FC236}">
                <a16:creationId xmlns:a16="http://schemas.microsoft.com/office/drawing/2014/main" id="{DE60D1B0-7AA1-C6EB-BE98-C3B3E0905A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34668" y="4768167"/>
            <a:ext cx="673278" cy="673278"/>
          </a:xfrm>
          <a:prstGeom prst="rect">
            <a:avLst/>
          </a:prstGeom>
        </p:spPr>
      </p:pic>
      <p:pic>
        <p:nvPicPr>
          <p:cNvPr id="543" name="Graphic 542" descr="Robot outline">
            <a:extLst>
              <a:ext uri="{FF2B5EF4-FFF2-40B4-BE49-F238E27FC236}">
                <a16:creationId xmlns:a16="http://schemas.microsoft.com/office/drawing/2014/main" id="{D5B1C5FC-41B9-7A30-494D-41800BFAD8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50607" y="4768167"/>
            <a:ext cx="673278" cy="673278"/>
          </a:xfrm>
          <a:prstGeom prst="rect">
            <a:avLst/>
          </a:prstGeom>
        </p:spPr>
      </p:pic>
      <p:pic>
        <p:nvPicPr>
          <p:cNvPr id="544" name="Graphic 543" descr="Robot outline">
            <a:extLst>
              <a:ext uri="{FF2B5EF4-FFF2-40B4-BE49-F238E27FC236}">
                <a16:creationId xmlns:a16="http://schemas.microsoft.com/office/drawing/2014/main" id="{0BD19416-11B7-D0A4-D8F7-CFBFAB2A25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66546" y="4768167"/>
            <a:ext cx="673278" cy="673278"/>
          </a:xfrm>
          <a:prstGeom prst="rect">
            <a:avLst/>
          </a:prstGeom>
        </p:spPr>
      </p:pic>
      <p:pic>
        <p:nvPicPr>
          <p:cNvPr id="545" name="Graphic 544" descr="Robot outline">
            <a:extLst>
              <a:ext uri="{FF2B5EF4-FFF2-40B4-BE49-F238E27FC236}">
                <a16:creationId xmlns:a16="http://schemas.microsoft.com/office/drawing/2014/main" id="{11FD0DDA-3082-3079-6A55-7D14CD705E2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82485" y="4768167"/>
            <a:ext cx="673278" cy="673278"/>
          </a:xfrm>
          <a:prstGeom prst="rect">
            <a:avLst/>
          </a:prstGeom>
        </p:spPr>
      </p:pic>
      <p:pic>
        <p:nvPicPr>
          <p:cNvPr id="546" name="Graphic 545" descr="Robot outline">
            <a:extLst>
              <a:ext uri="{FF2B5EF4-FFF2-40B4-BE49-F238E27FC236}">
                <a16:creationId xmlns:a16="http://schemas.microsoft.com/office/drawing/2014/main" id="{86DB75F2-1C31-B4F2-074F-85F664C03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98423" y="4790167"/>
            <a:ext cx="673278" cy="673278"/>
          </a:xfrm>
          <a:prstGeom prst="rect">
            <a:avLst/>
          </a:prstGeom>
        </p:spPr>
      </p:pic>
      <p:sp>
        <p:nvSpPr>
          <p:cNvPr id="2" name="Slide Number Placeholder 1">
            <a:extLst>
              <a:ext uri="{FF2B5EF4-FFF2-40B4-BE49-F238E27FC236}">
                <a16:creationId xmlns:a16="http://schemas.microsoft.com/office/drawing/2014/main" id="{CC79AD33-BE14-AA2F-8D25-40157383B5C3}"/>
              </a:ext>
            </a:extLst>
          </p:cNvPr>
          <p:cNvSpPr>
            <a:spLocks noGrp="1"/>
          </p:cNvSpPr>
          <p:nvPr>
            <p:ph type="sldNum" sz="quarter" idx="2"/>
          </p:nvPr>
        </p:nvSpPr>
        <p:spPr/>
        <p:txBody>
          <a:bodyPr/>
          <a:lstStyle/>
          <a:p>
            <a:fld id="{86CB4B4D-7CA3-9044-876B-883B54F8677D}" type="slidenum">
              <a:rPr lang="en-US" smtClean="0"/>
              <a:t>23</a:t>
            </a:fld>
            <a:endParaRPr lang="en-US"/>
          </a:p>
        </p:txBody>
      </p:sp>
    </p:spTree>
    <p:extLst>
      <p:ext uri="{BB962C8B-B14F-4D97-AF65-F5344CB8AC3E}">
        <p14:creationId xmlns:p14="http://schemas.microsoft.com/office/powerpoint/2010/main" val="8387081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CA38B53-44A7-95F3-67DA-96ADD7211959}"/>
              </a:ext>
            </a:extLst>
          </p:cNvPr>
          <p:cNvSpPr>
            <a:spLocks noGrp="1"/>
          </p:cNvSpPr>
          <p:nvPr>
            <p:ph type="pic" idx="21"/>
          </p:nvPr>
        </p:nvSpPr>
        <p:spPr/>
        <p:txBody>
          <a:bodyPr/>
          <a:lstStyle/>
          <a:p>
            <a:endParaRPr lang="en-US" dirty="0"/>
          </a:p>
        </p:txBody>
      </p:sp>
      <p:sp>
        <p:nvSpPr>
          <p:cNvPr id="3" name="Text Placeholder 2">
            <a:extLst>
              <a:ext uri="{FF2B5EF4-FFF2-40B4-BE49-F238E27FC236}">
                <a16:creationId xmlns:a16="http://schemas.microsoft.com/office/drawing/2014/main" id="{B8EFFCF3-E954-F407-EC9C-11613B11D84C}"/>
              </a:ext>
            </a:extLst>
          </p:cNvPr>
          <p:cNvSpPr>
            <a:spLocks noGrp="1"/>
          </p:cNvSpPr>
          <p:nvPr>
            <p:ph type="body" sz="quarter" idx="1"/>
          </p:nvPr>
        </p:nvSpPr>
        <p:spPr/>
        <p:txBody>
          <a:bodyPr/>
          <a:lstStyle/>
          <a:p>
            <a:r>
              <a:rPr lang="en-US" dirty="0"/>
              <a:t> </a:t>
            </a:r>
          </a:p>
        </p:txBody>
      </p:sp>
      <p:sp>
        <p:nvSpPr>
          <p:cNvPr id="4" name="Text Placeholder 3">
            <a:extLst>
              <a:ext uri="{FF2B5EF4-FFF2-40B4-BE49-F238E27FC236}">
                <a16:creationId xmlns:a16="http://schemas.microsoft.com/office/drawing/2014/main" id="{48C872CF-D3AE-7AB9-A69B-EF6493A7ABB3}"/>
              </a:ext>
            </a:extLst>
          </p:cNvPr>
          <p:cNvSpPr>
            <a:spLocks noGrp="1"/>
          </p:cNvSpPr>
          <p:nvPr>
            <p:ph type="body" sz="quarter" idx="22"/>
          </p:nvPr>
        </p:nvSpPr>
        <p:spPr/>
        <p:txBody>
          <a:bodyPr>
            <a:normAutofit fontScale="92500"/>
          </a:bodyPr>
          <a:lstStyle/>
          <a:p>
            <a:r>
              <a:rPr lang="en-US" dirty="0"/>
              <a:t>development of </a:t>
            </a:r>
            <a:r>
              <a:rPr lang="en-US" dirty="0" err="1"/>
              <a:t>gpu</a:t>
            </a:r>
            <a:r>
              <a:rPr lang="en-US" dirty="0"/>
              <a:t> </a:t>
            </a:r>
            <a:r>
              <a:rPr lang="en-US" dirty="0" err="1"/>
              <a:t>openmc</a:t>
            </a:r>
            <a:endParaRPr lang="en-US" dirty="0"/>
          </a:p>
        </p:txBody>
      </p:sp>
      <p:sp>
        <p:nvSpPr>
          <p:cNvPr id="5" name="Title 4">
            <a:extLst>
              <a:ext uri="{FF2B5EF4-FFF2-40B4-BE49-F238E27FC236}">
                <a16:creationId xmlns:a16="http://schemas.microsoft.com/office/drawing/2014/main" id="{810DD37E-E4C4-896E-B5DE-743EDD48B34F}"/>
              </a:ext>
            </a:extLst>
          </p:cNvPr>
          <p:cNvSpPr>
            <a:spLocks noGrp="1"/>
          </p:cNvSpPr>
          <p:nvPr>
            <p:ph type="title"/>
          </p:nvPr>
        </p:nvSpPr>
        <p:spPr/>
        <p:txBody>
          <a:bodyPr>
            <a:normAutofit fontScale="90000"/>
          </a:bodyPr>
          <a:lstStyle/>
          <a:p>
            <a:r>
              <a:rPr lang="en-US" dirty="0"/>
              <a:t>part two</a:t>
            </a:r>
          </a:p>
        </p:txBody>
      </p:sp>
      <p:sp>
        <p:nvSpPr>
          <p:cNvPr id="6" name="Slide Number Placeholder 5">
            <a:extLst>
              <a:ext uri="{FF2B5EF4-FFF2-40B4-BE49-F238E27FC236}">
                <a16:creationId xmlns:a16="http://schemas.microsoft.com/office/drawing/2014/main" id="{5E95D43E-FE22-AD59-CE72-0C0D852BC0D5}"/>
              </a:ext>
            </a:extLst>
          </p:cNvPr>
          <p:cNvSpPr>
            <a:spLocks noGrp="1"/>
          </p:cNvSpPr>
          <p:nvPr>
            <p:ph type="sldNum" sz="quarter" idx="2"/>
          </p:nvPr>
        </p:nvSpPr>
        <p:spPr/>
        <p:txBody>
          <a:bodyPr/>
          <a:lstStyle/>
          <a:p>
            <a:fld id="{86CB4B4D-7CA3-9044-876B-883B54F8677D}" type="slidenum">
              <a:rPr lang="en-US" smtClean="0"/>
              <a:t>24</a:t>
            </a:fld>
            <a:endParaRPr lang="en-US"/>
          </a:p>
        </p:txBody>
      </p:sp>
    </p:spTree>
    <p:extLst>
      <p:ext uri="{BB962C8B-B14F-4D97-AF65-F5344CB8AC3E}">
        <p14:creationId xmlns:p14="http://schemas.microsoft.com/office/powerpoint/2010/main" val="380286905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128645"/>
            <a:ext cx="8834754" cy="1437009"/>
          </a:xfrm>
          <a:prstGeom prst="rect">
            <a:avLst/>
          </a:prstGeom>
        </p:spPr>
        <p:txBody>
          <a:bodyPr>
            <a:normAutofit/>
          </a:bodyPr>
          <a:lstStyle/>
          <a:p>
            <a:pPr algn="ctr"/>
            <a:r>
              <a:rPr lang="en-US" sz="4000" cap="all" dirty="0">
                <a:latin typeface="+mj-lt"/>
              </a:rPr>
              <a:t>part 2 overview</a:t>
            </a:r>
            <a:endParaRPr sz="4000" cap="all" dirty="0">
              <a:latin typeface="+mj-lt"/>
            </a:endParaRPr>
          </a:p>
        </p:txBody>
      </p:sp>
      <p:sp>
        <p:nvSpPr>
          <p:cNvPr id="4" name="TextBox 3">
            <a:extLst>
              <a:ext uri="{FF2B5EF4-FFF2-40B4-BE49-F238E27FC236}">
                <a16:creationId xmlns:a16="http://schemas.microsoft.com/office/drawing/2014/main" id="{DF93B60F-3C31-E706-D82A-23014FFBD368}"/>
              </a:ext>
            </a:extLst>
          </p:cNvPr>
          <p:cNvSpPr txBox="1"/>
          <p:nvPr/>
        </p:nvSpPr>
        <p:spPr>
          <a:xfrm>
            <a:off x="1849569" y="1308364"/>
            <a:ext cx="8834754" cy="4401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About </a:t>
            </a:r>
            <a:r>
              <a:rPr lang="en-US" sz="2800" kern="0" dirty="0" err="1">
                <a:solidFill>
                  <a:srgbClr val="374151"/>
                </a:solidFill>
                <a:latin typeface="Calibri" panose="020F0502020204030204" pitchFamily="34" charset="0"/>
                <a:cs typeface="Helvetica"/>
                <a:sym typeface="Helvetica"/>
              </a:rPr>
              <a:t>OpenMC</a:t>
            </a:r>
            <a:r>
              <a:rPr lang="en-US" sz="2800" kern="0" dirty="0">
                <a:solidFill>
                  <a:srgbClr val="374151"/>
                </a:solidFill>
                <a:latin typeface="Calibri" panose="020F0502020204030204" pitchFamily="34" charset="0"/>
                <a:cs typeface="Helvetica"/>
                <a:sym typeface="Helvetica"/>
              </a:rPr>
              <a:t> (1 slide)</a:t>
            </a:r>
          </a:p>
          <a:p>
            <a:pPr marL="971550" lvl="1" indent="-514350" defTabSz="457200" hangingPunct="0">
              <a:buAutoNum type="arabicParenR"/>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About Cross-section Lookup (6 slides)</a:t>
            </a:r>
          </a:p>
          <a:p>
            <a:pPr marL="971550" lvl="1" indent="-514350" defTabSz="457200" hangingPunct="0">
              <a:buAutoNum type="arabicParenR"/>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About event Monte Carlo (10 slides)</a:t>
            </a:r>
          </a:p>
          <a:p>
            <a:pPr marL="971550" lvl="1" indent="-514350" defTabSz="457200" hangingPunct="0">
              <a:buAutoNum type="arabicParenR"/>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Novel aspects of my GPU code (10 slides)</a:t>
            </a:r>
          </a:p>
          <a:p>
            <a:pPr marL="971550" lvl="1" indent="-514350" defTabSz="457200" hangingPunct="0">
              <a:buAutoNum type="arabicParenR"/>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a:p>
            <a:pPr marL="971550" lvl="1" indent="-514350" defTabSz="457200" hangingPunct="0">
              <a:buAutoNum type="arabicParenR"/>
              <a:defRPr sz="1600" b="1">
                <a:solidFill>
                  <a:srgbClr val="374151"/>
                </a:solidFill>
                <a:latin typeface="+mj-lt"/>
                <a:ea typeface="+mj-ea"/>
                <a:cs typeface="+mj-cs"/>
                <a:sym typeface="Helvetica"/>
              </a:defRPr>
            </a:pPr>
            <a:r>
              <a:rPr lang="en-US" sz="2800" kern="0" dirty="0">
                <a:solidFill>
                  <a:srgbClr val="374151"/>
                </a:solidFill>
                <a:latin typeface="Calibri" panose="020F0502020204030204" pitchFamily="34" charset="0"/>
                <a:cs typeface="Helvetica"/>
                <a:sym typeface="Helvetica"/>
              </a:rPr>
              <a:t>Windowed Multipole on GPU (3 slides)</a:t>
            </a:r>
          </a:p>
          <a:p>
            <a:pPr lvl="1" defTabSz="457200" hangingPunct="0">
              <a:defRPr sz="1600" b="1">
                <a:solidFill>
                  <a:srgbClr val="374151"/>
                </a:solidFill>
                <a:latin typeface="+mj-lt"/>
                <a:ea typeface="+mj-ea"/>
                <a:cs typeface="+mj-cs"/>
                <a:sym typeface="Helvetica"/>
              </a:defRPr>
            </a:pPr>
            <a:endParaRPr lang="en-US" sz="2800" kern="0" dirty="0">
              <a:solidFill>
                <a:srgbClr val="374151"/>
              </a:solidFill>
              <a:latin typeface="Calibri" panose="020F0502020204030204" pitchFamily="34" charset="0"/>
              <a:cs typeface="Helvetica"/>
              <a:sym typeface="Helvetica"/>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513128" y="888506"/>
            <a:ext cx="7165745"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Slide Number Placeholder 1">
            <a:extLst>
              <a:ext uri="{FF2B5EF4-FFF2-40B4-BE49-F238E27FC236}">
                <a16:creationId xmlns:a16="http://schemas.microsoft.com/office/drawing/2014/main" id="{07AD1292-8437-786B-4BDD-581E74F10AD6}"/>
              </a:ext>
            </a:extLst>
          </p:cNvPr>
          <p:cNvSpPr>
            <a:spLocks noGrp="1"/>
          </p:cNvSpPr>
          <p:nvPr>
            <p:ph type="sldNum" sz="quarter" idx="2"/>
          </p:nvPr>
        </p:nvSpPr>
        <p:spPr/>
        <p:txBody>
          <a:bodyPr/>
          <a:lstStyle/>
          <a:p>
            <a:fld id="{86CB4B4D-7CA3-9044-876B-883B54F8677D}" type="slidenum">
              <a:rPr lang="en-US" smtClean="0"/>
              <a:t>25</a:t>
            </a:fld>
            <a:endParaRPr lang="en-US"/>
          </a:p>
        </p:txBody>
      </p:sp>
    </p:spTree>
    <p:extLst>
      <p:ext uri="{BB962C8B-B14F-4D97-AF65-F5344CB8AC3E}">
        <p14:creationId xmlns:p14="http://schemas.microsoft.com/office/powerpoint/2010/main" val="16582845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4" name="TextBox 3">
            <a:extLst>
              <a:ext uri="{FF2B5EF4-FFF2-40B4-BE49-F238E27FC236}">
                <a16:creationId xmlns:a16="http://schemas.microsoft.com/office/drawing/2014/main" id="{2A295DC0-36F2-0EDF-7D58-58A5BFFBBE67}"/>
              </a:ext>
            </a:extLst>
          </p:cNvPr>
          <p:cNvSpPr txBox="1"/>
          <p:nvPr/>
        </p:nvSpPr>
        <p:spPr>
          <a:xfrm>
            <a:off x="2099171" y="7247825"/>
            <a:ext cx="9010543" cy="923330"/>
          </a:xfrm>
          <a:prstGeom prst="rect">
            <a:avLst/>
          </a:prstGeom>
          <a:noFill/>
        </p:spPr>
        <p:txBody>
          <a:bodyPr wrap="square" rtlCol="0">
            <a:spAutoFit/>
          </a:bodyPr>
          <a:lstStyle/>
          <a:p>
            <a:r>
              <a:rPr lang="en-US" sz="1800" dirty="0">
                <a:effectLst/>
                <a:latin typeface="SFRM1200"/>
              </a:rPr>
              <a:t>Ridley, Gavin, and Benoit Forget. “Design and Optimization of GPU Capabilities </a:t>
            </a:r>
            <a:endParaRPr lang="en-US" dirty="0"/>
          </a:p>
          <a:p>
            <a:r>
              <a:rPr lang="en-US" sz="1800" dirty="0">
                <a:effectLst/>
                <a:latin typeface="SFRM1200"/>
              </a:rPr>
              <a:t>in </a:t>
            </a:r>
            <a:r>
              <a:rPr lang="en-US" sz="1800" dirty="0" err="1">
                <a:effectLst/>
                <a:latin typeface="SFRM1200"/>
              </a:rPr>
              <a:t>OpenMC</a:t>
            </a:r>
            <a:r>
              <a:rPr lang="en-US" sz="1800" dirty="0">
                <a:effectLst/>
                <a:latin typeface="SFRM1200"/>
              </a:rPr>
              <a:t>.” ANS Winter Conference, Washington D.C., 2021. </a:t>
            </a:r>
            <a:endParaRPr lang="en-US" dirty="0"/>
          </a:p>
          <a:p>
            <a:endParaRPr lang="en-US" dirty="0"/>
          </a:p>
        </p:txBody>
      </p:sp>
      <p:sp>
        <p:nvSpPr>
          <p:cNvPr id="2" name="TextBox 1">
            <a:extLst>
              <a:ext uri="{FF2B5EF4-FFF2-40B4-BE49-F238E27FC236}">
                <a16:creationId xmlns:a16="http://schemas.microsoft.com/office/drawing/2014/main" id="{8C070843-0F83-C5CD-F023-1E674C848873}"/>
              </a:ext>
            </a:extLst>
          </p:cNvPr>
          <p:cNvSpPr txBox="1"/>
          <p:nvPr/>
        </p:nvSpPr>
        <p:spPr>
          <a:xfrm>
            <a:off x="485790" y="1095276"/>
            <a:ext cx="4937109"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sym typeface="Wingdings" pitchFamily="2" charset="2"/>
              </a:rPr>
              <a:t>First open-source, fully featured neutron transport code</a:t>
            </a:r>
          </a:p>
          <a:p>
            <a:pPr marL="342900" indent="-342900">
              <a:buFont typeface="Arial" panose="020B0604020202020204" pitchFamily="34" charset="0"/>
              <a:buChar char="•"/>
            </a:pPr>
            <a:r>
              <a:rPr lang="en-US" sz="2400" dirty="0" err="1">
                <a:sym typeface="Wingdings" pitchFamily="2" charset="2"/>
                <a:hlinkClick r:id="rId3"/>
              </a:rPr>
              <a:t>github.com</a:t>
            </a:r>
            <a:r>
              <a:rPr lang="en-US" sz="2400" dirty="0">
                <a:sym typeface="Wingdings" pitchFamily="2" charset="2"/>
                <a:hlinkClick r:id="rId3"/>
              </a:rPr>
              <a:t>/</a:t>
            </a:r>
            <a:r>
              <a:rPr lang="en-US" sz="2400" dirty="0" err="1">
                <a:sym typeface="Wingdings" pitchFamily="2" charset="2"/>
                <a:hlinkClick r:id="rId3"/>
              </a:rPr>
              <a:t>openmc</a:t>
            </a:r>
            <a:r>
              <a:rPr lang="en-US" sz="2400" dirty="0">
                <a:sym typeface="Wingdings" pitchFamily="2" charset="2"/>
                <a:hlinkClick r:id="rId3"/>
              </a:rPr>
              <a:t>-dev/</a:t>
            </a:r>
            <a:r>
              <a:rPr lang="en-US" sz="2400" dirty="0" err="1">
                <a:sym typeface="Wingdings" pitchFamily="2" charset="2"/>
                <a:hlinkClick r:id="rId3"/>
              </a:rPr>
              <a:t>openmc</a:t>
            </a:r>
            <a:endParaRPr lang="en-US" sz="2400" dirty="0">
              <a:sym typeface="Wingdings" pitchFamily="2" charset="2"/>
            </a:endParaRPr>
          </a:p>
          <a:p>
            <a:pPr marL="342900" indent="-342900">
              <a:buFont typeface="Arial" panose="020B0604020202020204" pitchFamily="34" charset="0"/>
              <a:buChar char="•"/>
            </a:pPr>
            <a:r>
              <a:rPr lang="en-US" sz="2400" dirty="0">
                <a:sym typeface="Wingdings" pitchFamily="2" charset="2"/>
              </a:rPr>
              <a:t>Widely used in “commercial” fusion reactor analysis</a:t>
            </a:r>
          </a:p>
          <a:p>
            <a:pPr marL="342900" indent="-342900">
              <a:buFont typeface="Arial" panose="020B0604020202020204" pitchFamily="34" charset="0"/>
              <a:buChar char="•"/>
            </a:pPr>
            <a:r>
              <a:rPr lang="en-US" sz="2400" dirty="0">
                <a:sym typeface="Wingdings" pitchFamily="2" charset="2"/>
              </a:rPr>
              <a:t>CAD or constructive solid geometry</a:t>
            </a:r>
          </a:p>
          <a:p>
            <a:pPr marL="342900" indent="-342900">
              <a:buFont typeface="Arial" panose="020B0604020202020204" pitchFamily="34" charset="0"/>
              <a:buChar char="•"/>
            </a:pPr>
            <a:r>
              <a:rPr lang="en-US" sz="2400" dirty="0">
                <a:sym typeface="Wingdings" pitchFamily="2" charset="2"/>
              </a:rPr>
              <a:t>Continuous energy or multigroup mode</a:t>
            </a:r>
          </a:p>
          <a:p>
            <a:pPr marL="342900" indent="-342900">
              <a:buFont typeface="Arial" panose="020B0604020202020204" pitchFamily="34" charset="0"/>
              <a:buChar char="•"/>
            </a:pPr>
            <a:r>
              <a:rPr lang="en-US" sz="2400" dirty="0">
                <a:sym typeface="Wingdings" pitchFamily="2" charset="2"/>
              </a:rPr>
              <a:t>Massive parallelization via </a:t>
            </a:r>
            <a:r>
              <a:rPr lang="en-US" sz="2400" dirty="0" err="1">
                <a:sym typeface="Wingdings" pitchFamily="2" charset="2"/>
              </a:rPr>
              <a:t>MPI+OpenMP</a:t>
            </a:r>
            <a:endParaRPr lang="en-US" sz="2400" dirty="0">
              <a:sym typeface="Wingdings" pitchFamily="2" charset="2"/>
            </a:endParaRPr>
          </a:p>
        </p:txBody>
      </p:sp>
      <p:pic>
        <p:nvPicPr>
          <p:cNvPr id="1026" name="Picture 2" descr="Logo">
            <a:extLst>
              <a:ext uri="{FF2B5EF4-FFF2-40B4-BE49-F238E27FC236}">
                <a16:creationId xmlns:a16="http://schemas.microsoft.com/office/drawing/2014/main" id="{75D9D386-0A36-7BC1-7580-DBD88D6DF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1387" y="1206387"/>
            <a:ext cx="5248327" cy="11911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34FCA02-225B-17F6-787E-B21993C103C8}"/>
              </a:ext>
            </a:extLst>
          </p:cNvPr>
          <p:cNvPicPr>
            <a:picLocks noChangeAspect="1"/>
          </p:cNvPicPr>
          <p:nvPr/>
        </p:nvPicPr>
        <p:blipFill>
          <a:blip r:embed="rId5"/>
          <a:stretch>
            <a:fillRect/>
          </a:stretch>
        </p:blipFill>
        <p:spPr>
          <a:xfrm>
            <a:off x="5886310" y="2476629"/>
            <a:ext cx="7772400" cy="4371975"/>
          </a:xfrm>
          <a:prstGeom prst="rect">
            <a:avLst/>
          </a:prstGeom>
        </p:spPr>
      </p:pic>
      <p:sp>
        <p:nvSpPr>
          <p:cNvPr id="7" name="TextBox 6">
            <a:extLst>
              <a:ext uri="{FF2B5EF4-FFF2-40B4-BE49-F238E27FC236}">
                <a16:creationId xmlns:a16="http://schemas.microsoft.com/office/drawing/2014/main" id="{4446FFB9-8DCE-4EAE-8E3E-10B4C8A1E07E}"/>
              </a:ext>
            </a:extLst>
          </p:cNvPr>
          <p:cNvSpPr txBox="1"/>
          <p:nvPr/>
        </p:nvSpPr>
        <p:spPr>
          <a:xfrm>
            <a:off x="5886310" y="2723962"/>
            <a:ext cx="2832100" cy="2308324"/>
          </a:xfrm>
          <a:prstGeom prst="rect">
            <a:avLst/>
          </a:prstGeom>
          <a:noFill/>
        </p:spPr>
        <p:txBody>
          <a:bodyPr wrap="square" rtlCol="0">
            <a:spAutoFit/>
          </a:bodyPr>
          <a:lstStyle/>
          <a:p>
            <a:r>
              <a:rPr lang="en-US" sz="2400" dirty="0"/>
              <a:t>Example of constructive solid geometry:</a:t>
            </a:r>
          </a:p>
          <a:p>
            <a:endParaRPr lang="en-US" sz="2400" dirty="0"/>
          </a:p>
          <a:p>
            <a:r>
              <a:rPr lang="en-US" sz="2400" dirty="0"/>
              <a:t>sphere minus two cylinders</a:t>
            </a:r>
          </a:p>
        </p:txBody>
      </p:sp>
      <p:sp>
        <p:nvSpPr>
          <p:cNvPr id="10" name="Slide Number Placeholder 9">
            <a:extLst>
              <a:ext uri="{FF2B5EF4-FFF2-40B4-BE49-F238E27FC236}">
                <a16:creationId xmlns:a16="http://schemas.microsoft.com/office/drawing/2014/main" id="{5C09FADD-7F59-1792-47EB-40818A42A0DC}"/>
              </a:ext>
            </a:extLst>
          </p:cNvPr>
          <p:cNvSpPr>
            <a:spLocks noGrp="1"/>
          </p:cNvSpPr>
          <p:nvPr>
            <p:ph type="sldNum" sz="quarter" idx="2"/>
          </p:nvPr>
        </p:nvSpPr>
        <p:spPr/>
        <p:txBody>
          <a:bodyPr/>
          <a:lstStyle/>
          <a:p>
            <a:fld id="{86CB4B4D-7CA3-9044-876B-883B54F8677D}" type="slidenum">
              <a:rPr lang="en-US" smtClean="0"/>
              <a:t>26</a:t>
            </a:fld>
            <a:endParaRPr lang="en-US"/>
          </a:p>
        </p:txBody>
      </p:sp>
    </p:spTree>
    <p:extLst>
      <p:ext uri="{BB962C8B-B14F-4D97-AF65-F5344CB8AC3E}">
        <p14:creationId xmlns:p14="http://schemas.microsoft.com/office/powerpoint/2010/main" val="225395978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4" name="TextBox 3">
            <a:extLst>
              <a:ext uri="{FF2B5EF4-FFF2-40B4-BE49-F238E27FC236}">
                <a16:creationId xmlns:a16="http://schemas.microsoft.com/office/drawing/2014/main" id="{2A295DC0-36F2-0EDF-7D58-58A5BFFBBE67}"/>
              </a:ext>
            </a:extLst>
          </p:cNvPr>
          <p:cNvSpPr txBox="1"/>
          <p:nvPr/>
        </p:nvSpPr>
        <p:spPr>
          <a:xfrm>
            <a:off x="2492871" y="7052270"/>
            <a:ext cx="9010543" cy="923330"/>
          </a:xfrm>
          <a:prstGeom prst="rect">
            <a:avLst/>
          </a:prstGeom>
          <a:noFill/>
        </p:spPr>
        <p:txBody>
          <a:bodyPr wrap="square" rtlCol="0">
            <a:spAutoFit/>
          </a:bodyPr>
          <a:lstStyle/>
          <a:p>
            <a:r>
              <a:rPr lang="en-US" sz="1800" dirty="0">
                <a:effectLst/>
                <a:latin typeface="SFRM1200"/>
              </a:rPr>
              <a:t>Ridley, Gavin, and Benoit Forget. “Design and Optimization of GPU Capabilities </a:t>
            </a:r>
            <a:endParaRPr lang="en-US" dirty="0"/>
          </a:p>
          <a:p>
            <a:r>
              <a:rPr lang="en-US" sz="1800" dirty="0">
                <a:effectLst/>
                <a:latin typeface="SFRM1200"/>
              </a:rPr>
              <a:t>in </a:t>
            </a:r>
            <a:r>
              <a:rPr lang="en-US" sz="1800" dirty="0" err="1">
                <a:effectLst/>
                <a:latin typeface="SFRM1200"/>
              </a:rPr>
              <a:t>OpenMC</a:t>
            </a:r>
            <a:r>
              <a:rPr lang="en-US" sz="1800" dirty="0">
                <a:effectLst/>
                <a:latin typeface="SFRM1200"/>
              </a:rPr>
              <a:t>.” ANS Winter Conference, Washington D.C., 2021. </a:t>
            </a:r>
            <a:endParaRPr lang="en-US" dirty="0"/>
          </a:p>
          <a:p>
            <a:endParaRPr lang="en-US" dirty="0"/>
          </a:p>
        </p:txBody>
      </p:sp>
      <p:sp>
        <p:nvSpPr>
          <p:cNvPr id="9" name="TextBox 8">
            <a:extLst>
              <a:ext uri="{FF2B5EF4-FFF2-40B4-BE49-F238E27FC236}">
                <a16:creationId xmlns:a16="http://schemas.microsoft.com/office/drawing/2014/main" id="{0CDFA01F-8E84-56D7-EF8A-CE524B81E4EB}"/>
              </a:ext>
            </a:extLst>
          </p:cNvPr>
          <p:cNvSpPr txBox="1"/>
          <p:nvPr/>
        </p:nvSpPr>
        <p:spPr>
          <a:xfrm>
            <a:off x="1130300" y="1130300"/>
            <a:ext cx="6373360"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Our initial attempt at GPU acceleration offloaded cross-section lookup</a:t>
            </a:r>
          </a:p>
          <a:p>
            <a:pPr marL="342900" indent="-342900">
              <a:buFont typeface="Arial" panose="020B0604020202020204" pitchFamily="34" charset="0"/>
              <a:buChar char="•"/>
            </a:pPr>
            <a:r>
              <a:rPr lang="en-US" sz="2400" dirty="0"/>
              <a:t>Cross-section lookup constitutes a major portion of computational cost in Monte Carlo neutronic simulations of nuclear reactors</a:t>
            </a:r>
          </a:p>
          <a:p>
            <a:pPr marL="342900" indent="-342900">
              <a:buFont typeface="Arial" panose="020B0604020202020204" pitchFamily="34" charset="0"/>
              <a:buChar char="•"/>
            </a:pPr>
            <a:r>
              <a:rPr lang="en-US" sz="2400" dirty="0"/>
              <a:t>This had been attempted by other researchers, unsatisfying results reported*</a:t>
            </a:r>
          </a:p>
        </p:txBody>
      </p:sp>
      <p:pic>
        <p:nvPicPr>
          <p:cNvPr id="10" name="Picture 9">
            <a:extLst>
              <a:ext uri="{FF2B5EF4-FFF2-40B4-BE49-F238E27FC236}">
                <a16:creationId xmlns:a16="http://schemas.microsoft.com/office/drawing/2014/main" id="{AA680338-46F7-7276-7BFB-0930D175AD1B}"/>
              </a:ext>
            </a:extLst>
          </p:cNvPr>
          <p:cNvPicPr>
            <a:picLocks noChangeAspect="1"/>
          </p:cNvPicPr>
          <p:nvPr/>
        </p:nvPicPr>
        <p:blipFill>
          <a:blip r:embed="rId3"/>
          <a:stretch>
            <a:fillRect/>
          </a:stretch>
        </p:blipFill>
        <p:spPr>
          <a:xfrm>
            <a:off x="8564466" y="1130300"/>
            <a:ext cx="3205648" cy="4437877"/>
          </a:xfrm>
          <a:prstGeom prst="rect">
            <a:avLst/>
          </a:prstGeom>
        </p:spPr>
      </p:pic>
      <p:sp>
        <p:nvSpPr>
          <p:cNvPr id="11" name="5-Point Star 10">
            <a:extLst>
              <a:ext uri="{FF2B5EF4-FFF2-40B4-BE49-F238E27FC236}">
                <a16:creationId xmlns:a16="http://schemas.microsoft.com/office/drawing/2014/main" id="{CC9BD6CB-3F46-EEC7-8C6F-A8FE46345FC2}"/>
              </a:ext>
            </a:extLst>
          </p:cNvPr>
          <p:cNvSpPr/>
          <p:nvPr/>
        </p:nvSpPr>
        <p:spPr>
          <a:xfrm>
            <a:off x="8339883" y="1560646"/>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BDA9BD1D-E455-80AE-105E-204B82C0A1DF}"/>
              </a:ext>
            </a:extLst>
          </p:cNvPr>
          <p:cNvSpPr/>
          <p:nvPr/>
        </p:nvSpPr>
        <p:spPr>
          <a:xfrm>
            <a:off x="8395007" y="1931178"/>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CD116CE8-414F-C8BC-248B-0E14E4476483}"/>
              </a:ext>
            </a:extLst>
          </p:cNvPr>
          <p:cNvSpPr/>
          <p:nvPr/>
        </p:nvSpPr>
        <p:spPr>
          <a:xfrm>
            <a:off x="8818341" y="1529521"/>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76F2DD5E-4F49-ADC4-4F2B-D93D8E39FBDB}"/>
              </a:ext>
            </a:extLst>
          </p:cNvPr>
          <p:cNvSpPr/>
          <p:nvPr/>
        </p:nvSpPr>
        <p:spPr>
          <a:xfrm>
            <a:off x="8844173" y="1990993"/>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16C9D33C-DA9F-0B93-1865-DE83B3BA3696}"/>
              </a:ext>
            </a:extLst>
          </p:cNvPr>
          <p:cNvSpPr/>
          <p:nvPr/>
        </p:nvSpPr>
        <p:spPr>
          <a:xfrm>
            <a:off x="9408811" y="2021421"/>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052AF4DE-71E7-5ABB-3707-D1D229F84074}"/>
              </a:ext>
            </a:extLst>
          </p:cNvPr>
          <p:cNvSpPr/>
          <p:nvPr/>
        </p:nvSpPr>
        <p:spPr>
          <a:xfrm>
            <a:off x="9398077" y="1529521"/>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CE9D535-9FC8-74D6-B548-3D06D9E79ABC}"/>
              </a:ext>
            </a:extLst>
          </p:cNvPr>
          <p:cNvSpPr/>
          <p:nvPr/>
        </p:nvSpPr>
        <p:spPr>
          <a:xfrm>
            <a:off x="9857977" y="1511337"/>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3C0BEF5F-48FD-8D24-BA61-09ECDDE9BE36}"/>
              </a:ext>
            </a:extLst>
          </p:cNvPr>
          <p:cNvSpPr/>
          <p:nvPr/>
        </p:nvSpPr>
        <p:spPr>
          <a:xfrm>
            <a:off x="9942707" y="1996871"/>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B565FBB-4DEF-8065-429E-39B839D416F2}"/>
              </a:ext>
            </a:extLst>
          </p:cNvPr>
          <p:cNvSpPr/>
          <p:nvPr/>
        </p:nvSpPr>
        <p:spPr>
          <a:xfrm>
            <a:off x="10354145" y="1505598"/>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BD91BE27-6E38-0FA8-468A-CF3A1D77D61B}"/>
              </a:ext>
            </a:extLst>
          </p:cNvPr>
          <p:cNvSpPr/>
          <p:nvPr/>
        </p:nvSpPr>
        <p:spPr>
          <a:xfrm>
            <a:off x="10413141" y="2021421"/>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4A4B8E24-AAD0-209C-FE4B-BCB03844AB86}"/>
              </a:ext>
            </a:extLst>
          </p:cNvPr>
          <p:cNvSpPr/>
          <p:nvPr/>
        </p:nvSpPr>
        <p:spPr>
          <a:xfrm>
            <a:off x="10862307" y="1505598"/>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3AD0C50-E100-9B2C-68C7-33A4247223C3}"/>
              </a:ext>
            </a:extLst>
          </p:cNvPr>
          <p:cNvSpPr/>
          <p:nvPr/>
        </p:nvSpPr>
        <p:spPr>
          <a:xfrm>
            <a:off x="11198490" y="1730464"/>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D02603F1-D1F4-6FDA-9647-CE6AC85C1FE9}"/>
              </a:ext>
            </a:extLst>
          </p:cNvPr>
          <p:cNvSpPr/>
          <p:nvPr/>
        </p:nvSpPr>
        <p:spPr>
          <a:xfrm>
            <a:off x="10885131" y="1998170"/>
            <a:ext cx="449166" cy="339636"/>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F929D430-6285-79D6-47DF-68EC495CA153}"/>
              </a:ext>
            </a:extLst>
          </p:cNvPr>
          <p:cNvPicPr>
            <a:picLocks noChangeAspect="1"/>
          </p:cNvPicPr>
          <p:nvPr/>
        </p:nvPicPr>
        <p:blipFill>
          <a:blip r:embed="rId4"/>
          <a:stretch>
            <a:fillRect/>
          </a:stretch>
        </p:blipFill>
        <p:spPr>
          <a:xfrm>
            <a:off x="443549" y="5012002"/>
            <a:ext cx="8008626" cy="830997"/>
          </a:xfrm>
          <a:prstGeom prst="rect">
            <a:avLst/>
          </a:prstGeom>
        </p:spPr>
      </p:pic>
      <p:sp>
        <p:nvSpPr>
          <p:cNvPr id="25" name="Down Arrow 24">
            <a:extLst>
              <a:ext uri="{FF2B5EF4-FFF2-40B4-BE49-F238E27FC236}">
                <a16:creationId xmlns:a16="http://schemas.microsoft.com/office/drawing/2014/main" id="{5092B85F-3D54-BF51-2F01-2DC677B9ED5C}"/>
              </a:ext>
            </a:extLst>
          </p:cNvPr>
          <p:cNvSpPr/>
          <p:nvPr/>
        </p:nvSpPr>
        <p:spPr>
          <a:xfrm>
            <a:off x="1669617" y="4662244"/>
            <a:ext cx="547224" cy="46543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lack background with a black square&#10;&#10;Description automatically generated with medium confidence">
            <a:extLst>
              <a:ext uri="{FF2B5EF4-FFF2-40B4-BE49-F238E27FC236}">
                <a16:creationId xmlns:a16="http://schemas.microsoft.com/office/drawing/2014/main" id="{19B6508B-137A-8BD9-AB74-FAA8F02F42BF}"/>
              </a:ext>
            </a:extLst>
          </p:cNvPr>
          <p:cNvPicPr>
            <a:picLocks noChangeAspect="1"/>
          </p:cNvPicPr>
          <p:nvPr/>
        </p:nvPicPr>
        <p:blipFill>
          <a:blip r:embed="rId5"/>
          <a:stretch>
            <a:fillRect/>
          </a:stretch>
        </p:blipFill>
        <p:spPr>
          <a:xfrm>
            <a:off x="1781908" y="3866535"/>
            <a:ext cx="2965938" cy="984232"/>
          </a:xfrm>
          <a:prstGeom prst="rect">
            <a:avLst/>
          </a:prstGeom>
        </p:spPr>
      </p:pic>
      <p:sp>
        <p:nvSpPr>
          <p:cNvPr id="32" name="TextBox 31">
            <a:extLst>
              <a:ext uri="{FF2B5EF4-FFF2-40B4-BE49-F238E27FC236}">
                <a16:creationId xmlns:a16="http://schemas.microsoft.com/office/drawing/2014/main" id="{A7BC9F8C-E80E-F117-4799-6B6AD2DADAE0}"/>
              </a:ext>
            </a:extLst>
          </p:cNvPr>
          <p:cNvSpPr txBox="1"/>
          <p:nvPr/>
        </p:nvSpPr>
        <p:spPr>
          <a:xfrm>
            <a:off x="2724972" y="6173436"/>
            <a:ext cx="6313519" cy="738664"/>
          </a:xfrm>
          <a:prstGeom prst="rect">
            <a:avLst/>
          </a:prstGeom>
          <a:noFill/>
        </p:spPr>
        <p:txBody>
          <a:bodyPr wrap="square" rtlCol="0">
            <a:spAutoFit/>
          </a:bodyPr>
          <a:lstStyle/>
          <a:p>
            <a:r>
              <a:rPr lang="en-US" sz="1400" dirty="0">
                <a:effectLst/>
                <a:latin typeface="SFRM1200"/>
              </a:rPr>
              <a:t>* P. E. Burke, K. E. Remley, and D. P. </a:t>
            </a:r>
            <a:r>
              <a:rPr lang="en-US" sz="1400" dirty="0" err="1">
                <a:effectLst/>
                <a:latin typeface="SFRM1200"/>
              </a:rPr>
              <a:t>Griesheimer</a:t>
            </a:r>
            <a:r>
              <a:rPr lang="en-US" sz="1400" dirty="0">
                <a:effectLst/>
                <a:latin typeface="SFRM1200"/>
              </a:rPr>
              <a:t>, “GPU ACCELERATION OF DOPPLER BROADENING FOR NEUTRON TRANSPORT CALCULATIONS,” PHYSOR 2020. </a:t>
            </a:r>
            <a:endParaRPr lang="en-US" sz="1400" dirty="0"/>
          </a:p>
          <a:p>
            <a:endParaRPr lang="en-US" sz="1400" dirty="0"/>
          </a:p>
        </p:txBody>
      </p:sp>
      <p:sp>
        <p:nvSpPr>
          <p:cNvPr id="33" name="Slide Number Placeholder 32">
            <a:extLst>
              <a:ext uri="{FF2B5EF4-FFF2-40B4-BE49-F238E27FC236}">
                <a16:creationId xmlns:a16="http://schemas.microsoft.com/office/drawing/2014/main" id="{FB9E7016-95B0-80F1-9AAD-545A260F57C6}"/>
              </a:ext>
            </a:extLst>
          </p:cNvPr>
          <p:cNvSpPr>
            <a:spLocks noGrp="1"/>
          </p:cNvSpPr>
          <p:nvPr>
            <p:ph type="sldNum" sz="quarter" idx="2"/>
          </p:nvPr>
        </p:nvSpPr>
        <p:spPr/>
        <p:txBody>
          <a:bodyPr/>
          <a:lstStyle/>
          <a:p>
            <a:fld id="{86CB4B4D-7CA3-9044-876B-883B54F8677D}" type="slidenum">
              <a:rPr lang="en-US" smtClean="0"/>
              <a:t>27</a:t>
            </a:fld>
            <a:endParaRPr lang="en-US"/>
          </a:p>
        </p:txBody>
      </p:sp>
      <p:pic>
        <p:nvPicPr>
          <p:cNvPr id="2" name="Picture 1">
            <a:extLst>
              <a:ext uri="{FF2B5EF4-FFF2-40B4-BE49-F238E27FC236}">
                <a16:creationId xmlns:a16="http://schemas.microsoft.com/office/drawing/2014/main" id="{060D7E5E-41C4-4846-6EB6-28F9EA718A69}"/>
              </a:ext>
            </a:extLst>
          </p:cNvPr>
          <p:cNvPicPr>
            <a:picLocks noChangeAspect="1"/>
          </p:cNvPicPr>
          <p:nvPr/>
        </p:nvPicPr>
        <p:blipFill>
          <a:blip r:embed="rId6"/>
          <a:stretch>
            <a:fillRect/>
          </a:stretch>
        </p:blipFill>
        <p:spPr>
          <a:xfrm>
            <a:off x="4184864" y="4067736"/>
            <a:ext cx="86130" cy="202219"/>
          </a:xfrm>
          <a:prstGeom prst="rect">
            <a:avLst/>
          </a:prstGeom>
        </p:spPr>
      </p:pic>
    </p:spTree>
    <p:extLst>
      <p:ext uri="{BB962C8B-B14F-4D97-AF65-F5344CB8AC3E}">
        <p14:creationId xmlns:p14="http://schemas.microsoft.com/office/powerpoint/2010/main" val="52703928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1130299" y="1083408"/>
            <a:ext cx="9301057"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Why does cross-section lookup take a long time?</a:t>
            </a:r>
          </a:p>
          <a:p>
            <a:pPr marL="342900" indent="-342900">
              <a:buFont typeface="Arial" panose="020B0604020202020204" pitchFamily="34" charset="0"/>
              <a:buChar char="•"/>
            </a:pPr>
            <a:r>
              <a:rPr lang="en-US" sz="2400" dirty="0"/>
              <a:t>Many nuclides, each with finely energetically resolved nuclear data</a:t>
            </a:r>
          </a:p>
        </p:txBody>
      </p:sp>
      <p:pic>
        <p:nvPicPr>
          <p:cNvPr id="3074" name="Picture 2" descr="Category:Chart of nuclides - Wikimedia Commons">
            <a:extLst>
              <a:ext uri="{FF2B5EF4-FFF2-40B4-BE49-F238E27FC236}">
                <a16:creationId xmlns:a16="http://schemas.microsoft.com/office/drawing/2014/main" id="{39D6B5D3-6A0C-D87D-0D0E-D388BFAF1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5939" y="2132426"/>
            <a:ext cx="4990122" cy="33620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D0AE6FE-D12D-C24F-F129-0C7596F234C6}"/>
              </a:ext>
            </a:extLst>
          </p:cNvPr>
          <p:cNvSpPr txBox="1"/>
          <p:nvPr/>
        </p:nvSpPr>
        <p:spPr>
          <a:xfrm>
            <a:off x="7408989" y="2453213"/>
            <a:ext cx="4990122" cy="461665"/>
          </a:xfrm>
          <a:prstGeom prst="rect">
            <a:avLst/>
          </a:prstGeom>
          <a:noFill/>
        </p:spPr>
        <p:txBody>
          <a:bodyPr wrap="square" rtlCol="0">
            <a:spAutoFit/>
          </a:bodyPr>
          <a:lstStyle/>
          <a:p>
            <a:r>
              <a:rPr lang="en-US" sz="2400" dirty="0"/>
              <a:t>Take ~250 of these:</a:t>
            </a:r>
          </a:p>
        </p:txBody>
      </p:sp>
      <p:sp>
        <p:nvSpPr>
          <p:cNvPr id="6" name="TextBox 5">
            <a:extLst>
              <a:ext uri="{FF2B5EF4-FFF2-40B4-BE49-F238E27FC236}">
                <a16:creationId xmlns:a16="http://schemas.microsoft.com/office/drawing/2014/main" id="{A38FEDD0-29C9-5170-BF28-D6F31B9A5797}"/>
              </a:ext>
            </a:extLst>
          </p:cNvPr>
          <p:cNvSpPr txBox="1"/>
          <p:nvPr/>
        </p:nvSpPr>
        <p:spPr>
          <a:xfrm>
            <a:off x="6752104" y="5494521"/>
            <a:ext cx="4990122" cy="646331"/>
          </a:xfrm>
          <a:prstGeom prst="rect">
            <a:avLst/>
          </a:prstGeom>
          <a:noFill/>
        </p:spPr>
        <p:txBody>
          <a:bodyPr wrap="square" rtlCol="0">
            <a:spAutoFit/>
          </a:bodyPr>
          <a:lstStyle/>
          <a:p>
            <a:r>
              <a:rPr lang="en-US" dirty="0"/>
              <a:t>Above: chart of the nuclides, source Wikimedia Commons /CC</a:t>
            </a:r>
          </a:p>
        </p:txBody>
      </p:sp>
      <p:pic>
        <p:nvPicPr>
          <p:cNvPr id="3076" name="Picture 4">
            <a:extLst>
              <a:ext uri="{FF2B5EF4-FFF2-40B4-BE49-F238E27FC236}">
                <a16:creationId xmlns:a16="http://schemas.microsoft.com/office/drawing/2014/main" id="{0B8757EE-C633-50A4-EF33-1238AEBB37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979"/>
          <a:stretch/>
        </p:blipFill>
        <p:spPr bwMode="auto">
          <a:xfrm>
            <a:off x="426332" y="2028116"/>
            <a:ext cx="5575884" cy="39257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065FB32-DFD4-BAE5-0170-1DBC50BD0268}"/>
              </a:ext>
            </a:extLst>
          </p:cNvPr>
          <p:cNvSpPr txBox="1"/>
          <p:nvPr/>
        </p:nvSpPr>
        <p:spPr>
          <a:xfrm>
            <a:off x="8686800" y="4294192"/>
            <a:ext cx="2883877" cy="1200329"/>
          </a:xfrm>
          <a:prstGeom prst="rect">
            <a:avLst/>
          </a:prstGeom>
          <a:noFill/>
        </p:spPr>
        <p:txBody>
          <a:bodyPr wrap="square" rtlCol="0">
            <a:spAutoFit/>
          </a:bodyPr>
          <a:lstStyle/>
          <a:p>
            <a:r>
              <a:rPr lang="en-US" sz="2400" dirty="0"/>
              <a:t>And define all that resonant structure on the left for each!</a:t>
            </a:r>
          </a:p>
        </p:txBody>
      </p:sp>
      <p:sp>
        <p:nvSpPr>
          <p:cNvPr id="8" name="TextBox 7">
            <a:extLst>
              <a:ext uri="{FF2B5EF4-FFF2-40B4-BE49-F238E27FC236}">
                <a16:creationId xmlns:a16="http://schemas.microsoft.com/office/drawing/2014/main" id="{E5A6FF30-B39C-7443-B1F6-376B0FCACD65}"/>
              </a:ext>
            </a:extLst>
          </p:cNvPr>
          <p:cNvSpPr txBox="1"/>
          <p:nvPr/>
        </p:nvSpPr>
        <p:spPr>
          <a:xfrm>
            <a:off x="2309058" y="5953857"/>
            <a:ext cx="3540757" cy="646331"/>
          </a:xfrm>
          <a:prstGeom prst="rect">
            <a:avLst/>
          </a:prstGeom>
          <a:noFill/>
        </p:spPr>
        <p:txBody>
          <a:bodyPr wrap="square" rtlCol="0">
            <a:spAutoFit/>
          </a:bodyPr>
          <a:lstStyle/>
          <a:p>
            <a:r>
              <a:rPr lang="en-US" dirty="0"/>
              <a:t>Above: two uranium total microscopic cross-section curves.</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p:txBody>
          <a:bodyPr/>
          <a:lstStyle/>
          <a:p>
            <a:fld id="{86CB4B4D-7CA3-9044-876B-883B54F8677D}" type="slidenum">
              <a:rPr lang="en-US" smtClean="0"/>
              <a:t>28</a:t>
            </a:fld>
            <a:endParaRPr lang="en-US" dirty="0"/>
          </a:p>
        </p:txBody>
      </p:sp>
    </p:spTree>
    <p:extLst>
      <p:ext uri="{BB962C8B-B14F-4D97-AF65-F5344CB8AC3E}">
        <p14:creationId xmlns:p14="http://schemas.microsoft.com/office/powerpoint/2010/main" val="350798400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1130299" y="1083408"/>
            <a:ext cx="9301057"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Why does cross-section (XS) lookup take a long time?</a:t>
            </a:r>
          </a:p>
          <a:p>
            <a:pPr marL="342900" indent="-342900">
              <a:buFont typeface="Arial" panose="020B0604020202020204" pitchFamily="34" charset="0"/>
              <a:buChar char="•"/>
            </a:pPr>
            <a:r>
              <a:rPr lang="en-US" sz="2400" dirty="0"/>
              <a:t>Many nuclides, each with finely energetically resolved nuclear data</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p:txBody>
          <a:bodyPr/>
          <a:lstStyle/>
          <a:p>
            <a:fld id="{86CB4B4D-7CA3-9044-876B-883B54F8677D}" type="slidenum">
              <a:rPr lang="en-US" smtClean="0"/>
              <a:t>29</a:t>
            </a:fld>
            <a:endParaRPr lang="en-US"/>
          </a:p>
        </p:txBody>
      </p:sp>
      <p:pic>
        <p:nvPicPr>
          <p:cNvPr id="6146" name="Picture 2">
            <a:extLst>
              <a:ext uri="{FF2B5EF4-FFF2-40B4-BE49-F238E27FC236}">
                <a16:creationId xmlns:a16="http://schemas.microsoft.com/office/drawing/2014/main" id="{90693183-B621-D75A-BCD8-CFE057A3E2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053"/>
          <a:stretch/>
        </p:blipFill>
        <p:spPr bwMode="auto">
          <a:xfrm>
            <a:off x="6583536" y="1984792"/>
            <a:ext cx="5631905" cy="40394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0149789-D8B5-1BF5-0E29-7F9D22C5CA1B}"/>
              </a:ext>
            </a:extLst>
          </p:cNvPr>
          <p:cNvSpPr txBox="1"/>
          <p:nvPr/>
        </p:nvSpPr>
        <p:spPr>
          <a:xfrm>
            <a:off x="6879030" y="6073677"/>
            <a:ext cx="3845169" cy="646331"/>
          </a:xfrm>
          <a:prstGeom prst="rect">
            <a:avLst/>
          </a:prstGeom>
          <a:noFill/>
        </p:spPr>
        <p:txBody>
          <a:bodyPr wrap="square" rtlCol="0">
            <a:spAutoFit/>
          </a:bodyPr>
          <a:lstStyle/>
          <a:p>
            <a:r>
              <a:rPr lang="en-US" dirty="0"/>
              <a:t>Above: there are a LOT of points. And they’re temperature-dependent!</a:t>
            </a:r>
          </a:p>
        </p:txBody>
      </p:sp>
      <p:pic>
        <p:nvPicPr>
          <p:cNvPr id="10" name="Picture 9" descr="A colorful pie chart with a number of different colors&#10;&#10;Description automatically generated">
            <a:extLst>
              <a:ext uri="{FF2B5EF4-FFF2-40B4-BE49-F238E27FC236}">
                <a16:creationId xmlns:a16="http://schemas.microsoft.com/office/drawing/2014/main" id="{0D96C783-D14F-E0FF-FDFF-9129191AA7CC}"/>
              </a:ext>
            </a:extLst>
          </p:cNvPr>
          <p:cNvPicPr>
            <a:picLocks noChangeAspect="1"/>
          </p:cNvPicPr>
          <p:nvPr/>
        </p:nvPicPr>
        <p:blipFill rotWithShape="1">
          <a:blip r:embed="rId4"/>
          <a:srcRect l="9423"/>
          <a:stretch/>
        </p:blipFill>
        <p:spPr>
          <a:xfrm>
            <a:off x="597873" y="1960790"/>
            <a:ext cx="5985663" cy="3719947"/>
          </a:xfrm>
          <a:prstGeom prst="rect">
            <a:avLst/>
          </a:prstGeom>
        </p:spPr>
      </p:pic>
      <p:sp>
        <p:nvSpPr>
          <p:cNvPr id="11" name="TextBox 10">
            <a:extLst>
              <a:ext uri="{FF2B5EF4-FFF2-40B4-BE49-F238E27FC236}">
                <a16:creationId xmlns:a16="http://schemas.microsoft.com/office/drawing/2014/main" id="{53F6AA7A-9839-0B9B-2F37-71E84ED2C264}"/>
              </a:ext>
            </a:extLst>
          </p:cNvPr>
          <p:cNvSpPr txBox="1"/>
          <p:nvPr/>
        </p:nvSpPr>
        <p:spPr>
          <a:xfrm>
            <a:off x="2634823" y="6021630"/>
            <a:ext cx="3845169" cy="646331"/>
          </a:xfrm>
          <a:prstGeom prst="rect">
            <a:avLst/>
          </a:prstGeom>
          <a:noFill/>
        </p:spPr>
        <p:txBody>
          <a:bodyPr wrap="square" rtlCol="0">
            <a:spAutoFit/>
          </a:bodyPr>
          <a:lstStyle/>
          <a:p>
            <a:r>
              <a:rPr lang="en-US" dirty="0"/>
              <a:t>Above: Timing breakdown for simulating a single depleted PWR pin.</a:t>
            </a:r>
          </a:p>
        </p:txBody>
      </p:sp>
      <p:sp>
        <p:nvSpPr>
          <p:cNvPr id="12" name="TextBox 11">
            <a:extLst>
              <a:ext uri="{FF2B5EF4-FFF2-40B4-BE49-F238E27FC236}">
                <a16:creationId xmlns:a16="http://schemas.microsoft.com/office/drawing/2014/main" id="{7B3D4014-1630-96FE-97A9-F5B4E518CC5F}"/>
              </a:ext>
            </a:extLst>
          </p:cNvPr>
          <p:cNvSpPr txBox="1"/>
          <p:nvPr/>
        </p:nvSpPr>
        <p:spPr>
          <a:xfrm rot="1276531">
            <a:off x="1134114" y="4067637"/>
            <a:ext cx="3001418" cy="584775"/>
          </a:xfrm>
          <a:prstGeom prst="rect">
            <a:avLst/>
          </a:prstGeom>
          <a:noFill/>
        </p:spPr>
        <p:txBody>
          <a:bodyPr wrap="square" rtlCol="0">
            <a:spAutoFit/>
          </a:bodyPr>
          <a:lstStyle/>
          <a:p>
            <a:r>
              <a:rPr lang="en-US" sz="3200" dirty="0">
                <a:solidFill>
                  <a:schemeClr val="bg1"/>
                </a:solidFill>
              </a:rPr>
              <a:t>Lots of time!</a:t>
            </a:r>
          </a:p>
        </p:txBody>
      </p:sp>
    </p:spTree>
    <p:extLst>
      <p:ext uri="{BB962C8B-B14F-4D97-AF65-F5344CB8AC3E}">
        <p14:creationId xmlns:p14="http://schemas.microsoft.com/office/powerpoint/2010/main" val="224028166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770438" y="1964353"/>
            <a:ext cx="3452710"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t>Seems it would help to do the cross-section lookups on the GPU, right?</a:t>
            </a:r>
          </a:p>
          <a:p>
            <a:pPr marL="342900" indent="-342900">
              <a:buFont typeface="Arial" panose="020B0604020202020204" pitchFamily="34" charset="0"/>
              <a:buChar char="•"/>
            </a:pPr>
            <a:r>
              <a:rPr lang="en-US" sz="2400" b="1" dirty="0"/>
              <a:t>WRONG</a:t>
            </a:r>
            <a:r>
              <a:rPr lang="en-US" sz="2400" dirty="0"/>
              <a:t>!!! Why?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We want HUNDREDS of thousands of particles per second.</a:t>
            </a:r>
          </a:p>
          <a:p>
            <a:pPr marL="342900" indent="-342900">
              <a:buFont typeface="Arial" panose="020B0604020202020204" pitchFamily="34" charset="0"/>
              <a:buChar char="•"/>
            </a:pPr>
            <a:endParaRPr lang="en-US" sz="2400" dirty="0"/>
          </a:p>
          <a:p>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30</a:t>
            </a:fld>
            <a:endParaRPr lang="en-US"/>
          </a:p>
        </p:txBody>
      </p:sp>
      <p:pic>
        <p:nvPicPr>
          <p:cNvPr id="6" name="Picture 5" descr="A graph of different colors&#10;&#10;Description automatically generated">
            <a:extLst>
              <a:ext uri="{FF2B5EF4-FFF2-40B4-BE49-F238E27FC236}">
                <a16:creationId xmlns:a16="http://schemas.microsoft.com/office/drawing/2014/main" id="{E16C97E0-F346-0D1C-9FC0-1107A6A5FF69}"/>
              </a:ext>
            </a:extLst>
          </p:cNvPr>
          <p:cNvPicPr>
            <a:picLocks noChangeAspect="1"/>
          </p:cNvPicPr>
          <p:nvPr/>
        </p:nvPicPr>
        <p:blipFill>
          <a:blip r:embed="rId3"/>
          <a:stretch>
            <a:fillRect/>
          </a:stretch>
        </p:blipFill>
        <p:spPr>
          <a:xfrm>
            <a:off x="4547939" y="1339522"/>
            <a:ext cx="7661253" cy="4312626"/>
          </a:xfrm>
          <a:prstGeom prst="rect">
            <a:avLst/>
          </a:prstGeom>
        </p:spPr>
      </p:pic>
      <p:sp>
        <p:nvSpPr>
          <p:cNvPr id="7" name="Rectangle 6">
            <a:extLst>
              <a:ext uri="{FF2B5EF4-FFF2-40B4-BE49-F238E27FC236}">
                <a16:creationId xmlns:a16="http://schemas.microsoft.com/office/drawing/2014/main" id="{65B18B33-E7FD-7732-5261-EF7FA8BC6FB8}"/>
              </a:ext>
            </a:extLst>
          </p:cNvPr>
          <p:cNvSpPr/>
          <p:nvPr/>
        </p:nvSpPr>
        <p:spPr>
          <a:xfrm>
            <a:off x="6403240" y="5345725"/>
            <a:ext cx="360974" cy="433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BF4F052-8E55-723F-9999-14BF992A4406}"/>
              </a:ext>
            </a:extLst>
          </p:cNvPr>
          <p:cNvSpPr/>
          <p:nvPr/>
        </p:nvSpPr>
        <p:spPr>
          <a:xfrm>
            <a:off x="8198077" y="5355982"/>
            <a:ext cx="360974" cy="433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F90C306-54E7-6E88-D2BF-1EB5A10F1289}"/>
              </a:ext>
            </a:extLst>
          </p:cNvPr>
          <p:cNvSpPr/>
          <p:nvPr/>
        </p:nvSpPr>
        <p:spPr>
          <a:xfrm>
            <a:off x="9563099" y="5367705"/>
            <a:ext cx="1295400" cy="433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1FC3E77-FDB3-E8A6-3E27-2435FEF78624}"/>
              </a:ext>
            </a:extLst>
          </p:cNvPr>
          <p:cNvSpPr txBox="1"/>
          <p:nvPr/>
        </p:nvSpPr>
        <p:spPr>
          <a:xfrm>
            <a:off x="9326123" y="5475112"/>
            <a:ext cx="1769352" cy="369332"/>
          </a:xfrm>
          <a:prstGeom prst="rect">
            <a:avLst/>
          </a:prstGeom>
          <a:noFill/>
        </p:spPr>
        <p:txBody>
          <a:bodyPr wrap="square" rtlCol="0">
            <a:spAutoFit/>
          </a:bodyPr>
          <a:lstStyle/>
          <a:p>
            <a:r>
              <a:rPr lang="en-US" dirty="0"/>
              <a:t>6-core Xeon CPU</a:t>
            </a:r>
          </a:p>
        </p:txBody>
      </p:sp>
      <p:sp>
        <p:nvSpPr>
          <p:cNvPr id="13" name="TextBox 12">
            <a:extLst>
              <a:ext uri="{FF2B5EF4-FFF2-40B4-BE49-F238E27FC236}">
                <a16:creationId xmlns:a16="http://schemas.microsoft.com/office/drawing/2014/main" id="{0B4ADF3F-5EBD-8A2D-9C1A-1FA0DBEF004D}"/>
              </a:ext>
            </a:extLst>
          </p:cNvPr>
          <p:cNvSpPr txBox="1"/>
          <p:nvPr/>
        </p:nvSpPr>
        <p:spPr>
          <a:xfrm>
            <a:off x="7669733" y="5464664"/>
            <a:ext cx="1769352" cy="369332"/>
          </a:xfrm>
          <a:prstGeom prst="rect">
            <a:avLst/>
          </a:prstGeom>
          <a:noFill/>
        </p:spPr>
        <p:txBody>
          <a:bodyPr wrap="square" rtlCol="0">
            <a:spAutoFit/>
          </a:bodyPr>
          <a:lstStyle/>
          <a:p>
            <a:r>
              <a:rPr lang="en-US" dirty="0"/>
              <a:t>GPU Mode 2</a:t>
            </a:r>
          </a:p>
        </p:txBody>
      </p:sp>
      <p:sp>
        <p:nvSpPr>
          <p:cNvPr id="14" name="TextBox 13">
            <a:extLst>
              <a:ext uri="{FF2B5EF4-FFF2-40B4-BE49-F238E27FC236}">
                <a16:creationId xmlns:a16="http://schemas.microsoft.com/office/drawing/2014/main" id="{07021E3A-421E-68E7-C7D4-4B2A8C553BE7}"/>
              </a:ext>
            </a:extLst>
          </p:cNvPr>
          <p:cNvSpPr txBox="1"/>
          <p:nvPr/>
        </p:nvSpPr>
        <p:spPr>
          <a:xfrm>
            <a:off x="5879538" y="5441454"/>
            <a:ext cx="1769352" cy="369332"/>
          </a:xfrm>
          <a:prstGeom prst="rect">
            <a:avLst/>
          </a:prstGeom>
          <a:noFill/>
        </p:spPr>
        <p:txBody>
          <a:bodyPr wrap="square" rtlCol="0">
            <a:spAutoFit/>
          </a:bodyPr>
          <a:lstStyle/>
          <a:p>
            <a:r>
              <a:rPr lang="en-US" dirty="0"/>
              <a:t>GPU Mode 1</a:t>
            </a:r>
          </a:p>
        </p:txBody>
      </p:sp>
      <p:sp>
        <p:nvSpPr>
          <p:cNvPr id="15" name="Rectangle 14">
            <a:extLst>
              <a:ext uri="{FF2B5EF4-FFF2-40B4-BE49-F238E27FC236}">
                <a16:creationId xmlns:a16="http://schemas.microsoft.com/office/drawing/2014/main" id="{E600F2C3-80D8-F91E-067C-B2353C117D35}"/>
              </a:ext>
            </a:extLst>
          </p:cNvPr>
          <p:cNvSpPr/>
          <p:nvPr/>
        </p:nvSpPr>
        <p:spPr>
          <a:xfrm rot="15866443">
            <a:off x="4178842" y="3430041"/>
            <a:ext cx="1295400" cy="433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5D651CE-8B98-5323-B10F-019115219638}"/>
              </a:ext>
            </a:extLst>
          </p:cNvPr>
          <p:cNvSpPr txBox="1"/>
          <p:nvPr/>
        </p:nvSpPr>
        <p:spPr>
          <a:xfrm>
            <a:off x="4377437" y="1555839"/>
            <a:ext cx="1769352" cy="369332"/>
          </a:xfrm>
          <a:prstGeom prst="rect">
            <a:avLst/>
          </a:prstGeom>
          <a:noFill/>
        </p:spPr>
        <p:txBody>
          <a:bodyPr wrap="square" rtlCol="0">
            <a:spAutoFit/>
          </a:bodyPr>
          <a:lstStyle/>
          <a:p>
            <a:r>
              <a:rPr lang="en-US" dirty="0"/>
              <a:t>neutrons/second</a:t>
            </a:r>
          </a:p>
        </p:txBody>
      </p:sp>
    </p:spTree>
    <p:extLst>
      <p:ext uri="{BB962C8B-B14F-4D97-AF65-F5344CB8AC3E}">
        <p14:creationId xmlns:p14="http://schemas.microsoft.com/office/powerpoint/2010/main" val="2098661842"/>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A79038E-1B74-BC34-EF41-38DF72730101}"/>
              </a:ext>
            </a:extLst>
          </p:cNvPr>
          <p:cNvSpPr/>
          <p:nvPr/>
        </p:nvSpPr>
        <p:spPr>
          <a:xfrm>
            <a:off x="8832208" y="1656856"/>
            <a:ext cx="246185" cy="1482969"/>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542925" y="1015792"/>
            <a:ext cx="4807858" cy="3046988"/>
          </a:xfrm>
          <a:prstGeom prst="rect">
            <a:avLst/>
          </a:prstGeom>
          <a:noFill/>
        </p:spPr>
        <p:txBody>
          <a:bodyPr wrap="square" rtlCol="0">
            <a:spAutoFit/>
          </a:bodyPr>
          <a:lstStyle/>
          <a:p>
            <a:pPr marL="342900" indent="-342900">
              <a:buFont typeface="Arial" panose="020B0604020202020204" pitchFamily="34" charset="0"/>
              <a:buChar char="•"/>
            </a:pPr>
            <a:r>
              <a:rPr lang="en-US" sz="2400" dirty="0"/>
              <a:t>Seems it would help to do the cross-section lookups on the GPU, right?</a:t>
            </a:r>
          </a:p>
          <a:p>
            <a:pPr marL="342900" indent="-342900">
              <a:buFont typeface="Arial" panose="020B0604020202020204" pitchFamily="34" charset="0"/>
              <a:buChar char="•"/>
            </a:pPr>
            <a:r>
              <a:rPr lang="en-US" sz="2400" b="1" dirty="0"/>
              <a:t>WRONG</a:t>
            </a:r>
            <a:r>
              <a:rPr lang="en-US" sz="2400" dirty="0"/>
              <a:t>!!! Why?</a:t>
            </a:r>
          </a:p>
          <a:p>
            <a:pPr marL="342900" indent="-342900">
              <a:buFont typeface="Arial" panose="020B0604020202020204" pitchFamily="34" charset="0"/>
              <a:buChar char="•"/>
            </a:pPr>
            <a:endParaRPr lang="en-US" sz="2400" dirty="0"/>
          </a:p>
          <a:p>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31</a:t>
            </a:fld>
            <a:endParaRPr lang="en-US"/>
          </a:p>
        </p:txBody>
      </p:sp>
      <p:sp>
        <p:nvSpPr>
          <p:cNvPr id="10" name="Rounded Rectangle 9">
            <a:extLst>
              <a:ext uri="{FF2B5EF4-FFF2-40B4-BE49-F238E27FC236}">
                <a16:creationId xmlns:a16="http://schemas.microsoft.com/office/drawing/2014/main" id="{A0A08653-38FC-D43D-2BF3-60324018EF3E}"/>
              </a:ext>
            </a:extLst>
          </p:cNvPr>
          <p:cNvSpPr/>
          <p:nvPr/>
        </p:nvSpPr>
        <p:spPr>
          <a:xfrm>
            <a:off x="8996331" y="1352056"/>
            <a:ext cx="1498158" cy="3046988"/>
          </a:xfrm>
          <a:prstGeom prst="roundRect">
            <a:avLst/>
          </a:prstGeom>
          <a:solidFill>
            <a:schemeClr val="accent6">
              <a:lumMod val="40000"/>
              <a:lumOff val="6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1" name="Left-Right Arrow 20">
            <a:extLst>
              <a:ext uri="{FF2B5EF4-FFF2-40B4-BE49-F238E27FC236}">
                <a16:creationId xmlns:a16="http://schemas.microsoft.com/office/drawing/2014/main" id="{850E6BD6-E35F-D730-3D94-04B5680F3F7B}"/>
              </a:ext>
            </a:extLst>
          </p:cNvPr>
          <p:cNvSpPr/>
          <p:nvPr/>
        </p:nvSpPr>
        <p:spPr>
          <a:xfrm>
            <a:off x="7725082" y="2025789"/>
            <a:ext cx="984746" cy="37255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descr="Left Brain with solid fill">
            <a:extLst>
              <a:ext uri="{FF2B5EF4-FFF2-40B4-BE49-F238E27FC236}">
                <a16:creationId xmlns:a16="http://schemas.microsoft.com/office/drawing/2014/main" id="{1932205C-38FD-2E5B-4581-57FA6586F5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05301" y="3225285"/>
            <a:ext cx="914400" cy="914400"/>
          </a:xfrm>
          <a:prstGeom prst="rect">
            <a:avLst/>
          </a:prstGeom>
        </p:spPr>
      </p:pic>
      <p:pic>
        <p:nvPicPr>
          <p:cNvPr id="25" name="Graphic 24" descr="Ram with solid fill">
            <a:extLst>
              <a:ext uri="{FF2B5EF4-FFF2-40B4-BE49-F238E27FC236}">
                <a16:creationId xmlns:a16="http://schemas.microsoft.com/office/drawing/2014/main" id="{17445FA7-8853-637C-703A-539BA8B543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05301" y="1514049"/>
            <a:ext cx="914400" cy="914400"/>
          </a:xfrm>
          <a:prstGeom prst="rect">
            <a:avLst/>
          </a:prstGeom>
        </p:spPr>
      </p:pic>
      <p:sp>
        <p:nvSpPr>
          <p:cNvPr id="27" name="Left-Right Arrow 26">
            <a:extLst>
              <a:ext uri="{FF2B5EF4-FFF2-40B4-BE49-F238E27FC236}">
                <a16:creationId xmlns:a16="http://schemas.microsoft.com/office/drawing/2014/main" id="{52C0F60B-72CE-F574-EFD3-B867962E75D2}"/>
              </a:ext>
            </a:extLst>
          </p:cNvPr>
          <p:cNvSpPr/>
          <p:nvPr/>
        </p:nvSpPr>
        <p:spPr>
          <a:xfrm rot="5400000">
            <a:off x="9366056" y="2640592"/>
            <a:ext cx="758706" cy="37255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Computer with solid fill">
            <a:extLst>
              <a:ext uri="{FF2B5EF4-FFF2-40B4-BE49-F238E27FC236}">
                <a16:creationId xmlns:a16="http://schemas.microsoft.com/office/drawing/2014/main" id="{491FEC08-6B54-1584-5F0B-00A840F50CD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13952" y="1470222"/>
            <a:ext cx="1356645" cy="1356645"/>
          </a:xfrm>
          <a:prstGeom prst="rect">
            <a:avLst/>
          </a:prstGeom>
        </p:spPr>
      </p:pic>
      <p:sp>
        <p:nvSpPr>
          <p:cNvPr id="30" name="TextBox 29">
            <a:extLst>
              <a:ext uri="{FF2B5EF4-FFF2-40B4-BE49-F238E27FC236}">
                <a16:creationId xmlns:a16="http://schemas.microsoft.com/office/drawing/2014/main" id="{42709917-631D-F40B-67AB-160F88E2B348}"/>
              </a:ext>
            </a:extLst>
          </p:cNvPr>
          <p:cNvSpPr txBox="1"/>
          <p:nvPr/>
        </p:nvSpPr>
        <p:spPr>
          <a:xfrm>
            <a:off x="7519928" y="1195191"/>
            <a:ext cx="1435372" cy="461665"/>
          </a:xfrm>
          <a:prstGeom prst="rect">
            <a:avLst/>
          </a:prstGeom>
          <a:noFill/>
        </p:spPr>
        <p:txBody>
          <a:bodyPr wrap="square" rtlCol="0">
            <a:spAutoFit/>
          </a:bodyPr>
          <a:lstStyle/>
          <a:p>
            <a:r>
              <a:rPr lang="en-US" sz="2400" dirty="0"/>
              <a:t>~20 GB/s</a:t>
            </a:r>
          </a:p>
        </p:txBody>
      </p:sp>
      <p:sp>
        <p:nvSpPr>
          <p:cNvPr id="31" name="TextBox 30">
            <a:extLst>
              <a:ext uri="{FF2B5EF4-FFF2-40B4-BE49-F238E27FC236}">
                <a16:creationId xmlns:a16="http://schemas.microsoft.com/office/drawing/2014/main" id="{C3AD0E88-9B97-BA82-2671-83687E578F64}"/>
              </a:ext>
            </a:extLst>
          </p:cNvPr>
          <p:cNvSpPr txBox="1"/>
          <p:nvPr/>
        </p:nvSpPr>
        <p:spPr>
          <a:xfrm>
            <a:off x="10600248" y="2596034"/>
            <a:ext cx="1435372" cy="461665"/>
          </a:xfrm>
          <a:prstGeom prst="rect">
            <a:avLst/>
          </a:prstGeom>
          <a:noFill/>
        </p:spPr>
        <p:txBody>
          <a:bodyPr wrap="square" rtlCol="0">
            <a:spAutoFit/>
          </a:bodyPr>
          <a:lstStyle/>
          <a:p>
            <a:r>
              <a:rPr lang="en-US" sz="2400" dirty="0"/>
              <a:t>~1 TB/s</a:t>
            </a:r>
          </a:p>
        </p:txBody>
      </p:sp>
      <p:cxnSp>
        <p:nvCxnSpPr>
          <p:cNvPr id="33" name="Straight Arrow Connector 32">
            <a:extLst>
              <a:ext uri="{FF2B5EF4-FFF2-40B4-BE49-F238E27FC236}">
                <a16:creationId xmlns:a16="http://schemas.microsoft.com/office/drawing/2014/main" id="{FC7241DA-4A4F-382B-2D63-82EC8CAB4812}"/>
              </a:ext>
            </a:extLst>
          </p:cNvPr>
          <p:cNvCxnSpPr/>
          <p:nvPr/>
        </p:nvCxnSpPr>
        <p:spPr>
          <a:xfrm flipH="1">
            <a:off x="10219701" y="1426023"/>
            <a:ext cx="763308" cy="3357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8D6242D-3167-09CC-9E98-152B27102190}"/>
              </a:ext>
            </a:extLst>
          </p:cNvPr>
          <p:cNvCxnSpPr>
            <a:cxnSpLocks/>
          </p:cNvCxnSpPr>
          <p:nvPr/>
        </p:nvCxnSpPr>
        <p:spPr>
          <a:xfrm flipH="1">
            <a:off x="10198865" y="3767501"/>
            <a:ext cx="60459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7D6EB98-1261-759B-8FC9-9FBC33DF25AE}"/>
              </a:ext>
            </a:extLst>
          </p:cNvPr>
          <p:cNvSpPr txBox="1"/>
          <p:nvPr/>
        </p:nvSpPr>
        <p:spPr>
          <a:xfrm>
            <a:off x="10732448" y="985217"/>
            <a:ext cx="1435372" cy="461665"/>
          </a:xfrm>
          <a:prstGeom prst="rect">
            <a:avLst/>
          </a:prstGeom>
          <a:noFill/>
        </p:spPr>
        <p:txBody>
          <a:bodyPr wrap="square" rtlCol="0">
            <a:spAutoFit/>
          </a:bodyPr>
          <a:lstStyle/>
          <a:p>
            <a:r>
              <a:rPr lang="en-US" sz="2400" dirty="0"/>
              <a:t>GPU RAM</a:t>
            </a:r>
          </a:p>
        </p:txBody>
      </p:sp>
      <p:sp>
        <p:nvSpPr>
          <p:cNvPr id="37" name="TextBox 36">
            <a:extLst>
              <a:ext uri="{FF2B5EF4-FFF2-40B4-BE49-F238E27FC236}">
                <a16:creationId xmlns:a16="http://schemas.microsoft.com/office/drawing/2014/main" id="{95638400-B8B8-1104-DD0C-CB0E118CC318}"/>
              </a:ext>
            </a:extLst>
          </p:cNvPr>
          <p:cNvSpPr txBox="1"/>
          <p:nvPr/>
        </p:nvSpPr>
        <p:spPr>
          <a:xfrm>
            <a:off x="10803459" y="3531452"/>
            <a:ext cx="1435372" cy="1200329"/>
          </a:xfrm>
          <a:prstGeom prst="rect">
            <a:avLst/>
          </a:prstGeom>
          <a:noFill/>
        </p:spPr>
        <p:txBody>
          <a:bodyPr wrap="square" rtlCol="0">
            <a:spAutoFit/>
          </a:bodyPr>
          <a:lstStyle/>
          <a:p>
            <a:r>
              <a:rPr lang="en-US" sz="2400" dirty="0"/>
              <a:t>GPU compute</a:t>
            </a:r>
          </a:p>
          <a:p>
            <a:r>
              <a:rPr lang="en-US" sz="2400" dirty="0"/>
              <a:t>cores</a:t>
            </a:r>
          </a:p>
        </p:txBody>
      </p:sp>
      <p:pic>
        <p:nvPicPr>
          <p:cNvPr id="39" name="Picture 38">
            <a:extLst>
              <a:ext uri="{FF2B5EF4-FFF2-40B4-BE49-F238E27FC236}">
                <a16:creationId xmlns:a16="http://schemas.microsoft.com/office/drawing/2014/main" id="{BA4545D6-30FB-7159-5CCA-5BF0BA80AA72}"/>
              </a:ext>
            </a:extLst>
          </p:cNvPr>
          <p:cNvPicPr>
            <a:picLocks noChangeAspect="1"/>
          </p:cNvPicPr>
          <p:nvPr/>
        </p:nvPicPr>
        <p:blipFill rotWithShape="1">
          <a:blip r:embed="rId9"/>
          <a:srcRect t="5732" r="8044"/>
          <a:stretch/>
        </p:blipFill>
        <p:spPr>
          <a:xfrm>
            <a:off x="75089" y="964855"/>
            <a:ext cx="5681155" cy="4368026"/>
          </a:xfrm>
          <a:prstGeom prst="rect">
            <a:avLst/>
          </a:prstGeom>
        </p:spPr>
      </p:pic>
      <p:sp>
        <p:nvSpPr>
          <p:cNvPr id="40" name="Left Arrow 39">
            <a:extLst>
              <a:ext uri="{FF2B5EF4-FFF2-40B4-BE49-F238E27FC236}">
                <a16:creationId xmlns:a16="http://schemas.microsoft.com/office/drawing/2014/main" id="{CFFA27AD-FEB7-BD5C-2BBB-C6614448FFAA}"/>
              </a:ext>
            </a:extLst>
          </p:cNvPr>
          <p:cNvSpPr/>
          <p:nvPr/>
        </p:nvSpPr>
        <p:spPr>
          <a:xfrm rot="19571235">
            <a:off x="2129991" y="3124817"/>
            <a:ext cx="1109472" cy="52373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4095AE2-1EB0-8530-B0BE-2EC28A461723}"/>
              </a:ext>
            </a:extLst>
          </p:cNvPr>
          <p:cNvSpPr/>
          <p:nvPr/>
        </p:nvSpPr>
        <p:spPr>
          <a:xfrm>
            <a:off x="2684727" y="1797337"/>
            <a:ext cx="2570025" cy="1063071"/>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Let’s say ~50 collisions per particle life is representative</a:t>
            </a:r>
          </a:p>
        </p:txBody>
      </p:sp>
      <p:pic>
        <p:nvPicPr>
          <p:cNvPr id="43" name="Picture 42">
            <a:extLst>
              <a:ext uri="{FF2B5EF4-FFF2-40B4-BE49-F238E27FC236}">
                <a16:creationId xmlns:a16="http://schemas.microsoft.com/office/drawing/2014/main" id="{C464B8C2-6616-9ADA-40CC-29F593D6908F}"/>
              </a:ext>
            </a:extLst>
          </p:cNvPr>
          <p:cNvPicPr>
            <a:picLocks noChangeAspect="1"/>
          </p:cNvPicPr>
          <p:nvPr/>
        </p:nvPicPr>
        <p:blipFill>
          <a:blip r:embed="rId10"/>
          <a:stretch>
            <a:fillRect/>
          </a:stretch>
        </p:blipFill>
        <p:spPr>
          <a:xfrm>
            <a:off x="6065214" y="3339933"/>
            <a:ext cx="2544745" cy="2541357"/>
          </a:xfrm>
          <a:prstGeom prst="rect">
            <a:avLst/>
          </a:prstGeom>
        </p:spPr>
      </p:pic>
      <p:sp>
        <p:nvSpPr>
          <p:cNvPr id="44" name="TextBox 43">
            <a:extLst>
              <a:ext uri="{FF2B5EF4-FFF2-40B4-BE49-F238E27FC236}">
                <a16:creationId xmlns:a16="http://schemas.microsoft.com/office/drawing/2014/main" id="{B13FE9FA-7557-DF17-BE73-3E65DE690D32}"/>
              </a:ext>
            </a:extLst>
          </p:cNvPr>
          <p:cNvSpPr txBox="1"/>
          <p:nvPr/>
        </p:nvSpPr>
        <p:spPr>
          <a:xfrm>
            <a:off x="542925" y="5239599"/>
            <a:ext cx="4711827" cy="646331"/>
          </a:xfrm>
          <a:prstGeom prst="rect">
            <a:avLst/>
          </a:prstGeom>
          <a:noFill/>
        </p:spPr>
        <p:txBody>
          <a:bodyPr wrap="square" rtlCol="0">
            <a:spAutoFit/>
          </a:bodyPr>
          <a:lstStyle/>
          <a:p>
            <a:r>
              <a:rPr lang="en-US" dirty="0"/>
              <a:t>Above: distribution of neutron collisions before absorption.</a:t>
            </a:r>
          </a:p>
        </p:txBody>
      </p:sp>
      <p:sp>
        <p:nvSpPr>
          <p:cNvPr id="45" name="TextBox 44">
            <a:extLst>
              <a:ext uri="{FF2B5EF4-FFF2-40B4-BE49-F238E27FC236}">
                <a16:creationId xmlns:a16="http://schemas.microsoft.com/office/drawing/2014/main" id="{86B02DC2-DF39-6E6A-F7EA-3A22BC5E9280}"/>
              </a:ext>
            </a:extLst>
          </p:cNvPr>
          <p:cNvSpPr txBox="1"/>
          <p:nvPr/>
        </p:nvSpPr>
        <p:spPr>
          <a:xfrm>
            <a:off x="8800332" y="5131037"/>
            <a:ext cx="2693775" cy="830997"/>
          </a:xfrm>
          <a:prstGeom prst="rect">
            <a:avLst/>
          </a:prstGeom>
          <a:noFill/>
        </p:spPr>
        <p:txBody>
          <a:bodyPr wrap="square" rtlCol="0">
            <a:spAutoFit/>
          </a:bodyPr>
          <a:lstStyle/>
          <a:p>
            <a:r>
              <a:rPr lang="en-US" sz="2400" dirty="0"/>
              <a:t>This creates quite a bottleneck!</a:t>
            </a:r>
          </a:p>
        </p:txBody>
      </p:sp>
    </p:spTree>
    <p:extLst>
      <p:ext uri="{BB962C8B-B14F-4D97-AF65-F5344CB8AC3E}">
        <p14:creationId xmlns:p14="http://schemas.microsoft.com/office/powerpoint/2010/main" val="1761211771"/>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8461425-526C-6D74-7FAB-51E9D3EA54DF}"/>
              </a:ext>
            </a:extLst>
          </p:cNvPr>
          <p:cNvPicPr>
            <a:picLocks noChangeAspect="1"/>
          </p:cNvPicPr>
          <p:nvPr/>
        </p:nvPicPr>
        <p:blipFill>
          <a:blip r:embed="rId3"/>
          <a:stretch>
            <a:fillRect/>
          </a:stretch>
        </p:blipFill>
        <p:spPr>
          <a:xfrm>
            <a:off x="9057694" y="2597364"/>
            <a:ext cx="3191256" cy="2647436"/>
          </a:xfrm>
          <a:prstGeom prst="rect">
            <a:avLst/>
          </a:prstGeom>
        </p:spPr>
      </p:pic>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335660" y="979216"/>
            <a:ext cx="5982517"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t>Assume 250 nuclides</a:t>
            </a:r>
          </a:p>
          <a:p>
            <a:pPr marL="342900" indent="-342900">
              <a:buFont typeface="Arial" panose="020B0604020202020204" pitchFamily="34" charset="0"/>
              <a:buChar char="•"/>
            </a:pPr>
            <a:r>
              <a:rPr lang="en-US" sz="2400" dirty="0"/>
              <a:t>50 collisions per neutron</a:t>
            </a:r>
          </a:p>
          <a:p>
            <a:pPr marL="342900" indent="-342900">
              <a:buFont typeface="Arial" panose="020B0604020202020204" pitchFamily="34" charset="0"/>
              <a:buChar char="•"/>
            </a:pPr>
            <a:r>
              <a:rPr lang="en-US" sz="2400" dirty="0"/>
              <a:t>40 kB microscopic cross-section cache per particle</a:t>
            </a:r>
          </a:p>
          <a:p>
            <a:pPr marL="342900" indent="-342900">
              <a:buFont typeface="Arial" panose="020B0604020202020204" pitchFamily="34" charset="0"/>
              <a:buChar char="•"/>
            </a:pPr>
            <a:r>
              <a:rPr lang="en-US" sz="2400" dirty="0"/>
              <a:t>20 GB/s bandwidth between CPU and GPU, that comes out to</a:t>
            </a:r>
            <a:br>
              <a:rPr lang="en-US" sz="2400" dirty="0"/>
            </a:br>
            <a:br>
              <a:rPr lang="en-US" sz="2400" dirty="0"/>
            </a:br>
            <a:r>
              <a:rPr lang="en-US" sz="2400" dirty="0"/>
              <a:t> </a:t>
            </a:r>
            <a:r>
              <a:rPr lang="en-US" sz="2400" b="1" dirty="0"/>
              <a:t>no more than 10,000 particles per second!</a:t>
            </a: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32</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sp>
        <p:nvSpPr>
          <p:cNvPr id="7" name="Oval Callout 6">
            <a:extLst>
              <a:ext uri="{FF2B5EF4-FFF2-40B4-BE49-F238E27FC236}">
                <a16:creationId xmlns:a16="http://schemas.microsoft.com/office/drawing/2014/main" id="{FB16CE85-A193-4520-9C2A-F0BFA6FC515D}"/>
              </a:ext>
            </a:extLst>
          </p:cNvPr>
          <p:cNvSpPr/>
          <p:nvPr/>
        </p:nvSpPr>
        <p:spPr>
          <a:xfrm>
            <a:off x="6583679" y="1947672"/>
            <a:ext cx="2401825" cy="1694688"/>
          </a:xfrm>
          <a:prstGeom prst="wedgeEllipseCallout">
            <a:avLst>
              <a:gd name="adj1" fmla="val 63749"/>
              <a:gd name="adj2" fmla="val 4595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n>
                  <a:solidFill>
                    <a:sysClr val="windowText" lastClr="000000"/>
                  </a:solidFill>
                </a:ln>
                <a:solidFill>
                  <a:sysClr val="windowText" lastClr="000000"/>
                </a:solidFill>
              </a:rPr>
              <a:t>That’s my kind of speed!</a:t>
            </a:r>
          </a:p>
        </p:txBody>
      </p:sp>
      <p:sp>
        <p:nvSpPr>
          <p:cNvPr id="12" name="TextBox 11">
            <a:extLst>
              <a:ext uri="{FF2B5EF4-FFF2-40B4-BE49-F238E27FC236}">
                <a16:creationId xmlns:a16="http://schemas.microsoft.com/office/drawing/2014/main" id="{1AECE37E-A14D-CC9C-AC45-216CF6D153F9}"/>
              </a:ext>
            </a:extLst>
          </p:cNvPr>
          <p:cNvSpPr txBox="1"/>
          <p:nvPr/>
        </p:nvSpPr>
        <p:spPr>
          <a:xfrm>
            <a:off x="841247" y="4276344"/>
            <a:ext cx="5742432" cy="830997"/>
          </a:xfrm>
          <a:prstGeom prst="rect">
            <a:avLst/>
          </a:prstGeom>
          <a:noFill/>
        </p:spPr>
        <p:txBody>
          <a:bodyPr wrap="square" rtlCol="0">
            <a:spAutoFit/>
          </a:bodyPr>
          <a:lstStyle/>
          <a:p>
            <a:r>
              <a:rPr lang="en-US" sz="2400" b="1" dirty="0"/>
              <a:t>Conclusion: we should run the whole particle transport process on the GPU.</a:t>
            </a:r>
          </a:p>
        </p:txBody>
      </p:sp>
      <p:sp>
        <p:nvSpPr>
          <p:cNvPr id="13" name="Rounded Rectangle 12">
            <a:extLst>
              <a:ext uri="{FF2B5EF4-FFF2-40B4-BE49-F238E27FC236}">
                <a16:creationId xmlns:a16="http://schemas.microsoft.com/office/drawing/2014/main" id="{78669E67-DF81-677C-80C6-C3D10176E575}"/>
              </a:ext>
            </a:extLst>
          </p:cNvPr>
          <p:cNvSpPr/>
          <p:nvPr/>
        </p:nvSpPr>
        <p:spPr>
          <a:xfrm>
            <a:off x="633984" y="4239768"/>
            <a:ext cx="5448921" cy="917448"/>
          </a:xfrm>
          <a:prstGeom prst="roundRect">
            <a:avLst/>
          </a:prstGeom>
          <a:noFill/>
          <a:ln w="28575">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4245100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659302" y="1166842"/>
            <a:ext cx="4912442"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OK, all we have to do is refactor 50,000 lines of C++ code...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Also, we can’t do it the same way we always have. Why?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Suppose we tried to have every thread (thousands of them!) run this continuous energy MC algorithm...</a:t>
            </a:r>
          </a:p>
          <a:p>
            <a:pPr lvl="1"/>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33</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pic>
        <p:nvPicPr>
          <p:cNvPr id="6" name="Picture 5" descr="A diagram of a network&#10;&#10;Description automatically generated">
            <a:extLst>
              <a:ext uri="{FF2B5EF4-FFF2-40B4-BE49-F238E27FC236}">
                <a16:creationId xmlns:a16="http://schemas.microsoft.com/office/drawing/2014/main" id="{F97DF586-7BA1-87B0-186E-4D0D03198D54}"/>
              </a:ext>
            </a:extLst>
          </p:cNvPr>
          <p:cNvPicPr>
            <a:picLocks noChangeAspect="1"/>
          </p:cNvPicPr>
          <p:nvPr/>
        </p:nvPicPr>
        <p:blipFill rotWithShape="1">
          <a:blip r:embed="rId3"/>
          <a:srcRect l="14863"/>
          <a:stretch/>
        </p:blipFill>
        <p:spPr>
          <a:xfrm>
            <a:off x="5754624" y="1475569"/>
            <a:ext cx="6096000" cy="4775274"/>
          </a:xfrm>
          <a:prstGeom prst="rect">
            <a:avLst/>
          </a:prstGeom>
        </p:spPr>
      </p:pic>
      <p:cxnSp>
        <p:nvCxnSpPr>
          <p:cNvPr id="10" name="Straight Arrow Connector 9">
            <a:extLst>
              <a:ext uri="{FF2B5EF4-FFF2-40B4-BE49-F238E27FC236}">
                <a16:creationId xmlns:a16="http://schemas.microsoft.com/office/drawing/2014/main" id="{5A53F066-E337-E9B8-66EA-D58B40D99C8D}"/>
              </a:ext>
            </a:extLst>
          </p:cNvPr>
          <p:cNvCxnSpPr/>
          <p:nvPr/>
        </p:nvCxnSpPr>
        <p:spPr>
          <a:xfrm flipV="1">
            <a:off x="5961888" y="4328160"/>
            <a:ext cx="1524000" cy="12192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7A10C9C-AB8A-9227-DBB8-FDB5751D2ADA}"/>
              </a:ext>
            </a:extLst>
          </p:cNvPr>
          <p:cNvCxnSpPr>
            <a:cxnSpLocks/>
          </p:cNvCxnSpPr>
          <p:nvPr/>
        </p:nvCxnSpPr>
        <p:spPr>
          <a:xfrm>
            <a:off x="6473952" y="2813440"/>
            <a:ext cx="707136" cy="8784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E23B012-3233-E2FD-2833-7955FBF1E2DE}"/>
              </a:ext>
            </a:extLst>
          </p:cNvPr>
          <p:cNvCxnSpPr>
            <a:cxnSpLocks/>
          </p:cNvCxnSpPr>
          <p:nvPr/>
        </p:nvCxnSpPr>
        <p:spPr>
          <a:xfrm flipV="1">
            <a:off x="9000458" y="4871091"/>
            <a:ext cx="0" cy="6762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E4FBA08-5575-3C8E-BB21-F62DEA2209DF}"/>
              </a:ext>
            </a:extLst>
          </p:cNvPr>
          <p:cNvCxnSpPr>
            <a:cxnSpLocks/>
          </p:cNvCxnSpPr>
          <p:nvPr/>
        </p:nvCxnSpPr>
        <p:spPr>
          <a:xfrm flipH="1">
            <a:off x="9360122" y="2682240"/>
            <a:ext cx="247174" cy="5046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938CDAB-5C13-4AD2-DE06-4DF4F7F945DB}"/>
              </a:ext>
            </a:extLst>
          </p:cNvPr>
          <p:cNvCxnSpPr>
            <a:cxnSpLocks/>
          </p:cNvCxnSpPr>
          <p:nvPr/>
        </p:nvCxnSpPr>
        <p:spPr>
          <a:xfrm flipH="1">
            <a:off x="10414730" y="3330441"/>
            <a:ext cx="247174" cy="5046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5B3F019-5100-B093-FDDA-A851E3B1B2BA}"/>
              </a:ext>
            </a:extLst>
          </p:cNvPr>
          <p:cNvCxnSpPr>
            <a:cxnSpLocks/>
          </p:cNvCxnSpPr>
          <p:nvPr/>
        </p:nvCxnSpPr>
        <p:spPr>
          <a:xfrm>
            <a:off x="7961090" y="2682240"/>
            <a:ext cx="982837" cy="12250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87867DC-AB3A-CD00-0C92-7EC571298595}"/>
              </a:ext>
            </a:extLst>
          </p:cNvPr>
          <p:cNvCxnSpPr>
            <a:cxnSpLocks/>
          </p:cNvCxnSpPr>
          <p:nvPr/>
        </p:nvCxnSpPr>
        <p:spPr>
          <a:xfrm>
            <a:off x="10293096" y="6113017"/>
            <a:ext cx="73761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933E88B-5539-68FE-4528-857FC61E0F9B}"/>
              </a:ext>
            </a:extLst>
          </p:cNvPr>
          <p:cNvSpPr txBox="1"/>
          <p:nvPr/>
        </p:nvSpPr>
        <p:spPr>
          <a:xfrm>
            <a:off x="5833467" y="2206674"/>
            <a:ext cx="1583007" cy="646331"/>
          </a:xfrm>
          <a:prstGeom prst="rect">
            <a:avLst/>
          </a:prstGeom>
          <a:noFill/>
        </p:spPr>
        <p:txBody>
          <a:bodyPr wrap="square" rtlCol="0">
            <a:spAutoFit/>
          </a:bodyPr>
          <a:lstStyle/>
          <a:p>
            <a:r>
              <a:rPr lang="en-US" dirty="0"/>
              <a:t>Some thread will be here</a:t>
            </a:r>
          </a:p>
        </p:txBody>
      </p:sp>
      <p:sp>
        <p:nvSpPr>
          <p:cNvPr id="27" name="TextBox 26">
            <a:extLst>
              <a:ext uri="{FF2B5EF4-FFF2-40B4-BE49-F238E27FC236}">
                <a16:creationId xmlns:a16="http://schemas.microsoft.com/office/drawing/2014/main" id="{094CAC1A-B7B7-89A5-93BE-012CFAAF391D}"/>
              </a:ext>
            </a:extLst>
          </p:cNvPr>
          <p:cNvSpPr txBox="1"/>
          <p:nvPr/>
        </p:nvSpPr>
        <p:spPr>
          <a:xfrm>
            <a:off x="5379601" y="5388503"/>
            <a:ext cx="1583007" cy="369332"/>
          </a:xfrm>
          <a:prstGeom prst="rect">
            <a:avLst/>
          </a:prstGeom>
          <a:noFill/>
        </p:spPr>
        <p:txBody>
          <a:bodyPr wrap="square" rtlCol="0">
            <a:spAutoFit/>
          </a:bodyPr>
          <a:lstStyle/>
          <a:p>
            <a:r>
              <a:rPr lang="en-US" dirty="0"/>
              <a:t>Here</a:t>
            </a:r>
          </a:p>
        </p:txBody>
      </p:sp>
      <p:sp>
        <p:nvSpPr>
          <p:cNvPr id="28" name="TextBox 27">
            <a:extLst>
              <a:ext uri="{FF2B5EF4-FFF2-40B4-BE49-F238E27FC236}">
                <a16:creationId xmlns:a16="http://schemas.microsoft.com/office/drawing/2014/main" id="{61FE4225-5D4A-B35D-2AB0-CE61454CB0E1}"/>
              </a:ext>
            </a:extLst>
          </p:cNvPr>
          <p:cNvSpPr txBox="1"/>
          <p:nvPr/>
        </p:nvSpPr>
        <p:spPr>
          <a:xfrm>
            <a:off x="8662961" y="5504820"/>
            <a:ext cx="1583007" cy="369332"/>
          </a:xfrm>
          <a:prstGeom prst="rect">
            <a:avLst/>
          </a:prstGeom>
          <a:noFill/>
        </p:spPr>
        <p:txBody>
          <a:bodyPr wrap="square" rtlCol="0">
            <a:spAutoFit/>
          </a:bodyPr>
          <a:lstStyle/>
          <a:p>
            <a:r>
              <a:rPr lang="en-US" dirty="0"/>
              <a:t>Here</a:t>
            </a:r>
          </a:p>
        </p:txBody>
      </p:sp>
      <p:sp>
        <p:nvSpPr>
          <p:cNvPr id="29" name="TextBox 28">
            <a:extLst>
              <a:ext uri="{FF2B5EF4-FFF2-40B4-BE49-F238E27FC236}">
                <a16:creationId xmlns:a16="http://schemas.microsoft.com/office/drawing/2014/main" id="{AAD89AED-FCCC-7AA4-F7C8-65CBD32E9FED}"/>
              </a:ext>
            </a:extLst>
          </p:cNvPr>
          <p:cNvSpPr txBox="1"/>
          <p:nvPr/>
        </p:nvSpPr>
        <p:spPr>
          <a:xfrm>
            <a:off x="7596794" y="2328108"/>
            <a:ext cx="1583007" cy="369332"/>
          </a:xfrm>
          <a:prstGeom prst="rect">
            <a:avLst/>
          </a:prstGeom>
          <a:noFill/>
        </p:spPr>
        <p:txBody>
          <a:bodyPr wrap="square" rtlCol="0">
            <a:spAutoFit/>
          </a:bodyPr>
          <a:lstStyle/>
          <a:p>
            <a:r>
              <a:rPr lang="en-US" dirty="0"/>
              <a:t>Here</a:t>
            </a:r>
          </a:p>
        </p:txBody>
      </p:sp>
      <p:sp>
        <p:nvSpPr>
          <p:cNvPr id="30" name="TextBox 29">
            <a:extLst>
              <a:ext uri="{FF2B5EF4-FFF2-40B4-BE49-F238E27FC236}">
                <a16:creationId xmlns:a16="http://schemas.microsoft.com/office/drawing/2014/main" id="{4DA6B64A-C736-681B-F50F-9E02A90D4C20}"/>
              </a:ext>
            </a:extLst>
          </p:cNvPr>
          <p:cNvSpPr txBox="1"/>
          <p:nvPr/>
        </p:nvSpPr>
        <p:spPr>
          <a:xfrm>
            <a:off x="9554824" y="2098464"/>
            <a:ext cx="1583007" cy="369332"/>
          </a:xfrm>
          <a:prstGeom prst="rect">
            <a:avLst/>
          </a:prstGeom>
          <a:noFill/>
        </p:spPr>
        <p:txBody>
          <a:bodyPr wrap="square" rtlCol="0">
            <a:spAutoFit/>
          </a:bodyPr>
          <a:lstStyle/>
          <a:p>
            <a:r>
              <a:rPr lang="en-US" dirty="0"/>
              <a:t>Here</a:t>
            </a:r>
          </a:p>
        </p:txBody>
      </p:sp>
      <p:sp>
        <p:nvSpPr>
          <p:cNvPr id="31" name="TextBox 30">
            <a:extLst>
              <a:ext uri="{FF2B5EF4-FFF2-40B4-BE49-F238E27FC236}">
                <a16:creationId xmlns:a16="http://schemas.microsoft.com/office/drawing/2014/main" id="{50C71A70-AF47-C64B-9F8B-C4A854AA6E43}"/>
              </a:ext>
            </a:extLst>
          </p:cNvPr>
          <p:cNvSpPr txBox="1"/>
          <p:nvPr/>
        </p:nvSpPr>
        <p:spPr>
          <a:xfrm>
            <a:off x="10414730" y="3002271"/>
            <a:ext cx="1583007" cy="369332"/>
          </a:xfrm>
          <a:prstGeom prst="rect">
            <a:avLst/>
          </a:prstGeom>
          <a:noFill/>
        </p:spPr>
        <p:txBody>
          <a:bodyPr wrap="square" rtlCol="0">
            <a:spAutoFit/>
          </a:bodyPr>
          <a:lstStyle/>
          <a:p>
            <a:r>
              <a:rPr lang="en-US" dirty="0"/>
              <a:t>Here</a:t>
            </a:r>
          </a:p>
        </p:txBody>
      </p:sp>
      <p:sp>
        <p:nvSpPr>
          <p:cNvPr id="32" name="TextBox 31">
            <a:extLst>
              <a:ext uri="{FF2B5EF4-FFF2-40B4-BE49-F238E27FC236}">
                <a16:creationId xmlns:a16="http://schemas.microsoft.com/office/drawing/2014/main" id="{821C8E84-7591-EA43-7C5C-2035CA12CE5A}"/>
              </a:ext>
            </a:extLst>
          </p:cNvPr>
          <p:cNvSpPr txBox="1"/>
          <p:nvPr/>
        </p:nvSpPr>
        <p:spPr>
          <a:xfrm>
            <a:off x="9630742" y="5928351"/>
            <a:ext cx="1583007" cy="369332"/>
          </a:xfrm>
          <a:prstGeom prst="rect">
            <a:avLst/>
          </a:prstGeom>
          <a:noFill/>
        </p:spPr>
        <p:txBody>
          <a:bodyPr wrap="square" rtlCol="0">
            <a:spAutoFit/>
          </a:bodyPr>
          <a:lstStyle/>
          <a:p>
            <a:r>
              <a:rPr lang="en-US" dirty="0"/>
              <a:t>Here</a:t>
            </a:r>
          </a:p>
        </p:txBody>
      </p:sp>
    </p:spTree>
    <p:extLst>
      <p:ext uri="{BB962C8B-B14F-4D97-AF65-F5344CB8AC3E}">
        <p14:creationId xmlns:p14="http://schemas.microsoft.com/office/powerpoint/2010/main" val="213822302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569874" y="2512774"/>
            <a:ext cx="4912442"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That’s called “history-based” Monte Carlo, and it sucks on GPUs!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What’s the alternative?</a:t>
            </a:r>
          </a:p>
          <a:p>
            <a:pPr lvl="1"/>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34</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pic>
        <p:nvPicPr>
          <p:cNvPr id="6" name="Picture 5" descr="A diagram of a network&#10;&#10;Description automatically generated">
            <a:extLst>
              <a:ext uri="{FF2B5EF4-FFF2-40B4-BE49-F238E27FC236}">
                <a16:creationId xmlns:a16="http://schemas.microsoft.com/office/drawing/2014/main" id="{F97DF586-7BA1-87B0-186E-4D0D03198D54}"/>
              </a:ext>
            </a:extLst>
          </p:cNvPr>
          <p:cNvPicPr>
            <a:picLocks noChangeAspect="1"/>
          </p:cNvPicPr>
          <p:nvPr/>
        </p:nvPicPr>
        <p:blipFill rotWithShape="1">
          <a:blip r:embed="rId3"/>
          <a:srcRect l="14863"/>
          <a:stretch/>
        </p:blipFill>
        <p:spPr>
          <a:xfrm>
            <a:off x="5754624" y="1475569"/>
            <a:ext cx="6096000" cy="4775274"/>
          </a:xfrm>
          <a:prstGeom prst="rect">
            <a:avLst/>
          </a:prstGeom>
        </p:spPr>
      </p:pic>
      <p:cxnSp>
        <p:nvCxnSpPr>
          <p:cNvPr id="10" name="Straight Arrow Connector 9">
            <a:extLst>
              <a:ext uri="{FF2B5EF4-FFF2-40B4-BE49-F238E27FC236}">
                <a16:creationId xmlns:a16="http://schemas.microsoft.com/office/drawing/2014/main" id="{5A53F066-E337-E9B8-66EA-D58B40D99C8D}"/>
              </a:ext>
            </a:extLst>
          </p:cNvPr>
          <p:cNvCxnSpPr/>
          <p:nvPr/>
        </p:nvCxnSpPr>
        <p:spPr>
          <a:xfrm flipV="1">
            <a:off x="5961888" y="4328160"/>
            <a:ext cx="1524000" cy="12192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7A10C9C-AB8A-9227-DBB8-FDB5751D2ADA}"/>
              </a:ext>
            </a:extLst>
          </p:cNvPr>
          <p:cNvCxnSpPr>
            <a:cxnSpLocks/>
          </p:cNvCxnSpPr>
          <p:nvPr/>
        </p:nvCxnSpPr>
        <p:spPr>
          <a:xfrm>
            <a:off x="6473952" y="2813440"/>
            <a:ext cx="707136" cy="8784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E23B012-3233-E2FD-2833-7955FBF1E2DE}"/>
              </a:ext>
            </a:extLst>
          </p:cNvPr>
          <p:cNvCxnSpPr>
            <a:cxnSpLocks/>
          </p:cNvCxnSpPr>
          <p:nvPr/>
        </p:nvCxnSpPr>
        <p:spPr>
          <a:xfrm flipV="1">
            <a:off x="9000458" y="4871091"/>
            <a:ext cx="0" cy="6762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E4FBA08-5575-3C8E-BB21-F62DEA2209DF}"/>
              </a:ext>
            </a:extLst>
          </p:cNvPr>
          <p:cNvCxnSpPr>
            <a:cxnSpLocks/>
          </p:cNvCxnSpPr>
          <p:nvPr/>
        </p:nvCxnSpPr>
        <p:spPr>
          <a:xfrm flipH="1">
            <a:off x="9360122" y="2682240"/>
            <a:ext cx="247174" cy="5046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938CDAB-5C13-4AD2-DE06-4DF4F7F945DB}"/>
              </a:ext>
            </a:extLst>
          </p:cNvPr>
          <p:cNvCxnSpPr>
            <a:cxnSpLocks/>
          </p:cNvCxnSpPr>
          <p:nvPr/>
        </p:nvCxnSpPr>
        <p:spPr>
          <a:xfrm flipH="1">
            <a:off x="10414730" y="3330441"/>
            <a:ext cx="247174" cy="5046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5B3F019-5100-B093-FDDA-A851E3B1B2BA}"/>
              </a:ext>
            </a:extLst>
          </p:cNvPr>
          <p:cNvCxnSpPr>
            <a:cxnSpLocks/>
          </p:cNvCxnSpPr>
          <p:nvPr/>
        </p:nvCxnSpPr>
        <p:spPr>
          <a:xfrm>
            <a:off x="7961090" y="2682240"/>
            <a:ext cx="982837" cy="12250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87867DC-AB3A-CD00-0C92-7EC571298595}"/>
              </a:ext>
            </a:extLst>
          </p:cNvPr>
          <p:cNvCxnSpPr>
            <a:cxnSpLocks/>
          </p:cNvCxnSpPr>
          <p:nvPr/>
        </p:nvCxnSpPr>
        <p:spPr>
          <a:xfrm>
            <a:off x="10293096" y="6113017"/>
            <a:ext cx="73761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933E88B-5539-68FE-4528-857FC61E0F9B}"/>
              </a:ext>
            </a:extLst>
          </p:cNvPr>
          <p:cNvSpPr txBox="1"/>
          <p:nvPr/>
        </p:nvSpPr>
        <p:spPr>
          <a:xfrm>
            <a:off x="5833467" y="2206674"/>
            <a:ext cx="1583007" cy="646331"/>
          </a:xfrm>
          <a:prstGeom prst="rect">
            <a:avLst/>
          </a:prstGeom>
          <a:noFill/>
        </p:spPr>
        <p:txBody>
          <a:bodyPr wrap="square" rtlCol="0">
            <a:spAutoFit/>
          </a:bodyPr>
          <a:lstStyle/>
          <a:p>
            <a:r>
              <a:rPr lang="en-US" dirty="0"/>
              <a:t>Some thread will be here</a:t>
            </a:r>
          </a:p>
        </p:txBody>
      </p:sp>
      <p:sp>
        <p:nvSpPr>
          <p:cNvPr id="27" name="TextBox 26">
            <a:extLst>
              <a:ext uri="{FF2B5EF4-FFF2-40B4-BE49-F238E27FC236}">
                <a16:creationId xmlns:a16="http://schemas.microsoft.com/office/drawing/2014/main" id="{094CAC1A-B7B7-89A5-93BE-012CFAAF391D}"/>
              </a:ext>
            </a:extLst>
          </p:cNvPr>
          <p:cNvSpPr txBox="1"/>
          <p:nvPr/>
        </p:nvSpPr>
        <p:spPr>
          <a:xfrm>
            <a:off x="5379601" y="5388503"/>
            <a:ext cx="1583007" cy="369332"/>
          </a:xfrm>
          <a:prstGeom prst="rect">
            <a:avLst/>
          </a:prstGeom>
          <a:noFill/>
        </p:spPr>
        <p:txBody>
          <a:bodyPr wrap="square" rtlCol="0">
            <a:spAutoFit/>
          </a:bodyPr>
          <a:lstStyle/>
          <a:p>
            <a:r>
              <a:rPr lang="en-US" dirty="0"/>
              <a:t>Here</a:t>
            </a:r>
          </a:p>
        </p:txBody>
      </p:sp>
      <p:sp>
        <p:nvSpPr>
          <p:cNvPr id="28" name="TextBox 27">
            <a:extLst>
              <a:ext uri="{FF2B5EF4-FFF2-40B4-BE49-F238E27FC236}">
                <a16:creationId xmlns:a16="http://schemas.microsoft.com/office/drawing/2014/main" id="{61FE4225-5D4A-B35D-2AB0-CE61454CB0E1}"/>
              </a:ext>
            </a:extLst>
          </p:cNvPr>
          <p:cNvSpPr txBox="1"/>
          <p:nvPr/>
        </p:nvSpPr>
        <p:spPr>
          <a:xfrm>
            <a:off x="8662961" y="5504820"/>
            <a:ext cx="1583007" cy="369332"/>
          </a:xfrm>
          <a:prstGeom prst="rect">
            <a:avLst/>
          </a:prstGeom>
          <a:noFill/>
        </p:spPr>
        <p:txBody>
          <a:bodyPr wrap="square" rtlCol="0">
            <a:spAutoFit/>
          </a:bodyPr>
          <a:lstStyle/>
          <a:p>
            <a:r>
              <a:rPr lang="en-US" dirty="0"/>
              <a:t>Here</a:t>
            </a:r>
          </a:p>
        </p:txBody>
      </p:sp>
      <p:sp>
        <p:nvSpPr>
          <p:cNvPr id="29" name="TextBox 28">
            <a:extLst>
              <a:ext uri="{FF2B5EF4-FFF2-40B4-BE49-F238E27FC236}">
                <a16:creationId xmlns:a16="http://schemas.microsoft.com/office/drawing/2014/main" id="{AAD89AED-FCCC-7AA4-F7C8-65CBD32E9FED}"/>
              </a:ext>
            </a:extLst>
          </p:cNvPr>
          <p:cNvSpPr txBox="1"/>
          <p:nvPr/>
        </p:nvSpPr>
        <p:spPr>
          <a:xfrm>
            <a:off x="7596794" y="2328108"/>
            <a:ext cx="1583007" cy="369332"/>
          </a:xfrm>
          <a:prstGeom prst="rect">
            <a:avLst/>
          </a:prstGeom>
          <a:noFill/>
        </p:spPr>
        <p:txBody>
          <a:bodyPr wrap="square" rtlCol="0">
            <a:spAutoFit/>
          </a:bodyPr>
          <a:lstStyle/>
          <a:p>
            <a:r>
              <a:rPr lang="en-US" dirty="0"/>
              <a:t>Here</a:t>
            </a:r>
          </a:p>
        </p:txBody>
      </p:sp>
      <p:sp>
        <p:nvSpPr>
          <p:cNvPr id="30" name="TextBox 29">
            <a:extLst>
              <a:ext uri="{FF2B5EF4-FFF2-40B4-BE49-F238E27FC236}">
                <a16:creationId xmlns:a16="http://schemas.microsoft.com/office/drawing/2014/main" id="{4DA6B64A-C736-681B-F50F-9E02A90D4C20}"/>
              </a:ext>
            </a:extLst>
          </p:cNvPr>
          <p:cNvSpPr txBox="1"/>
          <p:nvPr/>
        </p:nvSpPr>
        <p:spPr>
          <a:xfrm>
            <a:off x="9554824" y="2098464"/>
            <a:ext cx="1583007" cy="369332"/>
          </a:xfrm>
          <a:prstGeom prst="rect">
            <a:avLst/>
          </a:prstGeom>
          <a:noFill/>
        </p:spPr>
        <p:txBody>
          <a:bodyPr wrap="square" rtlCol="0">
            <a:spAutoFit/>
          </a:bodyPr>
          <a:lstStyle/>
          <a:p>
            <a:r>
              <a:rPr lang="en-US" dirty="0"/>
              <a:t>Here</a:t>
            </a:r>
          </a:p>
        </p:txBody>
      </p:sp>
      <p:sp>
        <p:nvSpPr>
          <p:cNvPr id="31" name="TextBox 30">
            <a:extLst>
              <a:ext uri="{FF2B5EF4-FFF2-40B4-BE49-F238E27FC236}">
                <a16:creationId xmlns:a16="http://schemas.microsoft.com/office/drawing/2014/main" id="{50C71A70-AF47-C64B-9F8B-C4A854AA6E43}"/>
              </a:ext>
            </a:extLst>
          </p:cNvPr>
          <p:cNvSpPr txBox="1"/>
          <p:nvPr/>
        </p:nvSpPr>
        <p:spPr>
          <a:xfrm>
            <a:off x="10414730" y="3002271"/>
            <a:ext cx="1583007" cy="369332"/>
          </a:xfrm>
          <a:prstGeom prst="rect">
            <a:avLst/>
          </a:prstGeom>
          <a:noFill/>
        </p:spPr>
        <p:txBody>
          <a:bodyPr wrap="square" rtlCol="0">
            <a:spAutoFit/>
          </a:bodyPr>
          <a:lstStyle/>
          <a:p>
            <a:r>
              <a:rPr lang="en-US" dirty="0"/>
              <a:t>Here</a:t>
            </a:r>
          </a:p>
        </p:txBody>
      </p:sp>
      <p:sp>
        <p:nvSpPr>
          <p:cNvPr id="32" name="TextBox 31">
            <a:extLst>
              <a:ext uri="{FF2B5EF4-FFF2-40B4-BE49-F238E27FC236}">
                <a16:creationId xmlns:a16="http://schemas.microsoft.com/office/drawing/2014/main" id="{821C8E84-7591-EA43-7C5C-2035CA12CE5A}"/>
              </a:ext>
            </a:extLst>
          </p:cNvPr>
          <p:cNvSpPr txBox="1"/>
          <p:nvPr/>
        </p:nvSpPr>
        <p:spPr>
          <a:xfrm>
            <a:off x="9630742" y="5928351"/>
            <a:ext cx="1583007" cy="369332"/>
          </a:xfrm>
          <a:prstGeom prst="rect">
            <a:avLst/>
          </a:prstGeom>
          <a:noFill/>
        </p:spPr>
        <p:txBody>
          <a:bodyPr wrap="square" rtlCol="0">
            <a:spAutoFit/>
          </a:bodyPr>
          <a:lstStyle/>
          <a:p>
            <a:r>
              <a:rPr lang="en-US" dirty="0"/>
              <a:t>Here</a:t>
            </a:r>
          </a:p>
        </p:txBody>
      </p:sp>
      <p:sp>
        <p:nvSpPr>
          <p:cNvPr id="5" name="Multiply 4">
            <a:extLst>
              <a:ext uri="{FF2B5EF4-FFF2-40B4-BE49-F238E27FC236}">
                <a16:creationId xmlns:a16="http://schemas.microsoft.com/office/drawing/2014/main" id="{BD387DAE-2B6C-B767-B621-9C860D4005A4}"/>
              </a:ext>
            </a:extLst>
          </p:cNvPr>
          <p:cNvSpPr/>
          <p:nvPr/>
        </p:nvSpPr>
        <p:spPr>
          <a:xfrm>
            <a:off x="4727709" y="-79170"/>
            <a:ext cx="8545497" cy="7689180"/>
          </a:xfrm>
          <a:prstGeom prst="mathMultiply">
            <a:avLst>
              <a:gd name="adj1" fmla="val 692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93809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3447806" y="976976"/>
            <a:ext cx="4912442" cy="830997"/>
          </a:xfrm>
          <a:prstGeom prst="rect">
            <a:avLst/>
          </a:prstGeom>
          <a:noFill/>
        </p:spPr>
        <p:txBody>
          <a:bodyPr wrap="square" rtlCol="0">
            <a:spAutoFit/>
          </a:bodyPr>
          <a:lstStyle/>
          <a:p>
            <a:pPr lvl="1"/>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35</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pic>
        <p:nvPicPr>
          <p:cNvPr id="7" name="Picture 6">
            <a:extLst>
              <a:ext uri="{FF2B5EF4-FFF2-40B4-BE49-F238E27FC236}">
                <a16:creationId xmlns:a16="http://schemas.microsoft.com/office/drawing/2014/main" id="{A0DC633A-7339-BFC5-773C-DCCC0183352C}"/>
              </a:ext>
            </a:extLst>
          </p:cNvPr>
          <p:cNvPicPr>
            <a:picLocks noChangeAspect="1"/>
          </p:cNvPicPr>
          <p:nvPr/>
        </p:nvPicPr>
        <p:blipFill>
          <a:blip r:embed="rId3"/>
          <a:stretch>
            <a:fillRect/>
          </a:stretch>
        </p:blipFill>
        <p:spPr>
          <a:xfrm>
            <a:off x="4935916" y="3916390"/>
            <a:ext cx="6751129" cy="1308552"/>
          </a:xfrm>
          <a:prstGeom prst="rect">
            <a:avLst/>
          </a:prstGeom>
        </p:spPr>
      </p:pic>
      <p:sp>
        <p:nvSpPr>
          <p:cNvPr id="8" name="Rectangle 7">
            <a:extLst>
              <a:ext uri="{FF2B5EF4-FFF2-40B4-BE49-F238E27FC236}">
                <a16:creationId xmlns:a16="http://schemas.microsoft.com/office/drawing/2014/main" id="{91CE47D3-394F-6C30-A0B6-F57D60934C6A}"/>
              </a:ext>
            </a:extLst>
          </p:cNvPr>
          <p:cNvSpPr/>
          <p:nvPr/>
        </p:nvSpPr>
        <p:spPr>
          <a:xfrm>
            <a:off x="375503"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F59E060-0103-2483-4941-AE08E7DACC9D}"/>
              </a:ext>
            </a:extLst>
          </p:cNvPr>
          <p:cNvSpPr/>
          <p:nvPr/>
        </p:nvSpPr>
        <p:spPr>
          <a:xfrm>
            <a:off x="662551"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D30DEF9-2834-F488-B351-DE1B2E871F62}"/>
              </a:ext>
            </a:extLst>
          </p:cNvPr>
          <p:cNvSpPr/>
          <p:nvPr/>
        </p:nvSpPr>
        <p:spPr>
          <a:xfrm>
            <a:off x="949599"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C256ED7-1EBF-2F4B-B93A-57CE10A66D42}"/>
              </a:ext>
            </a:extLst>
          </p:cNvPr>
          <p:cNvSpPr/>
          <p:nvPr/>
        </p:nvSpPr>
        <p:spPr>
          <a:xfrm>
            <a:off x="1236647"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812F628-5727-4BFD-F211-EE73DB2F38DB}"/>
              </a:ext>
            </a:extLst>
          </p:cNvPr>
          <p:cNvSpPr/>
          <p:nvPr/>
        </p:nvSpPr>
        <p:spPr>
          <a:xfrm>
            <a:off x="1523695"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EF37193-C961-1695-2782-397F8E5161BB}"/>
              </a:ext>
            </a:extLst>
          </p:cNvPr>
          <p:cNvSpPr/>
          <p:nvPr/>
        </p:nvSpPr>
        <p:spPr>
          <a:xfrm>
            <a:off x="1810743"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C88187E-AFCC-9F04-D8B7-A25E00A6E2FC}"/>
              </a:ext>
            </a:extLst>
          </p:cNvPr>
          <p:cNvSpPr/>
          <p:nvPr/>
        </p:nvSpPr>
        <p:spPr>
          <a:xfrm>
            <a:off x="2097791"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B584BCD-A2D4-5185-E052-BA79218A24AC}"/>
              </a:ext>
            </a:extLst>
          </p:cNvPr>
          <p:cNvSpPr/>
          <p:nvPr/>
        </p:nvSpPr>
        <p:spPr>
          <a:xfrm>
            <a:off x="2384839"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8B0C23D-B224-F87D-0B29-A9AAFB74493A}"/>
              </a:ext>
            </a:extLst>
          </p:cNvPr>
          <p:cNvSpPr/>
          <p:nvPr/>
        </p:nvSpPr>
        <p:spPr>
          <a:xfrm>
            <a:off x="2671887"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1964553-6ACF-9032-410C-D234E14D5131}"/>
              </a:ext>
            </a:extLst>
          </p:cNvPr>
          <p:cNvSpPr/>
          <p:nvPr/>
        </p:nvSpPr>
        <p:spPr>
          <a:xfrm>
            <a:off x="2958935"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83F2892-4F13-52CB-5C67-0042ED73C4CC}"/>
              </a:ext>
            </a:extLst>
          </p:cNvPr>
          <p:cNvSpPr/>
          <p:nvPr/>
        </p:nvSpPr>
        <p:spPr>
          <a:xfrm>
            <a:off x="3245983"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32F533E-AD8D-0D7B-372C-F2BB9B487FEF}"/>
              </a:ext>
            </a:extLst>
          </p:cNvPr>
          <p:cNvSpPr/>
          <p:nvPr/>
        </p:nvSpPr>
        <p:spPr>
          <a:xfrm>
            <a:off x="3533031"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1A69855-F35D-F7F3-486F-A804E1266963}"/>
              </a:ext>
            </a:extLst>
          </p:cNvPr>
          <p:cNvSpPr/>
          <p:nvPr/>
        </p:nvSpPr>
        <p:spPr>
          <a:xfrm>
            <a:off x="3820078" y="3916390"/>
            <a:ext cx="303554" cy="252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6CB8B2C9-8C6A-36E1-3B0A-4762B1B8A4A8}"/>
              </a:ext>
            </a:extLst>
          </p:cNvPr>
          <p:cNvCxnSpPr>
            <a:cxnSpLocks/>
            <a:endCxn id="42" idx="0"/>
          </p:cNvCxnSpPr>
          <p:nvPr/>
        </p:nvCxnSpPr>
        <p:spPr>
          <a:xfrm>
            <a:off x="-411154" y="4394809"/>
            <a:ext cx="1673594" cy="2260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10B7750-FEF2-0759-ABEF-D5C88E832A92}"/>
              </a:ext>
            </a:extLst>
          </p:cNvPr>
          <p:cNvCxnSpPr>
            <a:cxnSpLocks/>
            <a:stCxn id="13" idx="2"/>
            <a:endCxn id="43" idx="0"/>
          </p:cNvCxnSpPr>
          <p:nvPr/>
        </p:nvCxnSpPr>
        <p:spPr>
          <a:xfrm>
            <a:off x="1388424" y="4168710"/>
            <a:ext cx="289955" cy="4521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81830F9-7184-D21E-99CE-6A921A926F60}"/>
              </a:ext>
            </a:extLst>
          </p:cNvPr>
          <p:cNvCxnSpPr>
            <a:cxnSpLocks/>
            <a:stCxn id="15" idx="2"/>
          </p:cNvCxnSpPr>
          <p:nvPr/>
        </p:nvCxnSpPr>
        <p:spPr>
          <a:xfrm>
            <a:off x="1962520" y="4168710"/>
            <a:ext cx="46608" cy="4741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85CA316-94E7-F5DC-947A-0AAFB104A9C5}"/>
              </a:ext>
            </a:extLst>
          </p:cNvPr>
          <p:cNvCxnSpPr>
            <a:cxnSpLocks/>
            <a:endCxn id="45" idx="0"/>
          </p:cNvCxnSpPr>
          <p:nvPr/>
        </p:nvCxnSpPr>
        <p:spPr>
          <a:xfrm>
            <a:off x="-1438656" y="4168710"/>
            <a:ext cx="3948913" cy="4521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DA061B5-EECD-8986-AE59-66B80D471EC2}"/>
              </a:ext>
            </a:extLst>
          </p:cNvPr>
          <p:cNvCxnSpPr>
            <a:cxnSpLocks/>
            <a:endCxn id="46" idx="0"/>
          </p:cNvCxnSpPr>
          <p:nvPr/>
        </p:nvCxnSpPr>
        <p:spPr>
          <a:xfrm flipH="1">
            <a:off x="2926196" y="4168710"/>
            <a:ext cx="1341153" cy="4521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A64CD195-A00A-CC21-A874-9F8E09F2535B}"/>
              </a:ext>
            </a:extLst>
          </p:cNvPr>
          <p:cNvCxnSpPr>
            <a:cxnSpLocks/>
            <a:endCxn id="47" idx="0"/>
          </p:cNvCxnSpPr>
          <p:nvPr/>
        </p:nvCxnSpPr>
        <p:spPr>
          <a:xfrm>
            <a:off x="3217949" y="4222095"/>
            <a:ext cx="124185" cy="4208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2" name="Graphic 41" descr="Robot outline">
            <a:extLst>
              <a:ext uri="{FF2B5EF4-FFF2-40B4-BE49-F238E27FC236}">
                <a16:creationId xmlns:a16="http://schemas.microsoft.com/office/drawing/2014/main" id="{14491FA1-DEFA-271C-8D43-2EB44B5DBE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5801" y="4620908"/>
            <a:ext cx="673278" cy="630052"/>
          </a:xfrm>
          <a:prstGeom prst="rect">
            <a:avLst/>
          </a:prstGeom>
        </p:spPr>
      </p:pic>
      <p:pic>
        <p:nvPicPr>
          <p:cNvPr id="43" name="Graphic 42" descr="Robot outline">
            <a:extLst>
              <a:ext uri="{FF2B5EF4-FFF2-40B4-BE49-F238E27FC236}">
                <a16:creationId xmlns:a16="http://schemas.microsoft.com/office/drawing/2014/main" id="{4698740B-4808-E72F-2731-1D51974DB7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41740" y="4620908"/>
            <a:ext cx="673278" cy="630052"/>
          </a:xfrm>
          <a:prstGeom prst="rect">
            <a:avLst/>
          </a:prstGeom>
        </p:spPr>
      </p:pic>
      <p:pic>
        <p:nvPicPr>
          <p:cNvPr id="44" name="Graphic 43" descr="Robot outline">
            <a:extLst>
              <a:ext uri="{FF2B5EF4-FFF2-40B4-BE49-F238E27FC236}">
                <a16:creationId xmlns:a16="http://schemas.microsoft.com/office/drawing/2014/main" id="{113B23BC-BBF1-0484-3987-503A4B9516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57679" y="4620908"/>
            <a:ext cx="673278" cy="630052"/>
          </a:xfrm>
          <a:prstGeom prst="rect">
            <a:avLst/>
          </a:prstGeom>
        </p:spPr>
      </p:pic>
      <p:pic>
        <p:nvPicPr>
          <p:cNvPr id="45" name="Graphic 44" descr="Robot outline">
            <a:extLst>
              <a:ext uri="{FF2B5EF4-FFF2-40B4-BE49-F238E27FC236}">
                <a16:creationId xmlns:a16="http://schemas.microsoft.com/office/drawing/2014/main" id="{7F58868E-E68E-1477-7C4D-A5F47663E4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73618" y="4620908"/>
            <a:ext cx="673278" cy="630052"/>
          </a:xfrm>
          <a:prstGeom prst="rect">
            <a:avLst/>
          </a:prstGeom>
        </p:spPr>
      </p:pic>
      <p:pic>
        <p:nvPicPr>
          <p:cNvPr id="46" name="Graphic 45" descr="Robot outline">
            <a:extLst>
              <a:ext uri="{FF2B5EF4-FFF2-40B4-BE49-F238E27FC236}">
                <a16:creationId xmlns:a16="http://schemas.microsoft.com/office/drawing/2014/main" id="{4305E50D-8E52-F226-667C-DF6C3E45F1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89557" y="4620908"/>
            <a:ext cx="673278" cy="630052"/>
          </a:xfrm>
          <a:prstGeom prst="rect">
            <a:avLst/>
          </a:prstGeom>
        </p:spPr>
      </p:pic>
      <p:pic>
        <p:nvPicPr>
          <p:cNvPr id="47" name="Graphic 46" descr="Robot outline">
            <a:extLst>
              <a:ext uri="{FF2B5EF4-FFF2-40B4-BE49-F238E27FC236}">
                <a16:creationId xmlns:a16="http://schemas.microsoft.com/office/drawing/2014/main" id="{76C8455C-F45C-34E1-5DDE-23D430B423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05495" y="4642908"/>
            <a:ext cx="673278" cy="630052"/>
          </a:xfrm>
          <a:prstGeom prst="rect">
            <a:avLst/>
          </a:prstGeom>
        </p:spPr>
      </p:pic>
      <p:sp>
        <p:nvSpPr>
          <p:cNvPr id="55" name="TextBox 54">
            <a:extLst>
              <a:ext uri="{FF2B5EF4-FFF2-40B4-BE49-F238E27FC236}">
                <a16:creationId xmlns:a16="http://schemas.microsoft.com/office/drawing/2014/main" id="{9A17CE3A-F0BC-5FAC-9934-A6D7A743A596}"/>
              </a:ext>
            </a:extLst>
          </p:cNvPr>
          <p:cNvSpPr txBox="1"/>
          <p:nvPr/>
        </p:nvSpPr>
        <p:spPr>
          <a:xfrm>
            <a:off x="2510257" y="1016690"/>
            <a:ext cx="8166609" cy="461665"/>
          </a:xfrm>
          <a:prstGeom prst="rect">
            <a:avLst/>
          </a:prstGeom>
          <a:noFill/>
        </p:spPr>
        <p:txBody>
          <a:bodyPr wrap="square" rtlCol="0">
            <a:spAutoFit/>
          </a:bodyPr>
          <a:lstStyle/>
          <a:p>
            <a:r>
              <a:rPr lang="en-US" sz="2400" dirty="0"/>
              <a:t>Why does history-based MC perform terribly? 2 reasons:</a:t>
            </a:r>
          </a:p>
        </p:txBody>
      </p:sp>
      <p:sp>
        <p:nvSpPr>
          <p:cNvPr id="56" name="Rectangle 55">
            <a:extLst>
              <a:ext uri="{FF2B5EF4-FFF2-40B4-BE49-F238E27FC236}">
                <a16:creationId xmlns:a16="http://schemas.microsoft.com/office/drawing/2014/main" id="{9828DF68-7DD3-EBEC-E854-53F7F3239A0C}"/>
              </a:ext>
            </a:extLst>
          </p:cNvPr>
          <p:cNvSpPr/>
          <p:nvPr/>
        </p:nvSpPr>
        <p:spPr>
          <a:xfrm>
            <a:off x="-111047" y="1949142"/>
            <a:ext cx="4569329" cy="1754326"/>
          </a:xfrm>
          <a:prstGeom prst="rect">
            <a:avLst/>
          </a:prstGeom>
          <a:noFill/>
        </p:spPr>
        <p:txBody>
          <a:bodyPr wrap="none" lIns="91440" tIns="45720" rIns="91440" bIns="45720">
            <a:spAutoFit/>
          </a:bodyPr>
          <a:lstStyle/>
          <a:p>
            <a:pPr marL="914400" indent="-914400" algn="ctr">
              <a:buAutoNum type="arabicParenR"/>
            </a:pPr>
            <a:r>
              <a:rPr lang="en-US" sz="5400" b="1" cap="none" spc="0" dirty="0">
                <a:ln w="22225">
                  <a:solidFill>
                    <a:schemeClr val="accent2"/>
                  </a:solidFill>
                  <a:prstDash val="solid"/>
                </a:ln>
                <a:solidFill>
                  <a:schemeClr val="accent2">
                    <a:lumMod val="40000"/>
                    <a:lumOff val="60000"/>
                  </a:schemeClr>
                </a:solidFill>
                <a:effectLst/>
              </a:rPr>
              <a:t>  Memory </a:t>
            </a:r>
          </a:p>
          <a:p>
            <a:pPr algn="ctr"/>
            <a:r>
              <a:rPr lang="en-US" sz="5400" b="1" dirty="0">
                <a:ln w="22225">
                  <a:solidFill>
                    <a:schemeClr val="accent2"/>
                  </a:solidFill>
                  <a:prstDash val="solid"/>
                </a:ln>
                <a:solidFill>
                  <a:schemeClr val="accent2">
                    <a:lumMod val="40000"/>
                    <a:lumOff val="60000"/>
                  </a:schemeClr>
                </a:solidFill>
              </a:rPr>
              <a:t>        </a:t>
            </a:r>
            <a:r>
              <a:rPr lang="en-US" sz="5400" b="1" cap="none" spc="0" dirty="0">
                <a:ln w="22225">
                  <a:solidFill>
                    <a:schemeClr val="accent2"/>
                  </a:solidFill>
                  <a:prstDash val="solid"/>
                </a:ln>
                <a:solidFill>
                  <a:schemeClr val="accent2">
                    <a:lumMod val="40000"/>
                    <a:lumOff val="60000"/>
                  </a:schemeClr>
                </a:solidFill>
                <a:effectLst/>
              </a:rPr>
              <a:t>divergence</a:t>
            </a:r>
          </a:p>
        </p:txBody>
      </p:sp>
      <p:sp>
        <p:nvSpPr>
          <p:cNvPr id="57" name="Rectangle 56">
            <a:extLst>
              <a:ext uri="{FF2B5EF4-FFF2-40B4-BE49-F238E27FC236}">
                <a16:creationId xmlns:a16="http://schemas.microsoft.com/office/drawing/2014/main" id="{0FC61ADA-5474-E870-A0E6-F8BBBA3E1A22}"/>
              </a:ext>
            </a:extLst>
          </p:cNvPr>
          <p:cNvSpPr/>
          <p:nvPr/>
        </p:nvSpPr>
        <p:spPr>
          <a:xfrm>
            <a:off x="6324339" y="1996354"/>
            <a:ext cx="4569329" cy="1754326"/>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2)    Warp </a:t>
            </a:r>
          </a:p>
          <a:p>
            <a:pPr algn="ctr"/>
            <a:r>
              <a:rPr lang="en-US" sz="5400" b="1" dirty="0">
                <a:ln w="22225">
                  <a:solidFill>
                    <a:schemeClr val="accent2"/>
                  </a:solidFill>
                  <a:prstDash val="solid"/>
                </a:ln>
                <a:solidFill>
                  <a:schemeClr val="accent2">
                    <a:lumMod val="40000"/>
                    <a:lumOff val="60000"/>
                  </a:schemeClr>
                </a:solidFill>
              </a:rPr>
              <a:t>        </a:t>
            </a:r>
            <a:r>
              <a:rPr lang="en-US" sz="5400" b="1" cap="none" spc="0" dirty="0">
                <a:ln w="22225">
                  <a:solidFill>
                    <a:schemeClr val="accent2"/>
                  </a:solidFill>
                  <a:prstDash val="solid"/>
                </a:ln>
                <a:solidFill>
                  <a:schemeClr val="accent2">
                    <a:lumMod val="40000"/>
                    <a:lumOff val="60000"/>
                  </a:schemeClr>
                </a:solidFill>
                <a:effectLst/>
              </a:rPr>
              <a:t>divergence</a:t>
            </a:r>
          </a:p>
        </p:txBody>
      </p:sp>
    </p:spTree>
    <p:extLst>
      <p:ext uri="{BB962C8B-B14F-4D97-AF65-F5344CB8AC3E}">
        <p14:creationId xmlns:p14="http://schemas.microsoft.com/office/powerpoint/2010/main" val="2717143010"/>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259062" y="1018982"/>
            <a:ext cx="4912442"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a:t>“Event-based” Monte Carlo was developed for vector computers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Partition the MC algorithm into a few core routines</a:t>
            </a:r>
          </a:p>
          <a:p>
            <a:pPr marL="800100" lvl="1" indent="-342900">
              <a:buFont typeface="Arial" panose="020B0604020202020204" pitchFamily="34" charset="0"/>
              <a:buChar char="•"/>
            </a:pPr>
            <a:r>
              <a:rPr lang="en-US" sz="2400" dirty="0"/>
              <a:t>Collisions</a:t>
            </a:r>
          </a:p>
          <a:p>
            <a:pPr marL="800100" lvl="1" indent="-342900">
              <a:buFont typeface="Arial" panose="020B0604020202020204" pitchFamily="34" charset="0"/>
              <a:buChar char="•"/>
            </a:pPr>
            <a:r>
              <a:rPr lang="en-US" sz="2400" dirty="0"/>
              <a:t>Cross-section lookups</a:t>
            </a:r>
          </a:p>
          <a:p>
            <a:pPr marL="800100" lvl="1" indent="-342900">
              <a:buFont typeface="Arial" panose="020B0604020202020204" pitchFamily="34" charset="0"/>
              <a:buChar char="•"/>
            </a:pPr>
            <a:r>
              <a:rPr lang="en-US" sz="2400" dirty="0"/>
              <a:t>Surface crossings</a:t>
            </a:r>
          </a:p>
          <a:p>
            <a:pPr marL="800100" lvl="1" indent="-342900">
              <a:buFont typeface="Arial" panose="020B0604020202020204" pitchFamily="34" charset="0"/>
              <a:buChar char="•"/>
            </a:pPr>
            <a:r>
              <a:rPr lang="en-US" sz="2400" dirty="0"/>
              <a:t>Particle flight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queue particles up to have the GPU execute one of the above on a large number of particles </a:t>
            </a:r>
          </a:p>
          <a:p>
            <a:pPr lvl="1"/>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36</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pic>
        <p:nvPicPr>
          <p:cNvPr id="8" name="Picture 7" descr="A diagram of a flight&#10;&#10;Description automatically generated">
            <a:extLst>
              <a:ext uri="{FF2B5EF4-FFF2-40B4-BE49-F238E27FC236}">
                <a16:creationId xmlns:a16="http://schemas.microsoft.com/office/drawing/2014/main" id="{15D6167C-2CA4-DEE5-9005-8013180D6F4C}"/>
              </a:ext>
            </a:extLst>
          </p:cNvPr>
          <p:cNvPicPr>
            <a:picLocks noChangeAspect="1"/>
          </p:cNvPicPr>
          <p:nvPr/>
        </p:nvPicPr>
        <p:blipFill rotWithShape="1">
          <a:blip r:embed="rId3"/>
          <a:srcRect l="4427"/>
          <a:stretch/>
        </p:blipFill>
        <p:spPr>
          <a:xfrm>
            <a:off x="5171504" y="1743456"/>
            <a:ext cx="6886551" cy="4149282"/>
          </a:xfrm>
          <a:prstGeom prst="rect">
            <a:avLst/>
          </a:prstGeom>
        </p:spPr>
      </p:pic>
    </p:spTree>
    <p:extLst>
      <p:ext uri="{BB962C8B-B14F-4D97-AF65-F5344CB8AC3E}">
        <p14:creationId xmlns:p14="http://schemas.microsoft.com/office/powerpoint/2010/main" val="374186108"/>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539478" y="937864"/>
            <a:ext cx="4912442"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a:t>“Event-based” Monte Carlo is not a new thing:</a:t>
            </a:r>
          </a:p>
          <a:p>
            <a:pPr marL="342900" indent="-342900">
              <a:buFont typeface="Arial" panose="020B0604020202020204" pitchFamily="34" charset="0"/>
              <a:buChar char="•"/>
            </a:pPr>
            <a:endParaRPr lang="en-US" sz="2400" dirty="0"/>
          </a:p>
          <a:p>
            <a:pPr lvl="1"/>
            <a:r>
              <a:rPr lang="en-US" dirty="0">
                <a:effectLst/>
                <a:latin typeface="SFRM1200"/>
              </a:rPr>
              <a:t>E. </a:t>
            </a:r>
            <a:r>
              <a:rPr lang="en-US" dirty="0" err="1">
                <a:effectLst/>
                <a:latin typeface="SFRM1200"/>
              </a:rPr>
              <a:t>Troubetzkoy</a:t>
            </a:r>
            <a:r>
              <a:rPr lang="en-US" dirty="0">
                <a:effectLst/>
                <a:latin typeface="SFRM1200"/>
              </a:rPr>
              <a:t>, H. Steinberg, and M. </a:t>
            </a:r>
            <a:r>
              <a:rPr lang="en-US" dirty="0" err="1">
                <a:effectLst/>
                <a:latin typeface="SFRM1200"/>
              </a:rPr>
              <a:t>Kalos</a:t>
            </a:r>
            <a:r>
              <a:rPr lang="en-US" dirty="0">
                <a:effectLst/>
                <a:latin typeface="SFRM1200"/>
              </a:rPr>
              <a:t>, “Monte Carlo Radiation Penetration Calculations on a Parallel Computer,” </a:t>
            </a:r>
            <a:r>
              <a:rPr lang="en-US" dirty="0">
                <a:effectLst/>
                <a:latin typeface="SFTI1200"/>
              </a:rPr>
              <a:t>Trans. Am. </a:t>
            </a:r>
            <a:r>
              <a:rPr lang="en-US" dirty="0" err="1">
                <a:effectLst/>
                <a:latin typeface="SFTI1200"/>
              </a:rPr>
              <a:t>Nucl</a:t>
            </a:r>
            <a:r>
              <a:rPr lang="en-US" dirty="0">
                <a:effectLst/>
                <a:latin typeface="SFTI1200"/>
              </a:rPr>
              <a:t>. Soc</a:t>
            </a:r>
            <a:r>
              <a:rPr lang="en-US" dirty="0">
                <a:effectLst/>
                <a:latin typeface="SFRM1200"/>
              </a:rPr>
              <a:t>, vol. 17, no. 260, </a:t>
            </a:r>
            <a:r>
              <a:rPr lang="en-US" b="1" dirty="0">
                <a:effectLst/>
                <a:latin typeface="SFRM1200"/>
              </a:rPr>
              <a:t>1973.</a:t>
            </a:r>
            <a:endParaRPr lang="en-US" sz="2400" dirty="0">
              <a:effectLst/>
            </a:endParaRPr>
          </a:p>
          <a:p>
            <a:endParaRPr lang="en-US" sz="2400" dirty="0"/>
          </a:p>
          <a:p>
            <a:pPr marL="342900" indent="-342900">
              <a:buFont typeface="Arial" panose="020B0604020202020204" pitchFamily="34" charset="0"/>
              <a:buChar char="•"/>
            </a:pPr>
            <a:r>
              <a:rPr lang="en-US" sz="2400" dirty="0"/>
              <a:t>Many details have changed since then, but the fundamentals are the same!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Forrest Brown’s PhD was on event MC.</a:t>
            </a:r>
          </a:p>
          <a:p>
            <a:pPr lvl="1"/>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37</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pic>
        <p:nvPicPr>
          <p:cNvPr id="8194" name="Picture 2" descr="undefined">
            <a:extLst>
              <a:ext uri="{FF2B5EF4-FFF2-40B4-BE49-F238E27FC236}">
                <a16:creationId xmlns:a16="http://schemas.microsoft.com/office/drawing/2014/main" id="{57503584-CA06-24C6-D5AC-12AC12C4E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5532" y="1018982"/>
            <a:ext cx="4716971" cy="46081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7F7A256-63BE-B3B6-DC49-7E6028722F92}"/>
              </a:ext>
            </a:extLst>
          </p:cNvPr>
          <p:cNvSpPr txBox="1"/>
          <p:nvPr/>
        </p:nvSpPr>
        <p:spPr>
          <a:xfrm>
            <a:off x="6565532" y="5701029"/>
            <a:ext cx="4544182" cy="646331"/>
          </a:xfrm>
          <a:prstGeom prst="rect">
            <a:avLst/>
          </a:prstGeom>
          <a:noFill/>
        </p:spPr>
        <p:txBody>
          <a:bodyPr wrap="square" rtlCol="0">
            <a:spAutoFit/>
          </a:bodyPr>
          <a:lstStyle/>
          <a:p>
            <a:r>
              <a:rPr lang="en-US" dirty="0"/>
              <a:t>Above: A Cray-1 computer, source Wikimedia Commons/CC</a:t>
            </a:r>
          </a:p>
        </p:txBody>
      </p:sp>
    </p:spTree>
    <p:extLst>
      <p:ext uri="{BB962C8B-B14F-4D97-AF65-F5344CB8AC3E}">
        <p14:creationId xmlns:p14="http://schemas.microsoft.com/office/powerpoint/2010/main" val="89625053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B2D981C2-4B57-02DF-6F30-CBF2856A743F}"/>
              </a:ext>
            </a:extLst>
          </p:cNvPr>
          <p:cNvSpPr txBox="1"/>
          <p:nvPr/>
        </p:nvSpPr>
        <p:spPr>
          <a:xfrm>
            <a:off x="111243" y="1119049"/>
            <a:ext cx="8921514" cy="1938992"/>
          </a:xfrm>
          <a:prstGeom prst="rect">
            <a:avLst/>
          </a:prstGeom>
          <a:noFill/>
        </p:spPr>
        <p:txBody>
          <a:bodyPr wrap="square" rtlCol="0">
            <a:spAutoFit/>
          </a:bodyPr>
          <a:lstStyle/>
          <a:p>
            <a:pPr lvl="1"/>
            <a:r>
              <a:rPr lang="en-US" sz="2400" dirty="0"/>
              <a:t>Let’s look at some pseudocode for the event MC algorithm.</a:t>
            </a:r>
          </a:p>
          <a:p>
            <a:pPr lvl="1"/>
            <a:endParaRPr lang="en-US" sz="2400" dirty="0"/>
          </a:p>
          <a:p>
            <a:pPr lvl="1"/>
            <a:r>
              <a:rPr lang="en-US" sz="2400" dirty="0"/>
              <a:t>First initialize all particles into a large array: a few million!</a:t>
            </a:r>
          </a:p>
          <a:p>
            <a:pPr lvl="1"/>
            <a:endParaRPr lang="en-US" sz="2400" dirty="0"/>
          </a:p>
          <a:p>
            <a:pPr marL="342900" indent="-342900">
              <a:buFont typeface="Arial" panose="020B0604020202020204" pitchFamily="34" charset="0"/>
              <a:buChar char="•"/>
            </a:pPr>
            <a:endParaRPr lang="en-US" sz="2400" dirty="0"/>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38</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pic>
        <p:nvPicPr>
          <p:cNvPr id="6" name="Picture 5">
            <a:extLst>
              <a:ext uri="{FF2B5EF4-FFF2-40B4-BE49-F238E27FC236}">
                <a16:creationId xmlns:a16="http://schemas.microsoft.com/office/drawing/2014/main" id="{958B7F9E-3EA5-C696-2994-69E7FAE7C140}"/>
              </a:ext>
            </a:extLst>
          </p:cNvPr>
          <p:cNvPicPr>
            <a:picLocks noChangeAspect="1"/>
          </p:cNvPicPr>
          <p:nvPr/>
        </p:nvPicPr>
        <p:blipFill>
          <a:blip r:embed="rId3"/>
          <a:stretch>
            <a:fillRect/>
          </a:stretch>
        </p:blipFill>
        <p:spPr>
          <a:xfrm>
            <a:off x="1117785" y="3058041"/>
            <a:ext cx="10547933" cy="2101802"/>
          </a:xfrm>
          <a:prstGeom prst="rect">
            <a:avLst/>
          </a:prstGeom>
        </p:spPr>
      </p:pic>
      <p:sp>
        <p:nvSpPr>
          <p:cNvPr id="7" name="TextBox 6">
            <a:extLst>
              <a:ext uri="{FF2B5EF4-FFF2-40B4-BE49-F238E27FC236}">
                <a16:creationId xmlns:a16="http://schemas.microsoft.com/office/drawing/2014/main" id="{40061A81-F5CE-A84E-A684-E1BEF71F8DB6}"/>
              </a:ext>
            </a:extLst>
          </p:cNvPr>
          <p:cNvSpPr txBox="1"/>
          <p:nvPr/>
        </p:nvSpPr>
        <p:spPr>
          <a:xfrm>
            <a:off x="4279392" y="6152854"/>
            <a:ext cx="3633216" cy="461665"/>
          </a:xfrm>
          <a:prstGeom prst="rect">
            <a:avLst/>
          </a:prstGeom>
          <a:noFill/>
        </p:spPr>
        <p:txBody>
          <a:bodyPr wrap="square" rtlCol="0">
            <a:spAutoFit/>
          </a:bodyPr>
          <a:lstStyle/>
          <a:p>
            <a:r>
              <a:rPr lang="en-US" sz="2400" dirty="0"/>
              <a:t>(to be continued)</a:t>
            </a:r>
          </a:p>
        </p:txBody>
      </p:sp>
      <p:pic>
        <p:nvPicPr>
          <p:cNvPr id="8" name="Picture 7">
            <a:extLst>
              <a:ext uri="{FF2B5EF4-FFF2-40B4-BE49-F238E27FC236}">
                <a16:creationId xmlns:a16="http://schemas.microsoft.com/office/drawing/2014/main" id="{25C891CE-DC20-A442-DD08-06BADE7DA395}"/>
              </a:ext>
            </a:extLst>
          </p:cNvPr>
          <p:cNvPicPr>
            <a:picLocks noChangeAspect="1"/>
          </p:cNvPicPr>
          <p:nvPr/>
        </p:nvPicPr>
        <p:blipFill>
          <a:blip r:embed="rId4"/>
          <a:stretch>
            <a:fillRect/>
          </a:stretch>
        </p:blipFill>
        <p:spPr>
          <a:xfrm>
            <a:off x="8509315" y="1175365"/>
            <a:ext cx="3032053" cy="3015989"/>
          </a:xfrm>
          <a:prstGeom prst="rect">
            <a:avLst/>
          </a:prstGeom>
        </p:spPr>
      </p:pic>
    </p:spTree>
    <p:extLst>
      <p:ext uri="{BB962C8B-B14F-4D97-AF65-F5344CB8AC3E}">
        <p14:creationId xmlns:p14="http://schemas.microsoft.com/office/powerpoint/2010/main" val="391190717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39</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sp>
        <p:nvSpPr>
          <p:cNvPr id="7" name="TextBox 6">
            <a:extLst>
              <a:ext uri="{FF2B5EF4-FFF2-40B4-BE49-F238E27FC236}">
                <a16:creationId xmlns:a16="http://schemas.microsoft.com/office/drawing/2014/main" id="{40061A81-F5CE-A84E-A684-E1BEF71F8DB6}"/>
              </a:ext>
            </a:extLst>
          </p:cNvPr>
          <p:cNvSpPr txBox="1"/>
          <p:nvPr/>
        </p:nvSpPr>
        <p:spPr>
          <a:xfrm>
            <a:off x="2462784" y="1047912"/>
            <a:ext cx="5986272" cy="461665"/>
          </a:xfrm>
          <a:prstGeom prst="rect">
            <a:avLst/>
          </a:prstGeom>
          <a:noFill/>
        </p:spPr>
        <p:txBody>
          <a:bodyPr wrap="square" rtlCol="0">
            <a:spAutoFit/>
          </a:bodyPr>
          <a:lstStyle/>
          <a:p>
            <a:r>
              <a:rPr lang="en-US" sz="2400" dirty="0"/>
              <a:t>If we’re processing the collision queue:</a:t>
            </a:r>
          </a:p>
        </p:txBody>
      </p:sp>
      <p:pic>
        <p:nvPicPr>
          <p:cNvPr id="5" name="Picture 4">
            <a:extLst>
              <a:ext uri="{FF2B5EF4-FFF2-40B4-BE49-F238E27FC236}">
                <a16:creationId xmlns:a16="http://schemas.microsoft.com/office/drawing/2014/main" id="{1793F7AC-DA5B-3C9B-3FDB-C700DF720AE8}"/>
              </a:ext>
            </a:extLst>
          </p:cNvPr>
          <p:cNvPicPr>
            <a:picLocks noChangeAspect="1"/>
          </p:cNvPicPr>
          <p:nvPr/>
        </p:nvPicPr>
        <p:blipFill rotWithShape="1">
          <a:blip r:embed="rId3"/>
          <a:srcRect t="1971" b="1"/>
          <a:stretch/>
        </p:blipFill>
        <p:spPr>
          <a:xfrm>
            <a:off x="252253" y="2249049"/>
            <a:ext cx="7697753" cy="3031490"/>
          </a:xfrm>
          <a:prstGeom prst="rect">
            <a:avLst/>
          </a:prstGeom>
        </p:spPr>
      </p:pic>
      <p:pic>
        <p:nvPicPr>
          <p:cNvPr id="8" name="Picture 7">
            <a:extLst>
              <a:ext uri="{FF2B5EF4-FFF2-40B4-BE49-F238E27FC236}">
                <a16:creationId xmlns:a16="http://schemas.microsoft.com/office/drawing/2014/main" id="{D37900BA-1AE6-C829-19CA-E6D56F558734}"/>
              </a:ext>
            </a:extLst>
          </p:cNvPr>
          <p:cNvPicPr>
            <a:picLocks noChangeAspect="1"/>
          </p:cNvPicPr>
          <p:nvPr/>
        </p:nvPicPr>
        <p:blipFill>
          <a:blip r:embed="rId4"/>
          <a:stretch>
            <a:fillRect/>
          </a:stretch>
        </p:blipFill>
        <p:spPr>
          <a:xfrm>
            <a:off x="8664393" y="2308738"/>
            <a:ext cx="2876975" cy="2861733"/>
          </a:xfrm>
          <a:prstGeom prst="rect">
            <a:avLst/>
          </a:prstGeom>
        </p:spPr>
      </p:pic>
    </p:spTree>
    <p:extLst>
      <p:ext uri="{BB962C8B-B14F-4D97-AF65-F5344CB8AC3E}">
        <p14:creationId xmlns:p14="http://schemas.microsoft.com/office/powerpoint/2010/main" val="364661525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40</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sp>
        <p:nvSpPr>
          <p:cNvPr id="7" name="TextBox 6">
            <a:extLst>
              <a:ext uri="{FF2B5EF4-FFF2-40B4-BE49-F238E27FC236}">
                <a16:creationId xmlns:a16="http://schemas.microsoft.com/office/drawing/2014/main" id="{40061A81-F5CE-A84E-A684-E1BEF71F8DB6}"/>
              </a:ext>
            </a:extLst>
          </p:cNvPr>
          <p:cNvSpPr txBox="1"/>
          <p:nvPr/>
        </p:nvSpPr>
        <p:spPr>
          <a:xfrm>
            <a:off x="2462784" y="1047912"/>
            <a:ext cx="5986272" cy="461665"/>
          </a:xfrm>
          <a:prstGeom prst="rect">
            <a:avLst/>
          </a:prstGeom>
          <a:noFill/>
        </p:spPr>
        <p:txBody>
          <a:bodyPr wrap="square" rtlCol="0">
            <a:spAutoFit/>
          </a:bodyPr>
          <a:lstStyle/>
          <a:p>
            <a:r>
              <a:rPr lang="en-US" sz="2400" dirty="0"/>
              <a:t>If we’re processing the advancement queue:</a:t>
            </a:r>
          </a:p>
        </p:txBody>
      </p:sp>
      <p:pic>
        <p:nvPicPr>
          <p:cNvPr id="2" name="Picture 1">
            <a:extLst>
              <a:ext uri="{FF2B5EF4-FFF2-40B4-BE49-F238E27FC236}">
                <a16:creationId xmlns:a16="http://schemas.microsoft.com/office/drawing/2014/main" id="{12CAF92B-6932-B530-C240-C793DD29B185}"/>
              </a:ext>
            </a:extLst>
          </p:cNvPr>
          <p:cNvPicPr>
            <a:picLocks noChangeAspect="1"/>
          </p:cNvPicPr>
          <p:nvPr/>
        </p:nvPicPr>
        <p:blipFill>
          <a:blip r:embed="rId3"/>
          <a:stretch>
            <a:fillRect/>
          </a:stretch>
        </p:blipFill>
        <p:spPr>
          <a:xfrm>
            <a:off x="421586" y="1708910"/>
            <a:ext cx="8527620" cy="4111767"/>
          </a:xfrm>
          <a:prstGeom prst="rect">
            <a:avLst/>
          </a:prstGeom>
        </p:spPr>
      </p:pic>
      <p:pic>
        <p:nvPicPr>
          <p:cNvPr id="6" name="Picture 5">
            <a:extLst>
              <a:ext uri="{FF2B5EF4-FFF2-40B4-BE49-F238E27FC236}">
                <a16:creationId xmlns:a16="http://schemas.microsoft.com/office/drawing/2014/main" id="{E31E91D4-EA5A-9708-DDF8-60029B192CEC}"/>
              </a:ext>
            </a:extLst>
          </p:cNvPr>
          <p:cNvPicPr>
            <a:picLocks noChangeAspect="1"/>
          </p:cNvPicPr>
          <p:nvPr/>
        </p:nvPicPr>
        <p:blipFill>
          <a:blip r:embed="rId4"/>
          <a:stretch>
            <a:fillRect/>
          </a:stretch>
        </p:blipFill>
        <p:spPr>
          <a:xfrm>
            <a:off x="9025438" y="2421076"/>
            <a:ext cx="2515930" cy="2502601"/>
          </a:xfrm>
          <a:prstGeom prst="rect">
            <a:avLst/>
          </a:prstGeom>
        </p:spPr>
      </p:pic>
    </p:spTree>
    <p:extLst>
      <p:ext uri="{BB962C8B-B14F-4D97-AF65-F5344CB8AC3E}">
        <p14:creationId xmlns:p14="http://schemas.microsoft.com/office/powerpoint/2010/main" val="3753466765"/>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41</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sp>
        <p:nvSpPr>
          <p:cNvPr id="7" name="TextBox 6">
            <a:extLst>
              <a:ext uri="{FF2B5EF4-FFF2-40B4-BE49-F238E27FC236}">
                <a16:creationId xmlns:a16="http://schemas.microsoft.com/office/drawing/2014/main" id="{40061A81-F5CE-A84E-A684-E1BEF71F8DB6}"/>
              </a:ext>
            </a:extLst>
          </p:cNvPr>
          <p:cNvSpPr txBox="1"/>
          <p:nvPr/>
        </p:nvSpPr>
        <p:spPr>
          <a:xfrm>
            <a:off x="2462784" y="1047912"/>
            <a:ext cx="6839712" cy="461665"/>
          </a:xfrm>
          <a:prstGeom prst="rect">
            <a:avLst/>
          </a:prstGeom>
          <a:noFill/>
        </p:spPr>
        <p:txBody>
          <a:bodyPr wrap="square" rtlCol="0">
            <a:spAutoFit/>
          </a:bodyPr>
          <a:lstStyle/>
          <a:p>
            <a:r>
              <a:rPr lang="en-US" sz="2400" dirty="0"/>
              <a:t>If we’re processing the material crossing queue:</a:t>
            </a:r>
          </a:p>
        </p:txBody>
      </p:sp>
      <p:pic>
        <p:nvPicPr>
          <p:cNvPr id="5" name="Picture 4">
            <a:extLst>
              <a:ext uri="{FF2B5EF4-FFF2-40B4-BE49-F238E27FC236}">
                <a16:creationId xmlns:a16="http://schemas.microsoft.com/office/drawing/2014/main" id="{8633B7F6-58B0-B528-D6DC-24F16022AC0B}"/>
              </a:ext>
            </a:extLst>
          </p:cNvPr>
          <p:cNvPicPr>
            <a:picLocks noChangeAspect="1"/>
          </p:cNvPicPr>
          <p:nvPr/>
        </p:nvPicPr>
        <p:blipFill>
          <a:blip r:embed="rId3"/>
          <a:stretch>
            <a:fillRect/>
          </a:stretch>
        </p:blipFill>
        <p:spPr>
          <a:xfrm>
            <a:off x="651256" y="1871593"/>
            <a:ext cx="10889488" cy="2601913"/>
          </a:xfrm>
          <a:prstGeom prst="rect">
            <a:avLst/>
          </a:prstGeom>
        </p:spPr>
      </p:pic>
      <p:pic>
        <p:nvPicPr>
          <p:cNvPr id="6" name="Picture 5">
            <a:extLst>
              <a:ext uri="{FF2B5EF4-FFF2-40B4-BE49-F238E27FC236}">
                <a16:creationId xmlns:a16="http://schemas.microsoft.com/office/drawing/2014/main" id="{222254C7-A4CF-30C6-DEEF-8AF9E907D923}"/>
              </a:ext>
            </a:extLst>
          </p:cNvPr>
          <p:cNvPicPr>
            <a:picLocks noChangeAspect="1"/>
          </p:cNvPicPr>
          <p:nvPr/>
        </p:nvPicPr>
        <p:blipFill>
          <a:blip r:embed="rId4"/>
          <a:stretch>
            <a:fillRect/>
          </a:stretch>
        </p:blipFill>
        <p:spPr>
          <a:xfrm>
            <a:off x="4989544" y="4855999"/>
            <a:ext cx="1901891" cy="1908178"/>
          </a:xfrm>
          <a:prstGeom prst="rect">
            <a:avLst/>
          </a:prstGeom>
        </p:spPr>
      </p:pic>
    </p:spTree>
    <p:extLst>
      <p:ext uri="{BB962C8B-B14F-4D97-AF65-F5344CB8AC3E}">
        <p14:creationId xmlns:p14="http://schemas.microsoft.com/office/powerpoint/2010/main" val="259864615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245968" y="6250843"/>
            <a:ext cx="1295400" cy="365125"/>
          </a:xfrm>
        </p:spPr>
        <p:txBody>
          <a:bodyPr/>
          <a:lstStyle/>
          <a:p>
            <a:fld id="{86CB4B4D-7CA3-9044-876B-883B54F8677D}" type="slidenum">
              <a:rPr lang="en-US" smtClean="0"/>
              <a:t>42</a:t>
            </a:fld>
            <a:endParaRPr lang="en-US"/>
          </a:p>
        </p:txBody>
      </p:sp>
      <p:sp>
        <p:nvSpPr>
          <p:cNvPr id="4" name="TextBox 3">
            <a:extLst>
              <a:ext uri="{FF2B5EF4-FFF2-40B4-BE49-F238E27FC236}">
                <a16:creationId xmlns:a16="http://schemas.microsoft.com/office/drawing/2014/main" id="{E7AFE97B-CCB1-2C19-50A3-CDA43269E62C}"/>
              </a:ext>
            </a:extLst>
          </p:cNvPr>
          <p:cNvSpPr txBox="1"/>
          <p:nvPr/>
        </p:nvSpPr>
        <p:spPr>
          <a:xfrm>
            <a:off x="1962520" y="6963679"/>
            <a:ext cx="6751129" cy="646331"/>
          </a:xfrm>
          <a:prstGeom prst="rect">
            <a:avLst/>
          </a:prstGeom>
          <a:noFill/>
        </p:spPr>
        <p:txBody>
          <a:bodyPr wrap="square" rtlCol="0">
            <a:spAutoFit/>
          </a:bodyPr>
          <a:lstStyle/>
          <a:p>
            <a:r>
              <a:rPr lang="en-US" dirty="0"/>
              <a:t>One option not yet explored would be to move all the operations requiring microscopic cross-sections to the GPU... but that gets messy.</a:t>
            </a:r>
          </a:p>
        </p:txBody>
      </p:sp>
      <p:sp>
        <p:nvSpPr>
          <p:cNvPr id="7" name="TextBox 6">
            <a:extLst>
              <a:ext uri="{FF2B5EF4-FFF2-40B4-BE49-F238E27FC236}">
                <a16:creationId xmlns:a16="http://schemas.microsoft.com/office/drawing/2014/main" id="{40061A81-F5CE-A84E-A684-E1BEF71F8DB6}"/>
              </a:ext>
            </a:extLst>
          </p:cNvPr>
          <p:cNvSpPr txBox="1"/>
          <p:nvPr/>
        </p:nvSpPr>
        <p:spPr>
          <a:xfrm>
            <a:off x="3406256" y="1147409"/>
            <a:ext cx="6839712" cy="1200329"/>
          </a:xfrm>
          <a:prstGeom prst="rect">
            <a:avLst/>
          </a:prstGeom>
          <a:noFill/>
        </p:spPr>
        <p:txBody>
          <a:bodyPr wrap="square" rtlCol="0">
            <a:spAutoFit/>
          </a:bodyPr>
          <a:lstStyle/>
          <a:p>
            <a:r>
              <a:rPr lang="en-US" sz="2400" dirty="0"/>
              <a:t>Lastly and </a:t>
            </a:r>
            <a:r>
              <a:rPr lang="en-US" sz="2400" b="1" dirty="0"/>
              <a:t>most importantly!</a:t>
            </a:r>
          </a:p>
          <a:p>
            <a:endParaRPr lang="en-US" sz="2400" b="1" dirty="0"/>
          </a:p>
          <a:p>
            <a:r>
              <a:rPr lang="en-US" sz="2400" b="1" dirty="0"/>
              <a:t>By far the most computationally intense part.</a:t>
            </a:r>
            <a:endParaRPr lang="en-US" sz="2400" dirty="0"/>
          </a:p>
        </p:txBody>
      </p:sp>
      <p:pic>
        <p:nvPicPr>
          <p:cNvPr id="2" name="Picture 1">
            <a:extLst>
              <a:ext uri="{FF2B5EF4-FFF2-40B4-BE49-F238E27FC236}">
                <a16:creationId xmlns:a16="http://schemas.microsoft.com/office/drawing/2014/main" id="{F3BC1C86-EE7E-BCAC-4405-378F0B81A9A4}"/>
              </a:ext>
            </a:extLst>
          </p:cNvPr>
          <p:cNvPicPr>
            <a:picLocks noChangeAspect="1"/>
          </p:cNvPicPr>
          <p:nvPr/>
        </p:nvPicPr>
        <p:blipFill>
          <a:blip r:embed="rId3"/>
          <a:stretch>
            <a:fillRect/>
          </a:stretch>
        </p:blipFill>
        <p:spPr>
          <a:xfrm>
            <a:off x="1246306" y="2716021"/>
            <a:ext cx="9721965" cy="2097546"/>
          </a:xfrm>
          <a:prstGeom prst="rect">
            <a:avLst/>
          </a:prstGeom>
        </p:spPr>
      </p:pic>
      <p:pic>
        <p:nvPicPr>
          <p:cNvPr id="6" name="Picture 5">
            <a:extLst>
              <a:ext uri="{FF2B5EF4-FFF2-40B4-BE49-F238E27FC236}">
                <a16:creationId xmlns:a16="http://schemas.microsoft.com/office/drawing/2014/main" id="{1662057B-F219-37B1-1B7E-62FE868945D7}"/>
              </a:ext>
            </a:extLst>
          </p:cNvPr>
          <p:cNvPicPr>
            <a:picLocks noChangeAspect="1"/>
          </p:cNvPicPr>
          <p:nvPr/>
        </p:nvPicPr>
        <p:blipFill>
          <a:blip r:embed="rId4"/>
          <a:stretch>
            <a:fillRect/>
          </a:stretch>
        </p:blipFill>
        <p:spPr>
          <a:xfrm>
            <a:off x="5027274" y="4674879"/>
            <a:ext cx="2137452" cy="2140333"/>
          </a:xfrm>
          <a:prstGeom prst="rect">
            <a:avLst/>
          </a:prstGeom>
        </p:spPr>
      </p:pic>
    </p:spTree>
    <p:extLst>
      <p:ext uri="{BB962C8B-B14F-4D97-AF65-F5344CB8AC3E}">
        <p14:creationId xmlns:p14="http://schemas.microsoft.com/office/powerpoint/2010/main" val="2837730871"/>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6731135" y="4575222"/>
            <a:ext cx="1295400" cy="365125"/>
          </a:xfrm>
        </p:spPr>
        <p:txBody>
          <a:bodyPr/>
          <a:lstStyle/>
          <a:p>
            <a:fld id="{86CB4B4D-7CA3-9044-876B-883B54F8677D}" type="slidenum">
              <a:rPr lang="en-US" smtClean="0"/>
              <a:t>43</a:t>
            </a:fld>
            <a:endParaRPr lang="en-US"/>
          </a:p>
        </p:txBody>
      </p:sp>
      <p:sp>
        <p:nvSpPr>
          <p:cNvPr id="7" name="TextBox 6">
            <a:extLst>
              <a:ext uri="{FF2B5EF4-FFF2-40B4-BE49-F238E27FC236}">
                <a16:creationId xmlns:a16="http://schemas.microsoft.com/office/drawing/2014/main" id="{40061A81-F5CE-A84E-A684-E1BEF71F8DB6}"/>
              </a:ext>
            </a:extLst>
          </p:cNvPr>
          <p:cNvSpPr txBox="1"/>
          <p:nvPr/>
        </p:nvSpPr>
        <p:spPr>
          <a:xfrm>
            <a:off x="2106615" y="938184"/>
            <a:ext cx="9102736" cy="461665"/>
          </a:xfrm>
          <a:prstGeom prst="rect">
            <a:avLst/>
          </a:prstGeom>
          <a:noFill/>
        </p:spPr>
        <p:txBody>
          <a:bodyPr wrap="square" rtlCol="0">
            <a:spAutoFit/>
          </a:bodyPr>
          <a:lstStyle/>
          <a:p>
            <a:r>
              <a:rPr lang="en-US" sz="2400" dirty="0"/>
              <a:t>Now we know what the code should do. But how do we write it?</a:t>
            </a:r>
          </a:p>
        </p:txBody>
      </p:sp>
      <p:pic>
        <p:nvPicPr>
          <p:cNvPr id="10" name="Picture 9" descr="A cracked earth with a crack in the middle&#10;&#10;Description automatically generated">
            <a:extLst>
              <a:ext uri="{FF2B5EF4-FFF2-40B4-BE49-F238E27FC236}">
                <a16:creationId xmlns:a16="http://schemas.microsoft.com/office/drawing/2014/main" id="{FA4C06C5-2349-6693-0BBF-8645E5242C77}"/>
              </a:ext>
            </a:extLst>
          </p:cNvPr>
          <p:cNvPicPr>
            <a:picLocks noChangeAspect="1"/>
          </p:cNvPicPr>
          <p:nvPr/>
        </p:nvPicPr>
        <p:blipFill>
          <a:blip r:embed="rId3"/>
          <a:stretch>
            <a:fillRect/>
          </a:stretch>
        </p:blipFill>
        <p:spPr>
          <a:xfrm>
            <a:off x="3301163" y="1602559"/>
            <a:ext cx="5375910" cy="5255441"/>
          </a:xfrm>
          <a:prstGeom prst="rect">
            <a:avLst/>
          </a:prstGeom>
        </p:spPr>
      </p:pic>
      <p:pic>
        <p:nvPicPr>
          <p:cNvPr id="12" name="Picture 11" descr="A cartoon of a beaver&#10;&#10;Description automatically generated">
            <a:extLst>
              <a:ext uri="{FF2B5EF4-FFF2-40B4-BE49-F238E27FC236}">
                <a16:creationId xmlns:a16="http://schemas.microsoft.com/office/drawing/2014/main" id="{F5B3C2F8-29E2-E300-92C3-32F5AA30DA6C}"/>
              </a:ext>
            </a:extLst>
          </p:cNvPr>
          <p:cNvPicPr>
            <a:picLocks noChangeAspect="1"/>
          </p:cNvPicPr>
          <p:nvPr/>
        </p:nvPicPr>
        <p:blipFill>
          <a:blip r:embed="rId4"/>
          <a:stretch>
            <a:fillRect/>
          </a:stretch>
        </p:blipFill>
        <p:spPr>
          <a:xfrm rot="18450015">
            <a:off x="2044649" y="1115237"/>
            <a:ext cx="3454400" cy="2324100"/>
          </a:xfrm>
          <a:prstGeom prst="rect">
            <a:avLst/>
          </a:prstGeom>
        </p:spPr>
      </p:pic>
      <p:pic>
        <p:nvPicPr>
          <p:cNvPr id="10242" name="Picture 2" descr="Argonne National Laboratory | U.S. Fish &amp; Wildlife Service">
            <a:extLst>
              <a:ext uri="{FF2B5EF4-FFF2-40B4-BE49-F238E27FC236}">
                <a16:creationId xmlns:a16="http://schemas.microsoft.com/office/drawing/2014/main" id="{33EE1808-9674-564E-3698-0FBDD0848F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6849" y="1817258"/>
            <a:ext cx="1673400" cy="149560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9288583-C9BC-36D1-73CC-94DFAED9B9DE}"/>
              </a:ext>
            </a:extLst>
          </p:cNvPr>
          <p:cNvSpPr txBox="1"/>
          <p:nvPr/>
        </p:nvSpPr>
        <p:spPr>
          <a:xfrm>
            <a:off x="339783" y="2185750"/>
            <a:ext cx="3330468"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NVIDIA CUDA</a:t>
            </a:r>
          </a:p>
          <a:p>
            <a:pPr marL="285750" indent="-285750">
              <a:buFont typeface="Arial" panose="020B0604020202020204" pitchFamily="34" charset="0"/>
              <a:buChar char="•"/>
            </a:pPr>
            <a:r>
              <a:rPr lang="en-US" sz="2400" dirty="0"/>
              <a:t>Unified memory</a:t>
            </a:r>
          </a:p>
          <a:p>
            <a:pPr marL="285750" indent="-285750">
              <a:buFont typeface="Arial" panose="020B0604020202020204" pitchFamily="34" charset="0"/>
              <a:buChar char="•"/>
            </a:pPr>
            <a:r>
              <a:rPr lang="en-US" sz="2400" dirty="0"/>
              <a:t>Polymorphism</a:t>
            </a:r>
          </a:p>
          <a:p>
            <a:pPr marL="285750" indent="-285750">
              <a:buFont typeface="Arial" panose="020B0604020202020204" pitchFamily="34" charset="0"/>
              <a:buChar char="•"/>
            </a:pPr>
            <a:r>
              <a:rPr lang="en-US" sz="2400" dirty="0"/>
              <a:t>Maintain code similarity</a:t>
            </a:r>
          </a:p>
          <a:p>
            <a:pPr marL="285750" indent="-285750">
              <a:buFont typeface="Arial" panose="020B0604020202020204" pitchFamily="34" charset="0"/>
              <a:buChar char="•"/>
            </a:pPr>
            <a:r>
              <a:rPr lang="en-US" sz="2400" dirty="0"/>
              <a:t>Re-implement C++ containers, not the surrounding code</a:t>
            </a:r>
          </a:p>
          <a:p>
            <a:pPr marL="285750" indent="-285750">
              <a:buFont typeface="Arial" panose="020B0604020202020204" pitchFamily="34" charset="0"/>
              <a:buChar char="•"/>
            </a:pPr>
            <a:r>
              <a:rPr lang="en-US" sz="2400" dirty="0"/>
              <a:t>First to publish</a:t>
            </a:r>
          </a:p>
        </p:txBody>
      </p:sp>
      <p:pic>
        <p:nvPicPr>
          <p:cNvPr id="10246" name="Picture 6" descr="Logos &amp; Brand Guidelines | NVIDIA">
            <a:extLst>
              <a:ext uri="{FF2B5EF4-FFF2-40B4-BE49-F238E27FC236}">
                <a16:creationId xmlns:a16="http://schemas.microsoft.com/office/drawing/2014/main" id="{B65DD3FA-9D81-A304-E19B-2C47F221BDE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191" t="35209" r="6957" b="35254"/>
          <a:stretch/>
        </p:blipFill>
        <p:spPr bwMode="auto">
          <a:xfrm>
            <a:off x="3084150" y="3057138"/>
            <a:ext cx="2326901" cy="450321"/>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9AD0681D-CDFC-0AB8-A16A-0C4AB189F588}"/>
              </a:ext>
            </a:extLst>
          </p:cNvPr>
          <p:cNvSpPr/>
          <p:nvPr/>
        </p:nvSpPr>
        <p:spPr>
          <a:xfrm>
            <a:off x="6318371" y="3641744"/>
            <a:ext cx="2019090" cy="54002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248" name="Picture 8" descr="OpenMP - Wikipedia">
            <a:extLst>
              <a:ext uri="{FF2B5EF4-FFF2-40B4-BE49-F238E27FC236}">
                <a16:creationId xmlns:a16="http://schemas.microsoft.com/office/drawing/2014/main" id="{119335CD-106F-E74C-EEAD-7602000FA5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25487" y="3659955"/>
            <a:ext cx="1604859" cy="52032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4427D94-0568-5F8F-7D83-7C07B1D15854}"/>
              </a:ext>
            </a:extLst>
          </p:cNvPr>
          <p:cNvSpPr txBox="1"/>
          <p:nvPr/>
        </p:nvSpPr>
        <p:spPr>
          <a:xfrm>
            <a:off x="8884189" y="2084152"/>
            <a:ext cx="3330468"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OpenMP 5 target offloading</a:t>
            </a:r>
          </a:p>
          <a:p>
            <a:pPr marL="285750" indent="-285750">
              <a:buFont typeface="Arial" panose="020B0604020202020204" pitchFamily="34" charset="0"/>
              <a:buChar char="•"/>
            </a:pPr>
            <a:r>
              <a:rPr lang="en-US" sz="2400" dirty="0"/>
              <a:t>Manual memory management</a:t>
            </a:r>
          </a:p>
          <a:p>
            <a:pPr marL="285750" indent="-285750">
              <a:buFont typeface="Arial" panose="020B0604020202020204" pitchFamily="34" charset="0"/>
              <a:buChar char="•"/>
            </a:pPr>
            <a:r>
              <a:rPr lang="en-US" sz="2400" dirty="0"/>
              <a:t>Tagged unions</a:t>
            </a:r>
          </a:p>
          <a:p>
            <a:pPr marL="285750" indent="-285750">
              <a:buFont typeface="Arial" panose="020B0604020202020204" pitchFamily="34" charset="0"/>
              <a:buChar char="•"/>
            </a:pPr>
            <a:r>
              <a:rPr lang="en-US" sz="2400" dirty="0"/>
              <a:t>Re-implement all code to be C rather than C++ (essentially)</a:t>
            </a:r>
          </a:p>
          <a:p>
            <a:pPr marL="285750" indent="-285750">
              <a:buFont typeface="Arial" panose="020B0604020202020204" pitchFamily="34" charset="0"/>
              <a:buChar char="•"/>
            </a:pPr>
            <a:r>
              <a:rPr lang="en-US" sz="2400" dirty="0"/>
              <a:t>Second to publish but </a:t>
            </a:r>
            <a:r>
              <a:rPr lang="en-US" sz="2400" i="1" dirty="0"/>
              <a:t>far better performance!</a:t>
            </a:r>
          </a:p>
        </p:txBody>
      </p:sp>
    </p:spTree>
    <p:extLst>
      <p:ext uri="{BB962C8B-B14F-4D97-AF65-F5344CB8AC3E}">
        <p14:creationId xmlns:p14="http://schemas.microsoft.com/office/powerpoint/2010/main" val="216027643"/>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44</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1104864" y="1040596"/>
            <a:ext cx="10362455" cy="461665"/>
          </a:xfrm>
          <a:prstGeom prst="rect">
            <a:avLst/>
          </a:prstGeom>
          <a:noFill/>
        </p:spPr>
        <p:txBody>
          <a:bodyPr wrap="square" rtlCol="0">
            <a:spAutoFit/>
          </a:bodyPr>
          <a:lstStyle/>
          <a:p>
            <a:r>
              <a:rPr lang="en-US" sz="2400" dirty="0"/>
              <a:t>Results, at first, were not stellar relative to recent achievements in South Korea.</a:t>
            </a:r>
          </a:p>
        </p:txBody>
      </p:sp>
      <p:sp>
        <p:nvSpPr>
          <p:cNvPr id="2" name="TextBox 1">
            <a:extLst>
              <a:ext uri="{FF2B5EF4-FFF2-40B4-BE49-F238E27FC236}">
                <a16:creationId xmlns:a16="http://schemas.microsoft.com/office/drawing/2014/main" id="{D8F96C23-49DC-58AA-A1CA-5C8F77ED5F1C}"/>
              </a:ext>
            </a:extLst>
          </p:cNvPr>
          <p:cNvSpPr txBox="1"/>
          <p:nvPr/>
        </p:nvSpPr>
        <p:spPr>
          <a:xfrm>
            <a:off x="3181457" y="5934670"/>
            <a:ext cx="9010543" cy="923330"/>
          </a:xfrm>
          <a:prstGeom prst="rect">
            <a:avLst/>
          </a:prstGeom>
          <a:noFill/>
        </p:spPr>
        <p:txBody>
          <a:bodyPr wrap="square" rtlCol="0">
            <a:spAutoFit/>
          </a:bodyPr>
          <a:lstStyle/>
          <a:p>
            <a:r>
              <a:rPr lang="en-US" sz="1800" dirty="0">
                <a:effectLst/>
                <a:latin typeface="SFRM1200"/>
              </a:rPr>
              <a:t>Ridley, Gavin, and Benoit Forget. “Design and Optimization of GPU Capabilities </a:t>
            </a:r>
            <a:endParaRPr lang="en-US" dirty="0"/>
          </a:p>
          <a:p>
            <a:r>
              <a:rPr lang="en-US" sz="1800" dirty="0">
                <a:effectLst/>
                <a:latin typeface="SFRM1200"/>
              </a:rPr>
              <a:t>in </a:t>
            </a:r>
            <a:r>
              <a:rPr lang="en-US" sz="1800" dirty="0" err="1">
                <a:effectLst/>
                <a:latin typeface="SFRM1200"/>
              </a:rPr>
              <a:t>OpenMC</a:t>
            </a:r>
            <a:r>
              <a:rPr lang="en-US" sz="1800" dirty="0">
                <a:effectLst/>
                <a:latin typeface="SFRM1200"/>
              </a:rPr>
              <a:t>.” ANS Winter Conference, Washington D.C., 2021. </a:t>
            </a:r>
            <a:endParaRPr lang="en-US" dirty="0"/>
          </a:p>
          <a:p>
            <a:endParaRPr lang="en-US" dirty="0"/>
          </a:p>
        </p:txBody>
      </p:sp>
      <p:pic>
        <p:nvPicPr>
          <p:cNvPr id="5" name="Picture 4">
            <a:extLst>
              <a:ext uri="{FF2B5EF4-FFF2-40B4-BE49-F238E27FC236}">
                <a16:creationId xmlns:a16="http://schemas.microsoft.com/office/drawing/2014/main" id="{F47809CD-4749-4347-ED74-3A1A041EA5A2}"/>
              </a:ext>
            </a:extLst>
          </p:cNvPr>
          <p:cNvPicPr>
            <a:picLocks noChangeAspect="1"/>
          </p:cNvPicPr>
          <p:nvPr/>
        </p:nvPicPr>
        <p:blipFill rotWithShape="1">
          <a:blip r:embed="rId3"/>
          <a:srcRect t="3259" b="1"/>
          <a:stretch/>
        </p:blipFill>
        <p:spPr>
          <a:xfrm>
            <a:off x="5422931" y="2774090"/>
            <a:ext cx="6044388" cy="1799200"/>
          </a:xfrm>
          <a:prstGeom prst="rect">
            <a:avLst/>
          </a:prstGeom>
        </p:spPr>
      </p:pic>
      <p:sp>
        <p:nvSpPr>
          <p:cNvPr id="6" name="TextBox 5">
            <a:extLst>
              <a:ext uri="{FF2B5EF4-FFF2-40B4-BE49-F238E27FC236}">
                <a16:creationId xmlns:a16="http://schemas.microsoft.com/office/drawing/2014/main" id="{64882E1D-00E3-6A63-F965-64B39A276921}"/>
              </a:ext>
            </a:extLst>
          </p:cNvPr>
          <p:cNvSpPr txBox="1"/>
          <p:nvPr/>
        </p:nvSpPr>
        <p:spPr>
          <a:xfrm>
            <a:off x="281305" y="1965530"/>
            <a:ext cx="5141626" cy="3416320"/>
          </a:xfrm>
          <a:prstGeom prst="rect">
            <a:avLst/>
          </a:prstGeom>
          <a:noFill/>
        </p:spPr>
        <p:txBody>
          <a:bodyPr wrap="square" rtlCol="0">
            <a:spAutoFit/>
          </a:bodyPr>
          <a:lstStyle/>
          <a:p>
            <a:r>
              <a:rPr lang="en-US" sz="2400" dirty="0"/>
              <a:t>My novel contributions:</a:t>
            </a:r>
          </a:p>
          <a:p>
            <a:pPr marL="285750" indent="-285750">
              <a:buFont typeface="Arial" panose="020B0604020202020204" pitchFamily="34" charset="0"/>
              <a:buChar char="•"/>
            </a:pPr>
            <a:r>
              <a:rPr lang="en-US" sz="2400" dirty="0"/>
              <a:t>Parallel scan for queue operations</a:t>
            </a:r>
          </a:p>
          <a:p>
            <a:pPr marL="285750" indent="-285750">
              <a:buFont typeface="Arial" panose="020B0604020202020204" pitchFamily="34" charset="0"/>
              <a:buChar char="•"/>
            </a:pPr>
            <a:r>
              <a:rPr lang="en-US" sz="2400" dirty="0" err="1"/>
              <a:t>Threadsafe</a:t>
            </a:r>
            <a:r>
              <a:rPr lang="en-US" sz="2400" dirty="0"/>
              <a:t> neighbor lists on GPU</a:t>
            </a:r>
          </a:p>
          <a:p>
            <a:pPr marL="285750" indent="-285750">
              <a:buFont typeface="Arial" panose="020B0604020202020204" pitchFamily="34" charset="0"/>
              <a:buChar char="•"/>
            </a:pPr>
            <a:r>
              <a:rPr lang="en-US" sz="2400" dirty="0"/>
              <a:t>Nice design pattern for array of structs</a:t>
            </a:r>
          </a:p>
          <a:p>
            <a:pPr marL="285750" indent="-285750">
              <a:buFont typeface="Arial" panose="020B0604020202020204" pitchFamily="34" charset="0"/>
              <a:buChar char="•"/>
            </a:pPr>
            <a:r>
              <a:rPr lang="en-US" sz="2400" dirty="0"/>
              <a:t>Implementation of open-source standard library containers that work as you’d like them to on GPU</a:t>
            </a:r>
          </a:p>
          <a:p>
            <a:pPr marL="285750" indent="-285750">
              <a:buFont typeface="Arial" panose="020B0604020202020204" pitchFamily="34" charset="0"/>
              <a:buChar char="•"/>
            </a:pPr>
            <a:endParaRPr lang="en-US" sz="2400" dirty="0"/>
          </a:p>
        </p:txBody>
      </p:sp>
      <p:sp>
        <p:nvSpPr>
          <p:cNvPr id="8" name="TextBox 7">
            <a:extLst>
              <a:ext uri="{FF2B5EF4-FFF2-40B4-BE49-F238E27FC236}">
                <a16:creationId xmlns:a16="http://schemas.microsoft.com/office/drawing/2014/main" id="{7151820C-3FCB-4B77-5CA5-19F47149555A}"/>
              </a:ext>
            </a:extLst>
          </p:cNvPr>
          <p:cNvSpPr txBox="1"/>
          <p:nvPr/>
        </p:nvSpPr>
        <p:spPr>
          <a:xfrm>
            <a:off x="5405950" y="2204696"/>
            <a:ext cx="6138310" cy="461665"/>
          </a:xfrm>
          <a:prstGeom prst="rect">
            <a:avLst/>
          </a:prstGeom>
          <a:noFill/>
        </p:spPr>
        <p:txBody>
          <a:bodyPr wrap="square" rtlCol="0">
            <a:spAutoFit/>
          </a:bodyPr>
          <a:lstStyle/>
          <a:p>
            <a:r>
              <a:rPr lang="en-US" sz="2400" dirty="0"/>
              <a:t>Below: 2021 GPU </a:t>
            </a:r>
            <a:r>
              <a:rPr lang="en-US" sz="2400" dirty="0" err="1"/>
              <a:t>OpenMC</a:t>
            </a:r>
            <a:r>
              <a:rPr lang="en-US" sz="2400" dirty="0"/>
              <a:t> results vs. others</a:t>
            </a:r>
          </a:p>
        </p:txBody>
      </p:sp>
    </p:spTree>
    <p:extLst>
      <p:ext uri="{BB962C8B-B14F-4D97-AF65-F5344CB8AC3E}">
        <p14:creationId xmlns:p14="http://schemas.microsoft.com/office/powerpoint/2010/main" val="2249039946"/>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45</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3956571" y="941964"/>
            <a:ext cx="9924164" cy="461665"/>
          </a:xfrm>
          <a:prstGeom prst="rect">
            <a:avLst/>
          </a:prstGeom>
          <a:noFill/>
        </p:spPr>
        <p:txBody>
          <a:bodyPr wrap="square" rtlCol="0">
            <a:spAutoFit/>
          </a:bodyPr>
          <a:lstStyle/>
          <a:p>
            <a:r>
              <a:rPr lang="en-US" sz="2400" dirty="0"/>
              <a:t>Parallel scan for queue operations:</a:t>
            </a:r>
          </a:p>
        </p:txBody>
      </p:sp>
      <p:pic>
        <p:nvPicPr>
          <p:cNvPr id="15362" name="Picture 2">
            <a:extLst>
              <a:ext uri="{FF2B5EF4-FFF2-40B4-BE49-F238E27FC236}">
                <a16:creationId xmlns:a16="http://schemas.microsoft.com/office/drawing/2014/main" id="{D060EB84-723B-C02B-2AF5-75E99D28A2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1586" y="1962032"/>
            <a:ext cx="3437357" cy="34906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325B14-ACCA-4C7B-A811-1ADC2593B11D}"/>
              </a:ext>
            </a:extLst>
          </p:cNvPr>
          <p:cNvSpPr txBox="1"/>
          <p:nvPr/>
        </p:nvSpPr>
        <p:spPr>
          <a:xfrm>
            <a:off x="4241399" y="1654646"/>
            <a:ext cx="3734375" cy="369332"/>
          </a:xfrm>
          <a:prstGeom prst="rect">
            <a:avLst/>
          </a:prstGeom>
          <a:noFill/>
        </p:spPr>
        <p:txBody>
          <a:bodyPr wrap="square" rtlCol="0">
            <a:spAutoFit/>
          </a:bodyPr>
          <a:lstStyle/>
          <a:p>
            <a:r>
              <a:rPr lang="en-US" dirty="0"/>
              <a:t>0  0  1  1  0  1  1  0  0 0  1  0  1  0  1  1</a:t>
            </a:r>
          </a:p>
        </p:txBody>
      </p:sp>
      <p:sp>
        <p:nvSpPr>
          <p:cNvPr id="5" name="TextBox 4">
            <a:extLst>
              <a:ext uri="{FF2B5EF4-FFF2-40B4-BE49-F238E27FC236}">
                <a16:creationId xmlns:a16="http://schemas.microsoft.com/office/drawing/2014/main" id="{944C38CE-EF5F-0967-122D-22B648517E83}"/>
              </a:ext>
            </a:extLst>
          </p:cNvPr>
          <p:cNvSpPr txBox="1"/>
          <p:nvPr/>
        </p:nvSpPr>
        <p:spPr>
          <a:xfrm>
            <a:off x="4241398" y="5441545"/>
            <a:ext cx="3734375" cy="369332"/>
          </a:xfrm>
          <a:prstGeom prst="rect">
            <a:avLst/>
          </a:prstGeom>
          <a:noFill/>
        </p:spPr>
        <p:txBody>
          <a:bodyPr wrap="square" rtlCol="0">
            <a:spAutoFit/>
          </a:bodyPr>
          <a:lstStyle/>
          <a:p>
            <a:r>
              <a:rPr lang="en-US" dirty="0"/>
              <a:t>0  0  0  1  1  1  2  3 3  3  3  4  4  5  5  6</a:t>
            </a:r>
          </a:p>
        </p:txBody>
      </p:sp>
      <p:sp>
        <p:nvSpPr>
          <p:cNvPr id="6" name="Right Arrow 5">
            <a:extLst>
              <a:ext uri="{FF2B5EF4-FFF2-40B4-BE49-F238E27FC236}">
                <a16:creationId xmlns:a16="http://schemas.microsoft.com/office/drawing/2014/main" id="{C3E4EB2F-3BDD-D242-00F3-380505580B17}"/>
              </a:ext>
            </a:extLst>
          </p:cNvPr>
          <p:cNvSpPr/>
          <p:nvPr/>
        </p:nvSpPr>
        <p:spPr>
          <a:xfrm rot="21089047">
            <a:off x="2853866" y="1818301"/>
            <a:ext cx="1407695" cy="3806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4180A4B-1D07-6A69-F8C4-33B83D6AFC29}"/>
              </a:ext>
            </a:extLst>
          </p:cNvPr>
          <p:cNvSpPr txBox="1"/>
          <p:nvPr/>
        </p:nvSpPr>
        <p:spPr>
          <a:xfrm>
            <a:off x="493850" y="1640669"/>
            <a:ext cx="2267092" cy="1200329"/>
          </a:xfrm>
          <a:prstGeom prst="rect">
            <a:avLst/>
          </a:prstGeom>
          <a:noFill/>
        </p:spPr>
        <p:txBody>
          <a:bodyPr wrap="square" rtlCol="0">
            <a:spAutoFit/>
          </a:bodyPr>
          <a:lstStyle/>
          <a:p>
            <a:r>
              <a:rPr lang="en-US" dirty="0"/>
              <a:t>Threads that need to be written to some queue set a flag value to 1, else 0.</a:t>
            </a:r>
          </a:p>
        </p:txBody>
      </p:sp>
      <p:sp>
        <p:nvSpPr>
          <p:cNvPr id="9" name="Right Arrow 8">
            <a:extLst>
              <a:ext uri="{FF2B5EF4-FFF2-40B4-BE49-F238E27FC236}">
                <a16:creationId xmlns:a16="http://schemas.microsoft.com/office/drawing/2014/main" id="{58DE6310-E923-5F28-C981-0F401370E41D}"/>
              </a:ext>
            </a:extLst>
          </p:cNvPr>
          <p:cNvSpPr/>
          <p:nvPr/>
        </p:nvSpPr>
        <p:spPr>
          <a:xfrm rot="21089047">
            <a:off x="2923470" y="3327688"/>
            <a:ext cx="1407695" cy="3806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C289A07-CB98-4B4D-0A9C-CD7538638122}"/>
              </a:ext>
            </a:extLst>
          </p:cNvPr>
          <p:cNvSpPr txBox="1"/>
          <p:nvPr/>
        </p:nvSpPr>
        <p:spPr>
          <a:xfrm>
            <a:off x="323437" y="3112128"/>
            <a:ext cx="2711959" cy="923330"/>
          </a:xfrm>
          <a:prstGeom prst="rect">
            <a:avLst/>
          </a:prstGeom>
          <a:noFill/>
        </p:spPr>
        <p:txBody>
          <a:bodyPr wrap="square" rtlCol="0">
            <a:spAutoFit/>
          </a:bodyPr>
          <a:lstStyle/>
          <a:p>
            <a:r>
              <a:rPr lang="en-US" dirty="0"/>
              <a:t>The running sum can be computed by an efficient parallel algorithm.</a:t>
            </a:r>
          </a:p>
        </p:txBody>
      </p:sp>
      <p:sp>
        <p:nvSpPr>
          <p:cNvPr id="11" name="TextBox 10">
            <a:extLst>
              <a:ext uri="{FF2B5EF4-FFF2-40B4-BE49-F238E27FC236}">
                <a16:creationId xmlns:a16="http://schemas.microsoft.com/office/drawing/2014/main" id="{49475B51-C7E0-A686-F073-BD7E31FB9073}"/>
              </a:ext>
            </a:extLst>
          </p:cNvPr>
          <p:cNvSpPr txBox="1"/>
          <p:nvPr/>
        </p:nvSpPr>
        <p:spPr>
          <a:xfrm>
            <a:off x="323437" y="4844194"/>
            <a:ext cx="2510007" cy="923330"/>
          </a:xfrm>
          <a:prstGeom prst="rect">
            <a:avLst/>
          </a:prstGeom>
          <a:noFill/>
        </p:spPr>
        <p:txBody>
          <a:bodyPr wrap="square" rtlCol="0">
            <a:spAutoFit/>
          </a:bodyPr>
          <a:lstStyle/>
          <a:p>
            <a:r>
              <a:rPr lang="en-US" dirty="0"/>
              <a:t>The result is the relative location each active thread should write to:</a:t>
            </a:r>
          </a:p>
        </p:txBody>
      </p:sp>
      <p:sp>
        <p:nvSpPr>
          <p:cNvPr id="12" name="Right Arrow 11">
            <a:extLst>
              <a:ext uri="{FF2B5EF4-FFF2-40B4-BE49-F238E27FC236}">
                <a16:creationId xmlns:a16="http://schemas.microsoft.com/office/drawing/2014/main" id="{AB32C276-DD57-A912-5EEF-DA63D141EF36}"/>
              </a:ext>
            </a:extLst>
          </p:cNvPr>
          <p:cNvSpPr/>
          <p:nvPr/>
        </p:nvSpPr>
        <p:spPr>
          <a:xfrm rot="577934">
            <a:off x="2845712" y="5201164"/>
            <a:ext cx="1407695" cy="3806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8191126-F6A3-7139-7BDA-1512D0EE9D9B}"/>
              </a:ext>
            </a:extLst>
          </p:cNvPr>
          <p:cNvSpPr txBox="1"/>
          <p:nvPr/>
        </p:nvSpPr>
        <p:spPr>
          <a:xfrm>
            <a:off x="2746871" y="6009406"/>
            <a:ext cx="9010543" cy="923330"/>
          </a:xfrm>
          <a:prstGeom prst="rect">
            <a:avLst/>
          </a:prstGeom>
          <a:noFill/>
        </p:spPr>
        <p:txBody>
          <a:bodyPr wrap="square" rtlCol="0">
            <a:spAutoFit/>
          </a:bodyPr>
          <a:lstStyle/>
          <a:p>
            <a:r>
              <a:rPr lang="en-US" sz="1800" dirty="0">
                <a:effectLst/>
                <a:latin typeface="SFRM1200"/>
              </a:rPr>
              <a:t>Ridley, Gavin, and Benoit Forget. “Design and Optimization of GPU Capabilities </a:t>
            </a:r>
            <a:endParaRPr lang="en-US" dirty="0"/>
          </a:p>
          <a:p>
            <a:r>
              <a:rPr lang="en-US" sz="1800" dirty="0">
                <a:effectLst/>
                <a:latin typeface="SFRM1200"/>
              </a:rPr>
              <a:t>in </a:t>
            </a:r>
            <a:r>
              <a:rPr lang="en-US" sz="1800" dirty="0" err="1">
                <a:effectLst/>
                <a:latin typeface="SFRM1200"/>
              </a:rPr>
              <a:t>OpenMC</a:t>
            </a:r>
            <a:r>
              <a:rPr lang="en-US" sz="1800" dirty="0">
                <a:effectLst/>
                <a:latin typeface="SFRM1200"/>
              </a:rPr>
              <a:t>.” ANS Winter Conference, Washington D.C., 2021. </a:t>
            </a:r>
            <a:endParaRPr lang="en-US" dirty="0"/>
          </a:p>
          <a:p>
            <a:endParaRPr lang="en-US" dirty="0"/>
          </a:p>
        </p:txBody>
      </p:sp>
      <p:sp>
        <p:nvSpPr>
          <p:cNvPr id="15" name="Rectangle 14">
            <a:extLst>
              <a:ext uri="{FF2B5EF4-FFF2-40B4-BE49-F238E27FC236}">
                <a16:creationId xmlns:a16="http://schemas.microsoft.com/office/drawing/2014/main" id="{5AB84944-9FBF-3E41-19D4-1EFAD96401D1}"/>
              </a:ext>
            </a:extLst>
          </p:cNvPr>
          <p:cNvSpPr/>
          <p:nvPr/>
        </p:nvSpPr>
        <p:spPr>
          <a:xfrm>
            <a:off x="7252142" y="1767944"/>
            <a:ext cx="5362929" cy="1200329"/>
          </a:xfrm>
          <a:prstGeom prst="rect">
            <a:avLst/>
          </a:prstGeom>
          <a:noFill/>
        </p:spPr>
        <p:txBody>
          <a:bodyPr wrap="squar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6.6x speedup for</a:t>
            </a:r>
          </a:p>
          <a:p>
            <a:pPr algn="ctr"/>
            <a:r>
              <a:rPr lang="en-US" sz="3600" b="1" dirty="0">
                <a:ln w="22225">
                  <a:solidFill>
                    <a:schemeClr val="accent2"/>
                  </a:solidFill>
                  <a:prstDash val="solid"/>
                </a:ln>
                <a:solidFill>
                  <a:schemeClr val="accent2">
                    <a:lumMod val="40000"/>
                    <a:lumOff val="60000"/>
                  </a:schemeClr>
                </a:solidFill>
              </a:rPr>
              <a:t>particle flight!</a:t>
            </a:r>
            <a:endParaRPr lang="en-US" sz="3600" b="1" cap="none" spc="0" dirty="0">
              <a:ln w="22225">
                <a:solidFill>
                  <a:schemeClr val="accent2"/>
                </a:solidFill>
                <a:prstDash val="solid"/>
              </a:ln>
              <a:solidFill>
                <a:schemeClr val="accent2">
                  <a:lumMod val="40000"/>
                  <a:lumOff val="60000"/>
                </a:schemeClr>
              </a:solidFill>
              <a:effectLst/>
            </a:endParaRPr>
          </a:p>
        </p:txBody>
      </p:sp>
      <p:pic>
        <p:nvPicPr>
          <p:cNvPr id="16" name="Picture 15">
            <a:extLst>
              <a:ext uri="{FF2B5EF4-FFF2-40B4-BE49-F238E27FC236}">
                <a16:creationId xmlns:a16="http://schemas.microsoft.com/office/drawing/2014/main" id="{F7B1CAD7-3DE9-3692-5191-9337FD7453AE}"/>
              </a:ext>
            </a:extLst>
          </p:cNvPr>
          <p:cNvPicPr>
            <a:picLocks noChangeAspect="1"/>
          </p:cNvPicPr>
          <p:nvPr/>
        </p:nvPicPr>
        <p:blipFill>
          <a:blip r:embed="rId4"/>
          <a:stretch>
            <a:fillRect/>
          </a:stretch>
        </p:blipFill>
        <p:spPr>
          <a:xfrm>
            <a:off x="8593784" y="3133834"/>
            <a:ext cx="2515930" cy="2502601"/>
          </a:xfrm>
          <a:prstGeom prst="rect">
            <a:avLst/>
          </a:prstGeom>
        </p:spPr>
      </p:pic>
    </p:spTree>
    <p:extLst>
      <p:ext uri="{BB962C8B-B14F-4D97-AF65-F5344CB8AC3E}">
        <p14:creationId xmlns:p14="http://schemas.microsoft.com/office/powerpoint/2010/main" val="3625851498"/>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46</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2445363" y="1016690"/>
            <a:ext cx="9924164" cy="461665"/>
          </a:xfrm>
          <a:prstGeom prst="rect">
            <a:avLst/>
          </a:prstGeom>
          <a:noFill/>
        </p:spPr>
        <p:txBody>
          <a:bodyPr wrap="square" rtlCol="0">
            <a:spAutoFit/>
          </a:bodyPr>
          <a:lstStyle/>
          <a:p>
            <a:r>
              <a:rPr lang="en-US" sz="2400" dirty="0"/>
              <a:t>Why does sorting the cross-section lookup queue help?*</a:t>
            </a:r>
          </a:p>
        </p:txBody>
      </p:sp>
      <p:sp>
        <p:nvSpPr>
          <p:cNvPr id="2" name="TextBox 1">
            <a:extLst>
              <a:ext uri="{FF2B5EF4-FFF2-40B4-BE49-F238E27FC236}">
                <a16:creationId xmlns:a16="http://schemas.microsoft.com/office/drawing/2014/main" id="{D8F96C23-49DC-58AA-A1CA-5C8F77ED5F1C}"/>
              </a:ext>
            </a:extLst>
          </p:cNvPr>
          <p:cNvSpPr txBox="1"/>
          <p:nvPr/>
        </p:nvSpPr>
        <p:spPr>
          <a:xfrm>
            <a:off x="2746871" y="5934670"/>
            <a:ext cx="9010543" cy="923330"/>
          </a:xfrm>
          <a:prstGeom prst="rect">
            <a:avLst/>
          </a:prstGeom>
          <a:noFill/>
        </p:spPr>
        <p:txBody>
          <a:bodyPr wrap="square" rtlCol="0">
            <a:spAutoFit/>
          </a:bodyPr>
          <a:lstStyle/>
          <a:p>
            <a:r>
              <a:rPr lang="en-US" sz="1800" dirty="0">
                <a:effectLst/>
                <a:latin typeface="SFRM1200"/>
              </a:rPr>
              <a:t>* S. P. Hamilton and T. M. Evans, “Continuous-energy Monte Carlo neutron transport on GPUs in the Shift code,” </a:t>
            </a:r>
            <a:r>
              <a:rPr lang="en-US" sz="1800" dirty="0">
                <a:effectLst/>
                <a:latin typeface="SFTI1200"/>
              </a:rPr>
              <a:t>Annals of Nuclear Energy</a:t>
            </a:r>
            <a:r>
              <a:rPr lang="en-US" sz="1800" dirty="0">
                <a:effectLst/>
                <a:latin typeface="SFRM1200"/>
              </a:rPr>
              <a:t>, vol. 128, pp. 236–247, Jun. 2019 </a:t>
            </a:r>
            <a:endParaRPr lang="en-US" dirty="0">
              <a:effectLst/>
            </a:endParaRPr>
          </a:p>
          <a:p>
            <a:endParaRPr lang="en-US" dirty="0"/>
          </a:p>
        </p:txBody>
      </p:sp>
      <p:pic>
        <p:nvPicPr>
          <p:cNvPr id="5" name="Picture 4" descr="A graph of a graph&#10;&#10;Description automatically generated with medium confidence">
            <a:extLst>
              <a:ext uri="{FF2B5EF4-FFF2-40B4-BE49-F238E27FC236}">
                <a16:creationId xmlns:a16="http://schemas.microsoft.com/office/drawing/2014/main" id="{E246CB5C-72C5-1188-41C5-042ADE6552CE}"/>
              </a:ext>
            </a:extLst>
          </p:cNvPr>
          <p:cNvPicPr>
            <a:picLocks noChangeAspect="1"/>
          </p:cNvPicPr>
          <p:nvPr/>
        </p:nvPicPr>
        <p:blipFill rotWithShape="1">
          <a:blip r:embed="rId3"/>
          <a:srcRect l="5653" t="4098" r="4596" b="3406"/>
          <a:stretch/>
        </p:blipFill>
        <p:spPr>
          <a:xfrm>
            <a:off x="1042404" y="1870532"/>
            <a:ext cx="10067310" cy="1144431"/>
          </a:xfrm>
          <a:prstGeom prst="rect">
            <a:avLst/>
          </a:prstGeom>
        </p:spPr>
      </p:pic>
      <p:cxnSp>
        <p:nvCxnSpPr>
          <p:cNvPr id="6" name="Straight Arrow Connector 5">
            <a:extLst>
              <a:ext uri="{FF2B5EF4-FFF2-40B4-BE49-F238E27FC236}">
                <a16:creationId xmlns:a16="http://schemas.microsoft.com/office/drawing/2014/main" id="{8046F9C6-9C09-3C5A-3E33-42C207A01196}"/>
              </a:ext>
            </a:extLst>
          </p:cNvPr>
          <p:cNvCxnSpPr>
            <a:cxnSpLocks/>
          </p:cNvCxnSpPr>
          <p:nvPr/>
        </p:nvCxnSpPr>
        <p:spPr>
          <a:xfrm>
            <a:off x="1347788" y="1776431"/>
            <a:ext cx="8369236"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B1AA6E4-4C70-9A28-F904-E9ECADA56715}"/>
              </a:ext>
            </a:extLst>
          </p:cNvPr>
          <p:cNvSpPr txBox="1"/>
          <p:nvPr/>
        </p:nvSpPr>
        <p:spPr>
          <a:xfrm>
            <a:off x="9814611" y="1545598"/>
            <a:ext cx="1332957" cy="461665"/>
          </a:xfrm>
          <a:prstGeom prst="rect">
            <a:avLst/>
          </a:prstGeom>
          <a:noFill/>
        </p:spPr>
        <p:txBody>
          <a:bodyPr wrap="square" rtlCol="0">
            <a:spAutoFit/>
          </a:bodyPr>
          <a:lstStyle/>
          <a:p>
            <a:r>
              <a:rPr lang="en-US" sz="2400" dirty="0"/>
              <a:t>E (eV)</a:t>
            </a:r>
          </a:p>
        </p:txBody>
      </p:sp>
      <p:cxnSp>
        <p:nvCxnSpPr>
          <p:cNvPr id="9" name="Straight Arrow Connector 8">
            <a:extLst>
              <a:ext uri="{FF2B5EF4-FFF2-40B4-BE49-F238E27FC236}">
                <a16:creationId xmlns:a16="http://schemas.microsoft.com/office/drawing/2014/main" id="{CA54275A-4DCB-8F4F-5BA3-3D76BE03F4E9}"/>
              </a:ext>
            </a:extLst>
          </p:cNvPr>
          <p:cNvCxnSpPr>
            <a:cxnSpLocks/>
          </p:cNvCxnSpPr>
          <p:nvPr/>
        </p:nvCxnSpPr>
        <p:spPr>
          <a:xfrm flipV="1">
            <a:off x="732026" y="1776430"/>
            <a:ext cx="0" cy="1144433"/>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0E0B078-D1BB-CFFC-09EC-A1E09D81FE0B}"/>
              </a:ext>
            </a:extLst>
          </p:cNvPr>
          <p:cNvSpPr txBox="1"/>
          <p:nvPr/>
        </p:nvSpPr>
        <p:spPr>
          <a:xfrm>
            <a:off x="375925" y="1300488"/>
            <a:ext cx="1332957" cy="461665"/>
          </a:xfrm>
          <a:prstGeom prst="rect">
            <a:avLst/>
          </a:prstGeom>
          <a:noFill/>
        </p:spPr>
        <p:txBody>
          <a:bodyPr wrap="square" rtlCol="0">
            <a:spAutoFit/>
          </a:bodyPr>
          <a:lstStyle/>
          <a:p>
            <a:r>
              <a:rPr lang="en-US" sz="2400" dirty="0" err="1"/>
              <a:t>σ</a:t>
            </a:r>
            <a:r>
              <a:rPr lang="en-US" sz="2400" dirty="0"/>
              <a:t> (b)</a:t>
            </a:r>
          </a:p>
        </p:txBody>
      </p:sp>
      <p:sp>
        <p:nvSpPr>
          <p:cNvPr id="15" name="Rectangle 14">
            <a:extLst>
              <a:ext uri="{FF2B5EF4-FFF2-40B4-BE49-F238E27FC236}">
                <a16:creationId xmlns:a16="http://schemas.microsoft.com/office/drawing/2014/main" id="{B899A109-CFF3-B9CB-89CF-7E8C64DAD265}"/>
              </a:ext>
            </a:extLst>
          </p:cNvPr>
          <p:cNvSpPr/>
          <p:nvPr/>
        </p:nvSpPr>
        <p:spPr>
          <a:xfrm>
            <a:off x="7171832" y="3426700"/>
            <a:ext cx="5020926" cy="1754326"/>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Unsorted,</a:t>
            </a:r>
          </a:p>
          <a:p>
            <a:pPr algn="ctr"/>
            <a:r>
              <a:rPr lang="en-US" sz="5400" b="1" dirty="0">
                <a:ln w="22225">
                  <a:solidFill>
                    <a:schemeClr val="accent2"/>
                  </a:solidFill>
                  <a:prstDash val="solid"/>
                </a:ln>
                <a:solidFill>
                  <a:schemeClr val="accent2">
                    <a:lumMod val="40000"/>
                    <a:lumOff val="60000"/>
                  </a:schemeClr>
                </a:solidFill>
              </a:rPr>
              <a:t>serial bandwidth</a:t>
            </a:r>
            <a:endParaRPr lang="en-US" sz="5400" b="1" cap="none" spc="0" dirty="0">
              <a:ln w="22225">
                <a:solidFill>
                  <a:schemeClr val="accent2"/>
                </a:solidFill>
                <a:prstDash val="solid"/>
              </a:ln>
              <a:solidFill>
                <a:schemeClr val="accent2">
                  <a:lumMod val="40000"/>
                  <a:lumOff val="60000"/>
                </a:schemeClr>
              </a:solidFill>
              <a:effectLst/>
            </a:endParaRPr>
          </a:p>
        </p:txBody>
      </p:sp>
      <p:pic>
        <p:nvPicPr>
          <p:cNvPr id="16" name="Graphic 15" descr="Robot outline">
            <a:extLst>
              <a:ext uri="{FF2B5EF4-FFF2-40B4-BE49-F238E27FC236}">
                <a16:creationId xmlns:a16="http://schemas.microsoft.com/office/drawing/2014/main" id="{04F4D29A-BA86-0C0E-7E06-E6B538FBD9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39561" y="4359113"/>
            <a:ext cx="673278" cy="630052"/>
          </a:xfrm>
          <a:prstGeom prst="rect">
            <a:avLst/>
          </a:prstGeom>
        </p:spPr>
      </p:pic>
      <p:pic>
        <p:nvPicPr>
          <p:cNvPr id="17" name="Graphic 16" descr="Robot outline">
            <a:extLst>
              <a:ext uri="{FF2B5EF4-FFF2-40B4-BE49-F238E27FC236}">
                <a16:creationId xmlns:a16="http://schemas.microsoft.com/office/drawing/2014/main" id="{64073642-C33A-2C87-67F2-6E7E61D588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55500" y="4359113"/>
            <a:ext cx="673278" cy="630052"/>
          </a:xfrm>
          <a:prstGeom prst="rect">
            <a:avLst/>
          </a:prstGeom>
        </p:spPr>
      </p:pic>
      <p:pic>
        <p:nvPicPr>
          <p:cNvPr id="18" name="Graphic 17" descr="Robot outline">
            <a:extLst>
              <a:ext uri="{FF2B5EF4-FFF2-40B4-BE49-F238E27FC236}">
                <a16:creationId xmlns:a16="http://schemas.microsoft.com/office/drawing/2014/main" id="{C275E443-9880-C227-6312-B9E3ED94D4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71439" y="4359113"/>
            <a:ext cx="673278" cy="630052"/>
          </a:xfrm>
          <a:prstGeom prst="rect">
            <a:avLst/>
          </a:prstGeom>
        </p:spPr>
      </p:pic>
      <p:pic>
        <p:nvPicPr>
          <p:cNvPr id="19" name="Graphic 18" descr="Robot outline">
            <a:extLst>
              <a:ext uri="{FF2B5EF4-FFF2-40B4-BE49-F238E27FC236}">
                <a16:creationId xmlns:a16="http://schemas.microsoft.com/office/drawing/2014/main" id="{9B156EAC-8978-C899-A4DD-6CD4B45CAA1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87378" y="4359113"/>
            <a:ext cx="673278" cy="630052"/>
          </a:xfrm>
          <a:prstGeom prst="rect">
            <a:avLst/>
          </a:prstGeom>
        </p:spPr>
      </p:pic>
      <p:pic>
        <p:nvPicPr>
          <p:cNvPr id="20" name="Graphic 19" descr="Robot outline">
            <a:extLst>
              <a:ext uri="{FF2B5EF4-FFF2-40B4-BE49-F238E27FC236}">
                <a16:creationId xmlns:a16="http://schemas.microsoft.com/office/drawing/2014/main" id="{10D2A2DB-200D-6F40-49C3-A605065A24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3317" y="4359113"/>
            <a:ext cx="673278" cy="630052"/>
          </a:xfrm>
          <a:prstGeom prst="rect">
            <a:avLst/>
          </a:prstGeom>
        </p:spPr>
      </p:pic>
      <p:pic>
        <p:nvPicPr>
          <p:cNvPr id="21" name="Graphic 20" descr="Robot outline">
            <a:extLst>
              <a:ext uri="{FF2B5EF4-FFF2-40B4-BE49-F238E27FC236}">
                <a16:creationId xmlns:a16="http://schemas.microsoft.com/office/drawing/2014/main" id="{32FCA9A0-CBC5-A7CF-5A57-31CF672807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19255" y="4381113"/>
            <a:ext cx="673278" cy="630052"/>
          </a:xfrm>
          <a:prstGeom prst="rect">
            <a:avLst/>
          </a:prstGeom>
        </p:spPr>
      </p:pic>
      <p:cxnSp>
        <p:nvCxnSpPr>
          <p:cNvPr id="22" name="Straight Arrow Connector 21">
            <a:extLst>
              <a:ext uri="{FF2B5EF4-FFF2-40B4-BE49-F238E27FC236}">
                <a16:creationId xmlns:a16="http://schemas.microsoft.com/office/drawing/2014/main" id="{B0798866-376D-36F8-83DB-E1FC9BD4CA35}"/>
              </a:ext>
            </a:extLst>
          </p:cNvPr>
          <p:cNvCxnSpPr>
            <a:cxnSpLocks/>
          </p:cNvCxnSpPr>
          <p:nvPr/>
        </p:nvCxnSpPr>
        <p:spPr>
          <a:xfrm flipH="1" flipV="1">
            <a:off x="2133600" y="2920863"/>
            <a:ext cx="2518154" cy="146025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6E3D2F96-6940-F735-BE30-9A79BEE7868C}"/>
              </a:ext>
            </a:extLst>
          </p:cNvPr>
          <p:cNvCxnSpPr>
            <a:cxnSpLocks/>
          </p:cNvCxnSpPr>
          <p:nvPr/>
        </p:nvCxnSpPr>
        <p:spPr>
          <a:xfrm flipV="1">
            <a:off x="5060242" y="2852210"/>
            <a:ext cx="3705806" cy="1430545"/>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3B44458-3ED6-9746-A6FB-63A97E1ECC37}"/>
              </a:ext>
            </a:extLst>
          </p:cNvPr>
          <p:cNvCxnSpPr>
            <a:cxnSpLocks/>
          </p:cNvCxnSpPr>
          <p:nvPr/>
        </p:nvCxnSpPr>
        <p:spPr>
          <a:xfrm flipH="1" flipV="1">
            <a:off x="5312783" y="2909446"/>
            <a:ext cx="155947" cy="1415525"/>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875CDCE-8AA1-4342-5C59-5B2A646027ED}"/>
              </a:ext>
            </a:extLst>
          </p:cNvPr>
          <p:cNvCxnSpPr>
            <a:cxnSpLocks/>
          </p:cNvCxnSpPr>
          <p:nvPr/>
        </p:nvCxnSpPr>
        <p:spPr>
          <a:xfrm flipH="1" flipV="1">
            <a:off x="3453330" y="2753852"/>
            <a:ext cx="2445567" cy="160277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A06B9F90-BF14-1BB5-FAA7-3A8EFE286F6B}"/>
              </a:ext>
            </a:extLst>
          </p:cNvPr>
          <p:cNvCxnSpPr>
            <a:cxnSpLocks/>
          </p:cNvCxnSpPr>
          <p:nvPr/>
        </p:nvCxnSpPr>
        <p:spPr>
          <a:xfrm flipH="1" flipV="1">
            <a:off x="6177962" y="2832302"/>
            <a:ext cx="116570" cy="1468063"/>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72EA236-5EEE-896C-AD56-52533E31C4E1}"/>
              </a:ext>
            </a:extLst>
          </p:cNvPr>
          <p:cNvCxnSpPr>
            <a:cxnSpLocks/>
          </p:cNvCxnSpPr>
          <p:nvPr/>
        </p:nvCxnSpPr>
        <p:spPr>
          <a:xfrm flipH="1" flipV="1">
            <a:off x="1472571" y="2870303"/>
            <a:ext cx="5283323" cy="1460437"/>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9247312"/>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47</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2445363" y="1016690"/>
            <a:ext cx="9924164" cy="461665"/>
          </a:xfrm>
          <a:prstGeom prst="rect">
            <a:avLst/>
          </a:prstGeom>
          <a:noFill/>
        </p:spPr>
        <p:txBody>
          <a:bodyPr wrap="square" rtlCol="0">
            <a:spAutoFit/>
          </a:bodyPr>
          <a:lstStyle/>
          <a:p>
            <a:r>
              <a:rPr lang="en-US" sz="2400" dirty="0"/>
              <a:t>Why does sorting the cross-section lookup queue help?*</a:t>
            </a:r>
          </a:p>
        </p:txBody>
      </p:sp>
      <p:sp>
        <p:nvSpPr>
          <p:cNvPr id="2" name="TextBox 1">
            <a:extLst>
              <a:ext uri="{FF2B5EF4-FFF2-40B4-BE49-F238E27FC236}">
                <a16:creationId xmlns:a16="http://schemas.microsoft.com/office/drawing/2014/main" id="{D8F96C23-49DC-58AA-A1CA-5C8F77ED5F1C}"/>
              </a:ext>
            </a:extLst>
          </p:cNvPr>
          <p:cNvSpPr txBox="1"/>
          <p:nvPr/>
        </p:nvSpPr>
        <p:spPr>
          <a:xfrm>
            <a:off x="2746871" y="5934670"/>
            <a:ext cx="9010543" cy="923330"/>
          </a:xfrm>
          <a:prstGeom prst="rect">
            <a:avLst/>
          </a:prstGeom>
          <a:noFill/>
        </p:spPr>
        <p:txBody>
          <a:bodyPr wrap="square" rtlCol="0">
            <a:spAutoFit/>
          </a:bodyPr>
          <a:lstStyle/>
          <a:p>
            <a:r>
              <a:rPr lang="en-US" sz="1800" dirty="0">
                <a:effectLst/>
                <a:latin typeface="SFRM1200"/>
              </a:rPr>
              <a:t>* S. P. Hamilton and T. M. Evans, “Continuous-energy Monte Carlo neutron transport on GPUs in the Shift code,” </a:t>
            </a:r>
            <a:r>
              <a:rPr lang="en-US" sz="1800" dirty="0">
                <a:effectLst/>
                <a:latin typeface="SFTI1200"/>
              </a:rPr>
              <a:t>Annals of Nuclear Energy</a:t>
            </a:r>
            <a:r>
              <a:rPr lang="en-US" sz="1800" dirty="0">
                <a:effectLst/>
                <a:latin typeface="SFRM1200"/>
              </a:rPr>
              <a:t>, vol. 128, pp. 236–247, Jun. 2019 </a:t>
            </a:r>
            <a:endParaRPr lang="en-US" dirty="0">
              <a:effectLst/>
            </a:endParaRPr>
          </a:p>
          <a:p>
            <a:endParaRPr lang="en-US" dirty="0"/>
          </a:p>
        </p:txBody>
      </p:sp>
      <p:pic>
        <p:nvPicPr>
          <p:cNvPr id="5" name="Picture 4" descr="A graph of a graph&#10;&#10;Description automatically generated with medium confidence">
            <a:extLst>
              <a:ext uri="{FF2B5EF4-FFF2-40B4-BE49-F238E27FC236}">
                <a16:creationId xmlns:a16="http://schemas.microsoft.com/office/drawing/2014/main" id="{E246CB5C-72C5-1188-41C5-042ADE6552CE}"/>
              </a:ext>
            </a:extLst>
          </p:cNvPr>
          <p:cNvPicPr>
            <a:picLocks noChangeAspect="1"/>
          </p:cNvPicPr>
          <p:nvPr/>
        </p:nvPicPr>
        <p:blipFill rotWithShape="1">
          <a:blip r:embed="rId3"/>
          <a:srcRect l="5653" t="4098" r="4596" b="3406"/>
          <a:stretch/>
        </p:blipFill>
        <p:spPr>
          <a:xfrm>
            <a:off x="1042404" y="1870532"/>
            <a:ext cx="10067310" cy="1144431"/>
          </a:xfrm>
          <a:prstGeom prst="rect">
            <a:avLst/>
          </a:prstGeom>
        </p:spPr>
      </p:pic>
      <p:cxnSp>
        <p:nvCxnSpPr>
          <p:cNvPr id="6" name="Straight Arrow Connector 5">
            <a:extLst>
              <a:ext uri="{FF2B5EF4-FFF2-40B4-BE49-F238E27FC236}">
                <a16:creationId xmlns:a16="http://schemas.microsoft.com/office/drawing/2014/main" id="{8046F9C6-9C09-3C5A-3E33-42C207A01196}"/>
              </a:ext>
            </a:extLst>
          </p:cNvPr>
          <p:cNvCxnSpPr>
            <a:cxnSpLocks/>
          </p:cNvCxnSpPr>
          <p:nvPr/>
        </p:nvCxnSpPr>
        <p:spPr>
          <a:xfrm>
            <a:off x="1347788" y="1776431"/>
            <a:ext cx="8369236"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B1AA6E4-4C70-9A28-F904-E9ECADA56715}"/>
              </a:ext>
            </a:extLst>
          </p:cNvPr>
          <p:cNvSpPr txBox="1"/>
          <p:nvPr/>
        </p:nvSpPr>
        <p:spPr>
          <a:xfrm>
            <a:off x="9814611" y="1545598"/>
            <a:ext cx="1332957" cy="461665"/>
          </a:xfrm>
          <a:prstGeom prst="rect">
            <a:avLst/>
          </a:prstGeom>
          <a:noFill/>
        </p:spPr>
        <p:txBody>
          <a:bodyPr wrap="square" rtlCol="0">
            <a:spAutoFit/>
          </a:bodyPr>
          <a:lstStyle/>
          <a:p>
            <a:r>
              <a:rPr lang="en-US" sz="2400" dirty="0"/>
              <a:t>E (eV)</a:t>
            </a:r>
          </a:p>
        </p:txBody>
      </p:sp>
      <p:cxnSp>
        <p:nvCxnSpPr>
          <p:cNvPr id="9" name="Straight Arrow Connector 8">
            <a:extLst>
              <a:ext uri="{FF2B5EF4-FFF2-40B4-BE49-F238E27FC236}">
                <a16:creationId xmlns:a16="http://schemas.microsoft.com/office/drawing/2014/main" id="{CA54275A-4DCB-8F4F-5BA3-3D76BE03F4E9}"/>
              </a:ext>
            </a:extLst>
          </p:cNvPr>
          <p:cNvCxnSpPr>
            <a:cxnSpLocks/>
          </p:cNvCxnSpPr>
          <p:nvPr/>
        </p:nvCxnSpPr>
        <p:spPr>
          <a:xfrm flipV="1">
            <a:off x="732026" y="1776430"/>
            <a:ext cx="0" cy="1144433"/>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0E0B078-D1BB-CFFC-09EC-A1E09D81FE0B}"/>
              </a:ext>
            </a:extLst>
          </p:cNvPr>
          <p:cNvSpPr txBox="1"/>
          <p:nvPr/>
        </p:nvSpPr>
        <p:spPr>
          <a:xfrm>
            <a:off x="375925" y="1300488"/>
            <a:ext cx="1332957" cy="461665"/>
          </a:xfrm>
          <a:prstGeom prst="rect">
            <a:avLst/>
          </a:prstGeom>
          <a:noFill/>
        </p:spPr>
        <p:txBody>
          <a:bodyPr wrap="square" rtlCol="0">
            <a:spAutoFit/>
          </a:bodyPr>
          <a:lstStyle/>
          <a:p>
            <a:r>
              <a:rPr lang="en-US" sz="2400" dirty="0" err="1"/>
              <a:t>σ</a:t>
            </a:r>
            <a:r>
              <a:rPr lang="en-US" sz="2400" dirty="0"/>
              <a:t> (b)</a:t>
            </a:r>
          </a:p>
        </p:txBody>
      </p:sp>
      <p:sp>
        <p:nvSpPr>
          <p:cNvPr id="15" name="Rectangle 14">
            <a:extLst>
              <a:ext uri="{FF2B5EF4-FFF2-40B4-BE49-F238E27FC236}">
                <a16:creationId xmlns:a16="http://schemas.microsoft.com/office/drawing/2014/main" id="{B899A109-CFF3-B9CB-89CF-7E8C64DAD265}"/>
              </a:ext>
            </a:extLst>
          </p:cNvPr>
          <p:cNvSpPr/>
          <p:nvPr/>
        </p:nvSpPr>
        <p:spPr>
          <a:xfrm>
            <a:off x="8028158" y="3131604"/>
            <a:ext cx="3733971" cy="2585323"/>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Sorted,</a:t>
            </a:r>
          </a:p>
          <a:p>
            <a:pPr algn="ctr"/>
            <a:r>
              <a:rPr lang="en-US" sz="5400" b="1" dirty="0">
                <a:ln w="22225">
                  <a:solidFill>
                    <a:schemeClr val="accent2"/>
                  </a:solidFill>
                  <a:prstDash val="solid"/>
                </a:ln>
                <a:solidFill>
                  <a:schemeClr val="accent2">
                    <a:lumMod val="40000"/>
                    <a:lumOff val="60000"/>
                  </a:schemeClr>
                </a:solidFill>
              </a:rPr>
              <a:t>low particle </a:t>
            </a:r>
          </a:p>
          <a:p>
            <a:pPr algn="ctr"/>
            <a:r>
              <a:rPr lang="en-US" sz="5400" b="1" dirty="0">
                <a:ln w="22225">
                  <a:solidFill>
                    <a:schemeClr val="accent2"/>
                  </a:solidFill>
                  <a:prstDash val="solid"/>
                </a:ln>
                <a:solidFill>
                  <a:schemeClr val="accent2">
                    <a:lumMod val="40000"/>
                    <a:lumOff val="60000"/>
                  </a:schemeClr>
                </a:solidFill>
              </a:rPr>
              <a:t>count</a:t>
            </a:r>
            <a:endParaRPr lang="en-US" sz="5400" b="1" cap="none" spc="0" dirty="0">
              <a:ln w="22225">
                <a:solidFill>
                  <a:schemeClr val="accent2"/>
                </a:solidFill>
                <a:prstDash val="solid"/>
              </a:ln>
              <a:solidFill>
                <a:schemeClr val="accent2">
                  <a:lumMod val="40000"/>
                  <a:lumOff val="60000"/>
                </a:schemeClr>
              </a:solidFill>
              <a:effectLst/>
            </a:endParaRPr>
          </a:p>
        </p:txBody>
      </p:sp>
      <p:pic>
        <p:nvPicPr>
          <p:cNvPr id="16" name="Graphic 15" descr="Robot outline">
            <a:extLst>
              <a:ext uri="{FF2B5EF4-FFF2-40B4-BE49-F238E27FC236}">
                <a16:creationId xmlns:a16="http://schemas.microsoft.com/office/drawing/2014/main" id="{04F4D29A-BA86-0C0E-7E06-E6B538FBD9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39561" y="4359113"/>
            <a:ext cx="673278" cy="630052"/>
          </a:xfrm>
          <a:prstGeom prst="rect">
            <a:avLst/>
          </a:prstGeom>
        </p:spPr>
      </p:pic>
      <p:pic>
        <p:nvPicPr>
          <p:cNvPr id="17" name="Graphic 16" descr="Robot outline">
            <a:extLst>
              <a:ext uri="{FF2B5EF4-FFF2-40B4-BE49-F238E27FC236}">
                <a16:creationId xmlns:a16="http://schemas.microsoft.com/office/drawing/2014/main" id="{64073642-C33A-2C87-67F2-6E7E61D588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55500" y="4359113"/>
            <a:ext cx="673278" cy="630052"/>
          </a:xfrm>
          <a:prstGeom prst="rect">
            <a:avLst/>
          </a:prstGeom>
        </p:spPr>
      </p:pic>
      <p:pic>
        <p:nvPicPr>
          <p:cNvPr id="18" name="Graphic 17" descr="Robot outline">
            <a:extLst>
              <a:ext uri="{FF2B5EF4-FFF2-40B4-BE49-F238E27FC236}">
                <a16:creationId xmlns:a16="http://schemas.microsoft.com/office/drawing/2014/main" id="{C275E443-9880-C227-6312-B9E3ED94D4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71439" y="4359113"/>
            <a:ext cx="673278" cy="630052"/>
          </a:xfrm>
          <a:prstGeom prst="rect">
            <a:avLst/>
          </a:prstGeom>
        </p:spPr>
      </p:pic>
      <p:pic>
        <p:nvPicPr>
          <p:cNvPr id="19" name="Graphic 18" descr="Robot outline">
            <a:extLst>
              <a:ext uri="{FF2B5EF4-FFF2-40B4-BE49-F238E27FC236}">
                <a16:creationId xmlns:a16="http://schemas.microsoft.com/office/drawing/2014/main" id="{9B156EAC-8978-C899-A4DD-6CD4B45CAA1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87378" y="4359113"/>
            <a:ext cx="673278" cy="630052"/>
          </a:xfrm>
          <a:prstGeom prst="rect">
            <a:avLst/>
          </a:prstGeom>
        </p:spPr>
      </p:pic>
      <p:pic>
        <p:nvPicPr>
          <p:cNvPr id="20" name="Graphic 19" descr="Robot outline">
            <a:extLst>
              <a:ext uri="{FF2B5EF4-FFF2-40B4-BE49-F238E27FC236}">
                <a16:creationId xmlns:a16="http://schemas.microsoft.com/office/drawing/2014/main" id="{10D2A2DB-200D-6F40-49C3-A605065A24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3317" y="4359113"/>
            <a:ext cx="673278" cy="630052"/>
          </a:xfrm>
          <a:prstGeom prst="rect">
            <a:avLst/>
          </a:prstGeom>
        </p:spPr>
      </p:pic>
      <p:pic>
        <p:nvPicPr>
          <p:cNvPr id="21" name="Graphic 20" descr="Robot outline">
            <a:extLst>
              <a:ext uri="{FF2B5EF4-FFF2-40B4-BE49-F238E27FC236}">
                <a16:creationId xmlns:a16="http://schemas.microsoft.com/office/drawing/2014/main" id="{32FCA9A0-CBC5-A7CF-5A57-31CF672807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19255" y="4381113"/>
            <a:ext cx="673278" cy="630052"/>
          </a:xfrm>
          <a:prstGeom prst="rect">
            <a:avLst/>
          </a:prstGeom>
        </p:spPr>
      </p:pic>
      <p:cxnSp>
        <p:nvCxnSpPr>
          <p:cNvPr id="22" name="Straight Arrow Connector 21">
            <a:extLst>
              <a:ext uri="{FF2B5EF4-FFF2-40B4-BE49-F238E27FC236}">
                <a16:creationId xmlns:a16="http://schemas.microsoft.com/office/drawing/2014/main" id="{B0798866-376D-36F8-83DB-E1FC9BD4CA35}"/>
              </a:ext>
            </a:extLst>
          </p:cNvPr>
          <p:cNvCxnSpPr>
            <a:cxnSpLocks/>
          </p:cNvCxnSpPr>
          <p:nvPr/>
        </p:nvCxnSpPr>
        <p:spPr>
          <a:xfrm flipH="1" flipV="1">
            <a:off x="1926336" y="2832302"/>
            <a:ext cx="2725418" cy="154881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6E3D2F96-6940-F735-BE30-9A79BEE7868C}"/>
              </a:ext>
            </a:extLst>
          </p:cNvPr>
          <p:cNvCxnSpPr>
            <a:cxnSpLocks/>
          </p:cNvCxnSpPr>
          <p:nvPr/>
        </p:nvCxnSpPr>
        <p:spPr>
          <a:xfrm flipH="1" flipV="1">
            <a:off x="2133600" y="2832302"/>
            <a:ext cx="2926642" cy="1450453"/>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3B44458-3ED6-9746-A6FB-63A97E1ECC37}"/>
              </a:ext>
            </a:extLst>
          </p:cNvPr>
          <p:cNvCxnSpPr>
            <a:cxnSpLocks/>
          </p:cNvCxnSpPr>
          <p:nvPr/>
        </p:nvCxnSpPr>
        <p:spPr>
          <a:xfrm flipH="1" flipV="1">
            <a:off x="2211508" y="2779953"/>
            <a:ext cx="3257222" cy="1545018"/>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875CDCE-8AA1-4342-5C59-5B2A646027ED}"/>
              </a:ext>
            </a:extLst>
          </p:cNvPr>
          <p:cNvCxnSpPr>
            <a:cxnSpLocks/>
          </p:cNvCxnSpPr>
          <p:nvPr/>
        </p:nvCxnSpPr>
        <p:spPr>
          <a:xfrm flipH="1" flipV="1">
            <a:off x="2445363" y="2832302"/>
            <a:ext cx="3453534" cy="152432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A06B9F90-BF14-1BB5-FAA7-3A8EFE286F6B}"/>
              </a:ext>
            </a:extLst>
          </p:cNvPr>
          <p:cNvCxnSpPr>
            <a:cxnSpLocks/>
          </p:cNvCxnSpPr>
          <p:nvPr/>
        </p:nvCxnSpPr>
        <p:spPr>
          <a:xfrm flipH="1" flipV="1">
            <a:off x="2915468" y="2848303"/>
            <a:ext cx="3379064" cy="1452062"/>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72EA236-5EEE-896C-AD56-52533E31C4E1}"/>
              </a:ext>
            </a:extLst>
          </p:cNvPr>
          <p:cNvCxnSpPr>
            <a:cxnSpLocks/>
          </p:cNvCxnSpPr>
          <p:nvPr/>
        </p:nvCxnSpPr>
        <p:spPr>
          <a:xfrm flipH="1" flipV="1">
            <a:off x="3289045" y="2895114"/>
            <a:ext cx="3466849" cy="1435626"/>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2011804"/>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48</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2445363" y="1016690"/>
            <a:ext cx="9924164" cy="461665"/>
          </a:xfrm>
          <a:prstGeom prst="rect">
            <a:avLst/>
          </a:prstGeom>
          <a:noFill/>
        </p:spPr>
        <p:txBody>
          <a:bodyPr wrap="square" rtlCol="0">
            <a:spAutoFit/>
          </a:bodyPr>
          <a:lstStyle/>
          <a:p>
            <a:r>
              <a:rPr lang="en-US" sz="2400" dirty="0"/>
              <a:t>Why does sorting the cross-section lookup queue help?*</a:t>
            </a:r>
          </a:p>
        </p:txBody>
      </p:sp>
      <p:sp>
        <p:nvSpPr>
          <p:cNvPr id="2" name="TextBox 1">
            <a:extLst>
              <a:ext uri="{FF2B5EF4-FFF2-40B4-BE49-F238E27FC236}">
                <a16:creationId xmlns:a16="http://schemas.microsoft.com/office/drawing/2014/main" id="{D8F96C23-49DC-58AA-A1CA-5C8F77ED5F1C}"/>
              </a:ext>
            </a:extLst>
          </p:cNvPr>
          <p:cNvSpPr txBox="1"/>
          <p:nvPr/>
        </p:nvSpPr>
        <p:spPr>
          <a:xfrm>
            <a:off x="2746871" y="5934670"/>
            <a:ext cx="9010543" cy="923330"/>
          </a:xfrm>
          <a:prstGeom prst="rect">
            <a:avLst/>
          </a:prstGeom>
          <a:noFill/>
        </p:spPr>
        <p:txBody>
          <a:bodyPr wrap="square" rtlCol="0">
            <a:spAutoFit/>
          </a:bodyPr>
          <a:lstStyle/>
          <a:p>
            <a:r>
              <a:rPr lang="en-US" sz="1800" dirty="0">
                <a:effectLst/>
                <a:latin typeface="SFRM1200"/>
              </a:rPr>
              <a:t>* S. P. Hamilton and T. M. Evans, “Continuous-energy Monte Carlo neutron transport on GPUs in the Shift code,” </a:t>
            </a:r>
            <a:r>
              <a:rPr lang="en-US" sz="1800" dirty="0">
                <a:effectLst/>
                <a:latin typeface="SFTI1200"/>
              </a:rPr>
              <a:t>Annals of Nuclear Energy</a:t>
            </a:r>
            <a:r>
              <a:rPr lang="en-US" sz="1800" dirty="0">
                <a:effectLst/>
                <a:latin typeface="SFRM1200"/>
              </a:rPr>
              <a:t>, vol. 128, pp. 236–247, Jun. 2019 </a:t>
            </a:r>
            <a:endParaRPr lang="en-US" dirty="0">
              <a:effectLst/>
            </a:endParaRPr>
          </a:p>
          <a:p>
            <a:endParaRPr lang="en-US" dirty="0"/>
          </a:p>
        </p:txBody>
      </p:sp>
      <p:pic>
        <p:nvPicPr>
          <p:cNvPr id="5" name="Picture 4" descr="A graph of a graph&#10;&#10;Description automatically generated with medium confidence">
            <a:extLst>
              <a:ext uri="{FF2B5EF4-FFF2-40B4-BE49-F238E27FC236}">
                <a16:creationId xmlns:a16="http://schemas.microsoft.com/office/drawing/2014/main" id="{E246CB5C-72C5-1188-41C5-042ADE6552CE}"/>
              </a:ext>
            </a:extLst>
          </p:cNvPr>
          <p:cNvPicPr>
            <a:picLocks noChangeAspect="1"/>
          </p:cNvPicPr>
          <p:nvPr/>
        </p:nvPicPr>
        <p:blipFill rotWithShape="1">
          <a:blip r:embed="rId3"/>
          <a:srcRect l="5653" t="4098" r="4596" b="3406"/>
          <a:stretch/>
        </p:blipFill>
        <p:spPr>
          <a:xfrm>
            <a:off x="1042404" y="1870532"/>
            <a:ext cx="10067310" cy="1144431"/>
          </a:xfrm>
          <a:prstGeom prst="rect">
            <a:avLst/>
          </a:prstGeom>
        </p:spPr>
      </p:pic>
      <p:cxnSp>
        <p:nvCxnSpPr>
          <p:cNvPr id="6" name="Straight Arrow Connector 5">
            <a:extLst>
              <a:ext uri="{FF2B5EF4-FFF2-40B4-BE49-F238E27FC236}">
                <a16:creationId xmlns:a16="http://schemas.microsoft.com/office/drawing/2014/main" id="{8046F9C6-9C09-3C5A-3E33-42C207A01196}"/>
              </a:ext>
            </a:extLst>
          </p:cNvPr>
          <p:cNvCxnSpPr>
            <a:cxnSpLocks/>
          </p:cNvCxnSpPr>
          <p:nvPr/>
        </p:nvCxnSpPr>
        <p:spPr>
          <a:xfrm>
            <a:off x="1347788" y="1776431"/>
            <a:ext cx="8369236" cy="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B1AA6E4-4C70-9A28-F904-E9ECADA56715}"/>
              </a:ext>
            </a:extLst>
          </p:cNvPr>
          <p:cNvSpPr txBox="1"/>
          <p:nvPr/>
        </p:nvSpPr>
        <p:spPr>
          <a:xfrm>
            <a:off x="9814611" y="1545598"/>
            <a:ext cx="1332957" cy="461665"/>
          </a:xfrm>
          <a:prstGeom prst="rect">
            <a:avLst/>
          </a:prstGeom>
          <a:noFill/>
        </p:spPr>
        <p:txBody>
          <a:bodyPr wrap="square" rtlCol="0">
            <a:spAutoFit/>
          </a:bodyPr>
          <a:lstStyle/>
          <a:p>
            <a:r>
              <a:rPr lang="en-US" sz="2400" dirty="0"/>
              <a:t>E (eV)</a:t>
            </a:r>
          </a:p>
        </p:txBody>
      </p:sp>
      <p:cxnSp>
        <p:nvCxnSpPr>
          <p:cNvPr id="9" name="Straight Arrow Connector 8">
            <a:extLst>
              <a:ext uri="{FF2B5EF4-FFF2-40B4-BE49-F238E27FC236}">
                <a16:creationId xmlns:a16="http://schemas.microsoft.com/office/drawing/2014/main" id="{CA54275A-4DCB-8F4F-5BA3-3D76BE03F4E9}"/>
              </a:ext>
            </a:extLst>
          </p:cNvPr>
          <p:cNvCxnSpPr>
            <a:cxnSpLocks/>
          </p:cNvCxnSpPr>
          <p:nvPr/>
        </p:nvCxnSpPr>
        <p:spPr>
          <a:xfrm flipV="1">
            <a:off x="732026" y="1776430"/>
            <a:ext cx="0" cy="1144433"/>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0E0B078-D1BB-CFFC-09EC-A1E09D81FE0B}"/>
              </a:ext>
            </a:extLst>
          </p:cNvPr>
          <p:cNvSpPr txBox="1"/>
          <p:nvPr/>
        </p:nvSpPr>
        <p:spPr>
          <a:xfrm>
            <a:off x="375925" y="1300488"/>
            <a:ext cx="1332957" cy="461665"/>
          </a:xfrm>
          <a:prstGeom prst="rect">
            <a:avLst/>
          </a:prstGeom>
          <a:noFill/>
        </p:spPr>
        <p:txBody>
          <a:bodyPr wrap="square" rtlCol="0">
            <a:spAutoFit/>
          </a:bodyPr>
          <a:lstStyle/>
          <a:p>
            <a:r>
              <a:rPr lang="en-US" sz="2400" dirty="0" err="1"/>
              <a:t>σ</a:t>
            </a:r>
            <a:r>
              <a:rPr lang="en-US" sz="2400" dirty="0"/>
              <a:t> (b)</a:t>
            </a:r>
          </a:p>
        </p:txBody>
      </p:sp>
      <p:sp>
        <p:nvSpPr>
          <p:cNvPr id="15" name="Rectangle 14">
            <a:extLst>
              <a:ext uri="{FF2B5EF4-FFF2-40B4-BE49-F238E27FC236}">
                <a16:creationId xmlns:a16="http://schemas.microsoft.com/office/drawing/2014/main" id="{B899A109-CFF3-B9CB-89CF-7E8C64DAD265}"/>
              </a:ext>
            </a:extLst>
          </p:cNvPr>
          <p:cNvSpPr/>
          <p:nvPr/>
        </p:nvSpPr>
        <p:spPr>
          <a:xfrm>
            <a:off x="7937717" y="3131604"/>
            <a:ext cx="3914854" cy="2585323"/>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Sorted,</a:t>
            </a:r>
          </a:p>
          <a:p>
            <a:pPr algn="ctr"/>
            <a:r>
              <a:rPr lang="en-US" sz="5400" b="1" dirty="0">
                <a:ln w="22225">
                  <a:solidFill>
                    <a:schemeClr val="accent2"/>
                  </a:solidFill>
                  <a:prstDash val="solid"/>
                </a:ln>
                <a:solidFill>
                  <a:schemeClr val="accent2">
                    <a:lumMod val="40000"/>
                    <a:lumOff val="60000"/>
                  </a:schemeClr>
                </a:solidFill>
              </a:rPr>
              <a:t>high particle </a:t>
            </a:r>
          </a:p>
          <a:p>
            <a:pPr algn="ctr"/>
            <a:r>
              <a:rPr lang="en-US" sz="5400" b="1" dirty="0">
                <a:ln w="22225">
                  <a:solidFill>
                    <a:schemeClr val="accent2"/>
                  </a:solidFill>
                  <a:prstDash val="solid"/>
                </a:ln>
                <a:solidFill>
                  <a:schemeClr val="accent2">
                    <a:lumMod val="40000"/>
                    <a:lumOff val="60000"/>
                  </a:schemeClr>
                </a:solidFill>
              </a:rPr>
              <a:t>count</a:t>
            </a:r>
            <a:endParaRPr lang="en-US" sz="5400" b="1" cap="none" spc="0" dirty="0">
              <a:ln w="22225">
                <a:solidFill>
                  <a:schemeClr val="accent2"/>
                </a:solidFill>
                <a:prstDash val="solid"/>
              </a:ln>
              <a:solidFill>
                <a:schemeClr val="accent2">
                  <a:lumMod val="40000"/>
                  <a:lumOff val="60000"/>
                </a:schemeClr>
              </a:solidFill>
              <a:effectLst/>
            </a:endParaRPr>
          </a:p>
        </p:txBody>
      </p:sp>
      <p:pic>
        <p:nvPicPr>
          <p:cNvPr id="16" name="Graphic 15" descr="Robot outline">
            <a:extLst>
              <a:ext uri="{FF2B5EF4-FFF2-40B4-BE49-F238E27FC236}">
                <a16:creationId xmlns:a16="http://schemas.microsoft.com/office/drawing/2014/main" id="{04F4D29A-BA86-0C0E-7E06-E6B538FBD9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39561" y="4359113"/>
            <a:ext cx="673278" cy="630052"/>
          </a:xfrm>
          <a:prstGeom prst="rect">
            <a:avLst/>
          </a:prstGeom>
        </p:spPr>
      </p:pic>
      <p:pic>
        <p:nvPicPr>
          <p:cNvPr id="17" name="Graphic 16" descr="Robot outline">
            <a:extLst>
              <a:ext uri="{FF2B5EF4-FFF2-40B4-BE49-F238E27FC236}">
                <a16:creationId xmlns:a16="http://schemas.microsoft.com/office/drawing/2014/main" id="{64073642-C33A-2C87-67F2-6E7E61D588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55500" y="4359113"/>
            <a:ext cx="673278" cy="630052"/>
          </a:xfrm>
          <a:prstGeom prst="rect">
            <a:avLst/>
          </a:prstGeom>
        </p:spPr>
      </p:pic>
      <p:pic>
        <p:nvPicPr>
          <p:cNvPr id="18" name="Graphic 17" descr="Robot outline">
            <a:extLst>
              <a:ext uri="{FF2B5EF4-FFF2-40B4-BE49-F238E27FC236}">
                <a16:creationId xmlns:a16="http://schemas.microsoft.com/office/drawing/2014/main" id="{C275E443-9880-C227-6312-B9E3ED94D4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71439" y="4359113"/>
            <a:ext cx="673278" cy="630052"/>
          </a:xfrm>
          <a:prstGeom prst="rect">
            <a:avLst/>
          </a:prstGeom>
        </p:spPr>
      </p:pic>
      <p:pic>
        <p:nvPicPr>
          <p:cNvPr id="19" name="Graphic 18" descr="Robot outline">
            <a:extLst>
              <a:ext uri="{FF2B5EF4-FFF2-40B4-BE49-F238E27FC236}">
                <a16:creationId xmlns:a16="http://schemas.microsoft.com/office/drawing/2014/main" id="{9B156EAC-8978-C899-A4DD-6CD4B45CAA1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87378" y="4359113"/>
            <a:ext cx="673278" cy="630052"/>
          </a:xfrm>
          <a:prstGeom prst="rect">
            <a:avLst/>
          </a:prstGeom>
        </p:spPr>
      </p:pic>
      <p:pic>
        <p:nvPicPr>
          <p:cNvPr id="20" name="Graphic 19" descr="Robot outline">
            <a:extLst>
              <a:ext uri="{FF2B5EF4-FFF2-40B4-BE49-F238E27FC236}">
                <a16:creationId xmlns:a16="http://schemas.microsoft.com/office/drawing/2014/main" id="{10D2A2DB-200D-6F40-49C3-A605065A24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3317" y="4359113"/>
            <a:ext cx="673278" cy="630052"/>
          </a:xfrm>
          <a:prstGeom prst="rect">
            <a:avLst/>
          </a:prstGeom>
        </p:spPr>
      </p:pic>
      <p:pic>
        <p:nvPicPr>
          <p:cNvPr id="21" name="Graphic 20" descr="Robot outline">
            <a:extLst>
              <a:ext uri="{FF2B5EF4-FFF2-40B4-BE49-F238E27FC236}">
                <a16:creationId xmlns:a16="http://schemas.microsoft.com/office/drawing/2014/main" id="{32FCA9A0-CBC5-A7CF-5A57-31CF672807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19255" y="4381113"/>
            <a:ext cx="673278" cy="630052"/>
          </a:xfrm>
          <a:prstGeom prst="rect">
            <a:avLst/>
          </a:prstGeom>
        </p:spPr>
      </p:pic>
      <p:cxnSp>
        <p:nvCxnSpPr>
          <p:cNvPr id="22" name="Straight Arrow Connector 21">
            <a:extLst>
              <a:ext uri="{FF2B5EF4-FFF2-40B4-BE49-F238E27FC236}">
                <a16:creationId xmlns:a16="http://schemas.microsoft.com/office/drawing/2014/main" id="{B0798866-376D-36F8-83DB-E1FC9BD4CA35}"/>
              </a:ext>
            </a:extLst>
          </p:cNvPr>
          <p:cNvCxnSpPr>
            <a:cxnSpLocks/>
          </p:cNvCxnSpPr>
          <p:nvPr/>
        </p:nvCxnSpPr>
        <p:spPr>
          <a:xfrm flipH="1" flipV="1">
            <a:off x="1926336" y="2832302"/>
            <a:ext cx="2725418" cy="154881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6E3D2F96-6940-F735-BE30-9A79BEE7868C}"/>
              </a:ext>
            </a:extLst>
          </p:cNvPr>
          <p:cNvCxnSpPr>
            <a:cxnSpLocks/>
          </p:cNvCxnSpPr>
          <p:nvPr/>
        </p:nvCxnSpPr>
        <p:spPr>
          <a:xfrm flipH="1" flipV="1">
            <a:off x="2011680" y="2848303"/>
            <a:ext cx="3048562" cy="1434452"/>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3B44458-3ED6-9746-A6FB-63A97E1ECC37}"/>
              </a:ext>
            </a:extLst>
          </p:cNvPr>
          <p:cNvCxnSpPr>
            <a:cxnSpLocks/>
          </p:cNvCxnSpPr>
          <p:nvPr/>
        </p:nvCxnSpPr>
        <p:spPr>
          <a:xfrm flipH="1" flipV="1">
            <a:off x="2083398" y="2848303"/>
            <a:ext cx="3385332" cy="1476668"/>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875CDCE-8AA1-4342-5C59-5B2A646027ED}"/>
              </a:ext>
            </a:extLst>
          </p:cNvPr>
          <p:cNvCxnSpPr>
            <a:cxnSpLocks/>
          </p:cNvCxnSpPr>
          <p:nvPr/>
        </p:nvCxnSpPr>
        <p:spPr>
          <a:xfrm flipH="1" flipV="1">
            <a:off x="2158701" y="2832302"/>
            <a:ext cx="3740196" cy="152432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A06B9F90-BF14-1BB5-FAA7-3A8EFE286F6B}"/>
              </a:ext>
            </a:extLst>
          </p:cNvPr>
          <p:cNvCxnSpPr>
            <a:cxnSpLocks/>
          </p:cNvCxnSpPr>
          <p:nvPr/>
        </p:nvCxnSpPr>
        <p:spPr>
          <a:xfrm flipH="1" flipV="1">
            <a:off x="2158701" y="2832302"/>
            <a:ext cx="4135831" cy="1468063"/>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72EA236-5EEE-896C-AD56-52533E31C4E1}"/>
              </a:ext>
            </a:extLst>
          </p:cNvPr>
          <p:cNvCxnSpPr>
            <a:cxnSpLocks/>
          </p:cNvCxnSpPr>
          <p:nvPr/>
        </p:nvCxnSpPr>
        <p:spPr>
          <a:xfrm flipH="1" flipV="1">
            <a:off x="2158701" y="2848303"/>
            <a:ext cx="4597193" cy="1482437"/>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pic>
        <p:nvPicPr>
          <p:cNvPr id="25" name="Graphic 24" descr="Gauge with solid fill">
            <a:extLst>
              <a:ext uri="{FF2B5EF4-FFF2-40B4-BE49-F238E27FC236}">
                <a16:creationId xmlns:a16="http://schemas.microsoft.com/office/drawing/2014/main" id="{8E2A14CD-F6BA-B6B0-0BE0-EF055C3881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6066" y="3976733"/>
            <a:ext cx="1504675" cy="1504675"/>
          </a:xfrm>
          <a:prstGeom prst="rect">
            <a:avLst/>
          </a:prstGeom>
        </p:spPr>
      </p:pic>
      <p:sp>
        <p:nvSpPr>
          <p:cNvPr id="28" name="Rectangle 27">
            <a:extLst>
              <a:ext uri="{FF2B5EF4-FFF2-40B4-BE49-F238E27FC236}">
                <a16:creationId xmlns:a16="http://schemas.microsoft.com/office/drawing/2014/main" id="{2F8E809A-554A-3408-E88A-363158FFEE0B}"/>
              </a:ext>
            </a:extLst>
          </p:cNvPr>
          <p:cNvSpPr/>
          <p:nvPr/>
        </p:nvSpPr>
        <p:spPr>
          <a:xfrm>
            <a:off x="878553" y="3551486"/>
            <a:ext cx="1468672"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fast!</a:t>
            </a:r>
          </a:p>
        </p:txBody>
      </p:sp>
    </p:spTree>
    <p:extLst>
      <p:ext uri="{BB962C8B-B14F-4D97-AF65-F5344CB8AC3E}">
        <p14:creationId xmlns:p14="http://schemas.microsoft.com/office/powerpoint/2010/main" val="940969265"/>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49</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978710" y="1017120"/>
            <a:ext cx="10805382" cy="1569660"/>
          </a:xfrm>
          <a:prstGeom prst="rect">
            <a:avLst/>
          </a:prstGeom>
          <a:noFill/>
        </p:spPr>
        <p:txBody>
          <a:bodyPr wrap="square" rtlCol="0">
            <a:spAutoFit/>
          </a:bodyPr>
          <a:lstStyle/>
          <a:p>
            <a:r>
              <a:rPr lang="en-US" sz="2400" dirty="0"/>
              <a:t>I realized both the folks at Argonne and myself were doing something very wrong.</a:t>
            </a:r>
          </a:p>
          <a:p>
            <a:endParaRPr lang="en-US" sz="2400" dirty="0"/>
          </a:p>
          <a:p>
            <a:pPr marL="342900" indent="-342900">
              <a:buFont typeface="Arial" panose="020B0604020202020204" pitchFamily="34" charset="0"/>
              <a:buChar char="•"/>
            </a:pPr>
            <a:r>
              <a:rPr lang="en-US" sz="2400" dirty="0"/>
              <a:t>We could get highly coalesced memory accesses to the cross-section lookup</a:t>
            </a:r>
          </a:p>
          <a:p>
            <a:pPr marL="342900" indent="-342900">
              <a:buFont typeface="Arial" panose="020B0604020202020204" pitchFamily="34" charset="0"/>
              <a:buChar char="•"/>
            </a:pPr>
            <a:r>
              <a:rPr lang="en-US" sz="2400" dirty="0"/>
              <a:t>But then we would go and save it in a cache that was uncoalesced, silly!</a:t>
            </a:r>
          </a:p>
        </p:txBody>
      </p:sp>
      <p:pic>
        <p:nvPicPr>
          <p:cNvPr id="4" name="Picture 3" descr="A graph of a graph&#10;&#10;Description automatically generated with medium confidence">
            <a:extLst>
              <a:ext uri="{FF2B5EF4-FFF2-40B4-BE49-F238E27FC236}">
                <a16:creationId xmlns:a16="http://schemas.microsoft.com/office/drawing/2014/main" id="{62BC2824-80F3-951F-5662-8D2152F5462E}"/>
              </a:ext>
            </a:extLst>
          </p:cNvPr>
          <p:cNvPicPr>
            <a:picLocks noChangeAspect="1"/>
          </p:cNvPicPr>
          <p:nvPr/>
        </p:nvPicPr>
        <p:blipFill rotWithShape="1">
          <a:blip r:embed="rId3"/>
          <a:srcRect l="5653" t="4098" r="4596" b="3406"/>
          <a:stretch/>
        </p:blipFill>
        <p:spPr>
          <a:xfrm>
            <a:off x="983736" y="2512698"/>
            <a:ext cx="10067310" cy="1144431"/>
          </a:xfrm>
          <a:prstGeom prst="rect">
            <a:avLst/>
          </a:prstGeom>
        </p:spPr>
      </p:pic>
      <p:pic>
        <p:nvPicPr>
          <p:cNvPr id="9" name="Graphic 8" descr="Robot outline">
            <a:extLst>
              <a:ext uri="{FF2B5EF4-FFF2-40B4-BE49-F238E27FC236}">
                <a16:creationId xmlns:a16="http://schemas.microsoft.com/office/drawing/2014/main" id="{75254747-A27D-C443-92F5-F9172F8FA6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04066" y="4008111"/>
            <a:ext cx="673278" cy="630052"/>
          </a:xfrm>
          <a:prstGeom prst="rect">
            <a:avLst/>
          </a:prstGeom>
        </p:spPr>
      </p:pic>
      <p:pic>
        <p:nvPicPr>
          <p:cNvPr id="10" name="Graphic 9" descr="Robot outline">
            <a:extLst>
              <a:ext uri="{FF2B5EF4-FFF2-40B4-BE49-F238E27FC236}">
                <a16:creationId xmlns:a16="http://schemas.microsoft.com/office/drawing/2014/main" id="{8F823C8F-5C86-0162-52F6-E591A368FA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20005" y="4008111"/>
            <a:ext cx="673278" cy="630052"/>
          </a:xfrm>
          <a:prstGeom prst="rect">
            <a:avLst/>
          </a:prstGeom>
        </p:spPr>
      </p:pic>
      <p:pic>
        <p:nvPicPr>
          <p:cNvPr id="11" name="Graphic 10" descr="Robot outline">
            <a:extLst>
              <a:ext uri="{FF2B5EF4-FFF2-40B4-BE49-F238E27FC236}">
                <a16:creationId xmlns:a16="http://schemas.microsoft.com/office/drawing/2014/main" id="{162F4489-A2A8-1262-B107-F74089F269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35944" y="4008111"/>
            <a:ext cx="673278" cy="630052"/>
          </a:xfrm>
          <a:prstGeom prst="rect">
            <a:avLst/>
          </a:prstGeom>
        </p:spPr>
      </p:pic>
      <p:pic>
        <p:nvPicPr>
          <p:cNvPr id="12" name="Graphic 11" descr="Robot outline">
            <a:extLst>
              <a:ext uri="{FF2B5EF4-FFF2-40B4-BE49-F238E27FC236}">
                <a16:creationId xmlns:a16="http://schemas.microsoft.com/office/drawing/2014/main" id="{F7FACD37-5B4A-B484-ED3D-97B07A0EDA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51883" y="4008111"/>
            <a:ext cx="673278" cy="630052"/>
          </a:xfrm>
          <a:prstGeom prst="rect">
            <a:avLst/>
          </a:prstGeom>
        </p:spPr>
      </p:pic>
      <p:pic>
        <p:nvPicPr>
          <p:cNvPr id="13" name="Graphic 12" descr="Robot outline">
            <a:extLst>
              <a:ext uri="{FF2B5EF4-FFF2-40B4-BE49-F238E27FC236}">
                <a16:creationId xmlns:a16="http://schemas.microsoft.com/office/drawing/2014/main" id="{EC0F5126-B3AE-213F-8687-7C7A0ACD71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67822" y="4008111"/>
            <a:ext cx="673278" cy="630052"/>
          </a:xfrm>
          <a:prstGeom prst="rect">
            <a:avLst/>
          </a:prstGeom>
        </p:spPr>
      </p:pic>
      <p:pic>
        <p:nvPicPr>
          <p:cNvPr id="14" name="Graphic 13" descr="Robot outline">
            <a:extLst>
              <a:ext uri="{FF2B5EF4-FFF2-40B4-BE49-F238E27FC236}">
                <a16:creationId xmlns:a16="http://schemas.microsoft.com/office/drawing/2014/main" id="{9619143C-2312-1316-34B8-6304F6B590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83760" y="4030111"/>
            <a:ext cx="673278" cy="630052"/>
          </a:xfrm>
          <a:prstGeom prst="rect">
            <a:avLst/>
          </a:prstGeom>
        </p:spPr>
      </p:pic>
      <p:cxnSp>
        <p:nvCxnSpPr>
          <p:cNvPr id="15" name="Straight Arrow Connector 14">
            <a:extLst>
              <a:ext uri="{FF2B5EF4-FFF2-40B4-BE49-F238E27FC236}">
                <a16:creationId xmlns:a16="http://schemas.microsoft.com/office/drawing/2014/main" id="{52E8FE40-D84E-823F-C245-E7A1E3099C1D}"/>
              </a:ext>
            </a:extLst>
          </p:cNvPr>
          <p:cNvCxnSpPr>
            <a:cxnSpLocks/>
            <a:stCxn id="9" idx="0"/>
          </p:cNvCxnSpPr>
          <p:nvPr/>
        </p:nvCxnSpPr>
        <p:spPr>
          <a:xfrm flipH="1" flipV="1">
            <a:off x="2064062" y="3455420"/>
            <a:ext cx="2576643" cy="5526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DB0012F-C266-2FEB-02B8-069C0EA5D008}"/>
              </a:ext>
            </a:extLst>
          </p:cNvPr>
          <p:cNvCxnSpPr>
            <a:cxnSpLocks/>
            <a:stCxn id="9" idx="0"/>
          </p:cNvCxnSpPr>
          <p:nvPr/>
        </p:nvCxnSpPr>
        <p:spPr>
          <a:xfrm flipH="1" flipV="1">
            <a:off x="2064062" y="3471421"/>
            <a:ext cx="2576643" cy="53669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9EBE30ED-C565-5272-937F-EBEA02B1E2C1}"/>
              </a:ext>
            </a:extLst>
          </p:cNvPr>
          <p:cNvCxnSpPr>
            <a:cxnSpLocks/>
            <a:stCxn id="9" idx="0"/>
          </p:cNvCxnSpPr>
          <p:nvPr/>
        </p:nvCxnSpPr>
        <p:spPr>
          <a:xfrm flipH="1" flipV="1">
            <a:off x="1907822" y="3455420"/>
            <a:ext cx="2732883" cy="5526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0712D991-8E7E-47DD-7592-388C157163E3}"/>
              </a:ext>
            </a:extLst>
          </p:cNvPr>
          <p:cNvCxnSpPr>
            <a:cxnSpLocks/>
            <a:stCxn id="10" idx="0"/>
          </p:cNvCxnSpPr>
          <p:nvPr/>
        </p:nvCxnSpPr>
        <p:spPr>
          <a:xfrm flipH="1" flipV="1">
            <a:off x="2099733" y="3463420"/>
            <a:ext cx="2956911" cy="5446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43D683B-76F0-E0B4-2994-B45CFD080AC1}"/>
              </a:ext>
            </a:extLst>
          </p:cNvPr>
          <p:cNvCxnSpPr>
            <a:cxnSpLocks/>
            <a:stCxn id="11" idx="0"/>
          </p:cNvCxnSpPr>
          <p:nvPr/>
        </p:nvCxnSpPr>
        <p:spPr>
          <a:xfrm flipH="1" flipV="1">
            <a:off x="2023512" y="3471421"/>
            <a:ext cx="3449071" cy="53669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DB81C02-E124-FB54-9B6B-0B1BF1C91235}"/>
              </a:ext>
            </a:extLst>
          </p:cNvPr>
          <p:cNvCxnSpPr>
            <a:cxnSpLocks/>
            <a:stCxn id="12" idx="0"/>
          </p:cNvCxnSpPr>
          <p:nvPr/>
        </p:nvCxnSpPr>
        <p:spPr>
          <a:xfrm flipH="1" flipV="1">
            <a:off x="1907822" y="3471421"/>
            <a:ext cx="3980700" cy="53669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49BF857F-6171-298F-F18C-9A0728A50CC1}"/>
              </a:ext>
            </a:extLst>
          </p:cNvPr>
          <p:cNvCxnSpPr>
            <a:cxnSpLocks/>
          </p:cNvCxnSpPr>
          <p:nvPr/>
        </p:nvCxnSpPr>
        <p:spPr>
          <a:xfrm flipH="1" flipV="1">
            <a:off x="2099733" y="3474420"/>
            <a:ext cx="4207806" cy="549692"/>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12" name="Straight Arrow Connector 511">
            <a:extLst>
              <a:ext uri="{FF2B5EF4-FFF2-40B4-BE49-F238E27FC236}">
                <a16:creationId xmlns:a16="http://schemas.microsoft.com/office/drawing/2014/main" id="{E99BBB1E-F303-7529-A536-C087CFC148CE}"/>
              </a:ext>
            </a:extLst>
          </p:cNvPr>
          <p:cNvCxnSpPr>
            <a:cxnSpLocks/>
          </p:cNvCxnSpPr>
          <p:nvPr/>
        </p:nvCxnSpPr>
        <p:spPr>
          <a:xfrm flipH="1" flipV="1">
            <a:off x="2099733" y="3429000"/>
            <a:ext cx="4574329" cy="56811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514" name="TextBox 513">
            <a:extLst>
              <a:ext uri="{FF2B5EF4-FFF2-40B4-BE49-F238E27FC236}">
                <a16:creationId xmlns:a16="http://schemas.microsoft.com/office/drawing/2014/main" id="{44F89795-DBC5-28D9-2D48-AAC7461468D0}"/>
              </a:ext>
            </a:extLst>
          </p:cNvPr>
          <p:cNvSpPr txBox="1"/>
          <p:nvPr/>
        </p:nvSpPr>
        <p:spPr>
          <a:xfrm>
            <a:off x="6832661" y="3639982"/>
            <a:ext cx="3787174" cy="461665"/>
          </a:xfrm>
          <a:prstGeom prst="rect">
            <a:avLst/>
          </a:prstGeom>
          <a:noFill/>
        </p:spPr>
        <p:txBody>
          <a:bodyPr wrap="square" rtlCol="0">
            <a:spAutoFit/>
          </a:bodyPr>
          <a:lstStyle/>
          <a:p>
            <a:r>
              <a:rPr lang="en-US" sz="2400" dirty="0"/>
              <a:t>Threads sorted by energy</a:t>
            </a:r>
          </a:p>
        </p:txBody>
      </p:sp>
      <p:pic>
        <p:nvPicPr>
          <p:cNvPr id="516" name="Graphic 515" descr="Treasure chest with solid fill">
            <a:extLst>
              <a:ext uri="{FF2B5EF4-FFF2-40B4-BE49-F238E27FC236}">
                <a16:creationId xmlns:a16="http://schemas.microsoft.com/office/drawing/2014/main" id="{374C74C7-5C52-A4B9-3E9B-F7C64973986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70332" y="5341194"/>
            <a:ext cx="414779" cy="414779"/>
          </a:xfrm>
          <a:prstGeom prst="rect">
            <a:avLst/>
          </a:prstGeom>
        </p:spPr>
      </p:pic>
      <p:pic>
        <p:nvPicPr>
          <p:cNvPr id="519" name="Graphic 518" descr="Treasure chest with solid fill">
            <a:extLst>
              <a:ext uri="{FF2B5EF4-FFF2-40B4-BE49-F238E27FC236}">
                <a16:creationId xmlns:a16="http://schemas.microsoft.com/office/drawing/2014/main" id="{95BF9F53-ECA1-A7D1-93CB-C094A50054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86352" y="5341194"/>
            <a:ext cx="414779" cy="414779"/>
          </a:xfrm>
          <a:prstGeom prst="rect">
            <a:avLst/>
          </a:prstGeom>
        </p:spPr>
      </p:pic>
      <p:pic>
        <p:nvPicPr>
          <p:cNvPr id="520" name="Graphic 519" descr="Treasure chest with solid fill">
            <a:extLst>
              <a:ext uri="{FF2B5EF4-FFF2-40B4-BE49-F238E27FC236}">
                <a16:creationId xmlns:a16="http://schemas.microsoft.com/office/drawing/2014/main" id="{8D67E32E-4803-94C7-9CC8-87F7C23E86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24337" y="5341194"/>
            <a:ext cx="414779" cy="414779"/>
          </a:xfrm>
          <a:prstGeom prst="rect">
            <a:avLst/>
          </a:prstGeom>
        </p:spPr>
      </p:pic>
      <p:pic>
        <p:nvPicPr>
          <p:cNvPr id="521" name="Graphic 520" descr="Treasure chest with solid fill">
            <a:extLst>
              <a:ext uri="{FF2B5EF4-FFF2-40B4-BE49-F238E27FC236}">
                <a16:creationId xmlns:a16="http://schemas.microsoft.com/office/drawing/2014/main" id="{73E0957E-B406-7DD3-C81F-31E9087744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78342" y="5341194"/>
            <a:ext cx="414779" cy="414779"/>
          </a:xfrm>
          <a:prstGeom prst="rect">
            <a:avLst/>
          </a:prstGeom>
        </p:spPr>
      </p:pic>
      <p:pic>
        <p:nvPicPr>
          <p:cNvPr id="522" name="Graphic 521" descr="Treasure chest with solid fill">
            <a:extLst>
              <a:ext uri="{FF2B5EF4-FFF2-40B4-BE49-F238E27FC236}">
                <a16:creationId xmlns:a16="http://schemas.microsoft.com/office/drawing/2014/main" id="{734397FF-F4D4-E119-77F7-3CD68B7EF06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32347" y="5341194"/>
            <a:ext cx="414779" cy="414779"/>
          </a:xfrm>
          <a:prstGeom prst="rect">
            <a:avLst/>
          </a:prstGeom>
        </p:spPr>
      </p:pic>
      <p:pic>
        <p:nvPicPr>
          <p:cNvPr id="523" name="Graphic 522" descr="Treasure chest with solid fill">
            <a:extLst>
              <a:ext uri="{FF2B5EF4-FFF2-40B4-BE49-F238E27FC236}">
                <a16:creationId xmlns:a16="http://schemas.microsoft.com/office/drawing/2014/main" id="{96468A1C-92FF-C21B-3334-D98FB0E932E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40357" y="5341194"/>
            <a:ext cx="414779" cy="414779"/>
          </a:xfrm>
          <a:prstGeom prst="rect">
            <a:avLst/>
          </a:prstGeom>
        </p:spPr>
      </p:pic>
      <p:pic>
        <p:nvPicPr>
          <p:cNvPr id="524" name="Graphic 523" descr="Treasure chest with solid fill">
            <a:extLst>
              <a:ext uri="{FF2B5EF4-FFF2-40B4-BE49-F238E27FC236}">
                <a16:creationId xmlns:a16="http://schemas.microsoft.com/office/drawing/2014/main" id="{56B1512A-FC00-1AA5-3F40-8152F4B8AA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94362" y="5341194"/>
            <a:ext cx="414779" cy="414779"/>
          </a:xfrm>
          <a:prstGeom prst="rect">
            <a:avLst/>
          </a:prstGeom>
        </p:spPr>
      </p:pic>
      <p:pic>
        <p:nvPicPr>
          <p:cNvPr id="525" name="Graphic 524" descr="Treasure chest with solid fill">
            <a:extLst>
              <a:ext uri="{FF2B5EF4-FFF2-40B4-BE49-F238E27FC236}">
                <a16:creationId xmlns:a16="http://schemas.microsoft.com/office/drawing/2014/main" id="{D72526ED-3A5A-E9E1-F3E4-1B676A39463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48367" y="5341194"/>
            <a:ext cx="414779" cy="414779"/>
          </a:xfrm>
          <a:prstGeom prst="rect">
            <a:avLst/>
          </a:prstGeom>
        </p:spPr>
      </p:pic>
      <p:pic>
        <p:nvPicPr>
          <p:cNvPr id="526" name="Graphic 525" descr="Treasure chest with solid fill">
            <a:extLst>
              <a:ext uri="{FF2B5EF4-FFF2-40B4-BE49-F238E27FC236}">
                <a16:creationId xmlns:a16="http://schemas.microsoft.com/office/drawing/2014/main" id="{413C20CB-C79B-F945-B836-C6D84EA8C2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102372" y="5341194"/>
            <a:ext cx="414779" cy="414779"/>
          </a:xfrm>
          <a:prstGeom prst="rect">
            <a:avLst/>
          </a:prstGeom>
        </p:spPr>
      </p:pic>
      <p:pic>
        <p:nvPicPr>
          <p:cNvPr id="527" name="Graphic 526" descr="Treasure chest with solid fill">
            <a:extLst>
              <a:ext uri="{FF2B5EF4-FFF2-40B4-BE49-F238E27FC236}">
                <a16:creationId xmlns:a16="http://schemas.microsoft.com/office/drawing/2014/main" id="{0F0BA7C3-9587-3607-2C4A-F1A2A906E77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56377" y="5341194"/>
            <a:ext cx="414779" cy="414779"/>
          </a:xfrm>
          <a:prstGeom prst="rect">
            <a:avLst/>
          </a:prstGeom>
        </p:spPr>
      </p:pic>
      <p:pic>
        <p:nvPicPr>
          <p:cNvPr id="528" name="Graphic 527" descr="Treasure chest with solid fill">
            <a:extLst>
              <a:ext uri="{FF2B5EF4-FFF2-40B4-BE49-F238E27FC236}">
                <a16:creationId xmlns:a16="http://schemas.microsoft.com/office/drawing/2014/main" id="{F060CD5C-4D0A-E77D-0F8A-357A5CFB31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10382" y="5341194"/>
            <a:ext cx="414779" cy="414779"/>
          </a:xfrm>
          <a:prstGeom prst="rect">
            <a:avLst/>
          </a:prstGeom>
        </p:spPr>
      </p:pic>
      <p:pic>
        <p:nvPicPr>
          <p:cNvPr id="529" name="Graphic 528" descr="Treasure chest with solid fill">
            <a:extLst>
              <a:ext uri="{FF2B5EF4-FFF2-40B4-BE49-F238E27FC236}">
                <a16:creationId xmlns:a16="http://schemas.microsoft.com/office/drawing/2014/main" id="{A7F066F8-09A6-06F2-A7E9-0FCDF965D8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64387" y="5341194"/>
            <a:ext cx="414779" cy="414779"/>
          </a:xfrm>
          <a:prstGeom prst="rect">
            <a:avLst/>
          </a:prstGeom>
        </p:spPr>
      </p:pic>
      <p:pic>
        <p:nvPicPr>
          <p:cNvPr id="530" name="Graphic 529" descr="Treasure chest with solid fill">
            <a:extLst>
              <a:ext uri="{FF2B5EF4-FFF2-40B4-BE49-F238E27FC236}">
                <a16:creationId xmlns:a16="http://schemas.microsoft.com/office/drawing/2014/main" id="{94B8391D-A8D5-814F-0F12-4E737D1DC2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18392" y="5341194"/>
            <a:ext cx="414779" cy="414779"/>
          </a:xfrm>
          <a:prstGeom prst="rect">
            <a:avLst/>
          </a:prstGeom>
        </p:spPr>
      </p:pic>
      <p:pic>
        <p:nvPicPr>
          <p:cNvPr id="531" name="Graphic 530" descr="Treasure chest with solid fill">
            <a:extLst>
              <a:ext uri="{FF2B5EF4-FFF2-40B4-BE49-F238E27FC236}">
                <a16:creationId xmlns:a16="http://schemas.microsoft.com/office/drawing/2014/main" id="{666DCE75-B0DE-B9D3-36E0-BDB182AB12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72397" y="5341194"/>
            <a:ext cx="414779" cy="414779"/>
          </a:xfrm>
          <a:prstGeom prst="rect">
            <a:avLst/>
          </a:prstGeom>
        </p:spPr>
      </p:pic>
      <p:pic>
        <p:nvPicPr>
          <p:cNvPr id="532" name="Graphic 531" descr="Treasure chest with solid fill">
            <a:extLst>
              <a:ext uri="{FF2B5EF4-FFF2-40B4-BE49-F238E27FC236}">
                <a16:creationId xmlns:a16="http://schemas.microsoft.com/office/drawing/2014/main" id="{B080E480-E83D-6850-0DB6-C13AB7DA5D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26402" y="5341194"/>
            <a:ext cx="414779" cy="414779"/>
          </a:xfrm>
          <a:prstGeom prst="rect">
            <a:avLst/>
          </a:prstGeom>
        </p:spPr>
      </p:pic>
      <p:pic>
        <p:nvPicPr>
          <p:cNvPr id="533" name="Graphic 532" descr="Treasure chest with solid fill">
            <a:extLst>
              <a:ext uri="{FF2B5EF4-FFF2-40B4-BE49-F238E27FC236}">
                <a16:creationId xmlns:a16="http://schemas.microsoft.com/office/drawing/2014/main" id="{9DCDCD00-6909-79E4-2ACA-B4F459CE4D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80407" y="5341194"/>
            <a:ext cx="414779" cy="414779"/>
          </a:xfrm>
          <a:prstGeom prst="rect">
            <a:avLst/>
          </a:prstGeom>
        </p:spPr>
      </p:pic>
      <p:pic>
        <p:nvPicPr>
          <p:cNvPr id="534" name="Graphic 533" descr="Treasure chest with solid fill">
            <a:extLst>
              <a:ext uri="{FF2B5EF4-FFF2-40B4-BE49-F238E27FC236}">
                <a16:creationId xmlns:a16="http://schemas.microsoft.com/office/drawing/2014/main" id="{9FAF21E1-9CDB-EF3B-39FB-F0A9038869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34412" y="5341194"/>
            <a:ext cx="414779" cy="414779"/>
          </a:xfrm>
          <a:prstGeom prst="rect">
            <a:avLst/>
          </a:prstGeom>
        </p:spPr>
      </p:pic>
      <p:pic>
        <p:nvPicPr>
          <p:cNvPr id="535" name="Graphic 534" descr="Treasure chest with solid fill">
            <a:extLst>
              <a:ext uri="{FF2B5EF4-FFF2-40B4-BE49-F238E27FC236}">
                <a16:creationId xmlns:a16="http://schemas.microsoft.com/office/drawing/2014/main" id="{955FA2A3-69BF-AACA-4F4B-1D9F77C1AD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88417" y="5341194"/>
            <a:ext cx="414779" cy="414779"/>
          </a:xfrm>
          <a:prstGeom prst="rect">
            <a:avLst/>
          </a:prstGeom>
        </p:spPr>
      </p:pic>
      <p:pic>
        <p:nvPicPr>
          <p:cNvPr id="536" name="Graphic 535" descr="Treasure chest with solid fill">
            <a:extLst>
              <a:ext uri="{FF2B5EF4-FFF2-40B4-BE49-F238E27FC236}">
                <a16:creationId xmlns:a16="http://schemas.microsoft.com/office/drawing/2014/main" id="{C97619E8-8575-89EE-0A00-9DC7E2E4A8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42422" y="5341194"/>
            <a:ext cx="414779" cy="414779"/>
          </a:xfrm>
          <a:prstGeom prst="rect">
            <a:avLst/>
          </a:prstGeom>
        </p:spPr>
      </p:pic>
      <p:pic>
        <p:nvPicPr>
          <p:cNvPr id="537" name="Graphic 536" descr="Treasure chest with solid fill">
            <a:extLst>
              <a:ext uri="{FF2B5EF4-FFF2-40B4-BE49-F238E27FC236}">
                <a16:creationId xmlns:a16="http://schemas.microsoft.com/office/drawing/2014/main" id="{A947A16E-F212-8DEE-DA00-50C2575B6F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96427" y="5341194"/>
            <a:ext cx="414779" cy="414779"/>
          </a:xfrm>
          <a:prstGeom prst="rect">
            <a:avLst/>
          </a:prstGeom>
        </p:spPr>
      </p:pic>
      <p:pic>
        <p:nvPicPr>
          <p:cNvPr id="538" name="Graphic 537" descr="Treasure chest with solid fill">
            <a:extLst>
              <a:ext uri="{FF2B5EF4-FFF2-40B4-BE49-F238E27FC236}">
                <a16:creationId xmlns:a16="http://schemas.microsoft.com/office/drawing/2014/main" id="{E7F893AE-FDB0-0521-CD59-281BB6C9CE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50441" y="5341194"/>
            <a:ext cx="414779" cy="414779"/>
          </a:xfrm>
          <a:prstGeom prst="rect">
            <a:avLst/>
          </a:prstGeom>
        </p:spPr>
      </p:pic>
      <p:cxnSp>
        <p:nvCxnSpPr>
          <p:cNvPr id="539" name="Straight Arrow Connector 538">
            <a:extLst>
              <a:ext uri="{FF2B5EF4-FFF2-40B4-BE49-F238E27FC236}">
                <a16:creationId xmlns:a16="http://schemas.microsoft.com/office/drawing/2014/main" id="{6BE89936-0989-6C22-E611-858C40FD3986}"/>
              </a:ext>
            </a:extLst>
          </p:cNvPr>
          <p:cNvCxnSpPr>
            <a:cxnSpLocks/>
            <a:endCxn id="519" idx="0"/>
          </p:cNvCxnSpPr>
          <p:nvPr/>
        </p:nvCxnSpPr>
        <p:spPr>
          <a:xfrm flipH="1">
            <a:off x="3893742" y="4681149"/>
            <a:ext cx="2848558" cy="660045"/>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41" name="Straight Arrow Connector 540">
            <a:extLst>
              <a:ext uri="{FF2B5EF4-FFF2-40B4-BE49-F238E27FC236}">
                <a16:creationId xmlns:a16="http://schemas.microsoft.com/office/drawing/2014/main" id="{ABF7B1C6-8409-5B55-9930-15A10850BDCC}"/>
              </a:ext>
            </a:extLst>
          </p:cNvPr>
          <p:cNvCxnSpPr>
            <a:cxnSpLocks/>
            <a:endCxn id="529" idx="0"/>
          </p:cNvCxnSpPr>
          <p:nvPr/>
        </p:nvCxnSpPr>
        <p:spPr>
          <a:xfrm>
            <a:off x="6345650" y="4671421"/>
            <a:ext cx="26127" cy="669773"/>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43" name="Straight Arrow Connector 542">
            <a:extLst>
              <a:ext uri="{FF2B5EF4-FFF2-40B4-BE49-F238E27FC236}">
                <a16:creationId xmlns:a16="http://schemas.microsoft.com/office/drawing/2014/main" id="{E359D846-B780-3CF0-9AB5-194B74FA9706}"/>
              </a:ext>
            </a:extLst>
          </p:cNvPr>
          <p:cNvCxnSpPr>
            <a:cxnSpLocks/>
            <a:endCxn id="527" idx="0"/>
          </p:cNvCxnSpPr>
          <p:nvPr/>
        </p:nvCxnSpPr>
        <p:spPr>
          <a:xfrm flipH="1">
            <a:off x="5663767" y="4702086"/>
            <a:ext cx="223907" cy="639108"/>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45" name="Straight Arrow Connector 544">
            <a:extLst>
              <a:ext uri="{FF2B5EF4-FFF2-40B4-BE49-F238E27FC236}">
                <a16:creationId xmlns:a16="http://schemas.microsoft.com/office/drawing/2014/main" id="{CE9A15AD-3EAB-6910-57C3-807BA7D278A2}"/>
              </a:ext>
            </a:extLst>
          </p:cNvPr>
          <p:cNvCxnSpPr>
            <a:cxnSpLocks/>
            <a:endCxn id="516" idx="0"/>
          </p:cNvCxnSpPr>
          <p:nvPr/>
        </p:nvCxnSpPr>
        <p:spPr>
          <a:xfrm flipH="1">
            <a:off x="2477722" y="4665148"/>
            <a:ext cx="3029821" cy="676046"/>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47" name="Straight Arrow Connector 546">
            <a:extLst>
              <a:ext uri="{FF2B5EF4-FFF2-40B4-BE49-F238E27FC236}">
                <a16:creationId xmlns:a16="http://schemas.microsoft.com/office/drawing/2014/main" id="{C7126D37-5C18-005A-0538-D1EB2D128CFD}"/>
              </a:ext>
            </a:extLst>
          </p:cNvPr>
          <p:cNvCxnSpPr>
            <a:cxnSpLocks/>
            <a:endCxn id="538" idx="0"/>
          </p:cNvCxnSpPr>
          <p:nvPr/>
        </p:nvCxnSpPr>
        <p:spPr>
          <a:xfrm>
            <a:off x="5083918" y="4664540"/>
            <a:ext cx="4473913" cy="676654"/>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49" name="Straight Arrow Connector 548">
            <a:extLst>
              <a:ext uri="{FF2B5EF4-FFF2-40B4-BE49-F238E27FC236}">
                <a16:creationId xmlns:a16="http://schemas.microsoft.com/office/drawing/2014/main" id="{17003E5F-B4D4-AA29-0002-B040BDB1D17F}"/>
              </a:ext>
            </a:extLst>
          </p:cNvPr>
          <p:cNvCxnSpPr>
            <a:cxnSpLocks/>
            <a:endCxn id="531" idx="0"/>
          </p:cNvCxnSpPr>
          <p:nvPr/>
        </p:nvCxnSpPr>
        <p:spPr>
          <a:xfrm>
            <a:off x="4650854" y="4676133"/>
            <a:ext cx="2428933" cy="66506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552" name="TextBox 551">
            <a:extLst>
              <a:ext uri="{FF2B5EF4-FFF2-40B4-BE49-F238E27FC236}">
                <a16:creationId xmlns:a16="http://schemas.microsoft.com/office/drawing/2014/main" id="{5E4A1B7E-E0D0-5384-459D-05B695A8D96C}"/>
              </a:ext>
            </a:extLst>
          </p:cNvPr>
          <p:cNvSpPr txBox="1"/>
          <p:nvPr/>
        </p:nvSpPr>
        <p:spPr>
          <a:xfrm>
            <a:off x="7336279" y="4624455"/>
            <a:ext cx="3787174" cy="461665"/>
          </a:xfrm>
          <a:prstGeom prst="rect">
            <a:avLst/>
          </a:prstGeom>
          <a:noFill/>
        </p:spPr>
        <p:txBody>
          <a:bodyPr wrap="square" rtlCol="0">
            <a:spAutoFit/>
          </a:bodyPr>
          <a:lstStyle/>
          <a:p>
            <a:r>
              <a:rPr lang="en-US" sz="2400" dirty="0"/>
              <a:t>But the cache was not!</a:t>
            </a:r>
          </a:p>
        </p:txBody>
      </p:sp>
      <p:sp>
        <p:nvSpPr>
          <p:cNvPr id="553" name="TextBox 552">
            <a:extLst>
              <a:ext uri="{FF2B5EF4-FFF2-40B4-BE49-F238E27FC236}">
                <a16:creationId xmlns:a16="http://schemas.microsoft.com/office/drawing/2014/main" id="{D5E239FD-650D-E7F1-9347-CF3F281E2D6D}"/>
              </a:ext>
            </a:extLst>
          </p:cNvPr>
          <p:cNvSpPr txBox="1"/>
          <p:nvPr/>
        </p:nvSpPr>
        <p:spPr>
          <a:xfrm>
            <a:off x="219183" y="4265586"/>
            <a:ext cx="3434962" cy="1631216"/>
          </a:xfrm>
          <a:prstGeom prst="rect">
            <a:avLst/>
          </a:prstGeom>
          <a:noFill/>
        </p:spPr>
        <p:txBody>
          <a:bodyPr wrap="square" rtlCol="0">
            <a:spAutoFit/>
          </a:bodyPr>
          <a:lstStyle/>
          <a:p>
            <a:r>
              <a:rPr lang="en-US" sz="2000" dirty="0"/>
              <a:t>Each cache entry has microscopic cross-sections for each nuclide,</a:t>
            </a:r>
          </a:p>
          <a:p>
            <a:r>
              <a:rPr lang="en-US" sz="2000" dirty="0"/>
              <a:t>about 40 kB each.</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3794831547"/>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50</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978710" y="1017120"/>
            <a:ext cx="10805382" cy="1569660"/>
          </a:xfrm>
          <a:prstGeom prst="rect">
            <a:avLst/>
          </a:prstGeom>
          <a:noFill/>
        </p:spPr>
        <p:txBody>
          <a:bodyPr wrap="square" rtlCol="0">
            <a:spAutoFit/>
          </a:bodyPr>
          <a:lstStyle/>
          <a:p>
            <a:r>
              <a:rPr lang="en-US" sz="2400" dirty="0"/>
              <a:t>The key to high performance: don’t try to cache microscopic cross-sections.</a:t>
            </a:r>
          </a:p>
          <a:p>
            <a:r>
              <a:rPr lang="en-US" sz="2400" dirty="0"/>
              <a:t>Only get the macroscopic!</a:t>
            </a:r>
          </a:p>
          <a:p>
            <a:endParaRPr lang="en-US" sz="2400" dirty="0"/>
          </a:p>
          <a:p>
            <a:r>
              <a:rPr lang="en-US" sz="2400" dirty="0"/>
              <a:t>Every memory access in GPU programming </a:t>
            </a:r>
            <a:r>
              <a:rPr lang="en-US" sz="2400" b="1" dirty="0">
                <a:solidFill>
                  <a:srgbClr val="FF0000"/>
                </a:solidFill>
              </a:rPr>
              <a:t>should make you feel guilty.</a:t>
            </a:r>
          </a:p>
        </p:txBody>
      </p:sp>
      <p:pic>
        <p:nvPicPr>
          <p:cNvPr id="4" name="Picture 3" descr="A graph of a graph&#10;&#10;Description automatically generated with medium confidence">
            <a:extLst>
              <a:ext uri="{FF2B5EF4-FFF2-40B4-BE49-F238E27FC236}">
                <a16:creationId xmlns:a16="http://schemas.microsoft.com/office/drawing/2014/main" id="{62BC2824-80F3-951F-5662-8D2152F5462E}"/>
              </a:ext>
            </a:extLst>
          </p:cNvPr>
          <p:cNvPicPr>
            <a:picLocks noChangeAspect="1"/>
          </p:cNvPicPr>
          <p:nvPr/>
        </p:nvPicPr>
        <p:blipFill rotWithShape="1">
          <a:blip r:embed="rId3"/>
          <a:srcRect l="5653" t="4098" r="4596" b="3406"/>
          <a:stretch/>
        </p:blipFill>
        <p:spPr>
          <a:xfrm>
            <a:off x="983736" y="2512698"/>
            <a:ext cx="10067310" cy="1144431"/>
          </a:xfrm>
          <a:prstGeom prst="rect">
            <a:avLst/>
          </a:prstGeom>
        </p:spPr>
      </p:pic>
      <p:pic>
        <p:nvPicPr>
          <p:cNvPr id="9" name="Graphic 8" descr="Robot outline">
            <a:extLst>
              <a:ext uri="{FF2B5EF4-FFF2-40B4-BE49-F238E27FC236}">
                <a16:creationId xmlns:a16="http://schemas.microsoft.com/office/drawing/2014/main" id="{75254747-A27D-C443-92F5-F9172F8FA6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04066" y="4008111"/>
            <a:ext cx="673278" cy="630052"/>
          </a:xfrm>
          <a:prstGeom prst="rect">
            <a:avLst/>
          </a:prstGeom>
        </p:spPr>
      </p:pic>
      <p:pic>
        <p:nvPicPr>
          <p:cNvPr id="10" name="Graphic 9" descr="Robot outline">
            <a:extLst>
              <a:ext uri="{FF2B5EF4-FFF2-40B4-BE49-F238E27FC236}">
                <a16:creationId xmlns:a16="http://schemas.microsoft.com/office/drawing/2014/main" id="{8F823C8F-5C86-0162-52F6-E591A368FA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20005" y="4008111"/>
            <a:ext cx="673278" cy="630052"/>
          </a:xfrm>
          <a:prstGeom prst="rect">
            <a:avLst/>
          </a:prstGeom>
        </p:spPr>
      </p:pic>
      <p:pic>
        <p:nvPicPr>
          <p:cNvPr id="11" name="Graphic 10" descr="Robot outline">
            <a:extLst>
              <a:ext uri="{FF2B5EF4-FFF2-40B4-BE49-F238E27FC236}">
                <a16:creationId xmlns:a16="http://schemas.microsoft.com/office/drawing/2014/main" id="{162F4489-A2A8-1262-B107-F74089F2693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35944" y="4008111"/>
            <a:ext cx="673278" cy="630052"/>
          </a:xfrm>
          <a:prstGeom prst="rect">
            <a:avLst/>
          </a:prstGeom>
        </p:spPr>
      </p:pic>
      <p:pic>
        <p:nvPicPr>
          <p:cNvPr id="12" name="Graphic 11" descr="Robot outline">
            <a:extLst>
              <a:ext uri="{FF2B5EF4-FFF2-40B4-BE49-F238E27FC236}">
                <a16:creationId xmlns:a16="http://schemas.microsoft.com/office/drawing/2014/main" id="{F7FACD37-5B4A-B484-ED3D-97B07A0EDA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51883" y="4008111"/>
            <a:ext cx="673278" cy="630052"/>
          </a:xfrm>
          <a:prstGeom prst="rect">
            <a:avLst/>
          </a:prstGeom>
        </p:spPr>
      </p:pic>
      <p:pic>
        <p:nvPicPr>
          <p:cNvPr id="13" name="Graphic 12" descr="Robot outline">
            <a:extLst>
              <a:ext uri="{FF2B5EF4-FFF2-40B4-BE49-F238E27FC236}">
                <a16:creationId xmlns:a16="http://schemas.microsoft.com/office/drawing/2014/main" id="{EC0F5126-B3AE-213F-8687-7C7A0ACD71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67822" y="4008111"/>
            <a:ext cx="673278" cy="630052"/>
          </a:xfrm>
          <a:prstGeom prst="rect">
            <a:avLst/>
          </a:prstGeom>
        </p:spPr>
      </p:pic>
      <p:pic>
        <p:nvPicPr>
          <p:cNvPr id="14" name="Graphic 13" descr="Robot outline">
            <a:extLst>
              <a:ext uri="{FF2B5EF4-FFF2-40B4-BE49-F238E27FC236}">
                <a16:creationId xmlns:a16="http://schemas.microsoft.com/office/drawing/2014/main" id="{9619143C-2312-1316-34B8-6304F6B590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83760" y="4030111"/>
            <a:ext cx="673278" cy="630052"/>
          </a:xfrm>
          <a:prstGeom prst="rect">
            <a:avLst/>
          </a:prstGeom>
        </p:spPr>
      </p:pic>
      <p:cxnSp>
        <p:nvCxnSpPr>
          <p:cNvPr id="15" name="Straight Arrow Connector 14">
            <a:extLst>
              <a:ext uri="{FF2B5EF4-FFF2-40B4-BE49-F238E27FC236}">
                <a16:creationId xmlns:a16="http://schemas.microsoft.com/office/drawing/2014/main" id="{52E8FE40-D84E-823F-C245-E7A1E3099C1D}"/>
              </a:ext>
            </a:extLst>
          </p:cNvPr>
          <p:cNvCxnSpPr>
            <a:cxnSpLocks/>
            <a:stCxn id="9" idx="0"/>
          </p:cNvCxnSpPr>
          <p:nvPr/>
        </p:nvCxnSpPr>
        <p:spPr>
          <a:xfrm flipH="1" flipV="1">
            <a:off x="2064062" y="3455420"/>
            <a:ext cx="2576643" cy="5526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DB0012F-C266-2FEB-02B8-069C0EA5D008}"/>
              </a:ext>
            </a:extLst>
          </p:cNvPr>
          <p:cNvCxnSpPr>
            <a:cxnSpLocks/>
            <a:stCxn id="9" idx="0"/>
          </p:cNvCxnSpPr>
          <p:nvPr/>
        </p:nvCxnSpPr>
        <p:spPr>
          <a:xfrm flipH="1" flipV="1">
            <a:off x="2064062" y="3471421"/>
            <a:ext cx="2576643" cy="53669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9EBE30ED-C565-5272-937F-EBEA02B1E2C1}"/>
              </a:ext>
            </a:extLst>
          </p:cNvPr>
          <p:cNvCxnSpPr>
            <a:cxnSpLocks/>
            <a:stCxn id="9" idx="0"/>
          </p:cNvCxnSpPr>
          <p:nvPr/>
        </p:nvCxnSpPr>
        <p:spPr>
          <a:xfrm flipH="1" flipV="1">
            <a:off x="1907822" y="3455420"/>
            <a:ext cx="2732883" cy="5526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0712D991-8E7E-47DD-7592-388C157163E3}"/>
              </a:ext>
            </a:extLst>
          </p:cNvPr>
          <p:cNvCxnSpPr>
            <a:cxnSpLocks/>
            <a:stCxn id="10" idx="0"/>
          </p:cNvCxnSpPr>
          <p:nvPr/>
        </p:nvCxnSpPr>
        <p:spPr>
          <a:xfrm flipH="1" flipV="1">
            <a:off x="2099733" y="3463420"/>
            <a:ext cx="2956911" cy="5446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43D683B-76F0-E0B4-2994-B45CFD080AC1}"/>
              </a:ext>
            </a:extLst>
          </p:cNvPr>
          <p:cNvCxnSpPr>
            <a:cxnSpLocks/>
            <a:stCxn id="11" idx="0"/>
          </p:cNvCxnSpPr>
          <p:nvPr/>
        </p:nvCxnSpPr>
        <p:spPr>
          <a:xfrm flipH="1" flipV="1">
            <a:off x="2023512" y="3471421"/>
            <a:ext cx="3449071" cy="53669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DB81C02-E124-FB54-9B6B-0B1BF1C91235}"/>
              </a:ext>
            </a:extLst>
          </p:cNvPr>
          <p:cNvCxnSpPr>
            <a:cxnSpLocks/>
            <a:stCxn id="12" idx="0"/>
          </p:cNvCxnSpPr>
          <p:nvPr/>
        </p:nvCxnSpPr>
        <p:spPr>
          <a:xfrm flipH="1" flipV="1">
            <a:off x="1907822" y="3471421"/>
            <a:ext cx="3980700" cy="536690"/>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49BF857F-6171-298F-F18C-9A0728A50CC1}"/>
              </a:ext>
            </a:extLst>
          </p:cNvPr>
          <p:cNvCxnSpPr>
            <a:cxnSpLocks/>
          </p:cNvCxnSpPr>
          <p:nvPr/>
        </p:nvCxnSpPr>
        <p:spPr>
          <a:xfrm flipH="1" flipV="1">
            <a:off x="2099733" y="3474420"/>
            <a:ext cx="4207806" cy="549692"/>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12" name="Straight Arrow Connector 511">
            <a:extLst>
              <a:ext uri="{FF2B5EF4-FFF2-40B4-BE49-F238E27FC236}">
                <a16:creationId xmlns:a16="http://schemas.microsoft.com/office/drawing/2014/main" id="{E99BBB1E-F303-7529-A536-C087CFC148CE}"/>
              </a:ext>
            </a:extLst>
          </p:cNvPr>
          <p:cNvCxnSpPr>
            <a:cxnSpLocks/>
          </p:cNvCxnSpPr>
          <p:nvPr/>
        </p:nvCxnSpPr>
        <p:spPr>
          <a:xfrm flipH="1" flipV="1">
            <a:off x="2099733" y="3429000"/>
            <a:ext cx="4574329" cy="56811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514" name="TextBox 513">
            <a:extLst>
              <a:ext uri="{FF2B5EF4-FFF2-40B4-BE49-F238E27FC236}">
                <a16:creationId xmlns:a16="http://schemas.microsoft.com/office/drawing/2014/main" id="{44F89795-DBC5-28D9-2D48-AAC7461468D0}"/>
              </a:ext>
            </a:extLst>
          </p:cNvPr>
          <p:cNvSpPr txBox="1"/>
          <p:nvPr/>
        </p:nvSpPr>
        <p:spPr>
          <a:xfrm>
            <a:off x="6832661" y="3639982"/>
            <a:ext cx="3787174" cy="461665"/>
          </a:xfrm>
          <a:prstGeom prst="rect">
            <a:avLst/>
          </a:prstGeom>
          <a:noFill/>
        </p:spPr>
        <p:txBody>
          <a:bodyPr wrap="square" rtlCol="0">
            <a:spAutoFit/>
          </a:bodyPr>
          <a:lstStyle/>
          <a:p>
            <a:r>
              <a:rPr lang="en-US" sz="2400" dirty="0"/>
              <a:t>Threads sorted by energy</a:t>
            </a:r>
          </a:p>
        </p:txBody>
      </p:sp>
      <p:sp>
        <p:nvSpPr>
          <p:cNvPr id="552" name="TextBox 551">
            <a:extLst>
              <a:ext uri="{FF2B5EF4-FFF2-40B4-BE49-F238E27FC236}">
                <a16:creationId xmlns:a16="http://schemas.microsoft.com/office/drawing/2014/main" id="{5E4A1B7E-E0D0-5384-459D-05B695A8D96C}"/>
              </a:ext>
            </a:extLst>
          </p:cNvPr>
          <p:cNvSpPr txBox="1"/>
          <p:nvPr/>
        </p:nvSpPr>
        <p:spPr>
          <a:xfrm>
            <a:off x="6987434" y="4782168"/>
            <a:ext cx="4732901" cy="1200329"/>
          </a:xfrm>
          <a:prstGeom prst="rect">
            <a:avLst/>
          </a:prstGeom>
          <a:noFill/>
        </p:spPr>
        <p:txBody>
          <a:bodyPr wrap="square" rtlCol="0">
            <a:spAutoFit/>
          </a:bodyPr>
          <a:lstStyle/>
          <a:p>
            <a:r>
              <a:rPr lang="en-US" sz="2400" dirty="0"/>
              <a:t>Don’t use the cache! Only save macroscopic cross-sections. This can be kept in registers, not in memory.</a:t>
            </a:r>
          </a:p>
        </p:txBody>
      </p:sp>
      <p:pic>
        <p:nvPicPr>
          <p:cNvPr id="23" name="Picture 22" descr="A black background with a black square&#10;&#10;Description automatically generated with medium confidence">
            <a:extLst>
              <a:ext uri="{FF2B5EF4-FFF2-40B4-BE49-F238E27FC236}">
                <a16:creationId xmlns:a16="http://schemas.microsoft.com/office/drawing/2014/main" id="{17A56615-31AA-1147-64C8-FFD1D95189F2}"/>
              </a:ext>
            </a:extLst>
          </p:cNvPr>
          <p:cNvPicPr>
            <a:picLocks noChangeAspect="1"/>
          </p:cNvPicPr>
          <p:nvPr/>
        </p:nvPicPr>
        <p:blipFill>
          <a:blip r:embed="rId6"/>
          <a:stretch>
            <a:fillRect/>
          </a:stretch>
        </p:blipFill>
        <p:spPr>
          <a:xfrm>
            <a:off x="2584889" y="4756025"/>
            <a:ext cx="2965938" cy="984232"/>
          </a:xfrm>
          <a:prstGeom prst="rect">
            <a:avLst/>
          </a:prstGeom>
        </p:spPr>
      </p:pic>
      <p:pic>
        <p:nvPicPr>
          <p:cNvPr id="24" name="Picture 23">
            <a:extLst>
              <a:ext uri="{FF2B5EF4-FFF2-40B4-BE49-F238E27FC236}">
                <a16:creationId xmlns:a16="http://schemas.microsoft.com/office/drawing/2014/main" id="{E4213FDA-8E56-E2C3-3DDC-97EAA60923F6}"/>
              </a:ext>
            </a:extLst>
          </p:cNvPr>
          <p:cNvPicPr>
            <a:picLocks noChangeAspect="1"/>
          </p:cNvPicPr>
          <p:nvPr/>
        </p:nvPicPr>
        <p:blipFill>
          <a:blip r:embed="rId7"/>
          <a:stretch>
            <a:fillRect/>
          </a:stretch>
        </p:blipFill>
        <p:spPr>
          <a:xfrm>
            <a:off x="4977344" y="4954420"/>
            <a:ext cx="86130" cy="202219"/>
          </a:xfrm>
          <a:prstGeom prst="rect">
            <a:avLst/>
          </a:prstGeom>
        </p:spPr>
      </p:pic>
    </p:spTree>
    <p:extLst>
      <p:ext uri="{BB962C8B-B14F-4D97-AF65-F5344CB8AC3E}">
        <p14:creationId xmlns:p14="http://schemas.microsoft.com/office/powerpoint/2010/main" val="3287326534"/>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51</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952032" y="1464256"/>
            <a:ext cx="10805382" cy="3416320"/>
          </a:xfrm>
          <a:prstGeom prst="rect">
            <a:avLst/>
          </a:prstGeom>
          <a:noFill/>
        </p:spPr>
        <p:txBody>
          <a:bodyPr wrap="square" rtlCol="0">
            <a:spAutoFit/>
          </a:bodyPr>
          <a:lstStyle/>
          <a:p>
            <a:r>
              <a:rPr lang="en-US" sz="2400" dirty="0"/>
              <a:t>What’s the catch?</a:t>
            </a:r>
          </a:p>
          <a:p>
            <a:endParaRPr lang="en-US" sz="2400" b="1" dirty="0">
              <a:solidFill>
                <a:srgbClr val="FF0000"/>
              </a:solidFill>
            </a:endParaRPr>
          </a:p>
          <a:p>
            <a:r>
              <a:rPr lang="en-US" sz="2400" dirty="0"/>
              <a:t>We need to sample the nuclide a neutron is colliding with in the collision event.</a:t>
            </a:r>
          </a:p>
          <a:p>
            <a:endParaRPr lang="en-US" sz="2400" dirty="0"/>
          </a:p>
          <a:p>
            <a:r>
              <a:rPr lang="en-US" sz="2400" dirty="0"/>
              <a:t>Probability of nuclide </a:t>
            </a:r>
            <a:r>
              <a:rPr lang="en-US" sz="2400" i="1" dirty="0" err="1"/>
              <a:t>i</a:t>
            </a:r>
            <a:r>
              <a:rPr lang="en-US" sz="2400" dirty="0"/>
              <a:t> being the collision nuclide = </a:t>
            </a:r>
          </a:p>
          <a:p>
            <a:endParaRPr lang="en-US" sz="2400" dirty="0"/>
          </a:p>
          <a:p>
            <a:r>
              <a:rPr lang="en-US" sz="2400" b="1" dirty="0"/>
              <a:t>That means we have to re-calculate the cross-sections at every collision!</a:t>
            </a:r>
          </a:p>
          <a:p>
            <a:pPr marL="457200" indent="-457200">
              <a:buFont typeface="+mj-lt"/>
              <a:buAutoNum type="arabicPeriod"/>
            </a:pPr>
            <a:r>
              <a:rPr lang="en-US" sz="2400" b="1" dirty="0"/>
              <a:t>Calculate the total cross-section for particle flight</a:t>
            </a:r>
          </a:p>
          <a:p>
            <a:pPr marL="457200" indent="-457200">
              <a:buFont typeface="+mj-lt"/>
              <a:buAutoNum type="arabicPeriod"/>
            </a:pPr>
            <a:r>
              <a:rPr lang="en-US" sz="2400" b="1" dirty="0"/>
              <a:t>Sample from the discrete distribution knowing the total cross-section</a:t>
            </a:r>
          </a:p>
        </p:txBody>
      </p:sp>
      <p:pic>
        <p:nvPicPr>
          <p:cNvPr id="8" name="Picture 7">
            <a:extLst>
              <a:ext uri="{FF2B5EF4-FFF2-40B4-BE49-F238E27FC236}">
                <a16:creationId xmlns:a16="http://schemas.microsoft.com/office/drawing/2014/main" id="{AA584EB8-7D61-12CE-3D9B-634F0FAC16C4}"/>
              </a:ext>
            </a:extLst>
          </p:cNvPr>
          <p:cNvPicPr>
            <a:picLocks noChangeAspect="1"/>
          </p:cNvPicPr>
          <p:nvPr/>
        </p:nvPicPr>
        <p:blipFill>
          <a:blip r:embed="rId3"/>
          <a:stretch>
            <a:fillRect/>
          </a:stretch>
        </p:blipFill>
        <p:spPr>
          <a:xfrm>
            <a:off x="7640962" y="2719785"/>
            <a:ext cx="1087902" cy="462469"/>
          </a:xfrm>
          <a:prstGeom prst="rect">
            <a:avLst/>
          </a:prstGeom>
        </p:spPr>
      </p:pic>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E05A5076-5D07-4E5C-ED6E-F67F0F9B46B0}"/>
                  </a:ext>
                </a:extLst>
              </p:cNvPr>
              <p:cNvSpPr txBox="1"/>
              <p:nvPr/>
            </p:nvSpPr>
            <p:spPr>
              <a:xfrm>
                <a:off x="7151077" y="2951020"/>
                <a:ext cx="1960098" cy="6554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                     </m:t>
                          </m:r>
                        </m:num>
                        <m:den>
                          <m:sSub>
                            <m:sSubPr>
                              <m:ctrlPr>
                                <a:rPr lang="en-US" sz="2400" i="1" smtClean="0">
                                  <a:latin typeface="Cambria Math" panose="02040503050406030204" pitchFamily="18" charset="0"/>
                                </a:rPr>
                              </m:ctrlPr>
                            </m:sSubPr>
                            <m:e>
                              <m:r>
                                <m:rPr>
                                  <m:sty m:val="p"/>
                                </m:rPr>
                                <a:rPr lang="el-GR" sz="2400" i="1" smtClean="0">
                                  <a:latin typeface="Cambria Math" panose="02040503050406030204" pitchFamily="18" charset="0"/>
                                  <a:ea typeface="Cambria Math" panose="02040503050406030204" pitchFamily="18" charset="0"/>
                                </a:rPr>
                                <m:t>Σ</m:t>
                              </m:r>
                            </m:e>
                            <m:sub>
                              <m:r>
                                <a:rPr lang="en-US" sz="2400" b="0" i="1" smtClean="0">
                                  <a:latin typeface="Cambria Math" panose="02040503050406030204" pitchFamily="18" charset="0"/>
                                </a:rPr>
                                <m:t>𝑡</m:t>
                              </m:r>
                            </m:sub>
                          </m:sSub>
                        </m:den>
                      </m:f>
                    </m:oMath>
                  </m:oMathPara>
                </a14:m>
                <a:endParaRPr lang="en-US" sz="2400" dirty="0"/>
              </a:p>
            </p:txBody>
          </p:sp>
        </mc:Choice>
        <mc:Fallback>
          <p:sp>
            <p:nvSpPr>
              <p:cNvPr id="21" name="TextBox 20">
                <a:extLst>
                  <a:ext uri="{FF2B5EF4-FFF2-40B4-BE49-F238E27FC236}">
                    <a16:creationId xmlns:a16="http://schemas.microsoft.com/office/drawing/2014/main" id="{E05A5076-5D07-4E5C-ED6E-F67F0F9B46B0}"/>
                  </a:ext>
                </a:extLst>
              </p:cNvPr>
              <p:cNvSpPr txBox="1">
                <a:spLocks noRot="1" noChangeAspect="1" noMove="1" noResize="1" noEditPoints="1" noAdjustHandles="1" noChangeArrowheads="1" noChangeShapeType="1" noTextEdit="1"/>
              </p:cNvSpPr>
              <p:nvPr/>
            </p:nvSpPr>
            <p:spPr>
              <a:xfrm>
                <a:off x="7151077" y="2951020"/>
                <a:ext cx="1960098" cy="655436"/>
              </a:xfrm>
              <a:prstGeom prst="rect">
                <a:avLst/>
              </a:prstGeom>
              <a:blipFill>
                <a:blip r:embed="rId4"/>
                <a:stretch>
                  <a:fillRect t="-30189" b="-1887"/>
                </a:stretch>
              </a:blipFill>
            </p:spPr>
            <p:txBody>
              <a:bodyPr/>
              <a:lstStyle/>
              <a:p>
                <a:r>
                  <a:rPr lang="en-US">
                    <a:noFill/>
                  </a:rPr>
                  <a:t> </a:t>
                </a:r>
              </a:p>
            </p:txBody>
          </p:sp>
        </mc:Fallback>
      </mc:AlternateContent>
    </p:spTree>
    <p:extLst>
      <p:ext uri="{BB962C8B-B14F-4D97-AF65-F5344CB8AC3E}">
        <p14:creationId xmlns:p14="http://schemas.microsoft.com/office/powerpoint/2010/main" val="1172919736"/>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52</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629302" y="1031025"/>
            <a:ext cx="4802715"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Finally, some results!</a:t>
            </a:r>
          </a:p>
          <a:p>
            <a:pPr marL="342900" indent="-342900">
              <a:buFont typeface="Arial" panose="020B0604020202020204" pitchFamily="34" charset="0"/>
              <a:buChar char="•"/>
            </a:pPr>
            <a:r>
              <a:rPr lang="en-US" sz="2400" dirty="0" err="1"/>
              <a:t>Hoogenboom</a:t>
            </a:r>
            <a:r>
              <a:rPr lang="en-US" sz="2400" dirty="0"/>
              <a:t>-Martin benchmark* with simulated depleted fuel</a:t>
            </a:r>
          </a:p>
          <a:p>
            <a:pPr marL="342900" indent="-342900">
              <a:buFont typeface="Arial" panose="020B0604020202020204" pitchFamily="34" charset="0"/>
              <a:buChar char="•"/>
            </a:pPr>
            <a:r>
              <a:rPr lang="en-US" sz="2400" dirty="0"/>
              <a:t>Dramatic improvement for ANL and MIT</a:t>
            </a:r>
          </a:p>
        </p:txBody>
      </p:sp>
      <p:pic>
        <p:nvPicPr>
          <p:cNvPr id="4" name="Picture 3" descr="A blue and yellow dotted pattern&#10;&#10;Description automatically generated with medium confidence">
            <a:extLst>
              <a:ext uri="{FF2B5EF4-FFF2-40B4-BE49-F238E27FC236}">
                <a16:creationId xmlns:a16="http://schemas.microsoft.com/office/drawing/2014/main" id="{39FBBACE-7916-C24D-29E7-7D9B38EE9C45}"/>
              </a:ext>
            </a:extLst>
          </p:cNvPr>
          <p:cNvPicPr>
            <a:picLocks noChangeAspect="1"/>
          </p:cNvPicPr>
          <p:nvPr/>
        </p:nvPicPr>
        <p:blipFill>
          <a:blip r:embed="rId3"/>
          <a:stretch>
            <a:fillRect/>
          </a:stretch>
        </p:blipFill>
        <p:spPr>
          <a:xfrm>
            <a:off x="303706" y="2970017"/>
            <a:ext cx="5694870" cy="2856958"/>
          </a:xfrm>
          <a:prstGeom prst="rect">
            <a:avLst/>
          </a:prstGeom>
        </p:spPr>
      </p:pic>
      <p:sp>
        <p:nvSpPr>
          <p:cNvPr id="5" name="TextBox 4">
            <a:extLst>
              <a:ext uri="{FF2B5EF4-FFF2-40B4-BE49-F238E27FC236}">
                <a16:creationId xmlns:a16="http://schemas.microsoft.com/office/drawing/2014/main" id="{A0057095-09B3-8DC0-90B4-B72228A1E348}"/>
              </a:ext>
            </a:extLst>
          </p:cNvPr>
          <p:cNvSpPr txBox="1"/>
          <p:nvPr/>
        </p:nvSpPr>
        <p:spPr>
          <a:xfrm>
            <a:off x="2720897" y="6177776"/>
            <a:ext cx="6289287" cy="646331"/>
          </a:xfrm>
          <a:prstGeom prst="rect">
            <a:avLst/>
          </a:prstGeom>
          <a:noFill/>
        </p:spPr>
        <p:txBody>
          <a:bodyPr wrap="square" rtlCol="0">
            <a:spAutoFit/>
          </a:bodyPr>
          <a:lstStyle/>
          <a:p>
            <a:r>
              <a:rPr lang="en-US" dirty="0"/>
              <a:t>*</a:t>
            </a:r>
            <a:r>
              <a:rPr lang="en-US" sz="1800" dirty="0">
                <a:solidFill>
                  <a:srgbClr val="7F007F"/>
                </a:solidFill>
                <a:effectLst/>
                <a:latin typeface="SFRM1200"/>
              </a:rPr>
              <a:t>https: //</a:t>
            </a:r>
            <a:r>
              <a:rPr lang="en-US" sz="1800" dirty="0" err="1">
                <a:solidFill>
                  <a:srgbClr val="7F007F"/>
                </a:solidFill>
                <a:effectLst/>
                <a:latin typeface="SFRM1200"/>
              </a:rPr>
              <a:t>github.com</a:t>
            </a:r>
            <a:r>
              <a:rPr lang="en-US" sz="1800" dirty="0">
                <a:solidFill>
                  <a:srgbClr val="7F007F"/>
                </a:solidFill>
                <a:effectLst/>
                <a:latin typeface="SFRM1200"/>
              </a:rPr>
              <a:t>/</a:t>
            </a:r>
            <a:r>
              <a:rPr lang="en-US" sz="1800" dirty="0" err="1">
                <a:solidFill>
                  <a:srgbClr val="7F007F"/>
                </a:solidFill>
                <a:effectLst/>
                <a:latin typeface="SFRM1200"/>
              </a:rPr>
              <a:t>jtramm</a:t>
            </a:r>
            <a:r>
              <a:rPr lang="en-US" sz="1800" dirty="0">
                <a:solidFill>
                  <a:srgbClr val="7F007F"/>
                </a:solidFill>
                <a:effectLst/>
                <a:latin typeface="SFRM1200"/>
              </a:rPr>
              <a:t>/</a:t>
            </a:r>
            <a:r>
              <a:rPr lang="en-US" sz="1800" dirty="0" err="1">
                <a:solidFill>
                  <a:srgbClr val="7F007F"/>
                </a:solidFill>
                <a:effectLst/>
                <a:latin typeface="SFRM1200"/>
              </a:rPr>
              <a:t>openmc_offloading_benchmarks</a:t>
            </a:r>
            <a:r>
              <a:rPr lang="en-US" sz="1800" dirty="0">
                <a:solidFill>
                  <a:srgbClr val="7F007F"/>
                </a:solidFill>
                <a:effectLst/>
                <a:latin typeface="SFRM1200"/>
              </a:rPr>
              <a:t> </a:t>
            </a:r>
            <a:endParaRPr lang="en-US" sz="1800" dirty="0">
              <a:effectLst/>
              <a:latin typeface="SFRM1200"/>
            </a:endParaRPr>
          </a:p>
          <a:p>
            <a:endParaRPr lang="en-US" dirty="0"/>
          </a:p>
        </p:txBody>
      </p:sp>
      <p:pic>
        <p:nvPicPr>
          <p:cNvPr id="9" name="Picture 8" descr="A graph with a line and a point&#10;&#10;Description automatically generated">
            <a:extLst>
              <a:ext uri="{FF2B5EF4-FFF2-40B4-BE49-F238E27FC236}">
                <a16:creationId xmlns:a16="http://schemas.microsoft.com/office/drawing/2014/main" id="{DE1AC429-8EA9-FE30-52E1-057D81DEBF60}"/>
              </a:ext>
            </a:extLst>
          </p:cNvPr>
          <p:cNvPicPr>
            <a:picLocks noChangeAspect="1"/>
          </p:cNvPicPr>
          <p:nvPr/>
        </p:nvPicPr>
        <p:blipFill>
          <a:blip r:embed="rId4"/>
          <a:stretch>
            <a:fillRect/>
          </a:stretch>
        </p:blipFill>
        <p:spPr>
          <a:xfrm>
            <a:off x="5697520" y="956115"/>
            <a:ext cx="6494480" cy="4870860"/>
          </a:xfrm>
          <a:prstGeom prst="rect">
            <a:avLst/>
          </a:prstGeom>
        </p:spPr>
      </p:pic>
      <p:sp>
        <p:nvSpPr>
          <p:cNvPr id="10" name="TextBox 9">
            <a:extLst>
              <a:ext uri="{FF2B5EF4-FFF2-40B4-BE49-F238E27FC236}">
                <a16:creationId xmlns:a16="http://schemas.microsoft.com/office/drawing/2014/main" id="{E5CEF53F-CC11-95C2-FCE4-B65F71E2C1B5}"/>
              </a:ext>
            </a:extLst>
          </p:cNvPr>
          <p:cNvSpPr txBox="1"/>
          <p:nvPr/>
        </p:nvSpPr>
        <p:spPr>
          <a:xfrm>
            <a:off x="6389649" y="5628874"/>
            <a:ext cx="5345463" cy="646331"/>
          </a:xfrm>
          <a:prstGeom prst="rect">
            <a:avLst/>
          </a:prstGeom>
          <a:noFill/>
        </p:spPr>
        <p:txBody>
          <a:bodyPr wrap="square" rtlCol="0">
            <a:spAutoFit/>
          </a:bodyPr>
          <a:lstStyle/>
          <a:p>
            <a:r>
              <a:rPr lang="en-US" dirty="0"/>
              <a:t>Above: particle processing rate for </a:t>
            </a:r>
            <a:r>
              <a:rPr lang="en-US" dirty="0" err="1"/>
              <a:t>cacheless</a:t>
            </a:r>
            <a:r>
              <a:rPr lang="en-US" dirty="0"/>
              <a:t> method on an NVIDIA H100</a:t>
            </a:r>
          </a:p>
        </p:txBody>
      </p:sp>
    </p:spTree>
    <p:extLst>
      <p:ext uri="{BB962C8B-B14F-4D97-AF65-F5344CB8AC3E}">
        <p14:creationId xmlns:p14="http://schemas.microsoft.com/office/powerpoint/2010/main" val="1280751285"/>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53</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1809709" y="1047912"/>
            <a:ext cx="7467294"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t>More: how do the ANL and MIT implementations differ?</a:t>
            </a:r>
          </a:p>
        </p:txBody>
      </p:sp>
      <p:pic>
        <p:nvPicPr>
          <p:cNvPr id="2" name="Picture 1">
            <a:extLst>
              <a:ext uri="{FF2B5EF4-FFF2-40B4-BE49-F238E27FC236}">
                <a16:creationId xmlns:a16="http://schemas.microsoft.com/office/drawing/2014/main" id="{9288B90F-94C3-575D-0173-EFF697D5B389}"/>
              </a:ext>
            </a:extLst>
          </p:cNvPr>
          <p:cNvPicPr>
            <a:picLocks noChangeAspect="1"/>
          </p:cNvPicPr>
          <p:nvPr/>
        </p:nvPicPr>
        <p:blipFill>
          <a:blip r:embed="rId3"/>
          <a:stretch>
            <a:fillRect/>
          </a:stretch>
        </p:blipFill>
        <p:spPr>
          <a:xfrm>
            <a:off x="7331825" y="2189474"/>
            <a:ext cx="3379571" cy="4545806"/>
          </a:xfrm>
          <a:prstGeom prst="rect">
            <a:avLst/>
          </a:prstGeom>
        </p:spPr>
      </p:pic>
      <p:sp>
        <p:nvSpPr>
          <p:cNvPr id="6" name="TextBox 5">
            <a:extLst>
              <a:ext uri="{FF2B5EF4-FFF2-40B4-BE49-F238E27FC236}">
                <a16:creationId xmlns:a16="http://schemas.microsoft.com/office/drawing/2014/main" id="{517E1F74-8746-1965-7D1A-0BAC944BFBF0}"/>
              </a:ext>
            </a:extLst>
          </p:cNvPr>
          <p:cNvSpPr txBox="1"/>
          <p:nvPr/>
        </p:nvSpPr>
        <p:spPr>
          <a:xfrm>
            <a:off x="6666807" y="1589199"/>
            <a:ext cx="5525193" cy="461665"/>
          </a:xfrm>
          <a:prstGeom prst="rect">
            <a:avLst/>
          </a:prstGeom>
          <a:noFill/>
        </p:spPr>
        <p:txBody>
          <a:bodyPr wrap="square" rtlCol="0">
            <a:spAutoFit/>
          </a:bodyPr>
          <a:lstStyle/>
          <a:p>
            <a:r>
              <a:rPr lang="en-US" sz="2400" dirty="0"/>
              <a:t>Argonne extra energy distribution code:</a:t>
            </a:r>
          </a:p>
        </p:txBody>
      </p:sp>
      <p:sp>
        <p:nvSpPr>
          <p:cNvPr id="8" name="TextBox 7">
            <a:extLst>
              <a:ext uri="{FF2B5EF4-FFF2-40B4-BE49-F238E27FC236}">
                <a16:creationId xmlns:a16="http://schemas.microsoft.com/office/drawing/2014/main" id="{B6FEBE2E-F13E-A8FB-630C-06FABED5389B}"/>
              </a:ext>
            </a:extLst>
          </p:cNvPr>
          <p:cNvSpPr txBox="1"/>
          <p:nvPr/>
        </p:nvSpPr>
        <p:spPr>
          <a:xfrm>
            <a:off x="424712" y="1640760"/>
            <a:ext cx="3447201" cy="830997"/>
          </a:xfrm>
          <a:prstGeom prst="rect">
            <a:avLst/>
          </a:prstGeom>
          <a:noFill/>
        </p:spPr>
        <p:txBody>
          <a:bodyPr wrap="square" rtlCol="0">
            <a:spAutoFit/>
          </a:bodyPr>
          <a:lstStyle/>
          <a:p>
            <a:r>
              <a:rPr lang="en-US" sz="2400" dirty="0"/>
              <a:t>MIT extra energy distribution code for GPU:</a:t>
            </a:r>
          </a:p>
        </p:txBody>
      </p:sp>
      <p:pic>
        <p:nvPicPr>
          <p:cNvPr id="11" name="Picture 10">
            <a:extLst>
              <a:ext uri="{FF2B5EF4-FFF2-40B4-BE49-F238E27FC236}">
                <a16:creationId xmlns:a16="http://schemas.microsoft.com/office/drawing/2014/main" id="{DD7FE25A-5660-BE8F-72D5-BDD5C08AB152}"/>
              </a:ext>
            </a:extLst>
          </p:cNvPr>
          <p:cNvPicPr>
            <a:picLocks noChangeAspect="1"/>
          </p:cNvPicPr>
          <p:nvPr/>
        </p:nvPicPr>
        <p:blipFill>
          <a:blip r:embed="rId4"/>
          <a:stretch>
            <a:fillRect/>
          </a:stretch>
        </p:blipFill>
        <p:spPr>
          <a:xfrm rot="2210590">
            <a:off x="8876197" y="3152285"/>
            <a:ext cx="2984012" cy="781527"/>
          </a:xfrm>
          <a:prstGeom prst="rect">
            <a:avLst/>
          </a:prstGeom>
        </p:spPr>
      </p:pic>
      <p:pic>
        <p:nvPicPr>
          <p:cNvPr id="12" name="Picture 11">
            <a:extLst>
              <a:ext uri="{FF2B5EF4-FFF2-40B4-BE49-F238E27FC236}">
                <a16:creationId xmlns:a16="http://schemas.microsoft.com/office/drawing/2014/main" id="{0027F799-C64E-7ECF-24B8-0F0D75636326}"/>
              </a:ext>
            </a:extLst>
          </p:cNvPr>
          <p:cNvPicPr>
            <a:picLocks noChangeAspect="1"/>
          </p:cNvPicPr>
          <p:nvPr/>
        </p:nvPicPr>
        <p:blipFill>
          <a:blip r:embed="rId5"/>
          <a:stretch>
            <a:fillRect/>
          </a:stretch>
        </p:blipFill>
        <p:spPr>
          <a:xfrm rot="4283859">
            <a:off x="8887089" y="3990756"/>
            <a:ext cx="2290994" cy="2414736"/>
          </a:xfrm>
          <a:prstGeom prst="rect">
            <a:avLst/>
          </a:prstGeom>
        </p:spPr>
      </p:pic>
      <p:pic>
        <p:nvPicPr>
          <p:cNvPr id="13" name="Picture 12">
            <a:extLst>
              <a:ext uri="{FF2B5EF4-FFF2-40B4-BE49-F238E27FC236}">
                <a16:creationId xmlns:a16="http://schemas.microsoft.com/office/drawing/2014/main" id="{EA5CD7AF-16F0-2A6D-1AB5-507CDA95D6D3}"/>
              </a:ext>
            </a:extLst>
          </p:cNvPr>
          <p:cNvPicPr>
            <a:picLocks noChangeAspect="1"/>
          </p:cNvPicPr>
          <p:nvPr/>
        </p:nvPicPr>
        <p:blipFill>
          <a:blip r:embed="rId6"/>
          <a:stretch>
            <a:fillRect/>
          </a:stretch>
        </p:blipFill>
        <p:spPr>
          <a:xfrm rot="19676201" flipV="1">
            <a:off x="7876774" y="5447677"/>
            <a:ext cx="3099151" cy="718907"/>
          </a:xfrm>
          <a:prstGeom prst="rect">
            <a:avLst/>
          </a:prstGeom>
        </p:spPr>
      </p:pic>
      <p:cxnSp>
        <p:nvCxnSpPr>
          <p:cNvPr id="15" name="Straight Arrow Connector 14">
            <a:extLst>
              <a:ext uri="{FF2B5EF4-FFF2-40B4-BE49-F238E27FC236}">
                <a16:creationId xmlns:a16="http://schemas.microsoft.com/office/drawing/2014/main" id="{B48CFE25-10D1-D33D-F467-A6D03CC4BFF4}"/>
              </a:ext>
            </a:extLst>
          </p:cNvPr>
          <p:cNvCxnSpPr>
            <a:cxnSpLocks/>
          </p:cNvCxnSpPr>
          <p:nvPr/>
        </p:nvCxnSpPr>
        <p:spPr>
          <a:xfrm>
            <a:off x="6500934" y="3214688"/>
            <a:ext cx="1163401" cy="26873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17E6AD5-B8A4-28AC-F089-1042488E5ABC}"/>
              </a:ext>
            </a:extLst>
          </p:cNvPr>
          <p:cNvSpPr txBox="1"/>
          <p:nvPr/>
        </p:nvSpPr>
        <p:spPr>
          <a:xfrm>
            <a:off x="4645673" y="2285126"/>
            <a:ext cx="3425225" cy="1200329"/>
          </a:xfrm>
          <a:prstGeom prst="rect">
            <a:avLst/>
          </a:prstGeom>
          <a:noFill/>
        </p:spPr>
        <p:txBody>
          <a:bodyPr wrap="square" rtlCol="0">
            <a:spAutoFit/>
          </a:bodyPr>
          <a:lstStyle/>
          <a:p>
            <a:r>
              <a:rPr lang="en-US" sz="3600" dirty="0"/>
              <a:t>✨magical✨</a:t>
            </a:r>
          </a:p>
          <a:p>
            <a:r>
              <a:rPr lang="en-US" sz="3600" dirty="0"/>
              <a:t>    values</a:t>
            </a:r>
          </a:p>
        </p:txBody>
      </p:sp>
      <p:cxnSp>
        <p:nvCxnSpPr>
          <p:cNvPr id="19" name="Straight Connector 18">
            <a:extLst>
              <a:ext uri="{FF2B5EF4-FFF2-40B4-BE49-F238E27FC236}">
                <a16:creationId xmlns:a16="http://schemas.microsoft.com/office/drawing/2014/main" id="{BDD9A199-3903-F681-7610-D8647B78B786}"/>
              </a:ext>
            </a:extLst>
          </p:cNvPr>
          <p:cNvCxnSpPr>
            <a:cxnSpLocks/>
          </p:cNvCxnSpPr>
          <p:nvPr/>
        </p:nvCxnSpPr>
        <p:spPr>
          <a:xfrm flipH="1">
            <a:off x="4322730" y="1640760"/>
            <a:ext cx="42738" cy="491195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FF8AE0A-A824-AD46-111A-22D305B17012}"/>
              </a:ext>
            </a:extLst>
          </p:cNvPr>
          <p:cNvCxnSpPr>
            <a:cxnSpLocks/>
          </p:cNvCxnSpPr>
          <p:nvPr/>
        </p:nvCxnSpPr>
        <p:spPr>
          <a:xfrm>
            <a:off x="6771869" y="3003445"/>
            <a:ext cx="4478971" cy="127502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A584384-1367-AE42-6433-7F1A63F981CA}"/>
              </a:ext>
            </a:extLst>
          </p:cNvPr>
          <p:cNvSpPr txBox="1"/>
          <p:nvPr/>
        </p:nvSpPr>
        <p:spPr>
          <a:xfrm>
            <a:off x="5022830" y="3745027"/>
            <a:ext cx="2180000" cy="2062103"/>
          </a:xfrm>
          <a:prstGeom prst="rect">
            <a:avLst/>
          </a:prstGeom>
          <a:noFill/>
        </p:spPr>
        <p:txBody>
          <a:bodyPr wrap="square" rtlCol="0">
            <a:spAutoFit/>
          </a:bodyPr>
          <a:lstStyle/>
          <a:p>
            <a:r>
              <a:rPr lang="en-US" sz="3200" dirty="0"/>
              <a:t>🤢</a:t>
            </a:r>
          </a:p>
          <a:p>
            <a:endParaRPr lang="en-US" sz="3200" dirty="0"/>
          </a:p>
          <a:p>
            <a:r>
              <a:rPr lang="en-US" sz="3200" b="1" dirty="0"/>
              <a:t>2x as much code</a:t>
            </a:r>
          </a:p>
        </p:txBody>
      </p:sp>
      <p:sp>
        <p:nvSpPr>
          <p:cNvPr id="25" name="Rectangle 24">
            <a:extLst>
              <a:ext uri="{FF2B5EF4-FFF2-40B4-BE49-F238E27FC236}">
                <a16:creationId xmlns:a16="http://schemas.microsoft.com/office/drawing/2014/main" id="{6CEF6645-658C-B9BB-5858-E108ADB8A741}"/>
              </a:ext>
            </a:extLst>
          </p:cNvPr>
          <p:cNvSpPr/>
          <p:nvPr/>
        </p:nvSpPr>
        <p:spPr>
          <a:xfrm>
            <a:off x="-570297" y="2925579"/>
            <a:ext cx="5046409" cy="1754326"/>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Nada!</a:t>
            </a:r>
            <a:endParaRPr lang="en-US" sz="5400" b="1" dirty="0">
              <a:ln w="22225">
                <a:solidFill>
                  <a:schemeClr val="accent2"/>
                </a:solidFill>
                <a:prstDash val="solid"/>
              </a:ln>
              <a:solidFill>
                <a:schemeClr val="accent2">
                  <a:lumMod val="40000"/>
                  <a:lumOff val="60000"/>
                </a:schemeClr>
              </a:solidFill>
            </a:endParaRPr>
          </a:p>
          <a:p>
            <a:pPr algn="ctr"/>
            <a:r>
              <a:rPr lang="en-US" sz="5400" b="1" cap="none" spc="0" dirty="0">
                <a:ln w="22225">
                  <a:solidFill>
                    <a:schemeClr val="accent2"/>
                  </a:solidFill>
                  <a:prstDash val="solid"/>
                </a:ln>
                <a:solidFill>
                  <a:schemeClr val="accent2">
                    <a:lumMod val="40000"/>
                    <a:lumOff val="60000"/>
                  </a:schemeClr>
                </a:solidFill>
                <a:effectLst/>
              </a:rPr>
              <a:t>How?</a:t>
            </a:r>
          </a:p>
        </p:txBody>
      </p:sp>
    </p:spTree>
    <p:extLst>
      <p:ext uri="{BB962C8B-B14F-4D97-AF65-F5344CB8AC3E}">
        <p14:creationId xmlns:p14="http://schemas.microsoft.com/office/powerpoint/2010/main" val="2321695309"/>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54</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441259" y="1139638"/>
            <a:ext cx="5138632"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Implement standard containers to work reasonably  on GPU</a:t>
            </a:r>
          </a:p>
          <a:p>
            <a:endParaRPr lang="en-US" sz="2400" dirty="0"/>
          </a:p>
          <a:p>
            <a:pPr marL="342900" indent="-342900">
              <a:buFont typeface="Arial" panose="020B0604020202020204" pitchFamily="34" charset="0"/>
              <a:buChar char="•"/>
            </a:pPr>
            <a:r>
              <a:rPr lang="en-US" sz="2400" dirty="0"/>
              <a:t>Memory allocator classes to automatically handle various allocation policies</a:t>
            </a:r>
          </a:p>
          <a:p>
            <a:endParaRPr lang="en-US" sz="2400" dirty="0"/>
          </a:p>
          <a:p>
            <a:pPr marL="342900" indent="-342900">
              <a:buFont typeface="Arial" panose="020B0604020202020204" pitchFamily="34" charset="0"/>
              <a:buChar char="•"/>
            </a:pPr>
            <a:r>
              <a:rPr lang="en-US" sz="2400" dirty="0"/>
              <a:t>This is what put people to sleep at ANS Winter in 2021; only Tim cares!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For details on all others (vector, tensor,  static array, ...) see thesis!</a:t>
            </a:r>
          </a:p>
        </p:txBody>
      </p:sp>
      <p:pic>
        <p:nvPicPr>
          <p:cNvPr id="4" name="Picture 3">
            <a:extLst>
              <a:ext uri="{FF2B5EF4-FFF2-40B4-BE49-F238E27FC236}">
                <a16:creationId xmlns:a16="http://schemas.microsoft.com/office/drawing/2014/main" id="{8D01B594-5207-D538-0E33-D6E3FBC436EC}"/>
              </a:ext>
            </a:extLst>
          </p:cNvPr>
          <p:cNvPicPr>
            <a:picLocks noChangeAspect="1"/>
          </p:cNvPicPr>
          <p:nvPr/>
        </p:nvPicPr>
        <p:blipFill>
          <a:blip r:embed="rId3"/>
          <a:stretch>
            <a:fillRect/>
          </a:stretch>
        </p:blipFill>
        <p:spPr>
          <a:xfrm>
            <a:off x="5799036" y="1139638"/>
            <a:ext cx="5958378" cy="4578724"/>
          </a:xfrm>
          <a:prstGeom prst="rect">
            <a:avLst/>
          </a:prstGeom>
        </p:spPr>
      </p:pic>
      <p:sp>
        <p:nvSpPr>
          <p:cNvPr id="5" name="TextBox 4">
            <a:extLst>
              <a:ext uri="{FF2B5EF4-FFF2-40B4-BE49-F238E27FC236}">
                <a16:creationId xmlns:a16="http://schemas.microsoft.com/office/drawing/2014/main" id="{ACE12882-EA86-7623-F8FA-C6AC9DF0215D}"/>
              </a:ext>
            </a:extLst>
          </p:cNvPr>
          <p:cNvSpPr txBox="1"/>
          <p:nvPr/>
        </p:nvSpPr>
        <p:spPr>
          <a:xfrm>
            <a:off x="5913336" y="5721720"/>
            <a:ext cx="5473802" cy="830997"/>
          </a:xfrm>
          <a:prstGeom prst="rect">
            <a:avLst/>
          </a:prstGeom>
          <a:noFill/>
        </p:spPr>
        <p:txBody>
          <a:bodyPr wrap="square" rtlCol="0">
            <a:spAutoFit/>
          </a:bodyPr>
          <a:lstStyle/>
          <a:p>
            <a:r>
              <a:rPr lang="en-US" sz="2400" dirty="0"/>
              <a:t>Above: implementation of a GPU-ready smart pointer.</a:t>
            </a:r>
          </a:p>
        </p:txBody>
      </p:sp>
    </p:spTree>
    <p:extLst>
      <p:ext uri="{BB962C8B-B14F-4D97-AF65-F5344CB8AC3E}">
        <p14:creationId xmlns:p14="http://schemas.microsoft.com/office/powerpoint/2010/main" val="903573234"/>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55</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513850" y="1226608"/>
            <a:ext cx="4484156"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Novel contribution: abstraction for clean </a:t>
            </a:r>
            <a:r>
              <a:rPr lang="en-US" sz="2400" b="1" dirty="0"/>
              <a:t>struct-of-array</a:t>
            </a:r>
            <a:r>
              <a:rPr lang="en-US" sz="2400" dirty="0"/>
              <a:t> or </a:t>
            </a:r>
            <a:r>
              <a:rPr lang="en-US" sz="2400" b="1" dirty="0"/>
              <a:t>array-of-struct</a:t>
            </a:r>
            <a:r>
              <a:rPr lang="en-US" sz="2400" dirty="0"/>
              <a:t> particle data</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Implement data handling in a base class</a:t>
            </a:r>
          </a:p>
          <a:p>
            <a:endParaRPr lang="en-US" sz="2400" dirty="0"/>
          </a:p>
          <a:p>
            <a:pPr marL="342900" indent="-342900">
              <a:buFont typeface="Arial" panose="020B0604020202020204" pitchFamily="34" charset="0"/>
              <a:buChar char="•"/>
            </a:pPr>
            <a:r>
              <a:rPr lang="en-US" sz="2400" dirty="0"/>
              <a:t>Physics in a derived class (no polymorphism)</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Minimal effort to switch  between the two</a:t>
            </a:r>
          </a:p>
        </p:txBody>
      </p:sp>
      <p:pic>
        <p:nvPicPr>
          <p:cNvPr id="2" name="Picture 1">
            <a:extLst>
              <a:ext uri="{FF2B5EF4-FFF2-40B4-BE49-F238E27FC236}">
                <a16:creationId xmlns:a16="http://schemas.microsoft.com/office/drawing/2014/main" id="{1B270C25-1AC1-C66B-B081-82F552ADEAE6}"/>
              </a:ext>
            </a:extLst>
          </p:cNvPr>
          <p:cNvPicPr>
            <a:picLocks noChangeAspect="1"/>
          </p:cNvPicPr>
          <p:nvPr/>
        </p:nvPicPr>
        <p:blipFill>
          <a:blip r:embed="rId3"/>
          <a:stretch>
            <a:fillRect/>
          </a:stretch>
        </p:blipFill>
        <p:spPr>
          <a:xfrm>
            <a:off x="5436297" y="1398573"/>
            <a:ext cx="6495711" cy="4382558"/>
          </a:xfrm>
          <a:prstGeom prst="rect">
            <a:avLst/>
          </a:prstGeom>
        </p:spPr>
      </p:pic>
      <p:sp>
        <p:nvSpPr>
          <p:cNvPr id="6" name="TextBox 5">
            <a:extLst>
              <a:ext uri="{FF2B5EF4-FFF2-40B4-BE49-F238E27FC236}">
                <a16:creationId xmlns:a16="http://schemas.microsoft.com/office/drawing/2014/main" id="{115116D3-84D3-1C0A-3A20-1BEBFD29A461}"/>
              </a:ext>
            </a:extLst>
          </p:cNvPr>
          <p:cNvSpPr txBox="1"/>
          <p:nvPr/>
        </p:nvSpPr>
        <p:spPr>
          <a:xfrm>
            <a:off x="6107289" y="5728676"/>
            <a:ext cx="5543549" cy="461665"/>
          </a:xfrm>
          <a:prstGeom prst="rect">
            <a:avLst/>
          </a:prstGeom>
          <a:noFill/>
        </p:spPr>
        <p:txBody>
          <a:bodyPr wrap="square" rtlCol="0">
            <a:spAutoFit/>
          </a:bodyPr>
          <a:lstStyle/>
          <a:p>
            <a:r>
              <a:rPr lang="en-US" sz="2400" dirty="0"/>
              <a:t>Above: Array-of-struct vs. struct-of-array.</a:t>
            </a:r>
          </a:p>
        </p:txBody>
      </p:sp>
    </p:spTree>
    <p:extLst>
      <p:ext uri="{BB962C8B-B14F-4D97-AF65-F5344CB8AC3E}">
        <p14:creationId xmlns:p14="http://schemas.microsoft.com/office/powerpoint/2010/main" val="1924069860"/>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56</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544654" y="1119737"/>
            <a:ext cx="4484156"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Proof that it’s easy to switch between the two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Nobody has presented a comparison like this to my knowledge.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Argonne is still using array-of-struct, could improve results by switching.</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This is standard knowledge.</a:t>
            </a:r>
          </a:p>
        </p:txBody>
      </p:sp>
      <p:pic>
        <p:nvPicPr>
          <p:cNvPr id="5" name="Picture 4" descr="A graph with a line and a blue line&#10;&#10;Description automatically generated with medium confidence">
            <a:extLst>
              <a:ext uri="{FF2B5EF4-FFF2-40B4-BE49-F238E27FC236}">
                <a16:creationId xmlns:a16="http://schemas.microsoft.com/office/drawing/2014/main" id="{2922B561-69DC-04F4-3551-8328E540D6B4}"/>
              </a:ext>
            </a:extLst>
          </p:cNvPr>
          <p:cNvPicPr>
            <a:picLocks noChangeAspect="1"/>
          </p:cNvPicPr>
          <p:nvPr/>
        </p:nvPicPr>
        <p:blipFill>
          <a:blip r:embed="rId3"/>
          <a:stretch>
            <a:fillRect/>
          </a:stretch>
        </p:blipFill>
        <p:spPr>
          <a:xfrm>
            <a:off x="5294312" y="879524"/>
            <a:ext cx="6897688" cy="5173266"/>
          </a:xfrm>
          <a:prstGeom prst="rect">
            <a:avLst/>
          </a:prstGeom>
        </p:spPr>
      </p:pic>
      <p:sp>
        <p:nvSpPr>
          <p:cNvPr id="8" name="TextBox 7">
            <a:extLst>
              <a:ext uri="{FF2B5EF4-FFF2-40B4-BE49-F238E27FC236}">
                <a16:creationId xmlns:a16="http://schemas.microsoft.com/office/drawing/2014/main" id="{66EC213A-739C-49A3-C3B9-D506DAE745AE}"/>
              </a:ext>
            </a:extLst>
          </p:cNvPr>
          <p:cNvSpPr txBox="1"/>
          <p:nvPr/>
        </p:nvSpPr>
        <p:spPr>
          <a:xfrm>
            <a:off x="5686425" y="5926987"/>
            <a:ext cx="6505575" cy="830997"/>
          </a:xfrm>
          <a:prstGeom prst="rect">
            <a:avLst/>
          </a:prstGeom>
          <a:noFill/>
        </p:spPr>
        <p:txBody>
          <a:bodyPr wrap="square" rtlCol="0">
            <a:spAutoFit/>
          </a:bodyPr>
          <a:lstStyle/>
          <a:p>
            <a:r>
              <a:rPr lang="en-US" sz="2400" dirty="0"/>
              <a:t>Above: struct-of-array clearly wins but only at higher particle counts!</a:t>
            </a:r>
          </a:p>
        </p:txBody>
      </p:sp>
    </p:spTree>
    <p:extLst>
      <p:ext uri="{BB962C8B-B14F-4D97-AF65-F5344CB8AC3E}">
        <p14:creationId xmlns:p14="http://schemas.microsoft.com/office/powerpoint/2010/main" val="1502972386"/>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windowed multipole formalism</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57</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1557442" y="1246563"/>
            <a:ext cx="9099694"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t>Lookup operations on a pointwise grid are time consuming!</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Pointwise cross-sections require different grids at each temperature, </a:t>
            </a:r>
            <a:r>
              <a:rPr lang="en-US" sz="2400" b="1" dirty="0"/>
              <a:t>not good!</a:t>
            </a:r>
          </a:p>
          <a:p>
            <a:pPr marL="800100" lvl="1" indent="-342900">
              <a:buFont typeface="Arial" panose="020B0604020202020204" pitchFamily="34" charset="0"/>
              <a:buChar char="•"/>
            </a:pPr>
            <a:r>
              <a:rPr lang="en-US" sz="2400" dirty="0"/>
              <a:t>Kiss your coalesced memory accesses goodbye</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 solution is to use the physics-based cross-section data format developed within CRPG!</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This was the original approach proposed by the researchers from Seoul National University* but was later abandoned... why?</a:t>
            </a:r>
          </a:p>
        </p:txBody>
      </p:sp>
      <p:sp>
        <p:nvSpPr>
          <p:cNvPr id="534" name="TextBox 533">
            <a:extLst>
              <a:ext uri="{FF2B5EF4-FFF2-40B4-BE49-F238E27FC236}">
                <a16:creationId xmlns:a16="http://schemas.microsoft.com/office/drawing/2014/main" id="{C466B539-B467-B101-4FFE-E0990B8321BC}"/>
              </a:ext>
            </a:extLst>
          </p:cNvPr>
          <p:cNvSpPr txBox="1"/>
          <p:nvPr/>
        </p:nvSpPr>
        <p:spPr>
          <a:xfrm>
            <a:off x="2647188" y="5800768"/>
            <a:ext cx="8462526" cy="1138773"/>
          </a:xfrm>
          <a:prstGeom prst="rect">
            <a:avLst/>
          </a:prstGeom>
          <a:noFill/>
        </p:spPr>
        <p:txBody>
          <a:bodyPr wrap="square" rtlCol="0">
            <a:spAutoFit/>
          </a:bodyPr>
          <a:lstStyle/>
          <a:p>
            <a:r>
              <a:rPr lang="en-US" sz="1400" dirty="0"/>
              <a:t>*</a:t>
            </a:r>
            <a:r>
              <a:rPr lang="en-US" sz="1800" dirty="0">
                <a:effectLst/>
                <a:latin typeface="SFRM1200"/>
              </a:rPr>
              <a:t>N. Choi, K. Kim, and H. </a:t>
            </a:r>
            <a:r>
              <a:rPr lang="en-US" sz="1800" dirty="0" err="1">
                <a:effectLst/>
                <a:latin typeface="SFRM1200"/>
              </a:rPr>
              <a:t>Joo</a:t>
            </a:r>
            <a:r>
              <a:rPr lang="en-US" sz="1800" dirty="0">
                <a:effectLst/>
                <a:latin typeface="SFRM1200"/>
              </a:rPr>
              <a:t>, “Initial Development of PRAGMA - A GPU-Based Continuous Energy Monte Carlo Code for Practical Applications,” </a:t>
            </a:r>
            <a:r>
              <a:rPr lang="en-US" b="0" i="0" u="none" strike="noStrike" dirty="0">
                <a:effectLst/>
                <a:latin typeface="NotoKrR"/>
              </a:rPr>
              <a:t>Proceedings of the Korean Nuclear Society Autumn Meeting, </a:t>
            </a:r>
            <a:r>
              <a:rPr lang="en-US" b="0" i="0" u="none" strike="noStrike" dirty="0" err="1">
                <a:effectLst/>
                <a:latin typeface="NotoKrR"/>
              </a:rPr>
              <a:t>Goyang</a:t>
            </a:r>
            <a:r>
              <a:rPr lang="en-US" b="0" i="0" u="none" strike="noStrike" dirty="0">
                <a:effectLst/>
                <a:latin typeface="NotoKrR"/>
              </a:rPr>
              <a:t>, Korea, Oct. 24-25, 2019.</a:t>
            </a:r>
            <a:r>
              <a:rPr lang="en-US" sz="1800" dirty="0">
                <a:effectLst/>
                <a:latin typeface="SFRM1200"/>
              </a:rPr>
              <a:t> </a:t>
            </a:r>
            <a:endParaRPr lang="en-US" sz="1400" dirty="0">
              <a:effectLst/>
            </a:endParaRPr>
          </a:p>
          <a:p>
            <a:endParaRPr lang="en-US" sz="1400" dirty="0"/>
          </a:p>
        </p:txBody>
      </p:sp>
    </p:spTree>
    <p:extLst>
      <p:ext uri="{BB962C8B-B14F-4D97-AF65-F5344CB8AC3E}">
        <p14:creationId xmlns:p14="http://schemas.microsoft.com/office/powerpoint/2010/main" val="798219566"/>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windowed multipole formalism</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58</a:t>
            </a:fld>
            <a:endParaRPr lang="en-US" dirty="0"/>
          </a:p>
        </p:txBody>
      </p:sp>
      <p:sp>
        <p:nvSpPr>
          <p:cNvPr id="2" name="Rectangle 1">
            <a:extLst>
              <a:ext uri="{FF2B5EF4-FFF2-40B4-BE49-F238E27FC236}">
                <a16:creationId xmlns:a16="http://schemas.microsoft.com/office/drawing/2014/main" id="{C63861D9-7010-6FC8-B710-5730AD660173}"/>
              </a:ext>
            </a:extLst>
          </p:cNvPr>
          <p:cNvSpPr/>
          <p:nvPr/>
        </p:nvSpPr>
        <p:spPr>
          <a:xfrm>
            <a:off x="572880" y="1169860"/>
            <a:ext cx="5523120" cy="3487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Windowed multipole* represents the cross section as an expansion over poles</a:t>
            </a: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Windowing obviates need to evaluate all resonance contributions, rather, collective behavior fit with polynomial</a:t>
            </a:r>
            <a:endParaRPr lang="en-US" sz="2400" b="0" strike="noStrike" spc="-1" dirty="0">
              <a:solidFill>
                <a:srgbClr val="000000"/>
              </a:solidFill>
              <a:latin typeface="Arial"/>
            </a:endParaRPr>
          </a:p>
        </p:txBody>
      </p:sp>
      <p:pic>
        <p:nvPicPr>
          <p:cNvPr id="4" name="Picture 3">
            <a:extLst>
              <a:ext uri="{FF2B5EF4-FFF2-40B4-BE49-F238E27FC236}">
                <a16:creationId xmlns:a16="http://schemas.microsoft.com/office/drawing/2014/main" id="{1C12C673-71DB-0B12-3363-6AE8225B7CB8}"/>
              </a:ext>
            </a:extLst>
          </p:cNvPr>
          <p:cNvPicPr/>
          <p:nvPr/>
        </p:nvPicPr>
        <p:blipFill>
          <a:blip r:embed="rId3"/>
          <a:stretch/>
        </p:blipFill>
        <p:spPr>
          <a:xfrm>
            <a:off x="7443840" y="1257700"/>
            <a:ext cx="3525120" cy="3816360"/>
          </a:xfrm>
          <a:prstGeom prst="rect">
            <a:avLst/>
          </a:prstGeom>
          <a:ln w="0">
            <a:noFill/>
          </a:ln>
        </p:spPr>
      </p:pic>
      <p:sp>
        <p:nvSpPr>
          <p:cNvPr id="5" name="Rectangle 4">
            <a:extLst>
              <a:ext uri="{FF2B5EF4-FFF2-40B4-BE49-F238E27FC236}">
                <a16:creationId xmlns:a16="http://schemas.microsoft.com/office/drawing/2014/main" id="{9348D86B-D8C8-93DB-68D5-A7DD8F7FFC69}"/>
              </a:ext>
            </a:extLst>
          </p:cNvPr>
          <p:cNvSpPr/>
          <p:nvPr/>
        </p:nvSpPr>
        <p:spPr>
          <a:xfrm>
            <a:off x="8150520" y="1257700"/>
            <a:ext cx="3660480" cy="768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500" b="0" strike="noStrike" spc="-1">
                <a:solidFill>
                  <a:srgbClr val="000000"/>
                </a:solidFill>
                <a:latin typeface="Arial"/>
                <a:ea typeface="DejaVu Sans"/>
              </a:rPr>
              <a:t>(made with xsplot.com)</a:t>
            </a:r>
            <a:endParaRPr lang="en-US" sz="1500" b="0" strike="noStrike" spc="-1">
              <a:solidFill>
                <a:srgbClr val="000000"/>
              </a:solidFill>
              <a:latin typeface="Arial"/>
            </a:endParaRPr>
          </a:p>
        </p:txBody>
      </p:sp>
      <p:sp>
        <p:nvSpPr>
          <p:cNvPr id="6" name="Rectangle 5">
            <a:extLst>
              <a:ext uri="{FF2B5EF4-FFF2-40B4-BE49-F238E27FC236}">
                <a16:creationId xmlns:a16="http://schemas.microsoft.com/office/drawing/2014/main" id="{9E716215-D5C4-C537-AEFA-E307A261F5B4}"/>
              </a:ext>
            </a:extLst>
          </p:cNvPr>
          <p:cNvSpPr/>
          <p:nvPr/>
        </p:nvSpPr>
        <p:spPr>
          <a:xfrm>
            <a:off x="8859360" y="1257700"/>
            <a:ext cx="1015200" cy="3413880"/>
          </a:xfrm>
          <a:prstGeom prst="rect">
            <a:avLst/>
          </a:prstGeom>
          <a:solidFill>
            <a:srgbClr val="FF0000">
              <a:alpha val="30000"/>
            </a:srgbClr>
          </a:solidFill>
          <a:ln w="0">
            <a:solidFill>
              <a:srgbClr val="20386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8" name="Rectangle 7">
            <a:extLst>
              <a:ext uri="{FF2B5EF4-FFF2-40B4-BE49-F238E27FC236}">
                <a16:creationId xmlns:a16="http://schemas.microsoft.com/office/drawing/2014/main" id="{51F977C0-A10B-92D0-D584-6DCD202B01C7}"/>
              </a:ext>
            </a:extLst>
          </p:cNvPr>
          <p:cNvSpPr/>
          <p:nvPr/>
        </p:nvSpPr>
        <p:spPr>
          <a:xfrm>
            <a:off x="9867360" y="1257700"/>
            <a:ext cx="1015200" cy="3413880"/>
          </a:xfrm>
          <a:prstGeom prst="rect">
            <a:avLst/>
          </a:prstGeom>
          <a:solidFill>
            <a:srgbClr val="AADCF7">
              <a:alpha val="30000"/>
            </a:srgbClr>
          </a:solidFill>
          <a:ln w="0">
            <a:solidFill>
              <a:srgbClr val="20386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9" name="Rectangle 8">
            <a:extLst>
              <a:ext uri="{FF2B5EF4-FFF2-40B4-BE49-F238E27FC236}">
                <a16:creationId xmlns:a16="http://schemas.microsoft.com/office/drawing/2014/main" id="{7C9641A8-AB91-3100-3EAA-C1709522E8C1}"/>
              </a:ext>
            </a:extLst>
          </p:cNvPr>
          <p:cNvSpPr/>
          <p:nvPr/>
        </p:nvSpPr>
        <p:spPr>
          <a:xfrm>
            <a:off x="7705920" y="1257700"/>
            <a:ext cx="1160640" cy="3413880"/>
          </a:xfrm>
          <a:prstGeom prst="rect">
            <a:avLst/>
          </a:prstGeom>
          <a:solidFill>
            <a:srgbClr val="AADCF7">
              <a:alpha val="30000"/>
            </a:srgbClr>
          </a:solidFill>
          <a:ln w="0">
            <a:solidFill>
              <a:srgbClr val="20386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grpSp>
        <p:nvGrpSpPr>
          <p:cNvPr id="10" name="Group 9">
            <a:extLst>
              <a:ext uri="{FF2B5EF4-FFF2-40B4-BE49-F238E27FC236}">
                <a16:creationId xmlns:a16="http://schemas.microsoft.com/office/drawing/2014/main" id="{B3C0C42E-5247-84A0-E656-45C75DCC850E}"/>
              </a:ext>
            </a:extLst>
          </p:cNvPr>
          <p:cNvGrpSpPr/>
          <p:nvPr/>
        </p:nvGrpSpPr>
        <p:grpSpPr>
          <a:xfrm>
            <a:off x="753960" y="4462240"/>
            <a:ext cx="5485320" cy="849240"/>
            <a:chOff x="674280" y="5042880"/>
            <a:chExt cx="5485320" cy="849240"/>
          </a:xfrm>
        </p:grpSpPr>
        <p:grpSp>
          <p:nvGrpSpPr>
            <p:cNvPr id="11" name="Group 10">
              <a:extLst>
                <a:ext uri="{FF2B5EF4-FFF2-40B4-BE49-F238E27FC236}">
                  <a16:creationId xmlns:a16="http://schemas.microsoft.com/office/drawing/2014/main" id="{298E022F-A6E6-8A64-888D-09A010C21794}"/>
                </a:ext>
              </a:extLst>
            </p:cNvPr>
            <p:cNvGrpSpPr/>
            <p:nvPr/>
          </p:nvGrpSpPr>
          <p:grpSpPr>
            <a:xfrm>
              <a:off x="674280" y="5042880"/>
              <a:ext cx="5485320" cy="849240"/>
              <a:chOff x="674280" y="5042880"/>
              <a:chExt cx="5485320" cy="849240"/>
            </a:xfrm>
          </p:grpSpPr>
          <p:sp>
            <p:nvSpPr>
              <p:cNvPr id="12" name="Freeform 11">
                <a:extLst>
                  <a:ext uri="{FF2B5EF4-FFF2-40B4-BE49-F238E27FC236}">
                    <a16:creationId xmlns:a16="http://schemas.microsoft.com/office/drawing/2014/main" id="{33D7931D-578B-4651-8FCE-E5C8BA53CBCB}"/>
                  </a:ext>
                </a:extLst>
              </p:cNvPr>
              <p:cNvSpPr/>
              <p:nvPr/>
            </p:nvSpPr>
            <p:spPr>
              <a:xfrm>
                <a:off x="677880" y="5058720"/>
                <a:ext cx="5465880" cy="817560"/>
              </a:xfrm>
              <a:custGeom>
                <a:avLst/>
                <a:gdLst>
                  <a:gd name="textAreaLeft" fmla="*/ 0 w 5465880"/>
                  <a:gd name="textAreaRight" fmla="*/ 5466960 w 5465880"/>
                  <a:gd name="textAreaTop" fmla="*/ 0 h 817560"/>
                  <a:gd name="textAreaBottom" fmla="*/ 818640 h 817560"/>
                </a:gdLst>
                <a:ahLst/>
                <a:cxnLst/>
                <a:rect l="textAreaLeft" t="textAreaTop" r="textAreaRight" b="textAreaBottom"/>
                <a:pathLst>
                  <a:path w="15186" h="2274">
                    <a:moveTo>
                      <a:pt x="7593" y="2274"/>
                    </a:moveTo>
                    <a:cubicBezTo>
                      <a:pt x="5062" y="2274"/>
                      <a:pt x="2531" y="2274"/>
                      <a:pt x="0" y="2274"/>
                    </a:cubicBezTo>
                    <a:cubicBezTo>
                      <a:pt x="0" y="1516"/>
                      <a:pt x="0" y="758"/>
                      <a:pt x="0" y="0"/>
                    </a:cubicBezTo>
                    <a:cubicBezTo>
                      <a:pt x="5062" y="0"/>
                      <a:pt x="10124" y="0"/>
                      <a:pt x="15186" y="0"/>
                    </a:cubicBezTo>
                    <a:cubicBezTo>
                      <a:pt x="15186" y="758"/>
                      <a:pt x="15186" y="1516"/>
                      <a:pt x="15186" y="2274"/>
                    </a:cubicBezTo>
                    <a:cubicBezTo>
                      <a:pt x="12655" y="2274"/>
                      <a:pt x="10124" y="2274"/>
                      <a:pt x="7593" y="2274"/>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3" name="Freeform 12">
                <a:extLst>
                  <a:ext uri="{FF2B5EF4-FFF2-40B4-BE49-F238E27FC236}">
                    <a16:creationId xmlns:a16="http://schemas.microsoft.com/office/drawing/2014/main" id="{72CA6AA3-1A71-E691-08E2-FB71C84DA81A}"/>
                  </a:ext>
                </a:extLst>
              </p:cNvPr>
              <p:cNvSpPr/>
              <p:nvPr/>
            </p:nvSpPr>
            <p:spPr>
              <a:xfrm>
                <a:off x="674280" y="5323680"/>
                <a:ext cx="160920" cy="135000"/>
              </a:xfrm>
              <a:custGeom>
                <a:avLst/>
                <a:gdLst>
                  <a:gd name="textAreaLeft" fmla="*/ 0 w 160920"/>
                  <a:gd name="textAreaRight" fmla="*/ 162000 w 160920"/>
                  <a:gd name="textAreaTop" fmla="*/ 0 h 135000"/>
                  <a:gd name="textAreaBottom" fmla="*/ 136080 h 135000"/>
                </a:gdLst>
                <a:ahLst/>
                <a:cxnLst/>
                <a:rect l="textAreaLeft" t="textAreaTop" r="textAreaRight" b="textAreaBottom"/>
                <a:pathLst>
                  <a:path w="450" h="378">
                    <a:moveTo>
                      <a:pt x="409" y="51"/>
                    </a:moveTo>
                    <a:cubicBezTo>
                      <a:pt x="421" y="51"/>
                      <a:pt x="450" y="51"/>
                      <a:pt x="450" y="22"/>
                    </a:cubicBezTo>
                    <a:cubicBezTo>
                      <a:pt x="450" y="0"/>
                      <a:pt x="433" y="0"/>
                      <a:pt x="419" y="0"/>
                    </a:cubicBezTo>
                    <a:cubicBezTo>
                      <a:pt x="354" y="0"/>
                      <a:pt x="289" y="0"/>
                      <a:pt x="224" y="0"/>
                    </a:cubicBezTo>
                    <a:cubicBezTo>
                      <a:pt x="95" y="0"/>
                      <a:pt x="0" y="141"/>
                      <a:pt x="0" y="244"/>
                    </a:cubicBezTo>
                    <a:cubicBezTo>
                      <a:pt x="0" y="319"/>
                      <a:pt x="49" y="378"/>
                      <a:pt x="127" y="378"/>
                    </a:cubicBezTo>
                    <a:cubicBezTo>
                      <a:pt x="229" y="378"/>
                      <a:pt x="341" y="275"/>
                      <a:pt x="341" y="144"/>
                    </a:cubicBezTo>
                    <a:cubicBezTo>
                      <a:pt x="341" y="129"/>
                      <a:pt x="341" y="88"/>
                      <a:pt x="316" y="51"/>
                    </a:cubicBezTo>
                    <a:cubicBezTo>
                      <a:pt x="347" y="51"/>
                      <a:pt x="378" y="51"/>
                      <a:pt x="409" y="51"/>
                    </a:cubicBezTo>
                    <a:moveTo>
                      <a:pt x="129" y="361"/>
                    </a:moveTo>
                    <a:cubicBezTo>
                      <a:pt x="85" y="361"/>
                      <a:pt x="51" y="329"/>
                      <a:pt x="51" y="268"/>
                    </a:cubicBezTo>
                    <a:cubicBezTo>
                      <a:pt x="51" y="241"/>
                      <a:pt x="63" y="171"/>
                      <a:pt x="93" y="122"/>
                    </a:cubicBezTo>
                    <a:cubicBezTo>
                      <a:pt x="129" y="63"/>
                      <a:pt x="180" y="51"/>
                      <a:pt x="209" y="51"/>
                    </a:cubicBezTo>
                    <a:cubicBezTo>
                      <a:pt x="280" y="51"/>
                      <a:pt x="287" y="107"/>
                      <a:pt x="287" y="134"/>
                    </a:cubicBezTo>
                    <a:cubicBezTo>
                      <a:pt x="287" y="173"/>
                      <a:pt x="270" y="244"/>
                      <a:pt x="241" y="288"/>
                    </a:cubicBezTo>
                    <a:cubicBezTo>
                      <a:pt x="207" y="339"/>
                      <a:pt x="161" y="361"/>
                      <a:pt x="129" y="3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4" name="Freeform 13">
                <a:extLst>
                  <a:ext uri="{FF2B5EF4-FFF2-40B4-BE49-F238E27FC236}">
                    <a16:creationId xmlns:a16="http://schemas.microsoft.com/office/drawing/2014/main" id="{6D7E83EE-ACB4-8392-9630-8B5650817575}"/>
                  </a:ext>
                </a:extLst>
              </p:cNvPr>
              <p:cNvSpPr/>
              <p:nvPr/>
            </p:nvSpPr>
            <p:spPr>
              <a:xfrm>
                <a:off x="853200" y="5407920"/>
                <a:ext cx="85680" cy="96480"/>
              </a:xfrm>
              <a:custGeom>
                <a:avLst/>
                <a:gdLst>
                  <a:gd name="textAreaLeft" fmla="*/ 0 w 85680"/>
                  <a:gd name="textAreaRight" fmla="*/ 86760 w 85680"/>
                  <a:gd name="textAreaTop" fmla="*/ 0 h 96480"/>
                  <a:gd name="textAreaBottom" fmla="*/ 97560 h 96480"/>
                </a:gdLst>
                <a:ahLst/>
                <a:cxnLst/>
                <a:rect l="textAreaLeft" t="textAreaTop" r="textAreaRight" b="textAreaBottom"/>
                <a:pathLst>
                  <a:path w="241" h="271">
                    <a:moveTo>
                      <a:pt x="216" y="39"/>
                    </a:moveTo>
                    <a:cubicBezTo>
                      <a:pt x="202" y="41"/>
                      <a:pt x="192" y="54"/>
                      <a:pt x="192" y="66"/>
                    </a:cubicBezTo>
                    <a:cubicBezTo>
                      <a:pt x="192" y="80"/>
                      <a:pt x="204" y="85"/>
                      <a:pt x="211" y="85"/>
                    </a:cubicBezTo>
                    <a:cubicBezTo>
                      <a:pt x="216" y="85"/>
                      <a:pt x="241" y="83"/>
                      <a:pt x="241" y="51"/>
                    </a:cubicBezTo>
                    <a:cubicBezTo>
                      <a:pt x="241" y="12"/>
                      <a:pt x="197" y="0"/>
                      <a:pt x="160" y="0"/>
                    </a:cubicBezTo>
                    <a:cubicBezTo>
                      <a:pt x="68" y="0"/>
                      <a:pt x="51" y="68"/>
                      <a:pt x="51" y="88"/>
                    </a:cubicBezTo>
                    <a:cubicBezTo>
                      <a:pt x="51" y="110"/>
                      <a:pt x="63" y="124"/>
                      <a:pt x="70" y="132"/>
                    </a:cubicBezTo>
                    <a:cubicBezTo>
                      <a:pt x="87" y="144"/>
                      <a:pt x="97" y="146"/>
                      <a:pt x="138" y="154"/>
                    </a:cubicBezTo>
                    <a:cubicBezTo>
                      <a:pt x="151" y="156"/>
                      <a:pt x="190" y="161"/>
                      <a:pt x="190" y="193"/>
                    </a:cubicBezTo>
                    <a:cubicBezTo>
                      <a:pt x="190" y="202"/>
                      <a:pt x="182" y="224"/>
                      <a:pt x="158" y="239"/>
                    </a:cubicBezTo>
                    <a:cubicBezTo>
                      <a:pt x="134" y="254"/>
                      <a:pt x="104" y="254"/>
                      <a:pt x="97" y="254"/>
                    </a:cubicBezTo>
                    <a:cubicBezTo>
                      <a:pt x="75" y="254"/>
                      <a:pt x="39" y="249"/>
                      <a:pt x="26" y="229"/>
                    </a:cubicBezTo>
                    <a:cubicBezTo>
                      <a:pt x="46" y="227"/>
                      <a:pt x="58" y="210"/>
                      <a:pt x="58" y="195"/>
                    </a:cubicBezTo>
                    <a:cubicBezTo>
                      <a:pt x="58" y="178"/>
                      <a:pt x="48" y="171"/>
                      <a:pt x="36" y="171"/>
                    </a:cubicBezTo>
                    <a:cubicBezTo>
                      <a:pt x="19" y="171"/>
                      <a:pt x="0" y="185"/>
                      <a:pt x="0" y="212"/>
                    </a:cubicBezTo>
                    <a:cubicBezTo>
                      <a:pt x="0" y="249"/>
                      <a:pt x="39" y="271"/>
                      <a:pt x="97" y="271"/>
                    </a:cubicBezTo>
                    <a:cubicBezTo>
                      <a:pt x="207" y="271"/>
                      <a:pt x="228" y="195"/>
                      <a:pt x="228" y="171"/>
                    </a:cubicBezTo>
                    <a:cubicBezTo>
                      <a:pt x="228" y="117"/>
                      <a:pt x="168" y="105"/>
                      <a:pt x="146" y="100"/>
                    </a:cubicBezTo>
                    <a:cubicBezTo>
                      <a:pt x="141" y="100"/>
                      <a:pt x="124" y="98"/>
                      <a:pt x="121" y="95"/>
                    </a:cubicBezTo>
                    <a:cubicBezTo>
                      <a:pt x="99" y="93"/>
                      <a:pt x="87" y="80"/>
                      <a:pt x="87" y="66"/>
                    </a:cubicBezTo>
                    <a:cubicBezTo>
                      <a:pt x="87" y="54"/>
                      <a:pt x="99" y="37"/>
                      <a:pt x="112" y="27"/>
                    </a:cubicBezTo>
                    <a:cubicBezTo>
                      <a:pt x="129" y="17"/>
                      <a:pt x="148" y="17"/>
                      <a:pt x="160" y="17"/>
                    </a:cubicBezTo>
                    <a:cubicBezTo>
                      <a:pt x="172" y="17"/>
                      <a:pt x="204" y="17"/>
                      <a:pt x="21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5" name="Freeform 14">
                <a:extLst>
                  <a:ext uri="{FF2B5EF4-FFF2-40B4-BE49-F238E27FC236}">
                    <a16:creationId xmlns:a16="http://schemas.microsoft.com/office/drawing/2014/main" id="{88A09F71-F56C-680B-932B-BA3DAD2E649B}"/>
                  </a:ext>
                </a:extLst>
              </p:cNvPr>
              <p:cNvSpPr/>
              <p:nvPr/>
            </p:nvSpPr>
            <p:spPr>
              <a:xfrm>
                <a:off x="978480" y="5478120"/>
                <a:ext cx="25920" cy="65520"/>
              </a:xfrm>
              <a:custGeom>
                <a:avLst/>
                <a:gdLst>
                  <a:gd name="textAreaLeft" fmla="*/ 0 w 25920"/>
                  <a:gd name="textAreaRight" fmla="*/ 27000 w 25920"/>
                  <a:gd name="textAreaTop" fmla="*/ 0 h 65520"/>
                  <a:gd name="textAreaBottom" fmla="*/ 66600 h 65520"/>
                </a:gdLst>
                <a:ahLst/>
                <a:cxnLst/>
                <a:rect l="textAreaLeft" t="textAreaTop" r="textAreaRight" b="textAreaBottom"/>
                <a:pathLst>
                  <a:path w="75" h="185">
                    <a:moveTo>
                      <a:pt x="61" y="59"/>
                    </a:moveTo>
                    <a:cubicBezTo>
                      <a:pt x="61" y="93"/>
                      <a:pt x="53" y="132"/>
                      <a:pt x="12" y="168"/>
                    </a:cubicBezTo>
                    <a:cubicBezTo>
                      <a:pt x="10" y="171"/>
                      <a:pt x="10" y="173"/>
                      <a:pt x="10" y="176"/>
                    </a:cubicBezTo>
                    <a:cubicBezTo>
                      <a:pt x="10" y="180"/>
                      <a:pt x="14" y="185"/>
                      <a:pt x="17" y="185"/>
                    </a:cubicBezTo>
                    <a:cubicBezTo>
                      <a:pt x="27" y="185"/>
                      <a:pt x="75" y="137"/>
                      <a:pt x="75" y="66"/>
                    </a:cubicBezTo>
                    <a:cubicBezTo>
                      <a:pt x="75" y="29"/>
                      <a:pt x="63" y="0"/>
                      <a:pt x="34" y="0"/>
                    </a:cubicBezTo>
                    <a:cubicBezTo>
                      <a:pt x="14" y="0"/>
                      <a:pt x="0" y="15"/>
                      <a:pt x="0" y="34"/>
                    </a:cubicBezTo>
                    <a:cubicBezTo>
                      <a:pt x="0" y="54"/>
                      <a:pt x="14" y="68"/>
                      <a:pt x="34" y="68"/>
                    </a:cubicBezTo>
                    <a:cubicBezTo>
                      <a:pt x="48" y="68"/>
                      <a:pt x="58" y="59"/>
                      <a:pt x="61"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1600" rIns="90000" bIns="21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CAFC281D-6154-A193-D6F3-B39F7B149B5A}"/>
                  </a:ext>
                </a:extLst>
              </p:cNvPr>
              <p:cNvSpPr/>
              <p:nvPr/>
            </p:nvSpPr>
            <p:spPr>
              <a:xfrm>
                <a:off x="1037880" y="5407920"/>
                <a:ext cx="130320" cy="96480"/>
              </a:xfrm>
              <a:custGeom>
                <a:avLst/>
                <a:gdLst>
                  <a:gd name="textAreaLeft" fmla="*/ 0 w 130320"/>
                  <a:gd name="textAreaRight" fmla="*/ 131400 w 130320"/>
                  <a:gd name="textAreaTop" fmla="*/ 0 h 96480"/>
                  <a:gd name="textAreaBottom" fmla="*/ 97560 h 96480"/>
                </a:gdLst>
                <a:ahLst/>
                <a:cxnLst/>
                <a:rect l="textAreaLeft" t="textAreaTop" r="textAreaRight" b="textAreaBottom"/>
                <a:pathLst>
                  <a:path w="365" h="271">
                    <a:moveTo>
                      <a:pt x="44" y="227"/>
                    </a:moveTo>
                    <a:cubicBezTo>
                      <a:pt x="42" y="234"/>
                      <a:pt x="39" y="249"/>
                      <a:pt x="39" y="251"/>
                    </a:cubicBezTo>
                    <a:cubicBezTo>
                      <a:pt x="39" y="263"/>
                      <a:pt x="49" y="271"/>
                      <a:pt x="59" y="271"/>
                    </a:cubicBezTo>
                    <a:cubicBezTo>
                      <a:pt x="68" y="271"/>
                      <a:pt x="79" y="262"/>
                      <a:pt x="83" y="256"/>
                    </a:cubicBezTo>
                    <a:cubicBezTo>
                      <a:pt x="87" y="250"/>
                      <a:pt x="90" y="232"/>
                      <a:pt x="93" y="219"/>
                    </a:cubicBezTo>
                    <a:cubicBezTo>
                      <a:pt x="95" y="207"/>
                      <a:pt x="103" y="180"/>
                      <a:pt x="105" y="166"/>
                    </a:cubicBezTo>
                    <a:cubicBezTo>
                      <a:pt x="110" y="154"/>
                      <a:pt x="112" y="139"/>
                      <a:pt x="117" y="124"/>
                    </a:cubicBezTo>
                    <a:cubicBezTo>
                      <a:pt x="122" y="100"/>
                      <a:pt x="124" y="95"/>
                      <a:pt x="142" y="71"/>
                    </a:cubicBezTo>
                    <a:cubicBezTo>
                      <a:pt x="159" y="49"/>
                      <a:pt x="185" y="17"/>
                      <a:pt x="232" y="17"/>
                    </a:cubicBezTo>
                    <a:cubicBezTo>
                      <a:pt x="266" y="17"/>
                      <a:pt x="266" y="46"/>
                      <a:pt x="266" y="59"/>
                    </a:cubicBezTo>
                    <a:cubicBezTo>
                      <a:pt x="266" y="95"/>
                      <a:pt x="241" y="161"/>
                      <a:pt x="232" y="185"/>
                    </a:cubicBezTo>
                    <a:cubicBezTo>
                      <a:pt x="224" y="202"/>
                      <a:pt x="222" y="207"/>
                      <a:pt x="222" y="219"/>
                    </a:cubicBezTo>
                    <a:cubicBezTo>
                      <a:pt x="222" y="251"/>
                      <a:pt x="249" y="271"/>
                      <a:pt x="280" y="271"/>
                    </a:cubicBezTo>
                    <a:cubicBezTo>
                      <a:pt x="339" y="271"/>
                      <a:pt x="365" y="188"/>
                      <a:pt x="365" y="178"/>
                    </a:cubicBezTo>
                    <a:cubicBezTo>
                      <a:pt x="365" y="171"/>
                      <a:pt x="358" y="171"/>
                      <a:pt x="356" y="171"/>
                    </a:cubicBezTo>
                    <a:cubicBezTo>
                      <a:pt x="348" y="171"/>
                      <a:pt x="346" y="173"/>
                      <a:pt x="344" y="180"/>
                    </a:cubicBezTo>
                    <a:cubicBezTo>
                      <a:pt x="331" y="229"/>
                      <a:pt x="305" y="254"/>
                      <a:pt x="280" y="254"/>
                    </a:cubicBezTo>
                    <a:cubicBezTo>
                      <a:pt x="268" y="254"/>
                      <a:pt x="266" y="244"/>
                      <a:pt x="266" y="232"/>
                    </a:cubicBezTo>
                    <a:cubicBezTo>
                      <a:pt x="266" y="219"/>
                      <a:pt x="268" y="210"/>
                      <a:pt x="280" y="183"/>
                    </a:cubicBezTo>
                    <a:cubicBezTo>
                      <a:pt x="288" y="166"/>
                      <a:pt x="312" y="102"/>
                      <a:pt x="312" y="68"/>
                    </a:cubicBezTo>
                    <a:cubicBezTo>
                      <a:pt x="312" y="10"/>
                      <a:pt x="266" y="0"/>
                      <a:pt x="234" y="0"/>
                    </a:cubicBezTo>
                    <a:cubicBezTo>
                      <a:pt x="183" y="0"/>
                      <a:pt x="151" y="29"/>
                      <a:pt x="132" y="54"/>
                    </a:cubicBezTo>
                    <a:cubicBezTo>
                      <a:pt x="129" y="12"/>
                      <a:pt x="93" y="0"/>
                      <a:pt x="68" y="0"/>
                    </a:cubicBezTo>
                    <a:cubicBezTo>
                      <a:pt x="42" y="0"/>
                      <a:pt x="30" y="17"/>
                      <a:pt x="22" y="32"/>
                    </a:cubicBezTo>
                    <a:cubicBezTo>
                      <a:pt x="8" y="54"/>
                      <a:pt x="0" y="88"/>
                      <a:pt x="0" y="90"/>
                    </a:cubicBezTo>
                    <a:cubicBezTo>
                      <a:pt x="0" y="100"/>
                      <a:pt x="8" y="100"/>
                      <a:pt x="10" y="100"/>
                    </a:cubicBezTo>
                    <a:cubicBezTo>
                      <a:pt x="17" y="100"/>
                      <a:pt x="20" y="98"/>
                      <a:pt x="22" y="80"/>
                    </a:cubicBezTo>
                    <a:cubicBezTo>
                      <a:pt x="32" y="46"/>
                      <a:pt x="44" y="17"/>
                      <a:pt x="66" y="17"/>
                    </a:cubicBezTo>
                    <a:cubicBezTo>
                      <a:pt x="83" y="17"/>
                      <a:pt x="86" y="29"/>
                      <a:pt x="86" y="46"/>
                    </a:cubicBezTo>
                    <a:cubicBezTo>
                      <a:pt x="86" y="56"/>
                      <a:pt x="79" y="79"/>
                      <a:pt x="76" y="95"/>
                    </a:cubicBezTo>
                    <a:cubicBezTo>
                      <a:pt x="72" y="111"/>
                      <a:pt x="66" y="137"/>
                      <a:pt x="64" y="149"/>
                    </a:cubicBezTo>
                    <a:cubicBezTo>
                      <a:pt x="57" y="175"/>
                      <a:pt x="51" y="201"/>
                      <a:pt x="44" y="2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B1A111C8-11EC-90C4-39E2-0967902F57CE}"/>
                  </a:ext>
                </a:extLst>
              </p:cNvPr>
              <p:cNvSpPr/>
              <p:nvPr/>
            </p:nvSpPr>
            <p:spPr>
              <a:xfrm>
                <a:off x="1194120" y="5407920"/>
                <a:ext cx="91800" cy="96480"/>
              </a:xfrm>
              <a:custGeom>
                <a:avLst/>
                <a:gdLst>
                  <a:gd name="textAreaLeft" fmla="*/ 0 w 91800"/>
                  <a:gd name="textAreaRight" fmla="*/ 92880 w 91800"/>
                  <a:gd name="textAreaTop" fmla="*/ 0 h 96480"/>
                  <a:gd name="textAreaBottom" fmla="*/ 97560 h 96480"/>
                </a:gdLst>
                <a:ahLst/>
                <a:cxnLst/>
                <a:rect l="textAreaLeft" t="textAreaTop" r="textAreaRight" b="textAreaBottom"/>
                <a:pathLst>
                  <a:path w="258" h="271">
                    <a:moveTo>
                      <a:pt x="95" y="127"/>
                    </a:moveTo>
                    <a:cubicBezTo>
                      <a:pt x="112" y="127"/>
                      <a:pt x="158" y="127"/>
                      <a:pt x="192" y="115"/>
                    </a:cubicBezTo>
                    <a:cubicBezTo>
                      <a:pt x="236" y="100"/>
                      <a:pt x="243" y="71"/>
                      <a:pt x="243" y="54"/>
                    </a:cubicBezTo>
                    <a:cubicBezTo>
                      <a:pt x="243" y="20"/>
                      <a:pt x="211" y="0"/>
                      <a:pt x="170" y="0"/>
                    </a:cubicBezTo>
                    <a:cubicBezTo>
                      <a:pt x="97" y="0"/>
                      <a:pt x="0" y="54"/>
                      <a:pt x="0" y="158"/>
                    </a:cubicBezTo>
                    <a:cubicBezTo>
                      <a:pt x="0" y="217"/>
                      <a:pt x="39" y="271"/>
                      <a:pt x="109" y="271"/>
                    </a:cubicBezTo>
                    <a:cubicBezTo>
                      <a:pt x="209" y="271"/>
                      <a:pt x="258" y="210"/>
                      <a:pt x="258" y="202"/>
                    </a:cubicBezTo>
                    <a:cubicBezTo>
                      <a:pt x="258" y="197"/>
                      <a:pt x="250" y="193"/>
                      <a:pt x="246" y="193"/>
                    </a:cubicBezTo>
                    <a:cubicBezTo>
                      <a:pt x="243" y="193"/>
                      <a:pt x="241" y="193"/>
                      <a:pt x="236" y="197"/>
                    </a:cubicBezTo>
                    <a:cubicBezTo>
                      <a:pt x="190" y="254"/>
                      <a:pt x="121" y="254"/>
                      <a:pt x="109" y="254"/>
                    </a:cubicBezTo>
                    <a:cubicBezTo>
                      <a:pt x="73" y="254"/>
                      <a:pt x="48" y="229"/>
                      <a:pt x="48" y="180"/>
                    </a:cubicBezTo>
                    <a:cubicBezTo>
                      <a:pt x="48" y="173"/>
                      <a:pt x="48" y="161"/>
                      <a:pt x="56" y="127"/>
                    </a:cubicBezTo>
                    <a:cubicBezTo>
                      <a:pt x="69" y="127"/>
                      <a:pt x="82" y="127"/>
                      <a:pt x="95" y="127"/>
                    </a:cubicBezTo>
                    <a:moveTo>
                      <a:pt x="61" y="110"/>
                    </a:moveTo>
                    <a:cubicBezTo>
                      <a:pt x="85" y="24"/>
                      <a:pt x="153" y="17"/>
                      <a:pt x="170" y="17"/>
                    </a:cubicBezTo>
                    <a:cubicBezTo>
                      <a:pt x="197" y="17"/>
                      <a:pt x="219" y="29"/>
                      <a:pt x="219" y="54"/>
                    </a:cubicBezTo>
                    <a:cubicBezTo>
                      <a:pt x="219" y="110"/>
                      <a:pt x="117" y="110"/>
                      <a:pt x="90" y="110"/>
                    </a:cubicBezTo>
                    <a:cubicBezTo>
                      <a:pt x="80" y="110"/>
                      <a:pt x="70" y="110"/>
                      <a:pt x="61" y="1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5D4B49BD-E767-6E7A-CD40-992ED6D392A4}"/>
                  </a:ext>
                </a:extLst>
              </p:cNvPr>
              <p:cNvSpPr/>
              <p:nvPr/>
            </p:nvSpPr>
            <p:spPr>
              <a:xfrm>
                <a:off x="1309680" y="5407920"/>
                <a:ext cx="109440" cy="96480"/>
              </a:xfrm>
              <a:custGeom>
                <a:avLst/>
                <a:gdLst>
                  <a:gd name="textAreaLeft" fmla="*/ 0 w 109440"/>
                  <a:gd name="textAreaRight" fmla="*/ 110520 w 109440"/>
                  <a:gd name="textAreaTop" fmla="*/ 0 h 96480"/>
                  <a:gd name="textAreaBottom" fmla="*/ 97560 h 96480"/>
                </a:gdLst>
                <a:ahLst/>
                <a:cxnLst/>
                <a:rect l="textAreaLeft" t="textAreaTop" r="textAreaRight" b="textAreaBottom"/>
                <a:pathLst>
                  <a:path w="307" h="271">
                    <a:moveTo>
                      <a:pt x="217" y="34"/>
                    </a:moveTo>
                    <a:cubicBezTo>
                      <a:pt x="205" y="15"/>
                      <a:pt x="183" y="0"/>
                      <a:pt x="156" y="0"/>
                    </a:cubicBezTo>
                    <a:cubicBezTo>
                      <a:pt x="78" y="0"/>
                      <a:pt x="0" y="85"/>
                      <a:pt x="0" y="171"/>
                    </a:cubicBezTo>
                    <a:cubicBezTo>
                      <a:pt x="0" y="229"/>
                      <a:pt x="39" y="271"/>
                      <a:pt x="90" y="271"/>
                    </a:cubicBezTo>
                    <a:cubicBezTo>
                      <a:pt x="124" y="271"/>
                      <a:pt x="151" y="251"/>
                      <a:pt x="175" y="229"/>
                    </a:cubicBezTo>
                    <a:cubicBezTo>
                      <a:pt x="187" y="263"/>
                      <a:pt x="222" y="271"/>
                      <a:pt x="239" y="271"/>
                    </a:cubicBezTo>
                    <a:cubicBezTo>
                      <a:pt x="258" y="271"/>
                      <a:pt x="275" y="256"/>
                      <a:pt x="285" y="239"/>
                    </a:cubicBezTo>
                    <a:cubicBezTo>
                      <a:pt x="297" y="215"/>
                      <a:pt x="307" y="180"/>
                      <a:pt x="307" y="178"/>
                    </a:cubicBezTo>
                    <a:cubicBezTo>
                      <a:pt x="307" y="171"/>
                      <a:pt x="300" y="173"/>
                      <a:pt x="297" y="171"/>
                    </a:cubicBezTo>
                    <a:cubicBezTo>
                      <a:pt x="287" y="171"/>
                      <a:pt x="287" y="173"/>
                      <a:pt x="282" y="190"/>
                    </a:cubicBezTo>
                    <a:cubicBezTo>
                      <a:pt x="275" y="217"/>
                      <a:pt x="265" y="254"/>
                      <a:pt x="239" y="254"/>
                    </a:cubicBezTo>
                    <a:cubicBezTo>
                      <a:pt x="224" y="254"/>
                      <a:pt x="219" y="239"/>
                      <a:pt x="219" y="224"/>
                    </a:cubicBezTo>
                    <a:cubicBezTo>
                      <a:pt x="219" y="215"/>
                      <a:pt x="224" y="193"/>
                      <a:pt x="229" y="176"/>
                    </a:cubicBezTo>
                    <a:cubicBezTo>
                      <a:pt x="234" y="161"/>
                      <a:pt x="239" y="137"/>
                      <a:pt x="241" y="122"/>
                    </a:cubicBezTo>
                    <a:cubicBezTo>
                      <a:pt x="245" y="107"/>
                      <a:pt x="249" y="93"/>
                      <a:pt x="253" y="78"/>
                    </a:cubicBezTo>
                    <a:cubicBezTo>
                      <a:pt x="258" y="61"/>
                      <a:pt x="265" y="34"/>
                      <a:pt x="265" y="29"/>
                    </a:cubicBezTo>
                    <a:cubicBezTo>
                      <a:pt x="265" y="17"/>
                      <a:pt x="253" y="12"/>
                      <a:pt x="243" y="12"/>
                    </a:cubicBezTo>
                    <a:cubicBezTo>
                      <a:pt x="234" y="12"/>
                      <a:pt x="219" y="17"/>
                      <a:pt x="217" y="34"/>
                    </a:cubicBezTo>
                    <a:moveTo>
                      <a:pt x="178" y="190"/>
                    </a:moveTo>
                    <a:cubicBezTo>
                      <a:pt x="175" y="205"/>
                      <a:pt x="161" y="217"/>
                      <a:pt x="149" y="229"/>
                    </a:cubicBezTo>
                    <a:cubicBezTo>
                      <a:pt x="141" y="234"/>
                      <a:pt x="119" y="254"/>
                      <a:pt x="93" y="254"/>
                    </a:cubicBezTo>
                    <a:cubicBezTo>
                      <a:pt x="71" y="254"/>
                      <a:pt x="49" y="236"/>
                      <a:pt x="49" y="195"/>
                    </a:cubicBezTo>
                    <a:cubicBezTo>
                      <a:pt x="49" y="163"/>
                      <a:pt x="66" y="98"/>
                      <a:pt x="80" y="73"/>
                    </a:cubicBezTo>
                    <a:cubicBezTo>
                      <a:pt x="107" y="24"/>
                      <a:pt x="139" y="17"/>
                      <a:pt x="156" y="17"/>
                    </a:cubicBezTo>
                    <a:cubicBezTo>
                      <a:pt x="197" y="17"/>
                      <a:pt x="209" y="61"/>
                      <a:pt x="209" y="68"/>
                    </a:cubicBezTo>
                    <a:cubicBezTo>
                      <a:pt x="209" y="71"/>
                      <a:pt x="207" y="76"/>
                      <a:pt x="207" y="78"/>
                    </a:cubicBezTo>
                    <a:cubicBezTo>
                      <a:pt x="197" y="115"/>
                      <a:pt x="187" y="153"/>
                      <a:pt x="178" y="1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3A765450-D2C9-8F7E-1D71-3AF007988B4A}"/>
                  </a:ext>
                </a:extLst>
              </p:cNvPr>
              <p:cNvSpPr/>
              <p:nvPr/>
            </p:nvSpPr>
            <p:spPr>
              <a:xfrm>
                <a:off x="1440360" y="5407920"/>
                <a:ext cx="99720" cy="96480"/>
              </a:xfrm>
              <a:custGeom>
                <a:avLst/>
                <a:gdLst>
                  <a:gd name="textAreaLeft" fmla="*/ 0 w 99720"/>
                  <a:gd name="textAreaRight" fmla="*/ 100800 w 99720"/>
                  <a:gd name="textAreaTop" fmla="*/ 0 h 96480"/>
                  <a:gd name="textAreaBottom" fmla="*/ 97560 h 96480"/>
                </a:gdLst>
                <a:ahLst/>
                <a:cxnLst/>
                <a:rect l="textAreaLeft" t="textAreaTop" r="textAreaRight" b="textAreaBottom"/>
                <a:pathLst>
                  <a:path w="280" h="271">
                    <a:moveTo>
                      <a:pt x="112" y="144"/>
                    </a:moveTo>
                    <a:cubicBezTo>
                      <a:pt x="114" y="139"/>
                      <a:pt x="126" y="85"/>
                      <a:pt x="129" y="83"/>
                    </a:cubicBezTo>
                    <a:cubicBezTo>
                      <a:pt x="129" y="78"/>
                      <a:pt x="146" y="49"/>
                      <a:pt x="165" y="34"/>
                    </a:cubicBezTo>
                    <a:cubicBezTo>
                      <a:pt x="173" y="29"/>
                      <a:pt x="190" y="17"/>
                      <a:pt x="214" y="17"/>
                    </a:cubicBezTo>
                    <a:cubicBezTo>
                      <a:pt x="221" y="17"/>
                      <a:pt x="236" y="17"/>
                      <a:pt x="248" y="24"/>
                    </a:cubicBezTo>
                    <a:cubicBezTo>
                      <a:pt x="229" y="29"/>
                      <a:pt x="221" y="46"/>
                      <a:pt x="221" y="59"/>
                    </a:cubicBezTo>
                    <a:cubicBezTo>
                      <a:pt x="221" y="71"/>
                      <a:pt x="232" y="80"/>
                      <a:pt x="246" y="80"/>
                    </a:cubicBezTo>
                    <a:cubicBezTo>
                      <a:pt x="259" y="80"/>
                      <a:pt x="280" y="68"/>
                      <a:pt x="280" y="44"/>
                    </a:cubicBezTo>
                    <a:cubicBezTo>
                      <a:pt x="280" y="12"/>
                      <a:pt x="246" y="0"/>
                      <a:pt x="214" y="0"/>
                    </a:cubicBezTo>
                    <a:cubicBezTo>
                      <a:pt x="185" y="0"/>
                      <a:pt x="158" y="12"/>
                      <a:pt x="131" y="41"/>
                    </a:cubicBezTo>
                    <a:cubicBezTo>
                      <a:pt x="119" y="5"/>
                      <a:pt x="83" y="0"/>
                      <a:pt x="68" y="0"/>
                    </a:cubicBezTo>
                    <a:cubicBezTo>
                      <a:pt x="46" y="0"/>
                      <a:pt x="31" y="15"/>
                      <a:pt x="22" y="29"/>
                    </a:cubicBezTo>
                    <a:cubicBezTo>
                      <a:pt x="9" y="54"/>
                      <a:pt x="0" y="88"/>
                      <a:pt x="0" y="90"/>
                    </a:cubicBezTo>
                    <a:cubicBezTo>
                      <a:pt x="0" y="100"/>
                      <a:pt x="6" y="97"/>
                      <a:pt x="9" y="100"/>
                    </a:cubicBezTo>
                    <a:cubicBezTo>
                      <a:pt x="19" y="100"/>
                      <a:pt x="19" y="98"/>
                      <a:pt x="24" y="80"/>
                    </a:cubicBezTo>
                    <a:cubicBezTo>
                      <a:pt x="31" y="44"/>
                      <a:pt x="44" y="17"/>
                      <a:pt x="68" y="17"/>
                    </a:cubicBezTo>
                    <a:cubicBezTo>
                      <a:pt x="83" y="17"/>
                      <a:pt x="87" y="29"/>
                      <a:pt x="87" y="46"/>
                    </a:cubicBezTo>
                    <a:cubicBezTo>
                      <a:pt x="87" y="56"/>
                      <a:pt x="83" y="79"/>
                      <a:pt x="78" y="95"/>
                    </a:cubicBezTo>
                    <a:cubicBezTo>
                      <a:pt x="73" y="111"/>
                      <a:pt x="68" y="137"/>
                      <a:pt x="63" y="149"/>
                    </a:cubicBezTo>
                    <a:cubicBezTo>
                      <a:pt x="57" y="175"/>
                      <a:pt x="52" y="201"/>
                      <a:pt x="46" y="227"/>
                    </a:cubicBezTo>
                    <a:cubicBezTo>
                      <a:pt x="44" y="234"/>
                      <a:pt x="39" y="249"/>
                      <a:pt x="39" y="251"/>
                    </a:cubicBezTo>
                    <a:cubicBezTo>
                      <a:pt x="39" y="263"/>
                      <a:pt x="51" y="271"/>
                      <a:pt x="61" y="271"/>
                    </a:cubicBezTo>
                    <a:cubicBezTo>
                      <a:pt x="68" y="271"/>
                      <a:pt x="80" y="266"/>
                      <a:pt x="85" y="254"/>
                    </a:cubicBezTo>
                    <a:cubicBezTo>
                      <a:pt x="87" y="249"/>
                      <a:pt x="92" y="222"/>
                      <a:pt x="97" y="207"/>
                    </a:cubicBezTo>
                    <a:cubicBezTo>
                      <a:pt x="102" y="186"/>
                      <a:pt x="107" y="165"/>
                      <a:pt x="112" y="14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0458F178-B5F7-EE78-D896-8F3CB8C8760C}"/>
                  </a:ext>
                </a:extLst>
              </p:cNvPr>
              <p:cNvSpPr/>
              <p:nvPr/>
            </p:nvSpPr>
            <p:spPr>
              <a:xfrm>
                <a:off x="1597320" y="5225400"/>
                <a:ext cx="70560" cy="307080"/>
              </a:xfrm>
              <a:custGeom>
                <a:avLst/>
                <a:gdLst>
                  <a:gd name="textAreaLeft" fmla="*/ 0 w 70560"/>
                  <a:gd name="textAreaRight" fmla="*/ 71640 w 70560"/>
                  <a:gd name="textAreaTop" fmla="*/ 0 h 307080"/>
                  <a:gd name="textAreaBottom" fmla="*/ 308160 h 307080"/>
                </a:gdLst>
                <a:ahLst/>
                <a:cxnLst/>
                <a:rect l="textAreaLeft" t="textAreaTop" r="textAreaRight" b="textAreaBottom"/>
                <a:pathLst>
                  <a:path w="199" h="856">
                    <a:moveTo>
                      <a:pt x="199" y="848"/>
                    </a:moveTo>
                    <a:cubicBezTo>
                      <a:pt x="199" y="846"/>
                      <a:pt x="199" y="843"/>
                      <a:pt x="185" y="829"/>
                    </a:cubicBezTo>
                    <a:cubicBezTo>
                      <a:pt x="77" y="722"/>
                      <a:pt x="48" y="561"/>
                      <a:pt x="48" y="429"/>
                    </a:cubicBezTo>
                    <a:cubicBezTo>
                      <a:pt x="48" y="280"/>
                      <a:pt x="82" y="132"/>
                      <a:pt x="187" y="24"/>
                    </a:cubicBezTo>
                    <a:cubicBezTo>
                      <a:pt x="199" y="15"/>
                      <a:pt x="199" y="12"/>
                      <a:pt x="199" y="10"/>
                    </a:cubicBezTo>
                    <a:cubicBezTo>
                      <a:pt x="199" y="2"/>
                      <a:pt x="194" y="0"/>
                      <a:pt x="189" y="0"/>
                    </a:cubicBezTo>
                    <a:cubicBezTo>
                      <a:pt x="180" y="0"/>
                      <a:pt x="104" y="58"/>
                      <a:pt x="53" y="168"/>
                    </a:cubicBezTo>
                    <a:cubicBezTo>
                      <a:pt x="9" y="261"/>
                      <a:pt x="0" y="356"/>
                      <a:pt x="0" y="429"/>
                    </a:cubicBezTo>
                    <a:cubicBezTo>
                      <a:pt x="0" y="495"/>
                      <a:pt x="9" y="600"/>
                      <a:pt x="56" y="695"/>
                    </a:cubicBezTo>
                    <a:cubicBezTo>
                      <a:pt x="107" y="802"/>
                      <a:pt x="180" y="856"/>
                      <a:pt x="189" y="856"/>
                    </a:cubicBezTo>
                    <a:cubicBezTo>
                      <a:pt x="194" y="856"/>
                      <a:pt x="199" y="853"/>
                      <a:pt x="199" y="84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C2070C8F-11B0-2F99-26B6-3A476B961AB1}"/>
                  </a:ext>
                </a:extLst>
              </p:cNvPr>
              <p:cNvSpPr/>
              <p:nvPr/>
            </p:nvSpPr>
            <p:spPr>
              <a:xfrm>
                <a:off x="1697760" y="5247360"/>
                <a:ext cx="222840" cy="208800"/>
              </a:xfrm>
              <a:custGeom>
                <a:avLst/>
                <a:gdLst>
                  <a:gd name="textAreaLeft" fmla="*/ 0 w 222840"/>
                  <a:gd name="textAreaRight" fmla="*/ 223920 w 222840"/>
                  <a:gd name="textAreaTop" fmla="*/ 0 h 208800"/>
                  <a:gd name="textAreaBottom" fmla="*/ 209880 h 208800"/>
                </a:gdLst>
                <a:ahLst/>
                <a:cxnLst/>
                <a:rect l="textAreaLeft" t="textAreaTop" r="textAreaRight" b="textAreaBottom"/>
                <a:pathLst>
                  <a:path w="622" h="583">
                    <a:moveTo>
                      <a:pt x="575" y="383"/>
                    </a:moveTo>
                    <a:cubicBezTo>
                      <a:pt x="575" y="378"/>
                      <a:pt x="577" y="373"/>
                      <a:pt x="577" y="370"/>
                    </a:cubicBezTo>
                    <a:cubicBezTo>
                      <a:pt x="574" y="367"/>
                      <a:pt x="577" y="361"/>
                      <a:pt x="568" y="361"/>
                    </a:cubicBezTo>
                    <a:cubicBezTo>
                      <a:pt x="560" y="361"/>
                      <a:pt x="558" y="366"/>
                      <a:pt x="558" y="370"/>
                    </a:cubicBezTo>
                    <a:cubicBezTo>
                      <a:pt x="502" y="497"/>
                      <a:pt x="470" y="556"/>
                      <a:pt x="324" y="556"/>
                    </a:cubicBezTo>
                    <a:cubicBezTo>
                      <a:pt x="282" y="556"/>
                      <a:pt x="240" y="556"/>
                      <a:pt x="198" y="556"/>
                    </a:cubicBezTo>
                    <a:cubicBezTo>
                      <a:pt x="186" y="556"/>
                      <a:pt x="186" y="556"/>
                      <a:pt x="181" y="553"/>
                    </a:cubicBezTo>
                    <a:cubicBezTo>
                      <a:pt x="171" y="553"/>
                      <a:pt x="168" y="553"/>
                      <a:pt x="168" y="546"/>
                    </a:cubicBezTo>
                    <a:cubicBezTo>
                      <a:pt x="168" y="544"/>
                      <a:pt x="168" y="541"/>
                      <a:pt x="173" y="526"/>
                    </a:cubicBezTo>
                    <a:cubicBezTo>
                      <a:pt x="193" y="448"/>
                      <a:pt x="212" y="370"/>
                      <a:pt x="232" y="292"/>
                    </a:cubicBezTo>
                    <a:cubicBezTo>
                      <a:pt x="260" y="292"/>
                      <a:pt x="289" y="292"/>
                      <a:pt x="317" y="292"/>
                    </a:cubicBezTo>
                    <a:cubicBezTo>
                      <a:pt x="388" y="292"/>
                      <a:pt x="388" y="310"/>
                      <a:pt x="388" y="331"/>
                    </a:cubicBezTo>
                    <a:cubicBezTo>
                      <a:pt x="388" y="339"/>
                      <a:pt x="388" y="349"/>
                      <a:pt x="383" y="373"/>
                    </a:cubicBezTo>
                    <a:cubicBezTo>
                      <a:pt x="380" y="378"/>
                      <a:pt x="380" y="380"/>
                      <a:pt x="380" y="383"/>
                    </a:cubicBezTo>
                    <a:cubicBezTo>
                      <a:pt x="380" y="388"/>
                      <a:pt x="383" y="392"/>
                      <a:pt x="390" y="392"/>
                    </a:cubicBezTo>
                    <a:cubicBezTo>
                      <a:pt x="397" y="392"/>
                      <a:pt x="400" y="388"/>
                      <a:pt x="405" y="375"/>
                    </a:cubicBezTo>
                    <a:cubicBezTo>
                      <a:pt x="421" y="309"/>
                      <a:pt x="437" y="242"/>
                      <a:pt x="453" y="175"/>
                    </a:cubicBezTo>
                    <a:cubicBezTo>
                      <a:pt x="453" y="171"/>
                      <a:pt x="448" y="166"/>
                      <a:pt x="444" y="166"/>
                    </a:cubicBezTo>
                    <a:cubicBezTo>
                      <a:pt x="434" y="166"/>
                      <a:pt x="434" y="171"/>
                      <a:pt x="431" y="180"/>
                    </a:cubicBezTo>
                    <a:cubicBezTo>
                      <a:pt x="412" y="246"/>
                      <a:pt x="397" y="266"/>
                      <a:pt x="319" y="266"/>
                    </a:cubicBezTo>
                    <a:cubicBezTo>
                      <a:pt x="293" y="266"/>
                      <a:pt x="266" y="266"/>
                      <a:pt x="239" y="266"/>
                    </a:cubicBezTo>
                    <a:cubicBezTo>
                      <a:pt x="256" y="197"/>
                      <a:pt x="273" y="128"/>
                      <a:pt x="290" y="58"/>
                    </a:cubicBezTo>
                    <a:cubicBezTo>
                      <a:pt x="298" y="29"/>
                      <a:pt x="298" y="27"/>
                      <a:pt x="336" y="27"/>
                    </a:cubicBezTo>
                    <a:cubicBezTo>
                      <a:pt x="376" y="27"/>
                      <a:pt x="416" y="27"/>
                      <a:pt x="456" y="27"/>
                    </a:cubicBezTo>
                    <a:cubicBezTo>
                      <a:pt x="560" y="27"/>
                      <a:pt x="587" y="51"/>
                      <a:pt x="587" y="122"/>
                    </a:cubicBezTo>
                    <a:cubicBezTo>
                      <a:pt x="587" y="141"/>
                      <a:pt x="587" y="144"/>
                      <a:pt x="582" y="166"/>
                    </a:cubicBezTo>
                    <a:cubicBezTo>
                      <a:pt x="582" y="171"/>
                      <a:pt x="582" y="179"/>
                      <a:pt x="582" y="183"/>
                    </a:cubicBezTo>
                    <a:cubicBezTo>
                      <a:pt x="582" y="186"/>
                      <a:pt x="585" y="193"/>
                      <a:pt x="592" y="193"/>
                    </a:cubicBezTo>
                    <a:cubicBezTo>
                      <a:pt x="602" y="193"/>
                      <a:pt x="602" y="188"/>
                      <a:pt x="604" y="171"/>
                    </a:cubicBezTo>
                    <a:cubicBezTo>
                      <a:pt x="610" y="121"/>
                      <a:pt x="616" y="71"/>
                      <a:pt x="621" y="22"/>
                    </a:cubicBezTo>
                    <a:cubicBezTo>
                      <a:pt x="624" y="0"/>
                      <a:pt x="619" y="0"/>
                      <a:pt x="599" y="0"/>
                    </a:cubicBezTo>
                    <a:cubicBezTo>
                      <a:pt x="455" y="0"/>
                      <a:pt x="310" y="0"/>
                      <a:pt x="166" y="0"/>
                    </a:cubicBezTo>
                    <a:cubicBezTo>
                      <a:pt x="149" y="0"/>
                      <a:pt x="142" y="0"/>
                      <a:pt x="142" y="17"/>
                    </a:cubicBezTo>
                    <a:cubicBezTo>
                      <a:pt x="142" y="27"/>
                      <a:pt x="149" y="27"/>
                      <a:pt x="164" y="27"/>
                    </a:cubicBezTo>
                    <a:cubicBezTo>
                      <a:pt x="195" y="27"/>
                      <a:pt x="220" y="27"/>
                      <a:pt x="220" y="41"/>
                    </a:cubicBezTo>
                    <a:cubicBezTo>
                      <a:pt x="220" y="44"/>
                      <a:pt x="220" y="46"/>
                      <a:pt x="215" y="61"/>
                    </a:cubicBezTo>
                    <a:cubicBezTo>
                      <a:pt x="177" y="212"/>
                      <a:pt x="140" y="363"/>
                      <a:pt x="103" y="514"/>
                    </a:cubicBezTo>
                    <a:cubicBezTo>
                      <a:pt x="95" y="548"/>
                      <a:pt x="93" y="556"/>
                      <a:pt x="25" y="556"/>
                    </a:cubicBezTo>
                    <a:cubicBezTo>
                      <a:pt x="10" y="556"/>
                      <a:pt x="0" y="556"/>
                      <a:pt x="0" y="570"/>
                    </a:cubicBezTo>
                    <a:cubicBezTo>
                      <a:pt x="0" y="583"/>
                      <a:pt x="8" y="583"/>
                      <a:pt x="25" y="583"/>
                    </a:cubicBezTo>
                    <a:cubicBezTo>
                      <a:pt x="173" y="583"/>
                      <a:pt x="320" y="583"/>
                      <a:pt x="468" y="583"/>
                    </a:cubicBezTo>
                    <a:cubicBezTo>
                      <a:pt x="490" y="583"/>
                      <a:pt x="490" y="580"/>
                      <a:pt x="495" y="568"/>
                    </a:cubicBezTo>
                    <a:cubicBezTo>
                      <a:pt x="521" y="506"/>
                      <a:pt x="548" y="444"/>
                      <a:pt x="575" y="38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79D3A999-716E-4AEC-FF9E-58D11726D33B}"/>
                  </a:ext>
                </a:extLst>
              </p:cNvPr>
              <p:cNvSpPr/>
              <p:nvPr/>
            </p:nvSpPr>
            <p:spPr>
              <a:xfrm>
                <a:off x="1958400" y="5423760"/>
                <a:ext cx="34560" cy="91080"/>
              </a:xfrm>
              <a:custGeom>
                <a:avLst/>
                <a:gdLst>
                  <a:gd name="textAreaLeft" fmla="*/ 0 w 34560"/>
                  <a:gd name="textAreaRight" fmla="*/ 35640 w 34560"/>
                  <a:gd name="textAreaTop" fmla="*/ 0 h 91080"/>
                  <a:gd name="textAreaBottom" fmla="*/ 92160 h 91080"/>
                </a:gdLst>
                <a:ahLst/>
                <a:cxnLst/>
                <a:rect l="textAreaLeft" t="textAreaTop" r="textAreaRight" b="textAreaBottom"/>
                <a:pathLst>
                  <a:path w="99" h="256">
                    <a:moveTo>
                      <a:pt x="99" y="90"/>
                    </a:moveTo>
                    <a:cubicBezTo>
                      <a:pt x="99" y="34"/>
                      <a:pt x="77" y="0"/>
                      <a:pt x="43" y="0"/>
                    </a:cubicBezTo>
                    <a:cubicBezTo>
                      <a:pt x="17" y="0"/>
                      <a:pt x="0" y="22"/>
                      <a:pt x="0" y="46"/>
                    </a:cubicBezTo>
                    <a:cubicBezTo>
                      <a:pt x="0" y="68"/>
                      <a:pt x="17" y="93"/>
                      <a:pt x="43" y="93"/>
                    </a:cubicBezTo>
                    <a:cubicBezTo>
                      <a:pt x="56" y="93"/>
                      <a:pt x="65" y="88"/>
                      <a:pt x="75" y="80"/>
                    </a:cubicBezTo>
                    <a:cubicBezTo>
                      <a:pt x="77" y="78"/>
                      <a:pt x="77" y="79"/>
                      <a:pt x="77" y="78"/>
                    </a:cubicBezTo>
                    <a:cubicBezTo>
                      <a:pt x="80" y="78"/>
                      <a:pt x="80" y="78"/>
                      <a:pt x="80" y="90"/>
                    </a:cubicBezTo>
                    <a:cubicBezTo>
                      <a:pt x="80" y="153"/>
                      <a:pt x="51" y="205"/>
                      <a:pt x="21" y="234"/>
                    </a:cubicBezTo>
                    <a:cubicBezTo>
                      <a:pt x="12" y="244"/>
                      <a:pt x="12" y="244"/>
                      <a:pt x="12" y="249"/>
                    </a:cubicBezTo>
                    <a:cubicBezTo>
                      <a:pt x="12" y="253"/>
                      <a:pt x="17" y="256"/>
                      <a:pt x="21" y="256"/>
                    </a:cubicBezTo>
                    <a:cubicBezTo>
                      <a:pt x="31" y="256"/>
                      <a:pt x="99" y="190"/>
                      <a:pt x="99" y="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E69D06AB-2996-098B-61C5-85AAE1A56143}"/>
                  </a:ext>
                </a:extLst>
              </p:cNvPr>
              <p:cNvSpPr/>
              <p:nvPr/>
            </p:nvSpPr>
            <p:spPr>
              <a:xfrm>
                <a:off x="2075760" y="5248080"/>
                <a:ext cx="208440" cy="208080"/>
              </a:xfrm>
              <a:custGeom>
                <a:avLst/>
                <a:gdLst>
                  <a:gd name="textAreaLeft" fmla="*/ 0 w 208440"/>
                  <a:gd name="textAreaRight" fmla="*/ 209520 w 208440"/>
                  <a:gd name="textAreaTop" fmla="*/ 0 h 208080"/>
                  <a:gd name="textAreaBottom" fmla="*/ 209160 h 208080"/>
                </a:gdLst>
                <a:ahLst/>
                <a:cxnLst/>
                <a:rect l="textAreaLeft" t="textAreaTop" r="textAreaRight" b="textAreaBottom"/>
                <a:pathLst>
                  <a:path w="582" h="581">
                    <a:moveTo>
                      <a:pt x="345" y="59"/>
                    </a:moveTo>
                    <a:cubicBezTo>
                      <a:pt x="350" y="37"/>
                      <a:pt x="355" y="32"/>
                      <a:pt x="365" y="27"/>
                    </a:cubicBezTo>
                    <a:cubicBezTo>
                      <a:pt x="372" y="27"/>
                      <a:pt x="401" y="27"/>
                      <a:pt x="419" y="27"/>
                    </a:cubicBezTo>
                    <a:cubicBezTo>
                      <a:pt x="504" y="27"/>
                      <a:pt x="543" y="30"/>
                      <a:pt x="543" y="98"/>
                    </a:cubicBezTo>
                    <a:cubicBezTo>
                      <a:pt x="543" y="110"/>
                      <a:pt x="540" y="144"/>
                      <a:pt x="535" y="166"/>
                    </a:cubicBezTo>
                    <a:cubicBezTo>
                      <a:pt x="535" y="169"/>
                      <a:pt x="533" y="178"/>
                      <a:pt x="533" y="181"/>
                    </a:cubicBezTo>
                    <a:cubicBezTo>
                      <a:pt x="533" y="186"/>
                      <a:pt x="535" y="193"/>
                      <a:pt x="545" y="193"/>
                    </a:cubicBezTo>
                    <a:cubicBezTo>
                      <a:pt x="555" y="193"/>
                      <a:pt x="555" y="186"/>
                      <a:pt x="557" y="173"/>
                    </a:cubicBezTo>
                    <a:cubicBezTo>
                      <a:pt x="565" y="124"/>
                      <a:pt x="572" y="74"/>
                      <a:pt x="579" y="25"/>
                    </a:cubicBezTo>
                    <a:cubicBezTo>
                      <a:pt x="582" y="20"/>
                      <a:pt x="582" y="13"/>
                      <a:pt x="582" y="10"/>
                    </a:cubicBezTo>
                    <a:cubicBezTo>
                      <a:pt x="582" y="0"/>
                      <a:pt x="574" y="0"/>
                      <a:pt x="560" y="0"/>
                    </a:cubicBezTo>
                    <a:cubicBezTo>
                      <a:pt x="401" y="0"/>
                      <a:pt x="243" y="0"/>
                      <a:pt x="85" y="0"/>
                    </a:cubicBezTo>
                    <a:cubicBezTo>
                      <a:pt x="63" y="0"/>
                      <a:pt x="63" y="0"/>
                      <a:pt x="56" y="17"/>
                    </a:cubicBezTo>
                    <a:cubicBezTo>
                      <a:pt x="39" y="68"/>
                      <a:pt x="22" y="118"/>
                      <a:pt x="5" y="169"/>
                    </a:cubicBezTo>
                    <a:cubicBezTo>
                      <a:pt x="3" y="173"/>
                      <a:pt x="0" y="181"/>
                      <a:pt x="0" y="183"/>
                    </a:cubicBezTo>
                    <a:cubicBezTo>
                      <a:pt x="0" y="188"/>
                      <a:pt x="5" y="193"/>
                      <a:pt x="10" y="193"/>
                    </a:cubicBezTo>
                    <a:cubicBezTo>
                      <a:pt x="19" y="193"/>
                      <a:pt x="19" y="188"/>
                      <a:pt x="24" y="176"/>
                    </a:cubicBezTo>
                    <a:cubicBezTo>
                      <a:pt x="70" y="42"/>
                      <a:pt x="92" y="27"/>
                      <a:pt x="219" y="27"/>
                    </a:cubicBezTo>
                    <a:cubicBezTo>
                      <a:pt x="230" y="27"/>
                      <a:pt x="242" y="27"/>
                      <a:pt x="253" y="27"/>
                    </a:cubicBezTo>
                    <a:cubicBezTo>
                      <a:pt x="277" y="27"/>
                      <a:pt x="277" y="30"/>
                      <a:pt x="277" y="37"/>
                    </a:cubicBezTo>
                    <a:cubicBezTo>
                      <a:pt x="277" y="42"/>
                      <a:pt x="275" y="52"/>
                      <a:pt x="275" y="54"/>
                    </a:cubicBezTo>
                    <a:cubicBezTo>
                      <a:pt x="237" y="207"/>
                      <a:pt x="199" y="360"/>
                      <a:pt x="160" y="512"/>
                    </a:cubicBezTo>
                    <a:cubicBezTo>
                      <a:pt x="151" y="544"/>
                      <a:pt x="148" y="554"/>
                      <a:pt x="58" y="554"/>
                    </a:cubicBezTo>
                    <a:cubicBezTo>
                      <a:pt x="27" y="554"/>
                      <a:pt x="22" y="554"/>
                      <a:pt x="22" y="568"/>
                    </a:cubicBezTo>
                    <a:cubicBezTo>
                      <a:pt x="22" y="581"/>
                      <a:pt x="31" y="581"/>
                      <a:pt x="36" y="581"/>
                    </a:cubicBezTo>
                    <a:cubicBezTo>
                      <a:pt x="58" y="581"/>
                      <a:pt x="83" y="578"/>
                      <a:pt x="107" y="578"/>
                    </a:cubicBezTo>
                    <a:cubicBezTo>
                      <a:pt x="131" y="578"/>
                      <a:pt x="157" y="578"/>
                      <a:pt x="180" y="578"/>
                    </a:cubicBezTo>
                    <a:cubicBezTo>
                      <a:pt x="203" y="578"/>
                      <a:pt x="226" y="578"/>
                      <a:pt x="251" y="578"/>
                    </a:cubicBezTo>
                    <a:cubicBezTo>
                      <a:pt x="275" y="578"/>
                      <a:pt x="299" y="581"/>
                      <a:pt x="324" y="581"/>
                    </a:cubicBezTo>
                    <a:cubicBezTo>
                      <a:pt x="333" y="581"/>
                      <a:pt x="343" y="581"/>
                      <a:pt x="343" y="563"/>
                    </a:cubicBezTo>
                    <a:cubicBezTo>
                      <a:pt x="343" y="554"/>
                      <a:pt x="336" y="554"/>
                      <a:pt x="314" y="554"/>
                    </a:cubicBezTo>
                    <a:cubicBezTo>
                      <a:pt x="292" y="554"/>
                      <a:pt x="282" y="554"/>
                      <a:pt x="260" y="551"/>
                    </a:cubicBezTo>
                    <a:cubicBezTo>
                      <a:pt x="233" y="549"/>
                      <a:pt x="229" y="546"/>
                      <a:pt x="229" y="532"/>
                    </a:cubicBezTo>
                    <a:cubicBezTo>
                      <a:pt x="229" y="526"/>
                      <a:pt x="229" y="527"/>
                      <a:pt x="231" y="515"/>
                    </a:cubicBezTo>
                    <a:cubicBezTo>
                      <a:pt x="269" y="363"/>
                      <a:pt x="307" y="211"/>
                      <a:pt x="345"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8275EEE9-999F-0AFE-BAF6-7E3B1CA6DACF}"/>
                  </a:ext>
                </a:extLst>
              </p:cNvPr>
              <p:cNvSpPr/>
              <p:nvPr/>
            </p:nvSpPr>
            <p:spPr>
              <a:xfrm>
                <a:off x="2393640" y="5343840"/>
                <a:ext cx="204120" cy="70920"/>
              </a:xfrm>
              <a:custGeom>
                <a:avLst/>
                <a:gdLst>
                  <a:gd name="textAreaLeft" fmla="*/ 0 w 204120"/>
                  <a:gd name="textAreaRight" fmla="*/ 205200 w 204120"/>
                  <a:gd name="textAreaTop" fmla="*/ 0 h 70920"/>
                  <a:gd name="textAreaBottom" fmla="*/ 72000 h 70920"/>
                </a:gdLst>
                <a:ahLst/>
                <a:cxnLst/>
                <a:rect l="textAreaLeft" t="textAreaTop" r="textAreaRight" b="textAreaBottom"/>
                <a:pathLst>
                  <a:path w="570" h="200">
                    <a:moveTo>
                      <a:pt x="541" y="34"/>
                    </a:moveTo>
                    <a:cubicBezTo>
                      <a:pt x="553" y="34"/>
                      <a:pt x="570" y="34"/>
                      <a:pt x="570" y="17"/>
                    </a:cubicBezTo>
                    <a:cubicBezTo>
                      <a:pt x="570" y="0"/>
                      <a:pt x="553" y="0"/>
                      <a:pt x="541" y="0"/>
                    </a:cubicBezTo>
                    <a:cubicBezTo>
                      <a:pt x="371" y="0"/>
                      <a:pt x="200" y="0"/>
                      <a:pt x="30" y="0"/>
                    </a:cubicBezTo>
                    <a:cubicBezTo>
                      <a:pt x="18" y="0"/>
                      <a:pt x="0" y="0"/>
                      <a:pt x="0" y="17"/>
                    </a:cubicBezTo>
                    <a:cubicBezTo>
                      <a:pt x="0" y="34"/>
                      <a:pt x="18" y="34"/>
                      <a:pt x="30" y="34"/>
                    </a:cubicBezTo>
                    <a:cubicBezTo>
                      <a:pt x="200" y="34"/>
                      <a:pt x="371" y="34"/>
                      <a:pt x="541" y="34"/>
                    </a:cubicBezTo>
                    <a:moveTo>
                      <a:pt x="541" y="200"/>
                    </a:moveTo>
                    <a:cubicBezTo>
                      <a:pt x="553" y="200"/>
                      <a:pt x="570" y="200"/>
                      <a:pt x="570" y="183"/>
                    </a:cubicBezTo>
                    <a:cubicBezTo>
                      <a:pt x="570" y="166"/>
                      <a:pt x="553" y="166"/>
                      <a:pt x="541" y="166"/>
                    </a:cubicBezTo>
                    <a:cubicBezTo>
                      <a:pt x="371" y="166"/>
                      <a:pt x="200" y="166"/>
                      <a:pt x="30" y="166"/>
                    </a:cubicBezTo>
                    <a:cubicBezTo>
                      <a:pt x="18" y="166"/>
                      <a:pt x="0" y="166"/>
                      <a:pt x="0" y="183"/>
                    </a:cubicBezTo>
                    <a:cubicBezTo>
                      <a:pt x="0" y="200"/>
                      <a:pt x="18" y="200"/>
                      <a:pt x="30" y="200"/>
                    </a:cubicBezTo>
                    <a:cubicBezTo>
                      <a:pt x="200" y="200"/>
                      <a:pt x="371" y="200"/>
                      <a:pt x="541" y="2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7000" rIns="90000" bIns="27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55CB1513-4BE1-F737-4644-7540D94FA942}"/>
                  </a:ext>
                </a:extLst>
              </p:cNvPr>
              <p:cNvSpPr/>
              <p:nvPr/>
            </p:nvSpPr>
            <p:spPr>
              <a:xfrm>
                <a:off x="2713680" y="5251680"/>
                <a:ext cx="128520" cy="210600"/>
              </a:xfrm>
              <a:custGeom>
                <a:avLst/>
                <a:gdLst>
                  <a:gd name="textAreaLeft" fmla="*/ 0 w 128520"/>
                  <a:gd name="textAreaRight" fmla="*/ 129600 w 128520"/>
                  <a:gd name="textAreaTop" fmla="*/ 0 h 210600"/>
                  <a:gd name="textAreaBottom" fmla="*/ 211680 h 210600"/>
                </a:gdLst>
                <a:ahLst/>
                <a:cxnLst/>
                <a:rect l="textAreaLeft" t="textAreaTop" r="textAreaRight" b="textAreaBottom"/>
                <a:pathLst>
                  <a:path w="360" h="588">
                    <a:moveTo>
                      <a:pt x="360" y="295"/>
                    </a:moveTo>
                    <a:cubicBezTo>
                      <a:pt x="360" y="227"/>
                      <a:pt x="356" y="159"/>
                      <a:pt x="326" y="95"/>
                    </a:cubicBezTo>
                    <a:cubicBezTo>
                      <a:pt x="287" y="12"/>
                      <a:pt x="217" y="0"/>
                      <a:pt x="180" y="0"/>
                    </a:cubicBezTo>
                    <a:cubicBezTo>
                      <a:pt x="129" y="0"/>
                      <a:pt x="68" y="22"/>
                      <a:pt x="32" y="103"/>
                    </a:cubicBezTo>
                    <a:cubicBezTo>
                      <a:pt x="5" y="161"/>
                      <a:pt x="0" y="227"/>
                      <a:pt x="0" y="295"/>
                    </a:cubicBezTo>
                    <a:cubicBezTo>
                      <a:pt x="0" y="361"/>
                      <a:pt x="5" y="436"/>
                      <a:pt x="39" y="502"/>
                    </a:cubicBezTo>
                    <a:cubicBezTo>
                      <a:pt x="76" y="571"/>
                      <a:pt x="139" y="588"/>
                      <a:pt x="180" y="588"/>
                    </a:cubicBezTo>
                    <a:cubicBezTo>
                      <a:pt x="226" y="588"/>
                      <a:pt x="292" y="571"/>
                      <a:pt x="329" y="490"/>
                    </a:cubicBezTo>
                    <a:cubicBezTo>
                      <a:pt x="356" y="429"/>
                      <a:pt x="360" y="363"/>
                      <a:pt x="360" y="295"/>
                    </a:cubicBezTo>
                    <a:moveTo>
                      <a:pt x="180" y="571"/>
                    </a:moveTo>
                    <a:cubicBezTo>
                      <a:pt x="146" y="571"/>
                      <a:pt x="95" y="549"/>
                      <a:pt x="80" y="466"/>
                    </a:cubicBezTo>
                    <a:cubicBezTo>
                      <a:pt x="71" y="415"/>
                      <a:pt x="71" y="337"/>
                      <a:pt x="71" y="285"/>
                    </a:cubicBezTo>
                    <a:cubicBezTo>
                      <a:pt x="71" y="232"/>
                      <a:pt x="71" y="173"/>
                      <a:pt x="78" y="127"/>
                    </a:cubicBezTo>
                    <a:cubicBezTo>
                      <a:pt x="95" y="27"/>
                      <a:pt x="158" y="17"/>
                      <a:pt x="180" y="17"/>
                    </a:cubicBezTo>
                    <a:cubicBezTo>
                      <a:pt x="209" y="17"/>
                      <a:pt x="265" y="34"/>
                      <a:pt x="280" y="120"/>
                    </a:cubicBezTo>
                    <a:cubicBezTo>
                      <a:pt x="290" y="166"/>
                      <a:pt x="290" y="232"/>
                      <a:pt x="290" y="285"/>
                    </a:cubicBezTo>
                    <a:cubicBezTo>
                      <a:pt x="290" y="349"/>
                      <a:pt x="290" y="407"/>
                      <a:pt x="280" y="463"/>
                    </a:cubicBezTo>
                    <a:cubicBezTo>
                      <a:pt x="268" y="544"/>
                      <a:pt x="219" y="571"/>
                      <a:pt x="180" y="5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C6F7B3CB-4ACD-3A91-7CC9-E62F187AF730}"/>
                  </a:ext>
                </a:extLst>
              </p:cNvPr>
              <p:cNvSpPr/>
              <p:nvPr/>
            </p:nvSpPr>
            <p:spPr>
              <a:xfrm>
                <a:off x="2873160" y="5225400"/>
                <a:ext cx="70920" cy="307080"/>
              </a:xfrm>
              <a:custGeom>
                <a:avLst/>
                <a:gdLst>
                  <a:gd name="textAreaLeft" fmla="*/ 0 w 70920"/>
                  <a:gd name="textAreaRight" fmla="*/ 72000 w 70920"/>
                  <a:gd name="textAreaTop" fmla="*/ 0 h 307080"/>
                  <a:gd name="textAreaBottom" fmla="*/ 308160 h 307080"/>
                </a:gdLst>
                <a:ahLst/>
                <a:cxnLst/>
                <a:rect l="textAreaLeft" t="textAreaTop" r="textAreaRight" b="textAreaBottom"/>
                <a:pathLst>
                  <a:path w="200" h="856">
                    <a:moveTo>
                      <a:pt x="200" y="429"/>
                    </a:moveTo>
                    <a:cubicBezTo>
                      <a:pt x="200" y="361"/>
                      <a:pt x="190" y="258"/>
                      <a:pt x="141" y="161"/>
                    </a:cubicBezTo>
                    <a:cubicBezTo>
                      <a:pt x="90" y="56"/>
                      <a:pt x="17" y="0"/>
                      <a:pt x="10" y="0"/>
                    </a:cubicBezTo>
                    <a:cubicBezTo>
                      <a:pt x="5" y="0"/>
                      <a:pt x="0" y="5"/>
                      <a:pt x="0" y="10"/>
                    </a:cubicBezTo>
                    <a:cubicBezTo>
                      <a:pt x="0" y="12"/>
                      <a:pt x="0" y="15"/>
                      <a:pt x="17" y="29"/>
                    </a:cubicBezTo>
                    <a:cubicBezTo>
                      <a:pt x="100" y="115"/>
                      <a:pt x="149" y="249"/>
                      <a:pt x="149" y="429"/>
                    </a:cubicBezTo>
                    <a:cubicBezTo>
                      <a:pt x="149" y="575"/>
                      <a:pt x="117" y="726"/>
                      <a:pt x="12" y="834"/>
                    </a:cubicBezTo>
                    <a:cubicBezTo>
                      <a:pt x="0" y="843"/>
                      <a:pt x="0" y="846"/>
                      <a:pt x="0" y="848"/>
                    </a:cubicBezTo>
                    <a:cubicBezTo>
                      <a:pt x="0" y="853"/>
                      <a:pt x="5" y="856"/>
                      <a:pt x="10" y="856"/>
                    </a:cubicBezTo>
                    <a:cubicBezTo>
                      <a:pt x="17" y="856"/>
                      <a:pt x="95" y="800"/>
                      <a:pt x="146" y="690"/>
                    </a:cubicBezTo>
                    <a:cubicBezTo>
                      <a:pt x="188" y="595"/>
                      <a:pt x="200" y="500"/>
                      <a:pt x="200" y="4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665AB9C0-294A-24F9-775F-6E74ED90BA46}"/>
                  </a:ext>
                </a:extLst>
              </p:cNvPr>
              <p:cNvSpPr/>
              <p:nvPr/>
            </p:nvSpPr>
            <p:spPr>
              <a:xfrm>
                <a:off x="3078360" y="5343840"/>
                <a:ext cx="204120" cy="70920"/>
              </a:xfrm>
              <a:custGeom>
                <a:avLst/>
                <a:gdLst>
                  <a:gd name="textAreaLeft" fmla="*/ 0 w 204120"/>
                  <a:gd name="textAreaRight" fmla="*/ 205200 w 204120"/>
                  <a:gd name="textAreaTop" fmla="*/ 0 h 70920"/>
                  <a:gd name="textAreaBottom" fmla="*/ 72000 h 70920"/>
                </a:gdLst>
                <a:ahLst/>
                <a:cxnLst/>
                <a:rect l="textAreaLeft" t="textAreaTop" r="textAreaRight" b="textAreaBottom"/>
                <a:pathLst>
                  <a:path w="570" h="200">
                    <a:moveTo>
                      <a:pt x="540" y="34"/>
                    </a:moveTo>
                    <a:cubicBezTo>
                      <a:pt x="552" y="34"/>
                      <a:pt x="570" y="34"/>
                      <a:pt x="570" y="17"/>
                    </a:cubicBezTo>
                    <a:cubicBezTo>
                      <a:pt x="570" y="0"/>
                      <a:pt x="552" y="0"/>
                      <a:pt x="540" y="0"/>
                    </a:cubicBezTo>
                    <a:cubicBezTo>
                      <a:pt x="370" y="0"/>
                      <a:pt x="199" y="0"/>
                      <a:pt x="29" y="0"/>
                    </a:cubicBezTo>
                    <a:cubicBezTo>
                      <a:pt x="17" y="0"/>
                      <a:pt x="0" y="0"/>
                      <a:pt x="0" y="17"/>
                    </a:cubicBezTo>
                    <a:cubicBezTo>
                      <a:pt x="0" y="34"/>
                      <a:pt x="17" y="34"/>
                      <a:pt x="29" y="34"/>
                    </a:cubicBezTo>
                    <a:cubicBezTo>
                      <a:pt x="199" y="34"/>
                      <a:pt x="370" y="34"/>
                      <a:pt x="540" y="34"/>
                    </a:cubicBezTo>
                    <a:moveTo>
                      <a:pt x="540" y="200"/>
                    </a:moveTo>
                    <a:cubicBezTo>
                      <a:pt x="552" y="200"/>
                      <a:pt x="570" y="200"/>
                      <a:pt x="570" y="183"/>
                    </a:cubicBezTo>
                    <a:cubicBezTo>
                      <a:pt x="570" y="166"/>
                      <a:pt x="552" y="166"/>
                      <a:pt x="540" y="166"/>
                    </a:cubicBezTo>
                    <a:cubicBezTo>
                      <a:pt x="370" y="166"/>
                      <a:pt x="199" y="166"/>
                      <a:pt x="29" y="166"/>
                    </a:cubicBezTo>
                    <a:cubicBezTo>
                      <a:pt x="17" y="166"/>
                      <a:pt x="0" y="166"/>
                      <a:pt x="0" y="183"/>
                    </a:cubicBezTo>
                    <a:cubicBezTo>
                      <a:pt x="0" y="200"/>
                      <a:pt x="17" y="200"/>
                      <a:pt x="29" y="200"/>
                    </a:cubicBezTo>
                    <a:cubicBezTo>
                      <a:pt x="199" y="200"/>
                      <a:pt x="370" y="200"/>
                      <a:pt x="540" y="2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7000" rIns="90000" bIns="27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19A5E615-60F4-FAB1-F481-EEDABFB17011}"/>
                  </a:ext>
                </a:extLst>
              </p:cNvPr>
              <p:cNvSpPr/>
              <p:nvPr/>
            </p:nvSpPr>
            <p:spPr>
              <a:xfrm>
                <a:off x="3496320" y="5042880"/>
                <a:ext cx="100800" cy="204120"/>
              </a:xfrm>
              <a:custGeom>
                <a:avLst/>
                <a:gdLst>
                  <a:gd name="textAreaLeft" fmla="*/ 0 w 100800"/>
                  <a:gd name="textAreaRight" fmla="*/ 101880 w 100800"/>
                  <a:gd name="textAreaTop" fmla="*/ 0 h 204120"/>
                  <a:gd name="textAreaBottom" fmla="*/ 205200 h 204120"/>
                </a:gdLst>
                <a:ahLst/>
                <a:cxnLst/>
                <a:rect l="textAreaLeft" t="textAreaTop" r="textAreaRight" b="textAreaBottom"/>
                <a:pathLst>
                  <a:path w="283" h="570">
                    <a:moveTo>
                      <a:pt x="175" y="22"/>
                    </a:moveTo>
                    <a:cubicBezTo>
                      <a:pt x="175" y="2"/>
                      <a:pt x="175" y="0"/>
                      <a:pt x="156" y="0"/>
                    </a:cubicBezTo>
                    <a:cubicBezTo>
                      <a:pt x="102" y="56"/>
                      <a:pt x="27" y="56"/>
                      <a:pt x="0" y="56"/>
                    </a:cubicBezTo>
                    <a:cubicBezTo>
                      <a:pt x="0" y="65"/>
                      <a:pt x="0" y="74"/>
                      <a:pt x="0" y="83"/>
                    </a:cubicBezTo>
                    <a:cubicBezTo>
                      <a:pt x="17" y="83"/>
                      <a:pt x="68" y="83"/>
                      <a:pt x="112" y="58"/>
                    </a:cubicBezTo>
                    <a:cubicBezTo>
                      <a:pt x="112" y="206"/>
                      <a:pt x="112" y="354"/>
                      <a:pt x="112" y="502"/>
                    </a:cubicBezTo>
                    <a:cubicBezTo>
                      <a:pt x="112" y="534"/>
                      <a:pt x="110" y="544"/>
                      <a:pt x="32" y="544"/>
                    </a:cubicBezTo>
                    <a:cubicBezTo>
                      <a:pt x="23" y="544"/>
                      <a:pt x="14" y="544"/>
                      <a:pt x="5" y="544"/>
                    </a:cubicBezTo>
                    <a:cubicBezTo>
                      <a:pt x="5" y="552"/>
                      <a:pt x="5" y="561"/>
                      <a:pt x="5" y="570"/>
                    </a:cubicBezTo>
                    <a:cubicBezTo>
                      <a:pt x="34" y="568"/>
                      <a:pt x="110" y="568"/>
                      <a:pt x="144" y="568"/>
                    </a:cubicBezTo>
                    <a:cubicBezTo>
                      <a:pt x="178" y="568"/>
                      <a:pt x="251" y="568"/>
                      <a:pt x="283" y="570"/>
                    </a:cubicBezTo>
                    <a:cubicBezTo>
                      <a:pt x="283" y="561"/>
                      <a:pt x="283" y="552"/>
                      <a:pt x="283" y="544"/>
                    </a:cubicBezTo>
                    <a:cubicBezTo>
                      <a:pt x="273" y="544"/>
                      <a:pt x="263" y="544"/>
                      <a:pt x="253" y="544"/>
                    </a:cubicBezTo>
                    <a:cubicBezTo>
                      <a:pt x="178" y="544"/>
                      <a:pt x="175" y="534"/>
                      <a:pt x="175" y="502"/>
                    </a:cubicBezTo>
                    <a:cubicBezTo>
                      <a:pt x="175" y="342"/>
                      <a:pt x="175" y="182"/>
                      <a:pt x="175" y="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3E69401E-9F03-A50A-2F25-62428D72DE61}"/>
                  </a:ext>
                </a:extLst>
              </p:cNvPr>
              <p:cNvSpPr/>
              <p:nvPr/>
            </p:nvSpPr>
            <p:spPr>
              <a:xfrm>
                <a:off x="3423600" y="5373720"/>
                <a:ext cx="243360" cy="11160"/>
              </a:xfrm>
              <a:custGeom>
                <a:avLst/>
                <a:gdLst>
                  <a:gd name="textAreaLeft" fmla="*/ 0 w 243360"/>
                  <a:gd name="textAreaRight" fmla="*/ 244440 w 243360"/>
                  <a:gd name="textAreaTop" fmla="*/ 0 h 11160"/>
                  <a:gd name="textAreaBottom" fmla="*/ 12240 h 11160"/>
                </a:gdLst>
                <a:ahLst/>
                <a:cxnLst/>
                <a:rect l="textAreaLeft" t="textAreaTop" r="textAreaRight" b="textAreaBottom"/>
                <a:pathLst>
                  <a:path w="679" h="34">
                    <a:moveTo>
                      <a:pt x="338" y="34"/>
                    </a:moveTo>
                    <a:cubicBezTo>
                      <a:pt x="226" y="34"/>
                      <a:pt x="113" y="34"/>
                      <a:pt x="0" y="34"/>
                    </a:cubicBezTo>
                    <a:cubicBezTo>
                      <a:pt x="0" y="23"/>
                      <a:pt x="0" y="11"/>
                      <a:pt x="0" y="0"/>
                    </a:cubicBezTo>
                    <a:cubicBezTo>
                      <a:pt x="226" y="0"/>
                      <a:pt x="453" y="0"/>
                      <a:pt x="679" y="0"/>
                    </a:cubicBezTo>
                    <a:cubicBezTo>
                      <a:pt x="679" y="11"/>
                      <a:pt x="679" y="23"/>
                      <a:pt x="679" y="34"/>
                    </a:cubicBezTo>
                    <a:cubicBezTo>
                      <a:pt x="566" y="34"/>
                      <a:pt x="452" y="34"/>
                      <a:pt x="338"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29D4334B-6AD4-E771-26A3-6023B5FDB2A1}"/>
                  </a:ext>
                </a:extLst>
              </p:cNvPr>
              <p:cNvSpPr/>
              <p:nvPr/>
            </p:nvSpPr>
            <p:spPr>
              <a:xfrm>
                <a:off x="3435120" y="5458680"/>
                <a:ext cx="222480" cy="208080"/>
              </a:xfrm>
              <a:custGeom>
                <a:avLst/>
                <a:gdLst>
                  <a:gd name="textAreaLeft" fmla="*/ 0 w 222480"/>
                  <a:gd name="textAreaRight" fmla="*/ 223560 w 222480"/>
                  <a:gd name="textAreaTop" fmla="*/ 0 h 208080"/>
                  <a:gd name="textAreaBottom" fmla="*/ 209160 h 208080"/>
                </a:gdLst>
                <a:ahLst/>
                <a:cxnLst/>
                <a:rect l="textAreaLeft" t="textAreaTop" r="textAreaRight" b="textAreaBottom"/>
                <a:pathLst>
                  <a:path w="621" h="581">
                    <a:moveTo>
                      <a:pt x="572" y="383"/>
                    </a:moveTo>
                    <a:cubicBezTo>
                      <a:pt x="574" y="378"/>
                      <a:pt x="575" y="375"/>
                      <a:pt x="577" y="371"/>
                    </a:cubicBezTo>
                    <a:cubicBezTo>
                      <a:pt x="577" y="368"/>
                      <a:pt x="577" y="361"/>
                      <a:pt x="567" y="361"/>
                    </a:cubicBezTo>
                    <a:cubicBezTo>
                      <a:pt x="560" y="361"/>
                      <a:pt x="557" y="366"/>
                      <a:pt x="555" y="371"/>
                    </a:cubicBezTo>
                    <a:cubicBezTo>
                      <a:pt x="499" y="498"/>
                      <a:pt x="467" y="556"/>
                      <a:pt x="321" y="556"/>
                    </a:cubicBezTo>
                    <a:cubicBezTo>
                      <a:pt x="280" y="556"/>
                      <a:pt x="238" y="556"/>
                      <a:pt x="197" y="556"/>
                    </a:cubicBezTo>
                    <a:cubicBezTo>
                      <a:pt x="185" y="556"/>
                      <a:pt x="182" y="556"/>
                      <a:pt x="177" y="554"/>
                    </a:cubicBezTo>
                    <a:cubicBezTo>
                      <a:pt x="170" y="554"/>
                      <a:pt x="168" y="554"/>
                      <a:pt x="168" y="546"/>
                    </a:cubicBezTo>
                    <a:cubicBezTo>
                      <a:pt x="168" y="544"/>
                      <a:pt x="168" y="542"/>
                      <a:pt x="170" y="527"/>
                    </a:cubicBezTo>
                    <a:cubicBezTo>
                      <a:pt x="190" y="449"/>
                      <a:pt x="209" y="371"/>
                      <a:pt x="229" y="293"/>
                    </a:cubicBezTo>
                    <a:cubicBezTo>
                      <a:pt x="257" y="293"/>
                      <a:pt x="285" y="293"/>
                      <a:pt x="314" y="293"/>
                    </a:cubicBezTo>
                    <a:cubicBezTo>
                      <a:pt x="387" y="293"/>
                      <a:pt x="387" y="310"/>
                      <a:pt x="387" y="332"/>
                    </a:cubicBezTo>
                    <a:cubicBezTo>
                      <a:pt x="387" y="337"/>
                      <a:pt x="387" y="349"/>
                      <a:pt x="382" y="373"/>
                    </a:cubicBezTo>
                    <a:cubicBezTo>
                      <a:pt x="379" y="378"/>
                      <a:pt x="379" y="381"/>
                      <a:pt x="379" y="383"/>
                    </a:cubicBezTo>
                    <a:cubicBezTo>
                      <a:pt x="379" y="388"/>
                      <a:pt x="382" y="393"/>
                      <a:pt x="389" y="393"/>
                    </a:cubicBezTo>
                    <a:cubicBezTo>
                      <a:pt x="397" y="393"/>
                      <a:pt x="399" y="388"/>
                      <a:pt x="401" y="376"/>
                    </a:cubicBezTo>
                    <a:cubicBezTo>
                      <a:pt x="418" y="309"/>
                      <a:pt x="434" y="243"/>
                      <a:pt x="450" y="176"/>
                    </a:cubicBezTo>
                    <a:cubicBezTo>
                      <a:pt x="450" y="171"/>
                      <a:pt x="448" y="166"/>
                      <a:pt x="440" y="166"/>
                    </a:cubicBezTo>
                    <a:cubicBezTo>
                      <a:pt x="433" y="166"/>
                      <a:pt x="431" y="171"/>
                      <a:pt x="428" y="181"/>
                    </a:cubicBezTo>
                    <a:cubicBezTo>
                      <a:pt x="411" y="247"/>
                      <a:pt x="397" y="266"/>
                      <a:pt x="316" y="266"/>
                    </a:cubicBezTo>
                    <a:cubicBezTo>
                      <a:pt x="289" y="266"/>
                      <a:pt x="263" y="266"/>
                      <a:pt x="236" y="266"/>
                    </a:cubicBezTo>
                    <a:cubicBezTo>
                      <a:pt x="253" y="197"/>
                      <a:pt x="270" y="128"/>
                      <a:pt x="287" y="59"/>
                    </a:cubicBezTo>
                    <a:cubicBezTo>
                      <a:pt x="294" y="30"/>
                      <a:pt x="297" y="27"/>
                      <a:pt x="333" y="27"/>
                    </a:cubicBezTo>
                    <a:cubicBezTo>
                      <a:pt x="374" y="27"/>
                      <a:pt x="414" y="27"/>
                      <a:pt x="455" y="27"/>
                    </a:cubicBezTo>
                    <a:cubicBezTo>
                      <a:pt x="560" y="27"/>
                      <a:pt x="584" y="52"/>
                      <a:pt x="584" y="122"/>
                    </a:cubicBezTo>
                    <a:cubicBezTo>
                      <a:pt x="584" y="142"/>
                      <a:pt x="584" y="144"/>
                      <a:pt x="582" y="166"/>
                    </a:cubicBezTo>
                    <a:cubicBezTo>
                      <a:pt x="582" y="171"/>
                      <a:pt x="579" y="177"/>
                      <a:pt x="579" y="181"/>
                    </a:cubicBezTo>
                    <a:cubicBezTo>
                      <a:pt x="579" y="184"/>
                      <a:pt x="584" y="193"/>
                      <a:pt x="591" y="193"/>
                    </a:cubicBezTo>
                    <a:cubicBezTo>
                      <a:pt x="601" y="193"/>
                      <a:pt x="601" y="188"/>
                      <a:pt x="603" y="171"/>
                    </a:cubicBezTo>
                    <a:cubicBezTo>
                      <a:pt x="609" y="121"/>
                      <a:pt x="615" y="72"/>
                      <a:pt x="620" y="22"/>
                    </a:cubicBezTo>
                    <a:cubicBezTo>
                      <a:pt x="623" y="0"/>
                      <a:pt x="618" y="0"/>
                      <a:pt x="596" y="0"/>
                    </a:cubicBezTo>
                    <a:cubicBezTo>
                      <a:pt x="453" y="0"/>
                      <a:pt x="309" y="0"/>
                      <a:pt x="165" y="0"/>
                    </a:cubicBezTo>
                    <a:cubicBezTo>
                      <a:pt x="148" y="0"/>
                      <a:pt x="138" y="0"/>
                      <a:pt x="138" y="17"/>
                    </a:cubicBezTo>
                    <a:cubicBezTo>
                      <a:pt x="138" y="27"/>
                      <a:pt x="146" y="27"/>
                      <a:pt x="163" y="27"/>
                    </a:cubicBezTo>
                    <a:cubicBezTo>
                      <a:pt x="194" y="27"/>
                      <a:pt x="219" y="27"/>
                      <a:pt x="219" y="42"/>
                    </a:cubicBezTo>
                    <a:cubicBezTo>
                      <a:pt x="219" y="44"/>
                      <a:pt x="219" y="47"/>
                      <a:pt x="214" y="61"/>
                    </a:cubicBezTo>
                    <a:cubicBezTo>
                      <a:pt x="177" y="212"/>
                      <a:pt x="139" y="364"/>
                      <a:pt x="102" y="515"/>
                    </a:cubicBezTo>
                    <a:cubicBezTo>
                      <a:pt x="92" y="549"/>
                      <a:pt x="90" y="556"/>
                      <a:pt x="24" y="556"/>
                    </a:cubicBezTo>
                    <a:cubicBezTo>
                      <a:pt x="9" y="556"/>
                      <a:pt x="0" y="556"/>
                      <a:pt x="0" y="571"/>
                    </a:cubicBezTo>
                    <a:cubicBezTo>
                      <a:pt x="0" y="581"/>
                      <a:pt x="7" y="581"/>
                      <a:pt x="24" y="581"/>
                    </a:cubicBezTo>
                    <a:cubicBezTo>
                      <a:pt x="172" y="581"/>
                      <a:pt x="319" y="581"/>
                      <a:pt x="467" y="581"/>
                    </a:cubicBezTo>
                    <a:cubicBezTo>
                      <a:pt x="487" y="581"/>
                      <a:pt x="489" y="581"/>
                      <a:pt x="494" y="566"/>
                    </a:cubicBezTo>
                    <a:cubicBezTo>
                      <a:pt x="520" y="505"/>
                      <a:pt x="546" y="444"/>
                      <a:pt x="572" y="38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3431F290-C1F0-84AA-A9E7-CFCD0D40B2F0}"/>
                  </a:ext>
                </a:extLst>
              </p:cNvPr>
              <p:cNvSpPr/>
              <p:nvPr/>
            </p:nvSpPr>
            <p:spPr>
              <a:xfrm>
                <a:off x="3719880" y="5235840"/>
                <a:ext cx="204120" cy="226440"/>
              </a:xfrm>
              <a:custGeom>
                <a:avLst/>
                <a:gdLst>
                  <a:gd name="textAreaLeft" fmla="*/ 0 w 204120"/>
                  <a:gd name="textAreaRight" fmla="*/ 205200 w 204120"/>
                  <a:gd name="textAreaTop" fmla="*/ 0 h 226440"/>
                  <a:gd name="textAreaBottom" fmla="*/ 227520 h 226440"/>
                </a:gdLst>
                <a:ahLst/>
                <a:cxnLst/>
                <a:rect l="textAreaLeft" t="textAreaTop" r="textAreaRight" b="textAreaBottom"/>
                <a:pathLst>
                  <a:path w="570" h="632">
                    <a:moveTo>
                      <a:pt x="450" y="12"/>
                    </a:moveTo>
                    <a:cubicBezTo>
                      <a:pt x="443" y="3"/>
                      <a:pt x="443" y="0"/>
                      <a:pt x="431" y="0"/>
                    </a:cubicBezTo>
                    <a:cubicBezTo>
                      <a:pt x="370" y="0"/>
                      <a:pt x="265" y="25"/>
                      <a:pt x="221" y="98"/>
                    </a:cubicBezTo>
                    <a:cubicBezTo>
                      <a:pt x="209" y="73"/>
                      <a:pt x="168" y="10"/>
                      <a:pt x="102" y="10"/>
                    </a:cubicBezTo>
                    <a:cubicBezTo>
                      <a:pt x="44" y="10"/>
                      <a:pt x="7" y="64"/>
                      <a:pt x="7" y="112"/>
                    </a:cubicBezTo>
                    <a:cubicBezTo>
                      <a:pt x="7" y="147"/>
                      <a:pt x="27" y="166"/>
                      <a:pt x="51" y="190"/>
                    </a:cubicBezTo>
                    <a:cubicBezTo>
                      <a:pt x="97" y="239"/>
                      <a:pt x="97" y="254"/>
                      <a:pt x="97" y="285"/>
                    </a:cubicBezTo>
                    <a:cubicBezTo>
                      <a:pt x="97" y="334"/>
                      <a:pt x="92" y="388"/>
                      <a:pt x="56" y="388"/>
                    </a:cubicBezTo>
                    <a:cubicBezTo>
                      <a:pt x="34" y="388"/>
                      <a:pt x="29" y="356"/>
                      <a:pt x="27" y="339"/>
                    </a:cubicBezTo>
                    <a:cubicBezTo>
                      <a:pt x="27" y="332"/>
                      <a:pt x="27" y="327"/>
                      <a:pt x="17" y="327"/>
                    </a:cubicBezTo>
                    <a:cubicBezTo>
                      <a:pt x="7" y="327"/>
                      <a:pt x="7" y="334"/>
                      <a:pt x="7" y="339"/>
                    </a:cubicBezTo>
                    <a:cubicBezTo>
                      <a:pt x="7" y="354"/>
                      <a:pt x="15" y="405"/>
                      <a:pt x="56" y="405"/>
                    </a:cubicBezTo>
                    <a:cubicBezTo>
                      <a:pt x="126" y="405"/>
                      <a:pt x="126" y="295"/>
                      <a:pt x="126" y="276"/>
                    </a:cubicBezTo>
                    <a:cubicBezTo>
                      <a:pt x="126" y="251"/>
                      <a:pt x="124" y="217"/>
                      <a:pt x="66" y="164"/>
                    </a:cubicBezTo>
                    <a:cubicBezTo>
                      <a:pt x="41" y="142"/>
                      <a:pt x="32" y="129"/>
                      <a:pt x="32" y="110"/>
                    </a:cubicBezTo>
                    <a:cubicBezTo>
                      <a:pt x="32" y="73"/>
                      <a:pt x="57" y="29"/>
                      <a:pt x="102" y="29"/>
                    </a:cubicBezTo>
                    <a:cubicBezTo>
                      <a:pt x="147" y="29"/>
                      <a:pt x="180" y="95"/>
                      <a:pt x="180" y="195"/>
                    </a:cubicBezTo>
                    <a:cubicBezTo>
                      <a:pt x="180" y="280"/>
                      <a:pt x="180" y="364"/>
                      <a:pt x="180" y="449"/>
                    </a:cubicBezTo>
                    <a:cubicBezTo>
                      <a:pt x="180" y="456"/>
                      <a:pt x="180" y="615"/>
                      <a:pt x="124" y="615"/>
                    </a:cubicBezTo>
                    <a:cubicBezTo>
                      <a:pt x="92" y="615"/>
                      <a:pt x="61" y="588"/>
                      <a:pt x="44" y="534"/>
                    </a:cubicBezTo>
                    <a:cubicBezTo>
                      <a:pt x="46" y="534"/>
                      <a:pt x="63" y="527"/>
                      <a:pt x="63" y="519"/>
                    </a:cubicBezTo>
                    <a:cubicBezTo>
                      <a:pt x="63" y="515"/>
                      <a:pt x="56" y="510"/>
                      <a:pt x="53" y="510"/>
                    </a:cubicBezTo>
                    <a:cubicBezTo>
                      <a:pt x="51" y="510"/>
                      <a:pt x="39" y="515"/>
                      <a:pt x="36" y="517"/>
                    </a:cubicBezTo>
                    <a:cubicBezTo>
                      <a:pt x="34" y="510"/>
                      <a:pt x="32" y="502"/>
                      <a:pt x="24" y="502"/>
                    </a:cubicBezTo>
                    <a:cubicBezTo>
                      <a:pt x="19" y="502"/>
                      <a:pt x="12" y="507"/>
                      <a:pt x="12" y="512"/>
                    </a:cubicBezTo>
                    <a:cubicBezTo>
                      <a:pt x="12" y="517"/>
                      <a:pt x="15" y="522"/>
                      <a:pt x="17" y="524"/>
                    </a:cubicBezTo>
                    <a:cubicBezTo>
                      <a:pt x="12" y="524"/>
                      <a:pt x="0" y="529"/>
                      <a:pt x="0" y="537"/>
                    </a:cubicBezTo>
                    <a:cubicBezTo>
                      <a:pt x="0" y="541"/>
                      <a:pt x="5" y="546"/>
                      <a:pt x="7" y="546"/>
                    </a:cubicBezTo>
                    <a:cubicBezTo>
                      <a:pt x="10" y="546"/>
                      <a:pt x="22" y="541"/>
                      <a:pt x="24" y="541"/>
                    </a:cubicBezTo>
                    <a:cubicBezTo>
                      <a:pt x="51" y="615"/>
                      <a:pt x="95" y="632"/>
                      <a:pt x="124" y="632"/>
                    </a:cubicBezTo>
                    <a:cubicBezTo>
                      <a:pt x="185" y="632"/>
                      <a:pt x="253" y="554"/>
                      <a:pt x="253" y="381"/>
                    </a:cubicBezTo>
                    <a:cubicBezTo>
                      <a:pt x="253" y="359"/>
                      <a:pt x="253" y="338"/>
                      <a:pt x="253" y="317"/>
                    </a:cubicBezTo>
                    <a:cubicBezTo>
                      <a:pt x="286" y="317"/>
                      <a:pt x="318" y="317"/>
                      <a:pt x="350" y="317"/>
                    </a:cubicBezTo>
                    <a:cubicBezTo>
                      <a:pt x="355" y="380"/>
                      <a:pt x="359" y="442"/>
                      <a:pt x="363" y="505"/>
                    </a:cubicBezTo>
                    <a:cubicBezTo>
                      <a:pt x="363" y="512"/>
                      <a:pt x="358" y="517"/>
                      <a:pt x="358" y="534"/>
                    </a:cubicBezTo>
                    <a:cubicBezTo>
                      <a:pt x="358" y="585"/>
                      <a:pt x="402" y="632"/>
                      <a:pt x="458" y="632"/>
                    </a:cubicBezTo>
                    <a:cubicBezTo>
                      <a:pt x="470" y="632"/>
                      <a:pt x="470" y="632"/>
                      <a:pt x="487" y="619"/>
                    </a:cubicBezTo>
                    <a:cubicBezTo>
                      <a:pt x="507" y="604"/>
                      <a:pt x="527" y="589"/>
                      <a:pt x="548" y="573"/>
                    </a:cubicBezTo>
                    <a:cubicBezTo>
                      <a:pt x="560" y="563"/>
                      <a:pt x="560" y="563"/>
                      <a:pt x="560" y="558"/>
                    </a:cubicBezTo>
                    <a:cubicBezTo>
                      <a:pt x="560" y="554"/>
                      <a:pt x="545" y="549"/>
                      <a:pt x="543" y="549"/>
                    </a:cubicBezTo>
                    <a:cubicBezTo>
                      <a:pt x="540" y="549"/>
                      <a:pt x="509" y="573"/>
                      <a:pt x="470" y="605"/>
                    </a:cubicBezTo>
                    <a:cubicBezTo>
                      <a:pt x="441" y="585"/>
                      <a:pt x="431" y="556"/>
                      <a:pt x="431" y="534"/>
                    </a:cubicBezTo>
                    <a:cubicBezTo>
                      <a:pt x="431" y="517"/>
                      <a:pt x="433" y="515"/>
                      <a:pt x="433" y="505"/>
                    </a:cubicBezTo>
                    <a:cubicBezTo>
                      <a:pt x="433" y="480"/>
                      <a:pt x="431" y="437"/>
                      <a:pt x="428" y="410"/>
                    </a:cubicBezTo>
                    <a:cubicBezTo>
                      <a:pt x="428" y="393"/>
                      <a:pt x="424" y="324"/>
                      <a:pt x="424" y="312"/>
                    </a:cubicBezTo>
                    <a:cubicBezTo>
                      <a:pt x="470" y="298"/>
                      <a:pt x="518" y="265"/>
                      <a:pt x="565" y="242"/>
                    </a:cubicBezTo>
                    <a:cubicBezTo>
                      <a:pt x="570" y="239"/>
                      <a:pt x="570" y="237"/>
                      <a:pt x="570" y="232"/>
                    </a:cubicBezTo>
                    <a:cubicBezTo>
                      <a:pt x="568" y="228"/>
                      <a:pt x="566" y="224"/>
                      <a:pt x="565" y="220"/>
                    </a:cubicBezTo>
                    <a:cubicBezTo>
                      <a:pt x="527" y="151"/>
                      <a:pt x="488" y="82"/>
                      <a:pt x="450" y="12"/>
                    </a:cubicBezTo>
                    <a:moveTo>
                      <a:pt x="499" y="249"/>
                    </a:moveTo>
                    <a:cubicBezTo>
                      <a:pt x="419" y="293"/>
                      <a:pt x="402" y="293"/>
                      <a:pt x="377" y="293"/>
                    </a:cubicBezTo>
                    <a:cubicBezTo>
                      <a:pt x="336" y="293"/>
                      <a:pt x="294" y="293"/>
                      <a:pt x="253" y="293"/>
                    </a:cubicBezTo>
                    <a:cubicBezTo>
                      <a:pt x="253" y="278"/>
                      <a:pt x="253" y="264"/>
                      <a:pt x="253" y="249"/>
                    </a:cubicBezTo>
                    <a:cubicBezTo>
                      <a:pt x="253" y="190"/>
                      <a:pt x="246" y="156"/>
                      <a:pt x="236" y="132"/>
                    </a:cubicBezTo>
                    <a:cubicBezTo>
                      <a:pt x="265" y="49"/>
                      <a:pt x="375" y="34"/>
                      <a:pt x="377" y="34"/>
                    </a:cubicBezTo>
                    <a:cubicBezTo>
                      <a:pt x="380" y="34"/>
                      <a:pt x="382" y="39"/>
                      <a:pt x="385" y="42"/>
                    </a:cubicBezTo>
                    <a:cubicBezTo>
                      <a:pt x="423" y="111"/>
                      <a:pt x="461" y="180"/>
                      <a:pt x="499" y="24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ACF40D34-75F9-9ADA-5832-502B58DE2B1D}"/>
                  </a:ext>
                </a:extLst>
              </p:cNvPr>
              <p:cNvSpPr/>
              <p:nvPr/>
            </p:nvSpPr>
            <p:spPr>
              <a:xfrm>
                <a:off x="4238640" y="5163840"/>
                <a:ext cx="408960" cy="430920"/>
              </a:xfrm>
              <a:custGeom>
                <a:avLst/>
                <a:gdLst>
                  <a:gd name="textAreaLeft" fmla="*/ 0 w 408960"/>
                  <a:gd name="textAreaRight" fmla="*/ 410040 w 408960"/>
                  <a:gd name="textAreaTop" fmla="*/ 0 h 430920"/>
                  <a:gd name="textAreaBottom" fmla="*/ 432000 h 430920"/>
                </a:gdLst>
                <a:ahLst/>
                <a:cxnLst/>
                <a:rect l="textAreaLeft" t="textAreaTop" r="textAreaRight" b="textAreaBottom"/>
                <a:pathLst>
                  <a:path w="1139" h="1200">
                    <a:moveTo>
                      <a:pt x="1037" y="1200"/>
                    </a:moveTo>
                    <a:cubicBezTo>
                      <a:pt x="1071" y="1108"/>
                      <a:pt x="1105" y="1016"/>
                      <a:pt x="1139" y="924"/>
                    </a:cubicBezTo>
                    <a:cubicBezTo>
                      <a:pt x="1132" y="924"/>
                      <a:pt x="1125" y="924"/>
                      <a:pt x="1118" y="924"/>
                    </a:cubicBezTo>
                    <a:cubicBezTo>
                      <a:pt x="1086" y="1014"/>
                      <a:pt x="993" y="1073"/>
                      <a:pt x="896" y="1097"/>
                    </a:cubicBezTo>
                    <a:cubicBezTo>
                      <a:pt x="879" y="1102"/>
                      <a:pt x="794" y="1124"/>
                      <a:pt x="631" y="1124"/>
                    </a:cubicBezTo>
                    <a:cubicBezTo>
                      <a:pt x="459" y="1124"/>
                      <a:pt x="287" y="1124"/>
                      <a:pt x="115" y="1124"/>
                    </a:cubicBezTo>
                    <a:cubicBezTo>
                      <a:pt x="260" y="953"/>
                      <a:pt x="405" y="783"/>
                      <a:pt x="550" y="612"/>
                    </a:cubicBezTo>
                    <a:cubicBezTo>
                      <a:pt x="555" y="607"/>
                      <a:pt x="558" y="605"/>
                      <a:pt x="558" y="600"/>
                    </a:cubicBezTo>
                    <a:cubicBezTo>
                      <a:pt x="558" y="598"/>
                      <a:pt x="558" y="595"/>
                      <a:pt x="550" y="588"/>
                    </a:cubicBezTo>
                    <a:cubicBezTo>
                      <a:pt x="418" y="406"/>
                      <a:pt x="286" y="224"/>
                      <a:pt x="154" y="42"/>
                    </a:cubicBezTo>
                    <a:cubicBezTo>
                      <a:pt x="309" y="42"/>
                      <a:pt x="465" y="42"/>
                      <a:pt x="621" y="42"/>
                    </a:cubicBezTo>
                    <a:cubicBezTo>
                      <a:pt x="735" y="42"/>
                      <a:pt x="813" y="54"/>
                      <a:pt x="821" y="56"/>
                    </a:cubicBezTo>
                    <a:cubicBezTo>
                      <a:pt x="867" y="61"/>
                      <a:pt x="942" y="76"/>
                      <a:pt x="1010" y="120"/>
                    </a:cubicBezTo>
                    <a:cubicBezTo>
                      <a:pt x="1030" y="132"/>
                      <a:pt x="1088" y="171"/>
                      <a:pt x="1118" y="242"/>
                    </a:cubicBezTo>
                    <a:cubicBezTo>
                      <a:pt x="1125" y="242"/>
                      <a:pt x="1132" y="242"/>
                      <a:pt x="1139" y="242"/>
                    </a:cubicBezTo>
                    <a:cubicBezTo>
                      <a:pt x="1105" y="161"/>
                      <a:pt x="1071" y="81"/>
                      <a:pt x="1037" y="0"/>
                    </a:cubicBezTo>
                    <a:cubicBezTo>
                      <a:pt x="700" y="0"/>
                      <a:pt x="362" y="0"/>
                      <a:pt x="24" y="0"/>
                    </a:cubicBezTo>
                    <a:cubicBezTo>
                      <a:pt x="5" y="0"/>
                      <a:pt x="5" y="0"/>
                      <a:pt x="3" y="5"/>
                    </a:cubicBezTo>
                    <a:cubicBezTo>
                      <a:pt x="0" y="10"/>
                      <a:pt x="0" y="25"/>
                      <a:pt x="0" y="34"/>
                    </a:cubicBezTo>
                    <a:cubicBezTo>
                      <a:pt x="151" y="241"/>
                      <a:pt x="302" y="447"/>
                      <a:pt x="453" y="654"/>
                    </a:cubicBezTo>
                    <a:cubicBezTo>
                      <a:pt x="305" y="827"/>
                      <a:pt x="158" y="1000"/>
                      <a:pt x="10" y="1173"/>
                    </a:cubicBezTo>
                    <a:cubicBezTo>
                      <a:pt x="3" y="1185"/>
                      <a:pt x="3" y="1187"/>
                      <a:pt x="3" y="1190"/>
                    </a:cubicBezTo>
                    <a:cubicBezTo>
                      <a:pt x="3" y="1200"/>
                      <a:pt x="10" y="1200"/>
                      <a:pt x="24" y="1200"/>
                    </a:cubicBezTo>
                    <a:cubicBezTo>
                      <a:pt x="362" y="1200"/>
                      <a:pt x="700" y="1200"/>
                      <a:pt x="1037" y="12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96EEBA0D-41C6-0577-A0F5-5B8C49B9CBA7}"/>
                  </a:ext>
                </a:extLst>
              </p:cNvPr>
              <p:cNvSpPr/>
              <p:nvPr/>
            </p:nvSpPr>
            <p:spPr>
              <a:xfrm>
                <a:off x="3979440" y="5696640"/>
                <a:ext cx="93240" cy="185760"/>
              </a:xfrm>
              <a:custGeom>
                <a:avLst/>
                <a:gdLst>
                  <a:gd name="textAreaLeft" fmla="*/ 0 w 93240"/>
                  <a:gd name="textAreaRight" fmla="*/ 94320 w 93240"/>
                  <a:gd name="textAreaTop" fmla="*/ 0 h 185760"/>
                  <a:gd name="textAreaBottom" fmla="*/ 186840 h 185760"/>
                </a:gdLst>
                <a:ahLst/>
                <a:cxnLst/>
                <a:rect l="textAreaLeft" t="textAreaTop" r="textAreaRight" b="textAreaBottom"/>
                <a:pathLst>
                  <a:path w="262" h="519">
                    <a:moveTo>
                      <a:pt x="262" y="22"/>
                    </a:moveTo>
                    <a:cubicBezTo>
                      <a:pt x="262" y="12"/>
                      <a:pt x="253" y="0"/>
                      <a:pt x="238" y="0"/>
                    </a:cubicBezTo>
                    <a:cubicBezTo>
                      <a:pt x="221" y="0"/>
                      <a:pt x="204" y="17"/>
                      <a:pt x="204" y="32"/>
                    </a:cubicBezTo>
                    <a:cubicBezTo>
                      <a:pt x="204" y="41"/>
                      <a:pt x="211" y="54"/>
                      <a:pt x="228" y="54"/>
                    </a:cubicBezTo>
                    <a:cubicBezTo>
                      <a:pt x="245" y="54"/>
                      <a:pt x="262" y="39"/>
                      <a:pt x="262" y="22"/>
                    </a:cubicBezTo>
                    <a:moveTo>
                      <a:pt x="136" y="427"/>
                    </a:moveTo>
                    <a:cubicBezTo>
                      <a:pt x="124" y="468"/>
                      <a:pt x="92" y="502"/>
                      <a:pt x="58" y="502"/>
                    </a:cubicBezTo>
                    <a:cubicBezTo>
                      <a:pt x="51" y="502"/>
                      <a:pt x="43" y="500"/>
                      <a:pt x="36" y="497"/>
                    </a:cubicBezTo>
                    <a:cubicBezTo>
                      <a:pt x="51" y="490"/>
                      <a:pt x="56" y="478"/>
                      <a:pt x="56" y="468"/>
                    </a:cubicBezTo>
                    <a:cubicBezTo>
                      <a:pt x="56" y="453"/>
                      <a:pt x="46" y="446"/>
                      <a:pt x="34" y="446"/>
                    </a:cubicBezTo>
                    <a:cubicBezTo>
                      <a:pt x="14" y="446"/>
                      <a:pt x="0" y="461"/>
                      <a:pt x="0" y="480"/>
                    </a:cubicBezTo>
                    <a:cubicBezTo>
                      <a:pt x="0" y="505"/>
                      <a:pt x="21" y="519"/>
                      <a:pt x="58" y="519"/>
                    </a:cubicBezTo>
                    <a:cubicBezTo>
                      <a:pt x="94" y="519"/>
                      <a:pt x="165" y="497"/>
                      <a:pt x="182" y="424"/>
                    </a:cubicBezTo>
                    <a:cubicBezTo>
                      <a:pt x="200" y="353"/>
                      <a:pt x="218" y="281"/>
                      <a:pt x="236" y="210"/>
                    </a:cubicBezTo>
                    <a:cubicBezTo>
                      <a:pt x="238" y="202"/>
                      <a:pt x="241" y="197"/>
                      <a:pt x="241" y="188"/>
                    </a:cubicBezTo>
                    <a:cubicBezTo>
                      <a:pt x="241" y="156"/>
                      <a:pt x="211" y="132"/>
                      <a:pt x="175" y="132"/>
                    </a:cubicBezTo>
                    <a:cubicBezTo>
                      <a:pt x="109" y="132"/>
                      <a:pt x="70" y="215"/>
                      <a:pt x="70" y="224"/>
                    </a:cubicBezTo>
                    <a:cubicBezTo>
                      <a:pt x="70" y="232"/>
                      <a:pt x="77" y="229"/>
                      <a:pt x="80" y="232"/>
                    </a:cubicBezTo>
                    <a:cubicBezTo>
                      <a:pt x="87" y="232"/>
                      <a:pt x="90" y="229"/>
                      <a:pt x="92" y="222"/>
                    </a:cubicBezTo>
                    <a:cubicBezTo>
                      <a:pt x="107" y="185"/>
                      <a:pt x="138" y="149"/>
                      <a:pt x="175" y="149"/>
                    </a:cubicBezTo>
                    <a:cubicBezTo>
                      <a:pt x="189" y="149"/>
                      <a:pt x="194" y="158"/>
                      <a:pt x="194" y="178"/>
                    </a:cubicBezTo>
                    <a:cubicBezTo>
                      <a:pt x="194" y="185"/>
                      <a:pt x="192" y="193"/>
                      <a:pt x="192" y="195"/>
                    </a:cubicBezTo>
                    <a:cubicBezTo>
                      <a:pt x="173" y="272"/>
                      <a:pt x="155" y="349"/>
                      <a:pt x="136" y="4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5" name="Freeform 34">
                <a:extLst>
                  <a:ext uri="{FF2B5EF4-FFF2-40B4-BE49-F238E27FC236}">
                    <a16:creationId xmlns:a16="http://schemas.microsoft.com/office/drawing/2014/main" id="{7134566F-AAD0-6B33-51B7-6A9B77501C43}"/>
                  </a:ext>
                </a:extLst>
              </p:cNvPr>
              <p:cNvSpPr/>
              <p:nvPr/>
            </p:nvSpPr>
            <p:spPr>
              <a:xfrm>
                <a:off x="4116960" y="5715000"/>
                <a:ext cx="118080" cy="139320"/>
              </a:xfrm>
              <a:custGeom>
                <a:avLst/>
                <a:gdLst>
                  <a:gd name="textAreaLeft" fmla="*/ 0 w 118080"/>
                  <a:gd name="textAreaRight" fmla="*/ 119160 w 118080"/>
                  <a:gd name="textAreaTop" fmla="*/ 0 h 139320"/>
                  <a:gd name="textAreaBottom" fmla="*/ 140400 h 139320"/>
                </a:gdLst>
                <a:ahLst/>
                <a:cxnLst/>
                <a:rect l="textAreaLeft" t="textAreaTop" r="textAreaRight" b="textAreaBottom"/>
                <a:pathLst>
                  <a:path w="331" h="390">
                    <a:moveTo>
                      <a:pt x="306" y="210"/>
                    </a:moveTo>
                    <a:cubicBezTo>
                      <a:pt x="316" y="210"/>
                      <a:pt x="331" y="210"/>
                      <a:pt x="331" y="195"/>
                    </a:cubicBezTo>
                    <a:cubicBezTo>
                      <a:pt x="331" y="181"/>
                      <a:pt x="316" y="181"/>
                      <a:pt x="306" y="181"/>
                    </a:cubicBezTo>
                    <a:cubicBezTo>
                      <a:pt x="214" y="181"/>
                      <a:pt x="121" y="181"/>
                      <a:pt x="29" y="181"/>
                    </a:cubicBezTo>
                    <a:cubicBezTo>
                      <a:pt x="39" y="93"/>
                      <a:pt x="112" y="29"/>
                      <a:pt x="204" y="29"/>
                    </a:cubicBezTo>
                    <a:cubicBezTo>
                      <a:pt x="238" y="29"/>
                      <a:pt x="272" y="29"/>
                      <a:pt x="306" y="29"/>
                    </a:cubicBezTo>
                    <a:cubicBezTo>
                      <a:pt x="316" y="29"/>
                      <a:pt x="331" y="29"/>
                      <a:pt x="331" y="15"/>
                    </a:cubicBezTo>
                    <a:cubicBezTo>
                      <a:pt x="331" y="0"/>
                      <a:pt x="316" y="0"/>
                      <a:pt x="306" y="0"/>
                    </a:cubicBezTo>
                    <a:cubicBezTo>
                      <a:pt x="272" y="0"/>
                      <a:pt x="237" y="0"/>
                      <a:pt x="202" y="0"/>
                    </a:cubicBezTo>
                    <a:cubicBezTo>
                      <a:pt x="90" y="0"/>
                      <a:pt x="0" y="88"/>
                      <a:pt x="0" y="195"/>
                    </a:cubicBezTo>
                    <a:cubicBezTo>
                      <a:pt x="0" y="305"/>
                      <a:pt x="92" y="390"/>
                      <a:pt x="202" y="390"/>
                    </a:cubicBezTo>
                    <a:cubicBezTo>
                      <a:pt x="237" y="390"/>
                      <a:pt x="272" y="390"/>
                      <a:pt x="306" y="390"/>
                    </a:cubicBezTo>
                    <a:cubicBezTo>
                      <a:pt x="316" y="390"/>
                      <a:pt x="331" y="390"/>
                      <a:pt x="331" y="376"/>
                    </a:cubicBezTo>
                    <a:cubicBezTo>
                      <a:pt x="331" y="361"/>
                      <a:pt x="316" y="361"/>
                      <a:pt x="306" y="361"/>
                    </a:cubicBezTo>
                    <a:cubicBezTo>
                      <a:pt x="272" y="361"/>
                      <a:pt x="238" y="361"/>
                      <a:pt x="204" y="361"/>
                    </a:cubicBezTo>
                    <a:cubicBezTo>
                      <a:pt x="112" y="361"/>
                      <a:pt x="39" y="298"/>
                      <a:pt x="29" y="210"/>
                    </a:cubicBezTo>
                    <a:cubicBezTo>
                      <a:pt x="121" y="210"/>
                      <a:pt x="214" y="210"/>
                      <a:pt x="306" y="2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6" name="Freeform 35">
                <a:extLst>
                  <a:ext uri="{FF2B5EF4-FFF2-40B4-BE49-F238E27FC236}">
                    <a16:creationId xmlns:a16="http://schemas.microsoft.com/office/drawing/2014/main" id="{6BA954D8-AE07-58BF-5806-B0A395C5AA97}"/>
                  </a:ext>
                </a:extLst>
              </p:cNvPr>
              <p:cNvSpPr/>
              <p:nvPr/>
            </p:nvSpPr>
            <p:spPr>
              <a:xfrm>
                <a:off x="4276440" y="5692320"/>
                <a:ext cx="234720" cy="149760"/>
              </a:xfrm>
              <a:custGeom>
                <a:avLst/>
                <a:gdLst>
                  <a:gd name="textAreaLeft" fmla="*/ 0 w 234720"/>
                  <a:gd name="textAreaRight" fmla="*/ 235800 w 234720"/>
                  <a:gd name="textAreaTop" fmla="*/ 0 h 149760"/>
                  <a:gd name="textAreaBottom" fmla="*/ 150840 h 149760"/>
                </a:gdLst>
                <a:ahLst/>
                <a:cxnLst/>
                <a:rect l="textAreaLeft" t="textAreaTop" r="textAreaRight" b="textAreaBottom"/>
                <a:pathLst>
                  <a:path w="655" h="419">
                    <a:moveTo>
                      <a:pt x="572" y="71"/>
                    </a:moveTo>
                    <a:cubicBezTo>
                      <a:pt x="576" y="65"/>
                      <a:pt x="580" y="59"/>
                      <a:pt x="584" y="53"/>
                    </a:cubicBezTo>
                    <a:cubicBezTo>
                      <a:pt x="596" y="39"/>
                      <a:pt x="611" y="24"/>
                      <a:pt x="640" y="22"/>
                    </a:cubicBezTo>
                    <a:cubicBezTo>
                      <a:pt x="647" y="19"/>
                      <a:pt x="655" y="19"/>
                      <a:pt x="655" y="7"/>
                    </a:cubicBezTo>
                    <a:cubicBezTo>
                      <a:pt x="655" y="2"/>
                      <a:pt x="650" y="0"/>
                      <a:pt x="645" y="0"/>
                    </a:cubicBezTo>
                    <a:cubicBezTo>
                      <a:pt x="633" y="0"/>
                      <a:pt x="613" y="2"/>
                      <a:pt x="599" y="2"/>
                    </a:cubicBezTo>
                    <a:cubicBezTo>
                      <a:pt x="579" y="2"/>
                      <a:pt x="552" y="0"/>
                      <a:pt x="533" y="0"/>
                    </a:cubicBezTo>
                    <a:cubicBezTo>
                      <a:pt x="531" y="0"/>
                      <a:pt x="521" y="0"/>
                      <a:pt x="521" y="12"/>
                    </a:cubicBezTo>
                    <a:cubicBezTo>
                      <a:pt x="521" y="19"/>
                      <a:pt x="528" y="22"/>
                      <a:pt x="531" y="22"/>
                    </a:cubicBezTo>
                    <a:cubicBezTo>
                      <a:pt x="545" y="22"/>
                      <a:pt x="565" y="24"/>
                      <a:pt x="565" y="41"/>
                    </a:cubicBezTo>
                    <a:cubicBezTo>
                      <a:pt x="565" y="49"/>
                      <a:pt x="557" y="58"/>
                      <a:pt x="555" y="63"/>
                    </a:cubicBezTo>
                    <a:cubicBezTo>
                      <a:pt x="499" y="156"/>
                      <a:pt x="443" y="248"/>
                      <a:pt x="387" y="341"/>
                    </a:cubicBezTo>
                    <a:cubicBezTo>
                      <a:pt x="376" y="240"/>
                      <a:pt x="364" y="140"/>
                      <a:pt x="353" y="39"/>
                    </a:cubicBezTo>
                    <a:cubicBezTo>
                      <a:pt x="353" y="22"/>
                      <a:pt x="389" y="22"/>
                      <a:pt x="397" y="22"/>
                    </a:cubicBezTo>
                    <a:cubicBezTo>
                      <a:pt x="404" y="22"/>
                      <a:pt x="411" y="22"/>
                      <a:pt x="411" y="7"/>
                    </a:cubicBezTo>
                    <a:cubicBezTo>
                      <a:pt x="408" y="5"/>
                      <a:pt x="411" y="0"/>
                      <a:pt x="402" y="0"/>
                    </a:cubicBezTo>
                    <a:cubicBezTo>
                      <a:pt x="389" y="0"/>
                      <a:pt x="375" y="0"/>
                      <a:pt x="365" y="0"/>
                    </a:cubicBezTo>
                    <a:cubicBezTo>
                      <a:pt x="353" y="2"/>
                      <a:pt x="338" y="2"/>
                      <a:pt x="326" y="2"/>
                    </a:cubicBezTo>
                    <a:cubicBezTo>
                      <a:pt x="311" y="2"/>
                      <a:pt x="275" y="0"/>
                      <a:pt x="263" y="0"/>
                    </a:cubicBezTo>
                    <a:cubicBezTo>
                      <a:pt x="260" y="0"/>
                      <a:pt x="251" y="0"/>
                      <a:pt x="251" y="12"/>
                    </a:cubicBezTo>
                    <a:cubicBezTo>
                      <a:pt x="251" y="22"/>
                      <a:pt x="258" y="22"/>
                      <a:pt x="265" y="22"/>
                    </a:cubicBezTo>
                    <a:cubicBezTo>
                      <a:pt x="292" y="22"/>
                      <a:pt x="294" y="24"/>
                      <a:pt x="297" y="32"/>
                    </a:cubicBezTo>
                    <a:cubicBezTo>
                      <a:pt x="297" y="34"/>
                      <a:pt x="299" y="51"/>
                      <a:pt x="299" y="71"/>
                    </a:cubicBezTo>
                    <a:cubicBezTo>
                      <a:pt x="245" y="161"/>
                      <a:pt x="191" y="251"/>
                      <a:pt x="136" y="341"/>
                    </a:cubicBezTo>
                    <a:cubicBezTo>
                      <a:pt x="126" y="243"/>
                      <a:pt x="115" y="144"/>
                      <a:pt x="104" y="46"/>
                    </a:cubicBezTo>
                    <a:cubicBezTo>
                      <a:pt x="104" y="44"/>
                      <a:pt x="103" y="41"/>
                      <a:pt x="102" y="39"/>
                    </a:cubicBezTo>
                    <a:cubicBezTo>
                      <a:pt x="102" y="22"/>
                      <a:pt x="141" y="22"/>
                      <a:pt x="146" y="22"/>
                    </a:cubicBezTo>
                    <a:cubicBezTo>
                      <a:pt x="153" y="22"/>
                      <a:pt x="160" y="22"/>
                      <a:pt x="160" y="7"/>
                    </a:cubicBezTo>
                    <a:cubicBezTo>
                      <a:pt x="160" y="5"/>
                      <a:pt x="158" y="0"/>
                      <a:pt x="151" y="0"/>
                    </a:cubicBezTo>
                    <a:cubicBezTo>
                      <a:pt x="134" y="0"/>
                      <a:pt x="92" y="2"/>
                      <a:pt x="75" y="2"/>
                    </a:cubicBezTo>
                    <a:cubicBezTo>
                      <a:pt x="53" y="2"/>
                      <a:pt x="29" y="0"/>
                      <a:pt x="12" y="0"/>
                    </a:cubicBezTo>
                    <a:cubicBezTo>
                      <a:pt x="5" y="0"/>
                      <a:pt x="0" y="2"/>
                      <a:pt x="0" y="12"/>
                    </a:cubicBezTo>
                    <a:cubicBezTo>
                      <a:pt x="0" y="22"/>
                      <a:pt x="7" y="22"/>
                      <a:pt x="17" y="22"/>
                    </a:cubicBezTo>
                    <a:cubicBezTo>
                      <a:pt x="44" y="22"/>
                      <a:pt x="44" y="24"/>
                      <a:pt x="46" y="39"/>
                    </a:cubicBezTo>
                    <a:cubicBezTo>
                      <a:pt x="59" y="161"/>
                      <a:pt x="72" y="283"/>
                      <a:pt x="85" y="404"/>
                    </a:cubicBezTo>
                    <a:cubicBezTo>
                      <a:pt x="87" y="417"/>
                      <a:pt x="87" y="419"/>
                      <a:pt x="100" y="419"/>
                    </a:cubicBezTo>
                    <a:cubicBezTo>
                      <a:pt x="109" y="419"/>
                      <a:pt x="114" y="414"/>
                      <a:pt x="117" y="409"/>
                    </a:cubicBezTo>
                    <a:cubicBezTo>
                      <a:pt x="179" y="306"/>
                      <a:pt x="242" y="203"/>
                      <a:pt x="304" y="100"/>
                    </a:cubicBezTo>
                    <a:cubicBezTo>
                      <a:pt x="315" y="201"/>
                      <a:pt x="325" y="303"/>
                      <a:pt x="336" y="404"/>
                    </a:cubicBezTo>
                    <a:cubicBezTo>
                      <a:pt x="338" y="417"/>
                      <a:pt x="341" y="419"/>
                      <a:pt x="350" y="419"/>
                    </a:cubicBezTo>
                    <a:cubicBezTo>
                      <a:pt x="360" y="419"/>
                      <a:pt x="363" y="414"/>
                      <a:pt x="367" y="407"/>
                    </a:cubicBezTo>
                    <a:cubicBezTo>
                      <a:pt x="436" y="295"/>
                      <a:pt x="504" y="183"/>
                      <a:pt x="572" y="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7" name="Freeform 36">
                <a:extLst>
                  <a:ext uri="{FF2B5EF4-FFF2-40B4-BE49-F238E27FC236}">
                    <a16:creationId xmlns:a16="http://schemas.microsoft.com/office/drawing/2014/main" id="{D7A05E3B-38D3-1BCD-B3CF-38B326BF4F2E}"/>
                  </a:ext>
                </a:extLst>
              </p:cNvPr>
              <p:cNvSpPr/>
              <p:nvPr/>
            </p:nvSpPr>
            <p:spPr>
              <a:xfrm>
                <a:off x="4548960" y="5677200"/>
                <a:ext cx="55080" cy="214920"/>
              </a:xfrm>
              <a:custGeom>
                <a:avLst/>
                <a:gdLst>
                  <a:gd name="textAreaLeft" fmla="*/ 0 w 55080"/>
                  <a:gd name="textAreaRight" fmla="*/ 56160 w 55080"/>
                  <a:gd name="textAreaTop" fmla="*/ 0 h 214920"/>
                  <a:gd name="textAreaBottom" fmla="*/ 216000 h 214920"/>
                </a:gdLst>
                <a:ahLst/>
                <a:cxnLst/>
                <a:rect l="textAreaLeft" t="textAreaTop" r="textAreaRight" b="textAreaBottom"/>
                <a:pathLst>
                  <a:path w="156" h="600">
                    <a:moveTo>
                      <a:pt x="144" y="0"/>
                    </a:moveTo>
                    <a:cubicBezTo>
                      <a:pt x="29" y="81"/>
                      <a:pt x="0" y="208"/>
                      <a:pt x="0" y="300"/>
                    </a:cubicBezTo>
                    <a:cubicBezTo>
                      <a:pt x="0" y="386"/>
                      <a:pt x="24" y="515"/>
                      <a:pt x="144" y="600"/>
                    </a:cubicBezTo>
                    <a:cubicBezTo>
                      <a:pt x="148" y="600"/>
                      <a:pt x="156" y="600"/>
                      <a:pt x="156" y="593"/>
                    </a:cubicBezTo>
                    <a:cubicBezTo>
                      <a:pt x="156" y="588"/>
                      <a:pt x="153" y="588"/>
                      <a:pt x="148" y="583"/>
                    </a:cubicBezTo>
                    <a:cubicBezTo>
                      <a:pt x="71" y="512"/>
                      <a:pt x="41" y="410"/>
                      <a:pt x="41" y="300"/>
                    </a:cubicBezTo>
                    <a:cubicBezTo>
                      <a:pt x="41" y="139"/>
                      <a:pt x="102" y="59"/>
                      <a:pt x="151" y="15"/>
                    </a:cubicBezTo>
                    <a:cubicBezTo>
                      <a:pt x="153" y="13"/>
                      <a:pt x="156" y="10"/>
                      <a:pt x="156" y="8"/>
                    </a:cubicBezTo>
                    <a:cubicBezTo>
                      <a:pt x="156" y="0"/>
                      <a:pt x="148" y="0"/>
                      <a:pt x="14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8" name="Freeform 37">
                <a:extLst>
                  <a:ext uri="{FF2B5EF4-FFF2-40B4-BE49-F238E27FC236}">
                    <a16:creationId xmlns:a16="http://schemas.microsoft.com/office/drawing/2014/main" id="{015AB5B5-1A8E-4DEF-6046-96769682DFD0}"/>
                  </a:ext>
                </a:extLst>
              </p:cNvPr>
              <p:cNvSpPr/>
              <p:nvPr/>
            </p:nvSpPr>
            <p:spPr>
              <a:xfrm>
                <a:off x="4635000" y="5693040"/>
                <a:ext cx="165600" cy="145440"/>
              </a:xfrm>
              <a:custGeom>
                <a:avLst/>
                <a:gdLst>
                  <a:gd name="textAreaLeft" fmla="*/ 0 w 165600"/>
                  <a:gd name="textAreaRight" fmla="*/ 166680 w 165600"/>
                  <a:gd name="textAreaTop" fmla="*/ 0 h 145440"/>
                  <a:gd name="textAreaBottom" fmla="*/ 146520 h 145440"/>
                </a:gdLst>
                <a:ahLst/>
                <a:cxnLst/>
                <a:rect l="textAreaLeft" t="textAreaTop" r="textAreaRight" b="textAreaBottom"/>
                <a:pathLst>
                  <a:path w="463" h="407">
                    <a:moveTo>
                      <a:pt x="433" y="268"/>
                    </a:moveTo>
                    <a:cubicBezTo>
                      <a:pt x="438" y="261"/>
                      <a:pt x="438" y="259"/>
                      <a:pt x="438" y="256"/>
                    </a:cubicBezTo>
                    <a:cubicBezTo>
                      <a:pt x="438" y="254"/>
                      <a:pt x="435" y="249"/>
                      <a:pt x="428" y="249"/>
                    </a:cubicBezTo>
                    <a:cubicBezTo>
                      <a:pt x="426" y="249"/>
                      <a:pt x="423" y="249"/>
                      <a:pt x="421" y="251"/>
                    </a:cubicBezTo>
                    <a:cubicBezTo>
                      <a:pt x="418" y="251"/>
                      <a:pt x="418" y="254"/>
                      <a:pt x="411" y="268"/>
                    </a:cubicBezTo>
                    <a:cubicBezTo>
                      <a:pt x="372" y="354"/>
                      <a:pt x="343" y="385"/>
                      <a:pt x="245" y="385"/>
                    </a:cubicBezTo>
                    <a:cubicBezTo>
                      <a:pt x="211" y="385"/>
                      <a:pt x="177" y="385"/>
                      <a:pt x="143" y="385"/>
                    </a:cubicBezTo>
                    <a:cubicBezTo>
                      <a:pt x="124" y="385"/>
                      <a:pt x="124" y="383"/>
                      <a:pt x="124" y="378"/>
                    </a:cubicBezTo>
                    <a:cubicBezTo>
                      <a:pt x="124" y="374"/>
                      <a:pt x="124" y="376"/>
                      <a:pt x="126" y="366"/>
                    </a:cubicBezTo>
                    <a:cubicBezTo>
                      <a:pt x="139" y="312"/>
                      <a:pt x="152" y="259"/>
                      <a:pt x="165" y="205"/>
                    </a:cubicBezTo>
                    <a:cubicBezTo>
                      <a:pt x="188" y="205"/>
                      <a:pt x="211" y="205"/>
                      <a:pt x="233" y="205"/>
                    </a:cubicBezTo>
                    <a:cubicBezTo>
                      <a:pt x="279" y="205"/>
                      <a:pt x="287" y="212"/>
                      <a:pt x="287" y="234"/>
                    </a:cubicBezTo>
                    <a:cubicBezTo>
                      <a:pt x="287" y="239"/>
                      <a:pt x="287" y="249"/>
                      <a:pt x="284" y="261"/>
                    </a:cubicBezTo>
                    <a:cubicBezTo>
                      <a:pt x="282" y="266"/>
                      <a:pt x="282" y="266"/>
                      <a:pt x="282" y="268"/>
                    </a:cubicBezTo>
                    <a:cubicBezTo>
                      <a:pt x="285" y="271"/>
                      <a:pt x="282" y="276"/>
                      <a:pt x="292" y="276"/>
                    </a:cubicBezTo>
                    <a:cubicBezTo>
                      <a:pt x="299" y="276"/>
                      <a:pt x="301" y="273"/>
                      <a:pt x="304" y="264"/>
                    </a:cubicBezTo>
                    <a:cubicBezTo>
                      <a:pt x="314" y="220"/>
                      <a:pt x="325" y="176"/>
                      <a:pt x="335" y="132"/>
                    </a:cubicBezTo>
                    <a:cubicBezTo>
                      <a:pt x="338" y="125"/>
                      <a:pt x="337" y="125"/>
                      <a:pt x="338" y="122"/>
                    </a:cubicBezTo>
                    <a:cubicBezTo>
                      <a:pt x="338" y="117"/>
                      <a:pt x="333" y="115"/>
                      <a:pt x="328" y="115"/>
                    </a:cubicBezTo>
                    <a:cubicBezTo>
                      <a:pt x="321" y="115"/>
                      <a:pt x="318" y="117"/>
                      <a:pt x="316" y="129"/>
                    </a:cubicBezTo>
                    <a:cubicBezTo>
                      <a:pt x="304" y="176"/>
                      <a:pt x="284" y="183"/>
                      <a:pt x="233" y="183"/>
                    </a:cubicBezTo>
                    <a:cubicBezTo>
                      <a:pt x="213" y="183"/>
                      <a:pt x="193" y="183"/>
                      <a:pt x="172" y="183"/>
                    </a:cubicBezTo>
                    <a:cubicBezTo>
                      <a:pt x="184" y="136"/>
                      <a:pt x="195" y="89"/>
                      <a:pt x="206" y="42"/>
                    </a:cubicBezTo>
                    <a:cubicBezTo>
                      <a:pt x="211" y="22"/>
                      <a:pt x="214" y="22"/>
                      <a:pt x="238" y="22"/>
                    </a:cubicBezTo>
                    <a:cubicBezTo>
                      <a:pt x="271" y="22"/>
                      <a:pt x="303" y="22"/>
                      <a:pt x="335" y="22"/>
                    </a:cubicBezTo>
                    <a:cubicBezTo>
                      <a:pt x="413" y="22"/>
                      <a:pt x="433" y="37"/>
                      <a:pt x="433" y="90"/>
                    </a:cubicBezTo>
                    <a:cubicBezTo>
                      <a:pt x="433" y="105"/>
                      <a:pt x="430" y="125"/>
                      <a:pt x="430" y="127"/>
                    </a:cubicBezTo>
                    <a:cubicBezTo>
                      <a:pt x="430" y="132"/>
                      <a:pt x="433" y="137"/>
                      <a:pt x="443" y="137"/>
                    </a:cubicBezTo>
                    <a:cubicBezTo>
                      <a:pt x="450" y="137"/>
                      <a:pt x="450" y="132"/>
                      <a:pt x="452" y="122"/>
                    </a:cubicBezTo>
                    <a:cubicBezTo>
                      <a:pt x="456" y="87"/>
                      <a:pt x="459" y="52"/>
                      <a:pt x="462" y="17"/>
                    </a:cubicBezTo>
                    <a:cubicBezTo>
                      <a:pt x="465" y="0"/>
                      <a:pt x="460" y="0"/>
                      <a:pt x="445" y="0"/>
                    </a:cubicBezTo>
                    <a:cubicBezTo>
                      <a:pt x="335" y="0"/>
                      <a:pt x="226" y="0"/>
                      <a:pt x="116" y="0"/>
                    </a:cubicBezTo>
                    <a:cubicBezTo>
                      <a:pt x="104" y="0"/>
                      <a:pt x="97" y="0"/>
                      <a:pt x="97" y="12"/>
                    </a:cubicBezTo>
                    <a:cubicBezTo>
                      <a:pt x="97" y="22"/>
                      <a:pt x="104" y="22"/>
                      <a:pt x="116" y="22"/>
                    </a:cubicBezTo>
                    <a:cubicBezTo>
                      <a:pt x="126" y="22"/>
                      <a:pt x="129" y="22"/>
                      <a:pt x="141" y="22"/>
                    </a:cubicBezTo>
                    <a:cubicBezTo>
                      <a:pt x="150" y="25"/>
                      <a:pt x="153" y="25"/>
                      <a:pt x="153" y="30"/>
                    </a:cubicBezTo>
                    <a:cubicBezTo>
                      <a:pt x="153" y="34"/>
                      <a:pt x="150" y="42"/>
                      <a:pt x="150" y="44"/>
                    </a:cubicBezTo>
                    <a:cubicBezTo>
                      <a:pt x="124" y="148"/>
                      <a:pt x="99" y="252"/>
                      <a:pt x="73" y="356"/>
                    </a:cubicBezTo>
                    <a:cubicBezTo>
                      <a:pt x="65" y="381"/>
                      <a:pt x="65" y="385"/>
                      <a:pt x="19" y="385"/>
                    </a:cubicBezTo>
                    <a:cubicBezTo>
                      <a:pt x="7" y="385"/>
                      <a:pt x="0" y="385"/>
                      <a:pt x="0" y="398"/>
                    </a:cubicBezTo>
                    <a:cubicBezTo>
                      <a:pt x="0" y="407"/>
                      <a:pt x="7" y="407"/>
                      <a:pt x="19" y="407"/>
                    </a:cubicBezTo>
                    <a:cubicBezTo>
                      <a:pt x="132" y="407"/>
                      <a:pt x="245" y="407"/>
                      <a:pt x="357" y="407"/>
                    </a:cubicBezTo>
                    <a:cubicBezTo>
                      <a:pt x="372" y="407"/>
                      <a:pt x="372" y="407"/>
                      <a:pt x="377" y="395"/>
                    </a:cubicBezTo>
                    <a:cubicBezTo>
                      <a:pt x="396" y="353"/>
                      <a:pt x="414" y="311"/>
                      <a:pt x="433"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786D6DA0-760E-4508-3CF2-B7075C8D43AD}"/>
                  </a:ext>
                </a:extLst>
              </p:cNvPr>
              <p:cNvSpPr/>
              <p:nvPr/>
            </p:nvSpPr>
            <p:spPr>
              <a:xfrm>
                <a:off x="4828680" y="5677200"/>
                <a:ext cx="54720" cy="214920"/>
              </a:xfrm>
              <a:custGeom>
                <a:avLst/>
                <a:gdLst>
                  <a:gd name="textAreaLeft" fmla="*/ 0 w 54720"/>
                  <a:gd name="textAreaRight" fmla="*/ 55800 w 54720"/>
                  <a:gd name="textAreaTop" fmla="*/ 0 h 214920"/>
                  <a:gd name="textAreaBottom" fmla="*/ 216000 h 214920"/>
                </a:gdLst>
                <a:ahLst/>
                <a:cxnLst/>
                <a:rect l="textAreaLeft" t="textAreaTop" r="textAreaRight" b="textAreaBottom"/>
                <a:pathLst>
                  <a:path w="155" h="600">
                    <a:moveTo>
                      <a:pt x="9" y="0"/>
                    </a:moveTo>
                    <a:cubicBezTo>
                      <a:pt x="7" y="0"/>
                      <a:pt x="0" y="0"/>
                      <a:pt x="0" y="8"/>
                    </a:cubicBezTo>
                    <a:cubicBezTo>
                      <a:pt x="0" y="10"/>
                      <a:pt x="2" y="13"/>
                      <a:pt x="4" y="17"/>
                    </a:cubicBezTo>
                    <a:cubicBezTo>
                      <a:pt x="56" y="64"/>
                      <a:pt x="114" y="144"/>
                      <a:pt x="114" y="300"/>
                    </a:cubicBezTo>
                    <a:cubicBezTo>
                      <a:pt x="114" y="425"/>
                      <a:pt x="75" y="520"/>
                      <a:pt x="9" y="578"/>
                    </a:cubicBezTo>
                    <a:cubicBezTo>
                      <a:pt x="0" y="588"/>
                      <a:pt x="0" y="590"/>
                      <a:pt x="0" y="593"/>
                    </a:cubicBezTo>
                    <a:cubicBezTo>
                      <a:pt x="0" y="595"/>
                      <a:pt x="2" y="600"/>
                      <a:pt x="7" y="600"/>
                    </a:cubicBezTo>
                    <a:cubicBezTo>
                      <a:pt x="14" y="600"/>
                      <a:pt x="70" y="561"/>
                      <a:pt x="112" y="485"/>
                    </a:cubicBezTo>
                    <a:cubicBezTo>
                      <a:pt x="136" y="434"/>
                      <a:pt x="155" y="371"/>
                      <a:pt x="155" y="300"/>
                    </a:cubicBezTo>
                    <a:cubicBezTo>
                      <a:pt x="155" y="215"/>
                      <a:pt x="129" y="86"/>
                      <a:pt x="9"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A9AA128D-5003-6C3F-8DBA-7C830668606C}"/>
                  </a:ext>
                </a:extLst>
              </p:cNvPr>
              <p:cNvSpPr/>
              <p:nvPr/>
            </p:nvSpPr>
            <p:spPr>
              <a:xfrm>
                <a:off x="5365800" y="5112360"/>
                <a:ext cx="124200" cy="138240"/>
              </a:xfrm>
              <a:custGeom>
                <a:avLst/>
                <a:gdLst>
                  <a:gd name="textAreaLeft" fmla="*/ 0 w 124200"/>
                  <a:gd name="textAreaRight" fmla="*/ 125280 w 124200"/>
                  <a:gd name="textAreaTop" fmla="*/ 0 h 138240"/>
                  <a:gd name="textAreaBottom" fmla="*/ 139320 h 138240"/>
                </a:gdLst>
                <a:ahLst/>
                <a:cxnLst/>
                <a:rect l="textAreaLeft" t="textAreaTop" r="textAreaRight" b="textAreaBottom"/>
                <a:pathLst>
                  <a:path w="348" h="387">
                    <a:moveTo>
                      <a:pt x="49" y="326"/>
                    </a:moveTo>
                    <a:cubicBezTo>
                      <a:pt x="46" y="341"/>
                      <a:pt x="41" y="360"/>
                      <a:pt x="41" y="363"/>
                    </a:cubicBezTo>
                    <a:cubicBezTo>
                      <a:pt x="41" y="380"/>
                      <a:pt x="53" y="387"/>
                      <a:pt x="66" y="387"/>
                    </a:cubicBezTo>
                    <a:cubicBezTo>
                      <a:pt x="78" y="387"/>
                      <a:pt x="92" y="380"/>
                      <a:pt x="97" y="363"/>
                    </a:cubicBezTo>
                    <a:cubicBezTo>
                      <a:pt x="100" y="360"/>
                      <a:pt x="129" y="243"/>
                      <a:pt x="134" y="229"/>
                    </a:cubicBezTo>
                    <a:cubicBezTo>
                      <a:pt x="139" y="199"/>
                      <a:pt x="156" y="138"/>
                      <a:pt x="161" y="117"/>
                    </a:cubicBezTo>
                    <a:cubicBezTo>
                      <a:pt x="163" y="104"/>
                      <a:pt x="187" y="65"/>
                      <a:pt x="207" y="46"/>
                    </a:cubicBezTo>
                    <a:cubicBezTo>
                      <a:pt x="214" y="41"/>
                      <a:pt x="238" y="19"/>
                      <a:pt x="277" y="19"/>
                    </a:cubicBezTo>
                    <a:cubicBezTo>
                      <a:pt x="299" y="19"/>
                      <a:pt x="300" y="26"/>
                      <a:pt x="312" y="29"/>
                    </a:cubicBezTo>
                    <a:cubicBezTo>
                      <a:pt x="287" y="34"/>
                      <a:pt x="268" y="53"/>
                      <a:pt x="268" y="75"/>
                    </a:cubicBezTo>
                    <a:cubicBezTo>
                      <a:pt x="268" y="90"/>
                      <a:pt x="276" y="104"/>
                      <a:pt x="299" y="104"/>
                    </a:cubicBezTo>
                    <a:cubicBezTo>
                      <a:pt x="322" y="104"/>
                      <a:pt x="348" y="85"/>
                      <a:pt x="348" y="56"/>
                    </a:cubicBezTo>
                    <a:cubicBezTo>
                      <a:pt x="348" y="24"/>
                      <a:pt x="321" y="0"/>
                      <a:pt x="277" y="0"/>
                    </a:cubicBezTo>
                    <a:cubicBezTo>
                      <a:pt x="221" y="0"/>
                      <a:pt x="182" y="41"/>
                      <a:pt x="168" y="65"/>
                    </a:cubicBezTo>
                    <a:cubicBezTo>
                      <a:pt x="161" y="26"/>
                      <a:pt x="129" y="0"/>
                      <a:pt x="90" y="0"/>
                    </a:cubicBezTo>
                    <a:cubicBezTo>
                      <a:pt x="49" y="0"/>
                      <a:pt x="34" y="34"/>
                      <a:pt x="27" y="48"/>
                    </a:cubicBezTo>
                    <a:cubicBezTo>
                      <a:pt x="10" y="78"/>
                      <a:pt x="0" y="129"/>
                      <a:pt x="0" y="131"/>
                    </a:cubicBezTo>
                    <a:cubicBezTo>
                      <a:pt x="0" y="138"/>
                      <a:pt x="7" y="138"/>
                      <a:pt x="10" y="138"/>
                    </a:cubicBezTo>
                    <a:cubicBezTo>
                      <a:pt x="17" y="138"/>
                      <a:pt x="19" y="138"/>
                      <a:pt x="24" y="119"/>
                    </a:cubicBezTo>
                    <a:cubicBezTo>
                      <a:pt x="39" y="58"/>
                      <a:pt x="56" y="19"/>
                      <a:pt x="88" y="19"/>
                    </a:cubicBezTo>
                    <a:cubicBezTo>
                      <a:pt x="102" y="19"/>
                      <a:pt x="112" y="24"/>
                      <a:pt x="112" y="58"/>
                    </a:cubicBezTo>
                    <a:cubicBezTo>
                      <a:pt x="112" y="75"/>
                      <a:pt x="109" y="85"/>
                      <a:pt x="100" y="129"/>
                    </a:cubicBezTo>
                    <a:cubicBezTo>
                      <a:pt x="83" y="195"/>
                      <a:pt x="66" y="260"/>
                      <a:pt x="49" y="3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C45E006C-D9FF-B061-BCE7-7C440A95AE3A}"/>
                  </a:ext>
                </a:extLst>
              </p:cNvPr>
              <p:cNvSpPr/>
              <p:nvPr/>
            </p:nvSpPr>
            <p:spPr>
              <a:xfrm>
                <a:off x="5495400" y="5151600"/>
                <a:ext cx="93600" cy="185760"/>
              </a:xfrm>
              <a:custGeom>
                <a:avLst/>
                <a:gdLst>
                  <a:gd name="textAreaLeft" fmla="*/ 0 w 93600"/>
                  <a:gd name="textAreaRight" fmla="*/ 94680 w 93600"/>
                  <a:gd name="textAreaTop" fmla="*/ 0 h 185760"/>
                  <a:gd name="textAreaBottom" fmla="*/ 186840 h 185760"/>
                </a:gdLst>
                <a:ahLst/>
                <a:cxnLst/>
                <a:rect l="textAreaLeft" t="textAreaTop" r="textAreaRight" b="textAreaBottom"/>
                <a:pathLst>
                  <a:path w="263" h="519">
                    <a:moveTo>
                      <a:pt x="263" y="22"/>
                    </a:moveTo>
                    <a:cubicBezTo>
                      <a:pt x="263" y="12"/>
                      <a:pt x="256" y="0"/>
                      <a:pt x="239" y="0"/>
                    </a:cubicBezTo>
                    <a:cubicBezTo>
                      <a:pt x="222" y="0"/>
                      <a:pt x="205" y="17"/>
                      <a:pt x="205" y="32"/>
                    </a:cubicBezTo>
                    <a:cubicBezTo>
                      <a:pt x="205" y="42"/>
                      <a:pt x="212" y="56"/>
                      <a:pt x="229" y="56"/>
                    </a:cubicBezTo>
                    <a:cubicBezTo>
                      <a:pt x="246" y="56"/>
                      <a:pt x="263" y="39"/>
                      <a:pt x="263" y="22"/>
                    </a:cubicBezTo>
                    <a:moveTo>
                      <a:pt x="137" y="427"/>
                    </a:moveTo>
                    <a:cubicBezTo>
                      <a:pt x="127" y="468"/>
                      <a:pt x="95" y="502"/>
                      <a:pt x="59" y="502"/>
                    </a:cubicBezTo>
                    <a:cubicBezTo>
                      <a:pt x="51" y="502"/>
                      <a:pt x="44" y="500"/>
                      <a:pt x="37" y="500"/>
                    </a:cubicBezTo>
                    <a:cubicBezTo>
                      <a:pt x="54" y="493"/>
                      <a:pt x="59" y="478"/>
                      <a:pt x="59" y="468"/>
                    </a:cubicBezTo>
                    <a:cubicBezTo>
                      <a:pt x="59" y="454"/>
                      <a:pt x="46" y="446"/>
                      <a:pt x="34" y="446"/>
                    </a:cubicBezTo>
                    <a:cubicBezTo>
                      <a:pt x="15" y="446"/>
                      <a:pt x="0" y="463"/>
                      <a:pt x="0" y="480"/>
                    </a:cubicBezTo>
                    <a:cubicBezTo>
                      <a:pt x="0" y="505"/>
                      <a:pt x="23" y="519"/>
                      <a:pt x="59" y="519"/>
                    </a:cubicBezTo>
                    <a:cubicBezTo>
                      <a:pt x="94" y="519"/>
                      <a:pt x="166" y="498"/>
                      <a:pt x="185" y="424"/>
                    </a:cubicBezTo>
                    <a:cubicBezTo>
                      <a:pt x="203" y="353"/>
                      <a:pt x="221" y="281"/>
                      <a:pt x="239" y="210"/>
                    </a:cubicBezTo>
                    <a:cubicBezTo>
                      <a:pt x="239" y="203"/>
                      <a:pt x="241" y="198"/>
                      <a:pt x="241" y="188"/>
                    </a:cubicBezTo>
                    <a:cubicBezTo>
                      <a:pt x="241" y="156"/>
                      <a:pt x="212" y="132"/>
                      <a:pt x="178" y="132"/>
                    </a:cubicBezTo>
                    <a:cubicBezTo>
                      <a:pt x="110" y="132"/>
                      <a:pt x="73" y="217"/>
                      <a:pt x="73" y="224"/>
                    </a:cubicBezTo>
                    <a:cubicBezTo>
                      <a:pt x="73" y="232"/>
                      <a:pt x="81" y="232"/>
                      <a:pt x="83" y="232"/>
                    </a:cubicBezTo>
                    <a:cubicBezTo>
                      <a:pt x="90" y="232"/>
                      <a:pt x="90" y="229"/>
                      <a:pt x="95" y="222"/>
                    </a:cubicBezTo>
                    <a:cubicBezTo>
                      <a:pt x="110" y="185"/>
                      <a:pt x="141" y="149"/>
                      <a:pt x="175" y="149"/>
                    </a:cubicBezTo>
                    <a:cubicBezTo>
                      <a:pt x="190" y="149"/>
                      <a:pt x="195" y="159"/>
                      <a:pt x="195" y="178"/>
                    </a:cubicBezTo>
                    <a:cubicBezTo>
                      <a:pt x="195" y="185"/>
                      <a:pt x="195" y="193"/>
                      <a:pt x="195" y="198"/>
                    </a:cubicBezTo>
                    <a:cubicBezTo>
                      <a:pt x="175" y="274"/>
                      <a:pt x="156" y="350"/>
                      <a:pt x="137" y="4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5DFF5E14-F5BB-E577-2503-BC39FC78CABB}"/>
                  </a:ext>
                </a:extLst>
              </p:cNvPr>
              <p:cNvSpPr/>
              <p:nvPr/>
            </p:nvSpPr>
            <p:spPr>
              <a:xfrm>
                <a:off x="5620680" y="5269320"/>
                <a:ext cx="26280" cy="65520"/>
              </a:xfrm>
              <a:custGeom>
                <a:avLst/>
                <a:gdLst>
                  <a:gd name="textAreaLeft" fmla="*/ 0 w 26280"/>
                  <a:gd name="textAreaRight" fmla="*/ 27360 w 26280"/>
                  <a:gd name="textAreaTop" fmla="*/ 0 h 65520"/>
                  <a:gd name="textAreaBottom" fmla="*/ 66600 h 65520"/>
                </a:gdLst>
                <a:ahLst/>
                <a:cxnLst/>
                <a:rect l="textAreaLeft" t="textAreaTop" r="textAreaRight" b="textAreaBottom"/>
                <a:pathLst>
                  <a:path w="76" h="185">
                    <a:moveTo>
                      <a:pt x="59" y="61"/>
                    </a:moveTo>
                    <a:cubicBezTo>
                      <a:pt x="59" y="93"/>
                      <a:pt x="54" y="132"/>
                      <a:pt x="13" y="171"/>
                    </a:cubicBezTo>
                    <a:cubicBezTo>
                      <a:pt x="10" y="173"/>
                      <a:pt x="8" y="173"/>
                      <a:pt x="8" y="178"/>
                    </a:cubicBezTo>
                    <a:cubicBezTo>
                      <a:pt x="8" y="180"/>
                      <a:pt x="13" y="185"/>
                      <a:pt x="17" y="185"/>
                    </a:cubicBezTo>
                    <a:cubicBezTo>
                      <a:pt x="25" y="185"/>
                      <a:pt x="76" y="139"/>
                      <a:pt x="76" y="66"/>
                    </a:cubicBezTo>
                    <a:cubicBezTo>
                      <a:pt x="76" y="29"/>
                      <a:pt x="61" y="0"/>
                      <a:pt x="34" y="0"/>
                    </a:cubicBezTo>
                    <a:cubicBezTo>
                      <a:pt x="15" y="0"/>
                      <a:pt x="0" y="17"/>
                      <a:pt x="0" y="34"/>
                    </a:cubicBezTo>
                    <a:cubicBezTo>
                      <a:pt x="0" y="54"/>
                      <a:pt x="15" y="71"/>
                      <a:pt x="34" y="71"/>
                    </a:cubicBezTo>
                    <a:cubicBezTo>
                      <a:pt x="49" y="71"/>
                      <a:pt x="51" y="64"/>
                      <a:pt x="59" y="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1600" rIns="90000" bIns="21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62A05143-A571-DCA2-273F-832E0075F56E}"/>
                  </a:ext>
                </a:extLst>
              </p:cNvPr>
              <p:cNvSpPr/>
              <p:nvPr/>
            </p:nvSpPr>
            <p:spPr>
              <a:xfrm>
                <a:off x="5684760" y="5199120"/>
                <a:ext cx="85680" cy="96120"/>
              </a:xfrm>
              <a:custGeom>
                <a:avLst/>
                <a:gdLst>
                  <a:gd name="textAreaLeft" fmla="*/ 0 w 85680"/>
                  <a:gd name="textAreaRight" fmla="*/ 86760 w 85680"/>
                  <a:gd name="textAreaTop" fmla="*/ 0 h 96120"/>
                  <a:gd name="textAreaBottom" fmla="*/ 97200 h 96120"/>
                </a:gdLst>
                <a:ahLst/>
                <a:cxnLst/>
                <a:rect l="textAreaLeft" t="textAreaTop" r="textAreaRight" b="textAreaBottom"/>
                <a:pathLst>
                  <a:path w="241" h="270">
                    <a:moveTo>
                      <a:pt x="217" y="39"/>
                    </a:moveTo>
                    <a:cubicBezTo>
                      <a:pt x="202" y="44"/>
                      <a:pt x="192" y="56"/>
                      <a:pt x="192" y="68"/>
                    </a:cubicBezTo>
                    <a:cubicBezTo>
                      <a:pt x="192" y="83"/>
                      <a:pt x="205" y="88"/>
                      <a:pt x="212" y="88"/>
                    </a:cubicBezTo>
                    <a:cubicBezTo>
                      <a:pt x="217" y="88"/>
                      <a:pt x="241" y="83"/>
                      <a:pt x="241" y="53"/>
                    </a:cubicBezTo>
                    <a:cubicBezTo>
                      <a:pt x="241" y="14"/>
                      <a:pt x="197" y="0"/>
                      <a:pt x="161" y="0"/>
                    </a:cubicBezTo>
                    <a:cubicBezTo>
                      <a:pt x="66" y="0"/>
                      <a:pt x="51" y="71"/>
                      <a:pt x="51" y="88"/>
                    </a:cubicBezTo>
                    <a:cubicBezTo>
                      <a:pt x="51" y="110"/>
                      <a:pt x="63" y="124"/>
                      <a:pt x="71" y="131"/>
                    </a:cubicBezTo>
                    <a:cubicBezTo>
                      <a:pt x="88" y="144"/>
                      <a:pt x="97" y="146"/>
                      <a:pt x="139" y="153"/>
                    </a:cubicBezTo>
                    <a:cubicBezTo>
                      <a:pt x="151" y="156"/>
                      <a:pt x="190" y="163"/>
                      <a:pt x="190" y="192"/>
                    </a:cubicBezTo>
                    <a:cubicBezTo>
                      <a:pt x="190" y="202"/>
                      <a:pt x="183" y="227"/>
                      <a:pt x="158" y="241"/>
                    </a:cubicBezTo>
                    <a:cubicBezTo>
                      <a:pt x="134" y="253"/>
                      <a:pt x="105" y="253"/>
                      <a:pt x="97" y="253"/>
                    </a:cubicBezTo>
                    <a:cubicBezTo>
                      <a:pt x="73" y="253"/>
                      <a:pt x="39" y="249"/>
                      <a:pt x="27" y="229"/>
                    </a:cubicBezTo>
                    <a:cubicBezTo>
                      <a:pt x="46" y="227"/>
                      <a:pt x="58" y="212"/>
                      <a:pt x="58" y="195"/>
                    </a:cubicBezTo>
                    <a:cubicBezTo>
                      <a:pt x="58" y="180"/>
                      <a:pt x="49" y="173"/>
                      <a:pt x="37" y="173"/>
                    </a:cubicBezTo>
                    <a:cubicBezTo>
                      <a:pt x="20" y="173"/>
                      <a:pt x="0" y="188"/>
                      <a:pt x="0" y="212"/>
                    </a:cubicBezTo>
                    <a:cubicBezTo>
                      <a:pt x="0" y="249"/>
                      <a:pt x="39" y="270"/>
                      <a:pt x="97" y="270"/>
                    </a:cubicBezTo>
                    <a:cubicBezTo>
                      <a:pt x="207" y="270"/>
                      <a:pt x="229" y="195"/>
                      <a:pt x="229" y="173"/>
                    </a:cubicBezTo>
                    <a:cubicBezTo>
                      <a:pt x="229" y="117"/>
                      <a:pt x="168" y="107"/>
                      <a:pt x="146" y="102"/>
                    </a:cubicBezTo>
                    <a:cubicBezTo>
                      <a:pt x="139" y="100"/>
                      <a:pt x="124" y="97"/>
                      <a:pt x="122" y="97"/>
                    </a:cubicBezTo>
                    <a:cubicBezTo>
                      <a:pt x="100" y="92"/>
                      <a:pt x="88" y="80"/>
                      <a:pt x="88" y="68"/>
                    </a:cubicBezTo>
                    <a:cubicBezTo>
                      <a:pt x="88" y="53"/>
                      <a:pt x="100" y="36"/>
                      <a:pt x="112" y="29"/>
                    </a:cubicBezTo>
                    <a:cubicBezTo>
                      <a:pt x="129" y="19"/>
                      <a:pt x="149" y="17"/>
                      <a:pt x="161" y="17"/>
                    </a:cubicBezTo>
                    <a:cubicBezTo>
                      <a:pt x="173" y="17"/>
                      <a:pt x="205" y="19"/>
                      <a:pt x="217"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0AB1A309-9EF7-D36F-0538-EDFD846FF887}"/>
                  </a:ext>
                </a:extLst>
              </p:cNvPr>
              <p:cNvSpPr/>
              <p:nvPr/>
            </p:nvSpPr>
            <p:spPr>
              <a:xfrm>
                <a:off x="4997520" y="5373720"/>
                <a:ext cx="1162080" cy="11160"/>
              </a:xfrm>
              <a:custGeom>
                <a:avLst/>
                <a:gdLst>
                  <a:gd name="textAreaLeft" fmla="*/ 0 w 1162080"/>
                  <a:gd name="textAreaRight" fmla="*/ 1163160 w 1162080"/>
                  <a:gd name="textAreaTop" fmla="*/ 0 h 11160"/>
                  <a:gd name="textAreaBottom" fmla="*/ 12240 h 11160"/>
                </a:gdLst>
                <a:ahLst/>
                <a:cxnLst/>
                <a:rect l="textAreaLeft" t="textAreaTop" r="textAreaRight" b="textAreaBottom"/>
                <a:pathLst>
                  <a:path w="3231" h="34">
                    <a:moveTo>
                      <a:pt x="1614" y="34"/>
                    </a:moveTo>
                    <a:cubicBezTo>
                      <a:pt x="1076" y="34"/>
                      <a:pt x="538" y="34"/>
                      <a:pt x="0" y="34"/>
                    </a:cubicBezTo>
                    <a:cubicBezTo>
                      <a:pt x="0" y="23"/>
                      <a:pt x="0" y="11"/>
                      <a:pt x="0" y="0"/>
                    </a:cubicBezTo>
                    <a:cubicBezTo>
                      <a:pt x="1077" y="0"/>
                      <a:pt x="2154" y="0"/>
                      <a:pt x="3231" y="0"/>
                    </a:cubicBezTo>
                    <a:cubicBezTo>
                      <a:pt x="3231" y="11"/>
                      <a:pt x="3231" y="23"/>
                      <a:pt x="3231" y="34"/>
                    </a:cubicBezTo>
                    <a:cubicBezTo>
                      <a:pt x="2692" y="34"/>
                      <a:pt x="2153" y="34"/>
                      <a:pt x="1614"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7267753F-F749-BC93-18CD-E822010D4AF4}"/>
                  </a:ext>
                </a:extLst>
              </p:cNvPr>
              <p:cNvSpPr/>
              <p:nvPr/>
            </p:nvSpPr>
            <p:spPr>
              <a:xfrm>
                <a:off x="4988160" y="5572080"/>
                <a:ext cx="159120" cy="194400"/>
              </a:xfrm>
              <a:custGeom>
                <a:avLst/>
                <a:gdLst>
                  <a:gd name="textAreaLeft" fmla="*/ 0 w 159120"/>
                  <a:gd name="textAreaRight" fmla="*/ 160200 w 159120"/>
                  <a:gd name="textAreaTop" fmla="*/ 0 h 194400"/>
                  <a:gd name="textAreaBottom" fmla="*/ 195480 h 194400"/>
                </a:gdLst>
                <a:ahLst/>
                <a:cxnLst/>
                <a:rect l="textAreaLeft" t="textAreaTop" r="textAreaRight" b="textAreaBottom"/>
                <a:pathLst>
                  <a:path w="445" h="543">
                    <a:moveTo>
                      <a:pt x="65" y="483"/>
                    </a:moveTo>
                    <a:cubicBezTo>
                      <a:pt x="58" y="512"/>
                      <a:pt x="56" y="519"/>
                      <a:pt x="19" y="519"/>
                    </a:cubicBezTo>
                    <a:cubicBezTo>
                      <a:pt x="9" y="519"/>
                      <a:pt x="0" y="519"/>
                      <a:pt x="0" y="534"/>
                    </a:cubicBezTo>
                    <a:cubicBezTo>
                      <a:pt x="0" y="541"/>
                      <a:pt x="2" y="543"/>
                      <a:pt x="9" y="543"/>
                    </a:cubicBezTo>
                    <a:cubicBezTo>
                      <a:pt x="34" y="543"/>
                      <a:pt x="58" y="541"/>
                      <a:pt x="82" y="541"/>
                    </a:cubicBezTo>
                    <a:cubicBezTo>
                      <a:pt x="109" y="541"/>
                      <a:pt x="138" y="543"/>
                      <a:pt x="168" y="543"/>
                    </a:cubicBezTo>
                    <a:cubicBezTo>
                      <a:pt x="170" y="543"/>
                      <a:pt x="182" y="543"/>
                      <a:pt x="182" y="526"/>
                    </a:cubicBezTo>
                    <a:cubicBezTo>
                      <a:pt x="182" y="519"/>
                      <a:pt x="172" y="519"/>
                      <a:pt x="160" y="519"/>
                    </a:cubicBezTo>
                    <a:cubicBezTo>
                      <a:pt x="119" y="519"/>
                      <a:pt x="119" y="512"/>
                      <a:pt x="119" y="504"/>
                    </a:cubicBezTo>
                    <a:cubicBezTo>
                      <a:pt x="119" y="495"/>
                      <a:pt x="155" y="356"/>
                      <a:pt x="160" y="334"/>
                    </a:cubicBezTo>
                    <a:cubicBezTo>
                      <a:pt x="172" y="358"/>
                      <a:pt x="194" y="387"/>
                      <a:pt x="238" y="387"/>
                    </a:cubicBezTo>
                    <a:cubicBezTo>
                      <a:pt x="338" y="387"/>
                      <a:pt x="445" y="263"/>
                      <a:pt x="445" y="136"/>
                    </a:cubicBezTo>
                    <a:cubicBezTo>
                      <a:pt x="445" y="56"/>
                      <a:pt x="396" y="0"/>
                      <a:pt x="331" y="0"/>
                    </a:cubicBezTo>
                    <a:cubicBezTo>
                      <a:pt x="289" y="0"/>
                      <a:pt x="248" y="32"/>
                      <a:pt x="219" y="63"/>
                    </a:cubicBezTo>
                    <a:cubicBezTo>
                      <a:pt x="211" y="19"/>
                      <a:pt x="175" y="0"/>
                      <a:pt x="143" y="0"/>
                    </a:cubicBezTo>
                    <a:cubicBezTo>
                      <a:pt x="104" y="0"/>
                      <a:pt x="87" y="34"/>
                      <a:pt x="80" y="49"/>
                    </a:cubicBezTo>
                    <a:cubicBezTo>
                      <a:pt x="63" y="78"/>
                      <a:pt x="53" y="129"/>
                      <a:pt x="53" y="131"/>
                    </a:cubicBezTo>
                    <a:cubicBezTo>
                      <a:pt x="53" y="141"/>
                      <a:pt x="60" y="141"/>
                      <a:pt x="63" y="141"/>
                    </a:cubicBezTo>
                    <a:cubicBezTo>
                      <a:pt x="73" y="141"/>
                      <a:pt x="73" y="139"/>
                      <a:pt x="78" y="122"/>
                    </a:cubicBezTo>
                    <a:cubicBezTo>
                      <a:pt x="92" y="61"/>
                      <a:pt x="109" y="19"/>
                      <a:pt x="141" y="19"/>
                    </a:cubicBezTo>
                    <a:cubicBezTo>
                      <a:pt x="155" y="19"/>
                      <a:pt x="168" y="27"/>
                      <a:pt x="168" y="58"/>
                    </a:cubicBezTo>
                    <a:cubicBezTo>
                      <a:pt x="168" y="78"/>
                      <a:pt x="163" y="88"/>
                      <a:pt x="160" y="102"/>
                    </a:cubicBezTo>
                    <a:cubicBezTo>
                      <a:pt x="129" y="229"/>
                      <a:pt x="97" y="356"/>
                      <a:pt x="65" y="483"/>
                    </a:cubicBezTo>
                    <a:moveTo>
                      <a:pt x="216" y="112"/>
                    </a:moveTo>
                    <a:cubicBezTo>
                      <a:pt x="221" y="88"/>
                      <a:pt x="246" y="63"/>
                      <a:pt x="260" y="51"/>
                    </a:cubicBezTo>
                    <a:cubicBezTo>
                      <a:pt x="289" y="24"/>
                      <a:pt x="314" y="19"/>
                      <a:pt x="328" y="19"/>
                    </a:cubicBezTo>
                    <a:cubicBezTo>
                      <a:pt x="362" y="19"/>
                      <a:pt x="384" y="49"/>
                      <a:pt x="384" y="100"/>
                    </a:cubicBezTo>
                    <a:cubicBezTo>
                      <a:pt x="384" y="151"/>
                      <a:pt x="355" y="248"/>
                      <a:pt x="340" y="280"/>
                    </a:cubicBezTo>
                    <a:cubicBezTo>
                      <a:pt x="311" y="341"/>
                      <a:pt x="270" y="368"/>
                      <a:pt x="238" y="368"/>
                    </a:cubicBezTo>
                    <a:cubicBezTo>
                      <a:pt x="182" y="368"/>
                      <a:pt x="170" y="297"/>
                      <a:pt x="170" y="292"/>
                    </a:cubicBezTo>
                    <a:cubicBezTo>
                      <a:pt x="171" y="288"/>
                      <a:pt x="170" y="290"/>
                      <a:pt x="172" y="280"/>
                    </a:cubicBezTo>
                    <a:cubicBezTo>
                      <a:pt x="187" y="224"/>
                      <a:pt x="202" y="168"/>
                      <a:pt x="216"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FDC38B06-B65E-719A-305C-5DEE6E32ADF4}"/>
                  </a:ext>
                </a:extLst>
              </p:cNvPr>
              <p:cNvSpPr/>
              <p:nvPr/>
            </p:nvSpPr>
            <p:spPr>
              <a:xfrm>
                <a:off x="5152680" y="5611680"/>
                <a:ext cx="93600" cy="185760"/>
              </a:xfrm>
              <a:custGeom>
                <a:avLst/>
                <a:gdLst>
                  <a:gd name="textAreaLeft" fmla="*/ 0 w 93600"/>
                  <a:gd name="textAreaRight" fmla="*/ 94680 w 93600"/>
                  <a:gd name="textAreaTop" fmla="*/ 0 h 185760"/>
                  <a:gd name="textAreaBottom" fmla="*/ 186840 h 185760"/>
                </a:gdLst>
                <a:ahLst/>
                <a:cxnLst/>
                <a:rect l="textAreaLeft" t="textAreaTop" r="textAreaRight" b="textAreaBottom"/>
                <a:pathLst>
                  <a:path w="263" h="519">
                    <a:moveTo>
                      <a:pt x="263" y="21"/>
                    </a:moveTo>
                    <a:cubicBezTo>
                      <a:pt x="263" y="12"/>
                      <a:pt x="254" y="0"/>
                      <a:pt x="239" y="0"/>
                    </a:cubicBezTo>
                    <a:cubicBezTo>
                      <a:pt x="222" y="0"/>
                      <a:pt x="205" y="17"/>
                      <a:pt x="205" y="34"/>
                    </a:cubicBezTo>
                    <a:cubicBezTo>
                      <a:pt x="205" y="43"/>
                      <a:pt x="212" y="56"/>
                      <a:pt x="229" y="56"/>
                    </a:cubicBezTo>
                    <a:cubicBezTo>
                      <a:pt x="246" y="56"/>
                      <a:pt x="263" y="41"/>
                      <a:pt x="263" y="21"/>
                    </a:cubicBezTo>
                    <a:moveTo>
                      <a:pt x="137" y="426"/>
                    </a:moveTo>
                    <a:cubicBezTo>
                      <a:pt x="124" y="468"/>
                      <a:pt x="93" y="502"/>
                      <a:pt x="59" y="502"/>
                    </a:cubicBezTo>
                    <a:cubicBezTo>
                      <a:pt x="51" y="502"/>
                      <a:pt x="44" y="502"/>
                      <a:pt x="37" y="499"/>
                    </a:cubicBezTo>
                    <a:cubicBezTo>
                      <a:pt x="51" y="492"/>
                      <a:pt x="56" y="477"/>
                      <a:pt x="56" y="468"/>
                    </a:cubicBezTo>
                    <a:cubicBezTo>
                      <a:pt x="56" y="453"/>
                      <a:pt x="47" y="446"/>
                      <a:pt x="34" y="446"/>
                    </a:cubicBezTo>
                    <a:cubicBezTo>
                      <a:pt x="15" y="446"/>
                      <a:pt x="0" y="463"/>
                      <a:pt x="0" y="482"/>
                    </a:cubicBezTo>
                    <a:cubicBezTo>
                      <a:pt x="0" y="504"/>
                      <a:pt x="22" y="519"/>
                      <a:pt x="59" y="519"/>
                    </a:cubicBezTo>
                    <a:cubicBezTo>
                      <a:pt x="95" y="519"/>
                      <a:pt x="166" y="497"/>
                      <a:pt x="183" y="424"/>
                    </a:cubicBezTo>
                    <a:cubicBezTo>
                      <a:pt x="201" y="352"/>
                      <a:pt x="219" y="281"/>
                      <a:pt x="236" y="209"/>
                    </a:cubicBezTo>
                    <a:cubicBezTo>
                      <a:pt x="239" y="204"/>
                      <a:pt x="241" y="197"/>
                      <a:pt x="241" y="190"/>
                    </a:cubicBezTo>
                    <a:cubicBezTo>
                      <a:pt x="241" y="156"/>
                      <a:pt x="212" y="134"/>
                      <a:pt x="176" y="134"/>
                    </a:cubicBezTo>
                    <a:cubicBezTo>
                      <a:pt x="110" y="134"/>
                      <a:pt x="71" y="217"/>
                      <a:pt x="71" y="224"/>
                    </a:cubicBezTo>
                    <a:cubicBezTo>
                      <a:pt x="71" y="231"/>
                      <a:pt x="77" y="229"/>
                      <a:pt x="81" y="231"/>
                    </a:cubicBezTo>
                    <a:cubicBezTo>
                      <a:pt x="88" y="231"/>
                      <a:pt x="90" y="231"/>
                      <a:pt x="93" y="221"/>
                    </a:cubicBezTo>
                    <a:cubicBezTo>
                      <a:pt x="107" y="187"/>
                      <a:pt x="139" y="151"/>
                      <a:pt x="176" y="151"/>
                    </a:cubicBezTo>
                    <a:cubicBezTo>
                      <a:pt x="190" y="151"/>
                      <a:pt x="195" y="160"/>
                      <a:pt x="195" y="180"/>
                    </a:cubicBezTo>
                    <a:cubicBezTo>
                      <a:pt x="195" y="185"/>
                      <a:pt x="193" y="195"/>
                      <a:pt x="193" y="197"/>
                    </a:cubicBezTo>
                    <a:cubicBezTo>
                      <a:pt x="174" y="273"/>
                      <a:pt x="155" y="350"/>
                      <a:pt x="137" y="4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E26AFAA5-11B2-ADB1-5862-3748EBE73795}"/>
                  </a:ext>
                </a:extLst>
              </p:cNvPr>
              <p:cNvSpPr/>
              <p:nvPr/>
            </p:nvSpPr>
            <p:spPr>
              <a:xfrm>
                <a:off x="5376240" y="5625720"/>
                <a:ext cx="187560" cy="11160"/>
              </a:xfrm>
              <a:custGeom>
                <a:avLst/>
                <a:gdLst>
                  <a:gd name="textAreaLeft" fmla="*/ 0 w 187560"/>
                  <a:gd name="textAreaRight" fmla="*/ 188640 w 187560"/>
                  <a:gd name="textAreaTop" fmla="*/ 0 h 11160"/>
                  <a:gd name="textAreaBottom" fmla="*/ 12240 h 11160"/>
                </a:gdLst>
                <a:ahLst/>
                <a:cxnLst/>
                <a:rect l="textAreaLeft" t="textAreaTop" r="textAreaRight" b="textAreaBottom"/>
                <a:pathLst>
                  <a:path w="524" h="34">
                    <a:moveTo>
                      <a:pt x="492" y="34"/>
                    </a:moveTo>
                    <a:cubicBezTo>
                      <a:pt x="506" y="34"/>
                      <a:pt x="524" y="34"/>
                      <a:pt x="524" y="17"/>
                    </a:cubicBezTo>
                    <a:cubicBezTo>
                      <a:pt x="524" y="0"/>
                      <a:pt x="506" y="0"/>
                      <a:pt x="492" y="0"/>
                    </a:cubicBezTo>
                    <a:cubicBezTo>
                      <a:pt x="338" y="0"/>
                      <a:pt x="184" y="0"/>
                      <a:pt x="29" y="0"/>
                    </a:cubicBezTo>
                    <a:cubicBezTo>
                      <a:pt x="15" y="0"/>
                      <a:pt x="0" y="0"/>
                      <a:pt x="0" y="17"/>
                    </a:cubicBezTo>
                    <a:cubicBezTo>
                      <a:pt x="0" y="34"/>
                      <a:pt x="15" y="34"/>
                      <a:pt x="29" y="34"/>
                    </a:cubicBezTo>
                    <a:cubicBezTo>
                      <a:pt x="184" y="34"/>
                      <a:pt x="338" y="34"/>
                      <a:pt x="492"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393502C3-BBB1-AF9F-A730-70C64EB946AE}"/>
                  </a:ext>
                </a:extLst>
              </p:cNvPr>
              <p:cNvSpPr/>
              <p:nvPr/>
            </p:nvSpPr>
            <p:spPr>
              <a:xfrm>
                <a:off x="5681160" y="5435280"/>
                <a:ext cx="239040" cy="306720"/>
              </a:xfrm>
              <a:custGeom>
                <a:avLst/>
                <a:gdLst>
                  <a:gd name="textAreaLeft" fmla="*/ 0 w 239040"/>
                  <a:gd name="textAreaRight" fmla="*/ 240120 w 239040"/>
                  <a:gd name="textAreaTop" fmla="*/ 0 h 306720"/>
                  <a:gd name="textAreaBottom" fmla="*/ 307800 h 306720"/>
                </a:gdLst>
                <a:ahLst/>
                <a:cxnLst/>
                <a:rect l="textAreaLeft" t="textAreaTop" r="textAreaRight" b="textAreaBottom"/>
                <a:pathLst>
                  <a:path w="667" h="855">
                    <a:moveTo>
                      <a:pt x="271" y="765"/>
                    </a:moveTo>
                    <a:cubicBezTo>
                      <a:pt x="220" y="655"/>
                      <a:pt x="170" y="544"/>
                      <a:pt x="120" y="433"/>
                    </a:cubicBezTo>
                    <a:cubicBezTo>
                      <a:pt x="115" y="419"/>
                      <a:pt x="110" y="419"/>
                      <a:pt x="107" y="419"/>
                    </a:cubicBezTo>
                    <a:cubicBezTo>
                      <a:pt x="105" y="419"/>
                      <a:pt x="103" y="419"/>
                      <a:pt x="93" y="426"/>
                    </a:cubicBezTo>
                    <a:cubicBezTo>
                      <a:pt x="65" y="446"/>
                      <a:pt x="38" y="467"/>
                      <a:pt x="10" y="487"/>
                    </a:cubicBezTo>
                    <a:cubicBezTo>
                      <a:pt x="0" y="497"/>
                      <a:pt x="0" y="499"/>
                      <a:pt x="0" y="502"/>
                    </a:cubicBezTo>
                    <a:cubicBezTo>
                      <a:pt x="0" y="507"/>
                      <a:pt x="3" y="511"/>
                      <a:pt x="8" y="511"/>
                    </a:cubicBezTo>
                    <a:cubicBezTo>
                      <a:pt x="15" y="511"/>
                      <a:pt x="30" y="499"/>
                      <a:pt x="37" y="492"/>
                    </a:cubicBezTo>
                    <a:cubicBezTo>
                      <a:pt x="42" y="487"/>
                      <a:pt x="56" y="477"/>
                      <a:pt x="66" y="470"/>
                    </a:cubicBezTo>
                    <a:cubicBezTo>
                      <a:pt x="122" y="594"/>
                      <a:pt x="178" y="719"/>
                      <a:pt x="234" y="843"/>
                    </a:cubicBezTo>
                    <a:cubicBezTo>
                      <a:pt x="239" y="855"/>
                      <a:pt x="244" y="855"/>
                      <a:pt x="251" y="855"/>
                    </a:cubicBezTo>
                    <a:cubicBezTo>
                      <a:pt x="266" y="855"/>
                      <a:pt x="268" y="850"/>
                      <a:pt x="273" y="838"/>
                    </a:cubicBezTo>
                    <a:cubicBezTo>
                      <a:pt x="403" y="570"/>
                      <a:pt x="533" y="302"/>
                      <a:pt x="663" y="34"/>
                    </a:cubicBezTo>
                    <a:cubicBezTo>
                      <a:pt x="667" y="22"/>
                      <a:pt x="667" y="19"/>
                      <a:pt x="667" y="17"/>
                    </a:cubicBezTo>
                    <a:cubicBezTo>
                      <a:pt x="667" y="9"/>
                      <a:pt x="660" y="0"/>
                      <a:pt x="650" y="0"/>
                    </a:cubicBezTo>
                    <a:cubicBezTo>
                      <a:pt x="643" y="0"/>
                      <a:pt x="638" y="4"/>
                      <a:pt x="631" y="17"/>
                    </a:cubicBezTo>
                    <a:cubicBezTo>
                      <a:pt x="511" y="266"/>
                      <a:pt x="391" y="516"/>
                      <a:pt x="271" y="7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A3BD5FC1-B05D-C1CC-5A9C-D0CCBADA4A75}"/>
                  </a:ext>
                </a:extLst>
              </p:cNvPr>
              <p:cNvSpPr/>
              <p:nvPr/>
            </p:nvSpPr>
            <p:spPr>
              <a:xfrm>
                <a:off x="5915160" y="5435280"/>
                <a:ext cx="244440" cy="11160"/>
              </a:xfrm>
              <a:custGeom>
                <a:avLst/>
                <a:gdLst>
                  <a:gd name="textAreaLeft" fmla="*/ 0 w 244440"/>
                  <a:gd name="textAreaRight" fmla="*/ 245520 w 244440"/>
                  <a:gd name="textAreaTop" fmla="*/ 0 h 11160"/>
                  <a:gd name="textAreaBottom" fmla="*/ 12240 h 11160"/>
                </a:gdLst>
                <a:ahLst/>
                <a:cxnLst/>
                <a:rect l="textAreaLeft" t="textAreaTop" r="textAreaRight" b="textAreaBottom"/>
                <a:pathLst>
                  <a:path w="682" h="34">
                    <a:moveTo>
                      <a:pt x="341" y="34"/>
                    </a:moveTo>
                    <a:cubicBezTo>
                      <a:pt x="228" y="34"/>
                      <a:pt x="114" y="34"/>
                      <a:pt x="0" y="34"/>
                    </a:cubicBezTo>
                    <a:cubicBezTo>
                      <a:pt x="0" y="22"/>
                      <a:pt x="0" y="11"/>
                      <a:pt x="0" y="0"/>
                    </a:cubicBezTo>
                    <a:cubicBezTo>
                      <a:pt x="228" y="0"/>
                      <a:pt x="455" y="0"/>
                      <a:pt x="682" y="0"/>
                    </a:cubicBezTo>
                    <a:cubicBezTo>
                      <a:pt x="682" y="11"/>
                      <a:pt x="682" y="22"/>
                      <a:pt x="682" y="34"/>
                    </a:cubicBezTo>
                    <a:cubicBezTo>
                      <a:pt x="568" y="34"/>
                      <a:pt x="455" y="34"/>
                      <a:pt x="341"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0" name="Freeform 49">
                <a:extLst>
                  <a:ext uri="{FF2B5EF4-FFF2-40B4-BE49-F238E27FC236}">
                    <a16:creationId xmlns:a16="http://schemas.microsoft.com/office/drawing/2014/main" id="{EF2A563B-DAF0-599E-3299-FA8A00E6539D}"/>
                  </a:ext>
                </a:extLst>
              </p:cNvPr>
              <p:cNvSpPr/>
              <p:nvPr/>
            </p:nvSpPr>
            <p:spPr>
              <a:xfrm>
                <a:off x="5926680" y="5499360"/>
                <a:ext cx="222840" cy="207720"/>
              </a:xfrm>
              <a:custGeom>
                <a:avLst/>
                <a:gdLst>
                  <a:gd name="textAreaLeft" fmla="*/ 0 w 222840"/>
                  <a:gd name="textAreaRight" fmla="*/ 223920 w 222840"/>
                  <a:gd name="textAreaTop" fmla="*/ 0 h 207720"/>
                  <a:gd name="textAreaBottom" fmla="*/ 208800 h 207720"/>
                </a:gdLst>
                <a:ahLst/>
                <a:cxnLst/>
                <a:rect l="textAreaLeft" t="textAreaTop" r="textAreaRight" b="textAreaBottom"/>
                <a:pathLst>
                  <a:path w="622" h="580">
                    <a:moveTo>
                      <a:pt x="575" y="382"/>
                    </a:moveTo>
                    <a:cubicBezTo>
                      <a:pt x="577" y="377"/>
                      <a:pt x="578" y="374"/>
                      <a:pt x="579" y="370"/>
                    </a:cubicBezTo>
                    <a:cubicBezTo>
                      <a:pt x="579" y="368"/>
                      <a:pt x="579" y="360"/>
                      <a:pt x="567" y="360"/>
                    </a:cubicBezTo>
                    <a:cubicBezTo>
                      <a:pt x="560" y="360"/>
                      <a:pt x="560" y="365"/>
                      <a:pt x="557" y="370"/>
                    </a:cubicBezTo>
                    <a:cubicBezTo>
                      <a:pt x="502" y="497"/>
                      <a:pt x="470" y="553"/>
                      <a:pt x="324" y="553"/>
                    </a:cubicBezTo>
                    <a:cubicBezTo>
                      <a:pt x="282" y="553"/>
                      <a:pt x="241" y="553"/>
                      <a:pt x="200" y="553"/>
                    </a:cubicBezTo>
                    <a:cubicBezTo>
                      <a:pt x="187" y="553"/>
                      <a:pt x="185" y="553"/>
                      <a:pt x="180" y="553"/>
                    </a:cubicBezTo>
                    <a:cubicBezTo>
                      <a:pt x="170" y="553"/>
                      <a:pt x="168" y="550"/>
                      <a:pt x="168" y="546"/>
                    </a:cubicBezTo>
                    <a:cubicBezTo>
                      <a:pt x="168" y="543"/>
                      <a:pt x="168" y="541"/>
                      <a:pt x="173" y="526"/>
                    </a:cubicBezTo>
                    <a:cubicBezTo>
                      <a:pt x="192" y="448"/>
                      <a:pt x="212" y="370"/>
                      <a:pt x="231" y="292"/>
                    </a:cubicBezTo>
                    <a:cubicBezTo>
                      <a:pt x="260" y="292"/>
                      <a:pt x="288" y="292"/>
                      <a:pt x="316" y="292"/>
                    </a:cubicBezTo>
                    <a:cubicBezTo>
                      <a:pt x="390" y="292"/>
                      <a:pt x="390" y="309"/>
                      <a:pt x="390" y="331"/>
                    </a:cubicBezTo>
                    <a:cubicBezTo>
                      <a:pt x="390" y="336"/>
                      <a:pt x="390" y="346"/>
                      <a:pt x="382" y="372"/>
                    </a:cubicBezTo>
                    <a:cubicBezTo>
                      <a:pt x="380" y="377"/>
                      <a:pt x="380" y="380"/>
                      <a:pt x="380" y="382"/>
                    </a:cubicBezTo>
                    <a:cubicBezTo>
                      <a:pt x="380" y="387"/>
                      <a:pt x="385" y="392"/>
                      <a:pt x="392" y="392"/>
                    </a:cubicBezTo>
                    <a:cubicBezTo>
                      <a:pt x="399" y="392"/>
                      <a:pt x="402" y="387"/>
                      <a:pt x="404" y="375"/>
                    </a:cubicBezTo>
                    <a:cubicBezTo>
                      <a:pt x="420" y="308"/>
                      <a:pt x="437" y="242"/>
                      <a:pt x="453" y="175"/>
                    </a:cubicBezTo>
                    <a:cubicBezTo>
                      <a:pt x="453" y="168"/>
                      <a:pt x="448" y="165"/>
                      <a:pt x="443" y="165"/>
                    </a:cubicBezTo>
                    <a:cubicBezTo>
                      <a:pt x="436" y="165"/>
                      <a:pt x="433" y="170"/>
                      <a:pt x="431" y="180"/>
                    </a:cubicBezTo>
                    <a:cubicBezTo>
                      <a:pt x="411" y="246"/>
                      <a:pt x="397" y="265"/>
                      <a:pt x="319" y="265"/>
                    </a:cubicBezTo>
                    <a:cubicBezTo>
                      <a:pt x="292" y="265"/>
                      <a:pt x="265" y="265"/>
                      <a:pt x="239" y="265"/>
                    </a:cubicBezTo>
                    <a:cubicBezTo>
                      <a:pt x="256" y="196"/>
                      <a:pt x="273" y="127"/>
                      <a:pt x="290" y="58"/>
                    </a:cubicBezTo>
                    <a:cubicBezTo>
                      <a:pt x="297" y="29"/>
                      <a:pt x="297" y="24"/>
                      <a:pt x="336" y="24"/>
                    </a:cubicBezTo>
                    <a:cubicBezTo>
                      <a:pt x="376" y="24"/>
                      <a:pt x="415" y="24"/>
                      <a:pt x="455" y="24"/>
                    </a:cubicBezTo>
                    <a:cubicBezTo>
                      <a:pt x="560" y="24"/>
                      <a:pt x="587" y="51"/>
                      <a:pt x="587" y="119"/>
                    </a:cubicBezTo>
                    <a:cubicBezTo>
                      <a:pt x="587" y="141"/>
                      <a:pt x="587" y="143"/>
                      <a:pt x="582" y="165"/>
                    </a:cubicBezTo>
                    <a:cubicBezTo>
                      <a:pt x="582" y="170"/>
                      <a:pt x="582" y="176"/>
                      <a:pt x="582" y="180"/>
                    </a:cubicBezTo>
                    <a:cubicBezTo>
                      <a:pt x="582" y="184"/>
                      <a:pt x="584" y="192"/>
                      <a:pt x="592" y="192"/>
                    </a:cubicBezTo>
                    <a:cubicBezTo>
                      <a:pt x="601" y="192"/>
                      <a:pt x="604" y="185"/>
                      <a:pt x="604" y="170"/>
                    </a:cubicBezTo>
                    <a:cubicBezTo>
                      <a:pt x="609" y="121"/>
                      <a:pt x="615" y="71"/>
                      <a:pt x="621" y="21"/>
                    </a:cubicBezTo>
                    <a:cubicBezTo>
                      <a:pt x="623" y="0"/>
                      <a:pt x="621" y="0"/>
                      <a:pt x="599" y="0"/>
                    </a:cubicBezTo>
                    <a:cubicBezTo>
                      <a:pt x="454" y="0"/>
                      <a:pt x="310" y="0"/>
                      <a:pt x="166" y="0"/>
                    </a:cubicBezTo>
                    <a:cubicBezTo>
                      <a:pt x="148" y="0"/>
                      <a:pt x="141" y="0"/>
                      <a:pt x="141" y="17"/>
                    </a:cubicBezTo>
                    <a:cubicBezTo>
                      <a:pt x="141" y="24"/>
                      <a:pt x="148" y="24"/>
                      <a:pt x="166" y="24"/>
                    </a:cubicBezTo>
                    <a:cubicBezTo>
                      <a:pt x="197" y="24"/>
                      <a:pt x="219" y="24"/>
                      <a:pt x="219" y="41"/>
                    </a:cubicBezTo>
                    <a:cubicBezTo>
                      <a:pt x="219" y="43"/>
                      <a:pt x="219" y="46"/>
                      <a:pt x="217" y="60"/>
                    </a:cubicBezTo>
                    <a:cubicBezTo>
                      <a:pt x="179" y="212"/>
                      <a:pt x="140" y="363"/>
                      <a:pt x="102" y="514"/>
                    </a:cubicBezTo>
                    <a:cubicBezTo>
                      <a:pt x="95" y="548"/>
                      <a:pt x="93" y="553"/>
                      <a:pt x="24" y="553"/>
                    </a:cubicBezTo>
                    <a:cubicBezTo>
                      <a:pt x="10" y="553"/>
                      <a:pt x="0" y="553"/>
                      <a:pt x="0" y="570"/>
                    </a:cubicBezTo>
                    <a:cubicBezTo>
                      <a:pt x="0" y="580"/>
                      <a:pt x="10" y="580"/>
                      <a:pt x="24" y="580"/>
                    </a:cubicBezTo>
                    <a:cubicBezTo>
                      <a:pt x="173" y="580"/>
                      <a:pt x="321" y="580"/>
                      <a:pt x="470" y="580"/>
                    </a:cubicBezTo>
                    <a:cubicBezTo>
                      <a:pt x="489" y="580"/>
                      <a:pt x="489" y="580"/>
                      <a:pt x="497" y="565"/>
                    </a:cubicBezTo>
                    <a:cubicBezTo>
                      <a:pt x="523" y="504"/>
                      <a:pt x="549" y="443"/>
                      <a:pt x="575" y="38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1" name="Straight Connector 50">
            <a:extLst>
              <a:ext uri="{FF2B5EF4-FFF2-40B4-BE49-F238E27FC236}">
                <a16:creationId xmlns:a16="http://schemas.microsoft.com/office/drawing/2014/main" id="{BAFA766E-E082-C508-9588-93CB193F3BE6}"/>
              </a:ext>
            </a:extLst>
          </p:cNvPr>
          <p:cNvSpPr/>
          <p:nvPr/>
        </p:nvSpPr>
        <p:spPr>
          <a:xfrm flipV="1">
            <a:off x="9811920" y="4260100"/>
            <a:ext cx="349200" cy="1263240"/>
          </a:xfrm>
          <a:prstGeom prst="line">
            <a:avLst/>
          </a:prstGeom>
          <a:ln w="109800">
            <a:solidFill>
              <a:srgbClr val="000000"/>
            </a:solidFill>
            <a:round/>
            <a:tailEnd type="triangle" w="med" len="med"/>
          </a:ln>
        </p:spPr>
        <p:style>
          <a:lnRef idx="0">
            <a:scrgbClr r="0" g="0" b="0"/>
          </a:lnRef>
          <a:fillRef idx="0">
            <a:scrgbClr r="0" g="0" b="0"/>
          </a:fillRef>
          <a:effectRef idx="0">
            <a:scrgbClr r="0" g="0" b="0"/>
          </a:effectRef>
          <a:fontRef idx="minor"/>
        </p:style>
        <p:txBody>
          <a:bodyPr lIns="135720" tIns="90720" rIns="135720" bIns="90720" anchor="ctr">
            <a:noAutofit/>
          </a:bodyPr>
          <a:lstStyle/>
          <a:p>
            <a:endParaRPr lang="en-US" sz="2400" b="0" strike="noStrike" spc="-1">
              <a:solidFill>
                <a:srgbClr val="000000"/>
              </a:solidFill>
              <a:latin typeface="Arial"/>
              <a:ea typeface="DejaVu Sans"/>
            </a:endParaRPr>
          </a:p>
        </p:txBody>
      </p:sp>
      <p:grpSp>
        <p:nvGrpSpPr>
          <p:cNvPr id="52" name="Group 51">
            <a:extLst>
              <a:ext uri="{FF2B5EF4-FFF2-40B4-BE49-F238E27FC236}">
                <a16:creationId xmlns:a16="http://schemas.microsoft.com/office/drawing/2014/main" id="{97DB5C5A-2A61-13BC-C992-ABAE71389EB3}"/>
              </a:ext>
            </a:extLst>
          </p:cNvPr>
          <p:cNvGrpSpPr/>
          <p:nvPr/>
        </p:nvGrpSpPr>
        <p:grpSpPr>
          <a:xfrm>
            <a:off x="7817520" y="5508940"/>
            <a:ext cx="3665880" cy="798840"/>
            <a:chOff x="7657560" y="5640840"/>
            <a:chExt cx="3665880" cy="798840"/>
          </a:xfrm>
        </p:grpSpPr>
        <p:grpSp>
          <p:nvGrpSpPr>
            <p:cNvPr id="53" name="Group 52">
              <a:extLst>
                <a:ext uri="{FF2B5EF4-FFF2-40B4-BE49-F238E27FC236}">
                  <a16:creationId xmlns:a16="http://schemas.microsoft.com/office/drawing/2014/main" id="{3F3BE432-567E-748B-9E05-E1B585356E24}"/>
                </a:ext>
              </a:extLst>
            </p:cNvPr>
            <p:cNvGrpSpPr/>
            <p:nvPr/>
          </p:nvGrpSpPr>
          <p:grpSpPr>
            <a:xfrm>
              <a:off x="7657560" y="5640840"/>
              <a:ext cx="3665880" cy="798840"/>
              <a:chOff x="7657560" y="5640840"/>
              <a:chExt cx="3665880" cy="798840"/>
            </a:xfrm>
          </p:grpSpPr>
          <p:sp>
            <p:nvSpPr>
              <p:cNvPr id="54" name="Freeform 53">
                <a:extLst>
                  <a:ext uri="{FF2B5EF4-FFF2-40B4-BE49-F238E27FC236}">
                    <a16:creationId xmlns:a16="http://schemas.microsoft.com/office/drawing/2014/main" id="{157E91AD-7570-86E0-E0C3-5D084A176065}"/>
                  </a:ext>
                </a:extLst>
              </p:cNvPr>
              <p:cNvSpPr/>
              <p:nvPr/>
            </p:nvSpPr>
            <p:spPr>
              <a:xfrm>
                <a:off x="7661160" y="5655240"/>
                <a:ext cx="3648960" cy="770040"/>
              </a:xfrm>
              <a:custGeom>
                <a:avLst/>
                <a:gdLst>
                  <a:gd name="textAreaLeft" fmla="*/ 0 w 3648960"/>
                  <a:gd name="textAreaRight" fmla="*/ 3650040 w 3648960"/>
                  <a:gd name="textAreaTop" fmla="*/ 0 h 770040"/>
                  <a:gd name="textAreaBottom" fmla="*/ 771120 h 770040"/>
                </a:gdLst>
                <a:ahLst/>
                <a:cxnLst/>
                <a:rect l="textAreaLeft" t="textAreaTop" r="textAreaRight" b="textAreaBottom"/>
                <a:pathLst>
                  <a:path w="10139" h="2142">
                    <a:moveTo>
                      <a:pt x="0" y="0"/>
                    </a:moveTo>
                    <a:cubicBezTo>
                      <a:pt x="3380" y="0"/>
                      <a:pt x="6759" y="0"/>
                      <a:pt x="10139" y="0"/>
                    </a:cubicBezTo>
                    <a:cubicBezTo>
                      <a:pt x="10139" y="714"/>
                      <a:pt x="10139" y="1428"/>
                      <a:pt x="10139" y="2142"/>
                    </a:cubicBezTo>
                    <a:cubicBezTo>
                      <a:pt x="6759" y="2142"/>
                      <a:pt x="3380" y="2142"/>
                      <a:pt x="0" y="2142"/>
                    </a:cubicBezTo>
                    <a:cubicBezTo>
                      <a:pt x="0" y="1428"/>
                      <a:pt x="0" y="714"/>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5" name="Freeform 54">
                <a:extLst>
                  <a:ext uri="{FF2B5EF4-FFF2-40B4-BE49-F238E27FC236}">
                    <a16:creationId xmlns:a16="http://schemas.microsoft.com/office/drawing/2014/main" id="{D4AF8788-7BC8-3471-73BB-18140D57E65F}"/>
                  </a:ext>
                </a:extLst>
              </p:cNvPr>
              <p:cNvSpPr/>
              <p:nvPr/>
            </p:nvSpPr>
            <p:spPr>
              <a:xfrm>
                <a:off x="7657560" y="5953680"/>
                <a:ext cx="137520" cy="121680"/>
              </a:xfrm>
              <a:custGeom>
                <a:avLst/>
                <a:gdLst>
                  <a:gd name="textAreaLeft" fmla="*/ 0 w 137520"/>
                  <a:gd name="textAreaRight" fmla="*/ 138600 w 137520"/>
                  <a:gd name="textAreaTop" fmla="*/ 0 h 121680"/>
                  <a:gd name="textAreaBottom" fmla="*/ 122760 h 121680"/>
                </a:gdLst>
                <a:ahLst/>
                <a:cxnLst/>
                <a:rect l="textAreaLeft" t="textAreaTop" r="textAreaRight" b="textAreaBottom"/>
                <a:pathLst>
                  <a:path w="385" h="341">
                    <a:moveTo>
                      <a:pt x="350" y="44"/>
                    </a:moveTo>
                    <a:cubicBezTo>
                      <a:pt x="361" y="44"/>
                      <a:pt x="385" y="44"/>
                      <a:pt x="385" y="20"/>
                    </a:cubicBezTo>
                    <a:cubicBezTo>
                      <a:pt x="385" y="0"/>
                      <a:pt x="371" y="0"/>
                      <a:pt x="359" y="0"/>
                    </a:cubicBezTo>
                    <a:cubicBezTo>
                      <a:pt x="303" y="0"/>
                      <a:pt x="247" y="0"/>
                      <a:pt x="191" y="0"/>
                    </a:cubicBezTo>
                    <a:cubicBezTo>
                      <a:pt x="81" y="0"/>
                      <a:pt x="0" y="128"/>
                      <a:pt x="0" y="220"/>
                    </a:cubicBezTo>
                    <a:cubicBezTo>
                      <a:pt x="0" y="288"/>
                      <a:pt x="44" y="341"/>
                      <a:pt x="110" y="341"/>
                    </a:cubicBezTo>
                    <a:cubicBezTo>
                      <a:pt x="197" y="341"/>
                      <a:pt x="292" y="249"/>
                      <a:pt x="292" y="130"/>
                    </a:cubicBezTo>
                    <a:cubicBezTo>
                      <a:pt x="292" y="117"/>
                      <a:pt x="292" y="80"/>
                      <a:pt x="269" y="44"/>
                    </a:cubicBezTo>
                    <a:cubicBezTo>
                      <a:pt x="296" y="44"/>
                      <a:pt x="323" y="44"/>
                      <a:pt x="350" y="44"/>
                    </a:cubicBezTo>
                    <a:moveTo>
                      <a:pt x="110" y="325"/>
                    </a:moveTo>
                    <a:cubicBezTo>
                      <a:pt x="75" y="325"/>
                      <a:pt x="46" y="297"/>
                      <a:pt x="46" y="242"/>
                    </a:cubicBezTo>
                    <a:cubicBezTo>
                      <a:pt x="46" y="218"/>
                      <a:pt x="54" y="154"/>
                      <a:pt x="81" y="110"/>
                    </a:cubicBezTo>
                    <a:cubicBezTo>
                      <a:pt x="110" y="55"/>
                      <a:pt x="153" y="44"/>
                      <a:pt x="178" y="44"/>
                    </a:cubicBezTo>
                    <a:cubicBezTo>
                      <a:pt x="240" y="44"/>
                      <a:pt x="247" y="97"/>
                      <a:pt x="247" y="121"/>
                    </a:cubicBezTo>
                    <a:cubicBezTo>
                      <a:pt x="247" y="156"/>
                      <a:pt x="232" y="220"/>
                      <a:pt x="207" y="260"/>
                    </a:cubicBezTo>
                    <a:cubicBezTo>
                      <a:pt x="178" y="303"/>
                      <a:pt x="139" y="325"/>
                      <a:pt x="110" y="3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4764870B-390E-6D9B-BFF9-7E0482D4455E}"/>
                  </a:ext>
                </a:extLst>
              </p:cNvPr>
              <p:cNvSpPr/>
              <p:nvPr/>
            </p:nvSpPr>
            <p:spPr>
              <a:xfrm>
                <a:off x="7810560" y="6029640"/>
                <a:ext cx="72000" cy="86760"/>
              </a:xfrm>
              <a:custGeom>
                <a:avLst/>
                <a:gdLst>
                  <a:gd name="textAreaLeft" fmla="*/ 0 w 72000"/>
                  <a:gd name="textAreaRight" fmla="*/ 73080 w 72000"/>
                  <a:gd name="textAreaTop" fmla="*/ 0 h 86760"/>
                  <a:gd name="textAreaBottom" fmla="*/ 87840 h 86760"/>
                </a:gdLst>
                <a:ahLst/>
                <a:cxnLst/>
                <a:rect l="textAreaLeft" t="textAreaTop" r="textAreaRight" b="textAreaBottom"/>
                <a:pathLst>
                  <a:path w="203" h="244">
                    <a:moveTo>
                      <a:pt x="184" y="35"/>
                    </a:moveTo>
                    <a:cubicBezTo>
                      <a:pt x="170" y="38"/>
                      <a:pt x="161" y="49"/>
                      <a:pt x="161" y="60"/>
                    </a:cubicBezTo>
                    <a:cubicBezTo>
                      <a:pt x="161" y="73"/>
                      <a:pt x="172" y="77"/>
                      <a:pt x="180" y="77"/>
                    </a:cubicBezTo>
                    <a:cubicBezTo>
                      <a:pt x="184" y="77"/>
                      <a:pt x="203" y="75"/>
                      <a:pt x="203" y="46"/>
                    </a:cubicBezTo>
                    <a:cubicBezTo>
                      <a:pt x="203" y="11"/>
                      <a:pt x="168" y="0"/>
                      <a:pt x="137" y="0"/>
                    </a:cubicBezTo>
                    <a:cubicBezTo>
                      <a:pt x="56" y="0"/>
                      <a:pt x="41" y="62"/>
                      <a:pt x="41" y="79"/>
                    </a:cubicBezTo>
                    <a:cubicBezTo>
                      <a:pt x="41" y="99"/>
                      <a:pt x="54" y="112"/>
                      <a:pt x="60" y="119"/>
                    </a:cubicBezTo>
                    <a:cubicBezTo>
                      <a:pt x="72" y="128"/>
                      <a:pt x="83" y="130"/>
                      <a:pt x="118" y="136"/>
                    </a:cubicBezTo>
                    <a:cubicBezTo>
                      <a:pt x="128" y="139"/>
                      <a:pt x="161" y="145"/>
                      <a:pt x="161" y="174"/>
                    </a:cubicBezTo>
                    <a:cubicBezTo>
                      <a:pt x="161" y="183"/>
                      <a:pt x="155" y="202"/>
                      <a:pt x="135" y="215"/>
                    </a:cubicBezTo>
                    <a:cubicBezTo>
                      <a:pt x="114" y="229"/>
                      <a:pt x="89" y="229"/>
                      <a:pt x="83" y="229"/>
                    </a:cubicBezTo>
                    <a:cubicBezTo>
                      <a:pt x="62" y="229"/>
                      <a:pt x="33" y="222"/>
                      <a:pt x="23" y="204"/>
                    </a:cubicBezTo>
                    <a:cubicBezTo>
                      <a:pt x="39" y="202"/>
                      <a:pt x="50" y="189"/>
                      <a:pt x="50" y="174"/>
                    </a:cubicBezTo>
                    <a:cubicBezTo>
                      <a:pt x="50" y="161"/>
                      <a:pt x="41" y="154"/>
                      <a:pt x="31" y="154"/>
                    </a:cubicBezTo>
                    <a:cubicBezTo>
                      <a:pt x="14" y="154"/>
                      <a:pt x="0" y="167"/>
                      <a:pt x="0" y="191"/>
                    </a:cubicBezTo>
                    <a:cubicBezTo>
                      <a:pt x="0" y="222"/>
                      <a:pt x="33" y="244"/>
                      <a:pt x="83" y="244"/>
                    </a:cubicBezTo>
                    <a:cubicBezTo>
                      <a:pt x="176" y="244"/>
                      <a:pt x="193" y="176"/>
                      <a:pt x="193" y="154"/>
                    </a:cubicBezTo>
                    <a:cubicBezTo>
                      <a:pt x="193" y="103"/>
                      <a:pt x="143" y="95"/>
                      <a:pt x="124" y="90"/>
                    </a:cubicBezTo>
                    <a:cubicBezTo>
                      <a:pt x="118" y="90"/>
                      <a:pt x="106" y="88"/>
                      <a:pt x="103" y="86"/>
                    </a:cubicBezTo>
                    <a:cubicBezTo>
                      <a:pt x="85" y="84"/>
                      <a:pt x="74" y="71"/>
                      <a:pt x="74" y="60"/>
                    </a:cubicBezTo>
                    <a:cubicBezTo>
                      <a:pt x="74" y="46"/>
                      <a:pt x="85" y="33"/>
                      <a:pt x="95" y="24"/>
                    </a:cubicBezTo>
                    <a:cubicBezTo>
                      <a:pt x="110" y="16"/>
                      <a:pt x="126" y="16"/>
                      <a:pt x="135" y="16"/>
                    </a:cubicBezTo>
                    <a:cubicBezTo>
                      <a:pt x="147" y="16"/>
                      <a:pt x="172" y="16"/>
                      <a:pt x="184" y="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2840" rIns="90000" bIns="42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8A2772CC-2A3E-686F-900F-833A9B9473EE}"/>
                  </a:ext>
                </a:extLst>
              </p:cNvPr>
              <p:cNvSpPr/>
              <p:nvPr/>
            </p:nvSpPr>
            <p:spPr>
              <a:xfrm>
                <a:off x="7917120" y="6093000"/>
                <a:ext cx="21960" cy="59040"/>
              </a:xfrm>
              <a:custGeom>
                <a:avLst/>
                <a:gdLst>
                  <a:gd name="textAreaLeft" fmla="*/ 0 w 21960"/>
                  <a:gd name="textAreaRight" fmla="*/ 23040 w 21960"/>
                  <a:gd name="textAreaTop" fmla="*/ 0 h 59040"/>
                  <a:gd name="textAreaBottom" fmla="*/ 60120 h 59040"/>
                </a:gdLst>
                <a:ahLst/>
                <a:cxnLst/>
                <a:rect l="textAreaLeft" t="textAreaTop" r="textAreaRight" b="textAreaBottom"/>
                <a:pathLst>
                  <a:path w="64" h="167">
                    <a:moveTo>
                      <a:pt x="50" y="53"/>
                    </a:moveTo>
                    <a:cubicBezTo>
                      <a:pt x="50" y="83"/>
                      <a:pt x="46" y="116"/>
                      <a:pt x="11" y="151"/>
                    </a:cubicBezTo>
                    <a:cubicBezTo>
                      <a:pt x="8" y="154"/>
                      <a:pt x="6" y="156"/>
                      <a:pt x="6" y="158"/>
                    </a:cubicBezTo>
                    <a:cubicBezTo>
                      <a:pt x="6" y="162"/>
                      <a:pt x="11" y="167"/>
                      <a:pt x="15" y="167"/>
                    </a:cubicBezTo>
                    <a:cubicBezTo>
                      <a:pt x="21" y="167"/>
                      <a:pt x="64" y="123"/>
                      <a:pt x="64" y="59"/>
                    </a:cubicBezTo>
                    <a:cubicBezTo>
                      <a:pt x="64" y="24"/>
                      <a:pt x="52" y="0"/>
                      <a:pt x="29" y="0"/>
                    </a:cubicBezTo>
                    <a:cubicBezTo>
                      <a:pt x="13" y="0"/>
                      <a:pt x="0" y="13"/>
                      <a:pt x="0" y="31"/>
                    </a:cubicBezTo>
                    <a:cubicBezTo>
                      <a:pt x="0" y="48"/>
                      <a:pt x="13" y="61"/>
                      <a:pt x="29" y="61"/>
                    </a:cubicBezTo>
                    <a:cubicBezTo>
                      <a:pt x="42" y="61"/>
                      <a:pt x="43" y="56"/>
                      <a:pt x="50"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15120" rIns="90000" bIns="15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ED561BC6-9639-E82D-56CB-3A7E490B5A9A}"/>
                  </a:ext>
                </a:extLst>
              </p:cNvPr>
              <p:cNvSpPr/>
              <p:nvPr/>
            </p:nvSpPr>
            <p:spPr>
              <a:xfrm>
                <a:off x="7972560" y="5978520"/>
                <a:ext cx="95760" cy="174960"/>
              </a:xfrm>
              <a:custGeom>
                <a:avLst/>
                <a:gdLst>
                  <a:gd name="textAreaLeft" fmla="*/ 0 w 95760"/>
                  <a:gd name="textAreaRight" fmla="*/ 96840 w 95760"/>
                  <a:gd name="textAreaTop" fmla="*/ 0 h 174960"/>
                  <a:gd name="textAreaBottom" fmla="*/ 176040 h 174960"/>
                </a:gdLst>
                <a:ahLst/>
                <a:cxnLst/>
                <a:rect l="textAreaLeft" t="textAreaTop" r="textAreaRight" b="textAreaBottom"/>
                <a:pathLst>
                  <a:path w="269" h="489">
                    <a:moveTo>
                      <a:pt x="170" y="166"/>
                    </a:moveTo>
                    <a:cubicBezTo>
                      <a:pt x="186" y="166"/>
                      <a:pt x="203" y="166"/>
                      <a:pt x="219" y="166"/>
                    </a:cubicBezTo>
                    <a:cubicBezTo>
                      <a:pt x="230" y="166"/>
                      <a:pt x="236" y="166"/>
                      <a:pt x="236" y="155"/>
                    </a:cubicBezTo>
                    <a:cubicBezTo>
                      <a:pt x="236" y="147"/>
                      <a:pt x="230" y="147"/>
                      <a:pt x="221" y="147"/>
                    </a:cubicBezTo>
                    <a:cubicBezTo>
                      <a:pt x="205" y="147"/>
                      <a:pt x="190" y="147"/>
                      <a:pt x="174" y="147"/>
                    </a:cubicBezTo>
                    <a:cubicBezTo>
                      <a:pt x="184" y="79"/>
                      <a:pt x="188" y="54"/>
                      <a:pt x="192" y="39"/>
                    </a:cubicBezTo>
                    <a:cubicBezTo>
                      <a:pt x="196" y="26"/>
                      <a:pt x="207" y="15"/>
                      <a:pt x="219" y="15"/>
                    </a:cubicBezTo>
                    <a:cubicBezTo>
                      <a:pt x="227" y="17"/>
                      <a:pt x="234" y="15"/>
                      <a:pt x="242" y="22"/>
                    </a:cubicBezTo>
                    <a:cubicBezTo>
                      <a:pt x="221" y="28"/>
                      <a:pt x="221" y="48"/>
                      <a:pt x="221" y="50"/>
                    </a:cubicBezTo>
                    <a:cubicBezTo>
                      <a:pt x="221" y="63"/>
                      <a:pt x="230" y="72"/>
                      <a:pt x="240" y="72"/>
                    </a:cubicBezTo>
                    <a:cubicBezTo>
                      <a:pt x="254" y="72"/>
                      <a:pt x="269" y="59"/>
                      <a:pt x="269" y="39"/>
                    </a:cubicBezTo>
                    <a:cubicBezTo>
                      <a:pt x="269" y="13"/>
                      <a:pt x="244" y="0"/>
                      <a:pt x="219" y="0"/>
                    </a:cubicBezTo>
                    <a:cubicBezTo>
                      <a:pt x="196" y="0"/>
                      <a:pt x="172" y="13"/>
                      <a:pt x="157" y="39"/>
                    </a:cubicBezTo>
                    <a:cubicBezTo>
                      <a:pt x="147" y="61"/>
                      <a:pt x="143" y="85"/>
                      <a:pt x="132" y="147"/>
                    </a:cubicBezTo>
                    <a:cubicBezTo>
                      <a:pt x="119" y="147"/>
                      <a:pt x="106" y="147"/>
                      <a:pt x="93" y="147"/>
                    </a:cubicBezTo>
                    <a:cubicBezTo>
                      <a:pt x="82" y="147"/>
                      <a:pt x="76" y="147"/>
                      <a:pt x="76" y="160"/>
                    </a:cubicBezTo>
                    <a:cubicBezTo>
                      <a:pt x="76" y="166"/>
                      <a:pt x="82" y="166"/>
                      <a:pt x="91" y="166"/>
                    </a:cubicBezTo>
                    <a:cubicBezTo>
                      <a:pt x="104" y="166"/>
                      <a:pt x="117" y="166"/>
                      <a:pt x="130" y="166"/>
                    </a:cubicBezTo>
                    <a:cubicBezTo>
                      <a:pt x="128" y="169"/>
                      <a:pt x="97" y="364"/>
                      <a:pt x="85" y="421"/>
                    </a:cubicBezTo>
                    <a:cubicBezTo>
                      <a:pt x="82" y="434"/>
                      <a:pt x="72" y="474"/>
                      <a:pt x="49" y="474"/>
                    </a:cubicBezTo>
                    <a:cubicBezTo>
                      <a:pt x="47" y="474"/>
                      <a:pt x="37" y="474"/>
                      <a:pt x="27" y="467"/>
                    </a:cubicBezTo>
                    <a:cubicBezTo>
                      <a:pt x="47" y="461"/>
                      <a:pt x="49" y="441"/>
                      <a:pt x="49" y="439"/>
                    </a:cubicBezTo>
                    <a:cubicBezTo>
                      <a:pt x="49" y="428"/>
                      <a:pt x="41" y="419"/>
                      <a:pt x="29" y="419"/>
                    </a:cubicBezTo>
                    <a:cubicBezTo>
                      <a:pt x="14" y="419"/>
                      <a:pt x="0" y="430"/>
                      <a:pt x="0" y="452"/>
                    </a:cubicBezTo>
                    <a:cubicBezTo>
                      <a:pt x="0" y="476"/>
                      <a:pt x="22" y="489"/>
                      <a:pt x="49" y="489"/>
                    </a:cubicBezTo>
                    <a:cubicBezTo>
                      <a:pt x="80" y="489"/>
                      <a:pt x="103" y="454"/>
                      <a:pt x="109" y="443"/>
                    </a:cubicBezTo>
                    <a:cubicBezTo>
                      <a:pt x="128" y="406"/>
                      <a:pt x="140" y="340"/>
                      <a:pt x="140" y="333"/>
                    </a:cubicBezTo>
                    <a:cubicBezTo>
                      <a:pt x="150" y="278"/>
                      <a:pt x="160" y="222"/>
                      <a:pt x="170"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676CEE66-8E0B-E757-2343-86F7B96FDA48}"/>
                  </a:ext>
                </a:extLst>
              </p:cNvPr>
              <p:cNvSpPr/>
              <p:nvPr/>
            </p:nvSpPr>
            <p:spPr>
              <a:xfrm>
                <a:off x="8092440" y="6029640"/>
                <a:ext cx="92880" cy="86760"/>
              </a:xfrm>
              <a:custGeom>
                <a:avLst/>
                <a:gdLst>
                  <a:gd name="textAreaLeft" fmla="*/ 0 w 92880"/>
                  <a:gd name="textAreaRight" fmla="*/ 93960 w 92880"/>
                  <a:gd name="textAreaTop" fmla="*/ 0 h 86760"/>
                  <a:gd name="textAreaBottom" fmla="*/ 87840 h 86760"/>
                </a:gdLst>
                <a:ahLst/>
                <a:cxnLst/>
                <a:rect l="textAreaLeft" t="textAreaTop" r="textAreaRight" b="textAreaBottom"/>
                <a:pathLst>
                  <a:path w="261" h="244">
                    <a:moveTo>
                      <a:pt x="185" y="31"/>
                    </a:moveTo>
                    <a:cubicBezTo>
                      <a:pt x="174" y="13"/>
                      <a:pt x="158" y="0"/>
                      <a:pt x="133" y="0"/>
                    </a:cubicBezTo>
                    <a:cubicBezTo>
                      <a:pt x="67" y="0"/>
                      <a:pt x="0" y="75"/>
                      <a:pt x="0" y="154"/>
                    </a:cubicBezTo>
                    <a:cubicBezTo>
                      <a:pt x="0" y="207"/>
                      <a:pt x="33" y="244"/>
                      <a:pt x="79" y="244"/>
                    </a:cubicBezTo>
                    <a:cubicBezTo>
                      <a:pt x="106" y="244"/>
                      <a:pt x="131" y="226"/>
                      <a:pt x="152" y="204"/>
                    </a:cubicBezTo>
                    <a:cubicBezTo>
                      <a:pt x="160" y="237"/>
                      <a:pt x="189" y="244"/>
                      <a:pt x="203" y="244"/>
                    </a:cubicBezTo>
                    <a:cubicBezTo>
                      <a:pt x="222" y="244"/>
                      <a:pt x="234" y="231"/>
                      <a:pt x="243" y="215"/>
                    </a:cubicBezTo>
                    <a:cubicBezTo>
                      <a:pt x="255" y="193"/>
                      <a:pt x="261" y="163"/>
                      <a:pt x="261" y="161"/>
                    </a:cubicBezTo>
                    <a:cubicBezTo>
                      <a:pt x="261" y="154"/>
                      <a:pt x="255" y="154"/>
                      <a:pt x="253" y="154"/>
                    </a:cubicBezTo>
                    <a:cubicBezTo>
                      <a:pt x="247" y="154"/>
                      <a:pt x="245" y="156"/>
                      <a:pt x="243" y="169"/>
                    </a:cubicBezTo>
                    <a:cubicBezTo>
                      <a:pt x="236" y="196"/>
                      <a:pt x="226" y="229"/>
                      <a:pt x="205" y="229"/>
                    </a:cubicBezTo>
                    <a:cubicBezTo>
                      <a:pt x="191" y="229"/>
                      <a:pt x="187" y="215"/>
                      <a:pt x="187" y="202"/>
                    </a:cubicBezTo>
                    <a:cubicBezTo>
                      <a:pt x="187" y="191"/>
                      <a:pt x="191" y="174"/>
                      <a:pt x="195" y="158"/>
                    </a:cubicBezTo>
                    <a:cubicBezTo>
                      <a:pt x="199" y="145"/>
                      <a:pt x="203" y="123"/>
                      <a:pt x="207" y="110"/>
                    </a:cubicBezTo>
                    <a:cubicBezTo>
                      <a:pt x="211" y="96"/>
                      <a:pt x="214" y="82"/>
                      <a:pt x="218" y="68"/>
                    </a:cubicBezTo>
                    <a:cubicBezTo>
                      <a:pt x="220" y="55"/>
                      <a:pt x="226" y="29"/>
                      <a:pt x="226" y="27"/>
                    </a:cubicBezTo>
                    <a:cubicBezTo>
                      <a:pt x="226" y="16"/>
                      <a:pt x="218" y="9"/>
                      <a:pt x="210" y="9"/>
                    </a:cubicBezTo>
                    <a:cubicBezTo>
                      <a:pt x="199" y="9"/>
                      <a:pt x="189" y="16"/>
                      <a:pt x="185" y="31"/>
                    </a:cubicBezTo>
                    <a:moveTo>
                      <a:pt x="154" y="169"/>
                    </a:moveTo>
                    <a:cubicBezTo>
                      <a:pt x="149" y="185"/>
                      <a:pt x="137" y="196"/>
                      <a:pt x="127" y="207"/>
                    </a:cubicBezTo>
                    <a:cubicBezTo>
                      <a:pt x="122" y="211"/>
                      <a:pt x="102" y="229"/>
                      <a:pt x="79" y="229"/>
                    </a:cubicBezTo>
                    <a:cubicBezTo>
                      <a:pt x="60" y="229"/>
                      <a:pt x="42" y="213"/>
                      <a:pt x="42" y="176"/>
                    </a:cubicBezTo>
                    <a:cubicBezTo>
                      <a:pt x="42" y="147"/>
                      <a:pt x="58" y="88"/>
                      <a:pt x="69" y="66"/>
                    </a:cubicBezTo>
                    <a:cubicBezTo>
                      <a:pt x="91" y="22"/>
                      <a:pt x="118" y="16"/>
                      <a:pt x="133" y="16"/>
                    </a:cubicBezTo>
                    <a:cubicBezTo>
                      <a:pt x="168" y="16"/>
                      <a:pt x="178" y="55"/>
                      <a:pt x="178" y="62"/>
                    </a:cubicBezTo>
                    <a:cubicBezTo>
                      <a:pt x="178" y="64"/>
                      <a:pt x="177" y="66"/>
                      <a:pt x="176" y="68"/>
                    </a:cubicBezTo>
                    <a:cubicBezTo>
                      <a:pt x="169" y="102"/>
                      <a:pt x="161" y="136"/>
                      <a:pt x="154" y="1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2840" rIns="90000" bIns="42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37E13E98-E9A2-81D2-C680-71C2E9DA17A3}"/>
                  </a:ext>
                </a:extLst>
              </p:cNvPr>
              <p:cNvSpPr/>
              <p:nvPr/>
            </p:nvSpPr>
            <p:spPr>
              <a:xfrm>
                <a:off x="8203680" y="6029640"/>
                <a:ext cx="84600" cy="86760"/>
              </a:xfrm>
              <a:custGeom>
                <a:avLst/>
                <a:gdLst>
                  <a:gd name="textAreaLeft" fmla="*/ 0 w 84600"/>
                  <a:gd name="textAreaRight" fmla="*/ 85680 w 84600"/>
                  <a:gd name="textAreaTop" fmla="*/ 0 h 86760"/>
                  <a:gd name="textAreaBottom" fmla="*/ 87840 h 86760"/>
                </a:gdLst>
                <a:ahLst/>
                <a:cxnLst/>
                <a:rect l="textAreaLeft" t="textAreaTop" r="textAreaRight" b="textAreaBottom"/>
                <a:pathLst>
                  <a:path w="238" h="244">
                    <a:moveTo>
                      <a:pt x="97" y="128"/>
                    </a:moveTo>
                    <a:cubicBezTo>
                      <a:pt x="97" y="125"/>
                      <a:pt x="110" y="77"/>
                      <a:pt x="110" y="75"/>
                    </a:cubicBezTo>
                    <a:cubicBezTo>
                      <a:pt x="112" y="71"/>
                      <a:pt x="126" y="42"/>
                      <a:pt x="143" y="29"/>
                    </a:cubicBezTo>
                    <a:cubicBezTo>
                      <a:pt x="147" y="27"/>
                      <a:pt x="162" y="16"/>
                      <a:pt x="184" y="16"/>
                    </a:cubicBezTo>
                    <a:cubicBezTo>
                      <a:pt x="189" y="16"/>
                      <a:pt x="201" y="16"/>
                      <a:pt x="211" y="22"/>
                    </a:cubicBezTo>
                    <a:cubicBezTo>
                      <a:pt x="195" y="27"/>
                      <a:pt x="189" y="42"/>
                      <a:pt x="189" y="53"/>
                    </a:cubicBezTo>
                    <a:cubicBezTo>
                      <a:pt x="189" y="64"/>
                      <a:pt x="197" y="73"/>
                      <a:pt x="209" y="73"/>
                    </a:cubicBezTo>
                    <a:cubicBezTo>
                      <a:pt x="222" y="73"/>
                      <a:pt x="238" y="62"/>
                      <a:pt x="238" y="40"/>
                    </a:cubicBezTo>
                    <a:cubicBezTo>
                      <a:pt x="238" y="11"/>
                      <a:pt x="209" y="0"/>
                      <a:pt x="184" y="0"/>
                    </a:cubicBezTo>
                    <a:cubicBezTo>
                      <a:pt x="158" y="0"/>
                      <a:pt x="135" y="11"/>
                      <a:pt x="112" y="38"/>
                    </a:cubicBezTo>
                    <a:cubicBezTo>
                      <a:pt x="104" y="5"/>
                      <a:pt x="73" y="0"/>
                      <a:pt x="60" y="0"/>
                    </a:cubicBezTo>
                    <a:cubicBezTo>
                      <a:pt x="41" y="0"/>
                      <a:pt x="27" y="11"/>
                      <a:pt x="21" y="27"/>
                    </a:cubicBezTo>
                    <a:cubicBezTo>
                      <a:pt x="8" y="49"/>
                      <a:pt x="0" y="79"/>
                      <a:pt x="0" y="82"/>
                    </a:cubicBezTo>
                    <a:cubicBezTo>
                      <a:pt x="0" y="90"/>
                      <a:pt x="8" y="90"/>
                      <a:pt x="10" y="90"/>
                    </a:cubicBezTo>
                    <a:cubicBezTo>
                      <a:pt x="17" y="90"/>
                      <a:pt x="17" y="88"/>
                      <a:pt x="21" y="73"/>
                    </a:cubicBezTo>
                    <a:cubicBezTo>
                      <a:pt x="29" y="40"/>
                      <a:pt x="37" y="16"/>
                      <a:pt x="58" y="16"/>
                    </a:cubicBezTo>
                    <a:cubicBezTo>
                      <a:pt x="70" y="16"/>
                      <a:pt x="75" y="27"/>
                      <a:pt x="75" y="42"/>
                    </a:cubicBezTo>
                    <a:cubicBezTo>
                      <a:pt x="75" y="51"/>
                      <a:pt x="70" y="71"/>
                      <a:pt x="66" y="86"/>
                    </a:cubicBezTo>
                    <a:cubicBezTo>
                      <a:pt x="62" y="101"/>
                      <a:pt x="58" y="123"/>
                      <a:pt x="56" y="134"/>
                    </a:cubicBezTo>
                    <a:cubicBezTo>
                      <a:pt x="50" y="158"/>
                      <a:pt x="45" y="181"/>
                      <a:pt x="39" y="204"/>
                    </a:cubicBezTo>
                    <a:cubicBezTo>
                      <a:pt x="37" y="211"/>
                      <a:pt x="33" y="224"/>
                      <a:pt x="33" y="226"/>
                    </a:cubicBezTo>
                    <a:cubicBezTo>
                      <a:pt x="33" y="237"/>
                      <a:pt x="44" y="244"/>
                      <a:pt x="52" y="244"/>
                    </a:cubicBezTo>
                    <a:cubicBezTo>
                      <a:pt x="58" y="244"/>
                      <a:pt x="68" y="237"/>
                      <a:pt x="73" y="226"/>
                    </a:cubicBezTo>
                    <a:cubicBezTo>
                      <a:pt x="75" y="224"/>
                      <a:pt x="81" y="200"/>
                      <a:pt x="83" y="187"/>
                    </a:cubicBezTo>
                    <a:cubicBezTo>
                      <a:pt x="88" y="167"/>
                      <a:pt x="93" y="147"/>
                      <a:pt x="97" y="1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2840" rIns="90000" bIns="42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BB91C584-1FA1-9DB3-4282-AD8C96CF27E1}"/>
                  </a:ext>
                </a:extLst>
              </p:cNvPr>
              <p:cNvSpPr/>
              <p:nvPr/>
            </p:nvSpPr>
            <p:spPr>
              <a:xfrm>
                <a:off x="8337240" y="5865480"/>
                <a:ext cx="60120" cy="276120"/>
              </a:xfrm>
              <a:custGeom>
                <a:avLst/>
                <a:gdLst>
                  <a:gd name="textAreaLeft" fmla="*/ 0 w 60120"/>
                  <a:gd name="textAreaRight" fmla="*/ 61200 w 60120"/>
                  <a:gd name="textAreaTop" fmla="*/ 0 h 276120"/>
                  <a:gd name="textAreaBottom" fmla="*/ 277200 h 276120"/>
                </a:gdLst>
                <a:ahLst/>
                <a:cxnLst/>
                <a:rect l="textAreaLeft" t="textAreaTop" r="textAreaRight" b="textAreaBottom"/>
                <a:pathLst>
                  <a:path w="170" h="770">
                    <a:moveTo>
                      <a:pt x="170" y="764"/>
                    </a:moveTo>
                    <a:cubicBezTo>
                      <a:pt x="170" y="761"/>
                      <a:pt x="170" y="759"/>
                      <a:pt x="157" y="746"/>
                    </a:cubicBezTo>
                    <a:cubicBezTo>
                      <a:pt x="66" y="649"/>
                      <a:pt x="44" y="502"/>
                      <a:pt x="44" y="386"/>
                    </a:cubicBezTo>
                    <a:cubicBezTo>
                      <a:pt x="44" y="252"/>
                      <a:pt x="70" y="116"/>
                      <a:pt x="160" y="22"/>
                    </a:cubicBezTo>
                    <a:cubicBezTo>
                      <a:pt x="170" y="11"/>
                      <a:pt x="170" y="11"/>
                      <a:pt x="170" y="8"/>
                    </a:cubicBezTo>
                    <a:cubicBezTo>
                      <a:pt x="170" y="2"/>
                      <a:pt x="166" y="0"/>
                      <a:pt x="162" y="0"/>
                    </a:cubicBezTo>
                    <a:cubicBezTo>
                      <a:pt x="155" y="0"/>
                      <a:pt x="89" y="52"/>
                      <a:pt x="46" y="151"/>
                    </a:cubicBezTo>
                    <a:cubicBezTo>
                      <a:pt x="8" y="235"/>
                      <a:pt x="0" y="320"/>
                      <a:pt x="0" y="386"/>
                    </a:cubicBezTo>
                    <a:cubicBezTo>
                      <a:pt x="0" y="445"/>
                      <a:pt x="8" y="540"/>
                      <a:pt x="48" y="625"/>
                    </a:cubicBezTo>
                    <a:cubicBezTo>
                      <a:pt x="93" y="720"/>
                      <a:pt x="155" y="770"/>
                      <a:pt x="162" y="770"/>
                    </a:cubicBezTo>
                    <a:cubicBezTo>
                      <a:pt x="166" y="770"/>
                      <a:pt x="170" y="768"/>
                      <a:pt x="170" y="7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6BDB0689-080D-0C0F-4B43-547535BD32EA}"/>
                  </a:ext>
                </a:extLst>
              </p:cNvPr>
              <p:cNvSpPr/>
              <p:nvPr/>
            </p:nvSpPr>
            <p:spPr>
              <a:xfrm>
                <a:off x="8422920" y="5884920"/>
                <a:ext cx="189360" cy="187200"/>
              </a:xfrm>
              <a:custGeom>
                <a:avLst/>
                <a:gdLst>
                  <a:gd name="textAreaLeft" fmla="*/ 0 w 189360"/>
                  <a:gd name="textAreaRight" fmla="*/ 190440 w 189360"/>
                  <a:gd name="textAreaTop" fmla="*/ 0 h 187200"/>
                  <a:gd name="textAreaBottom" fmla="*/ 188280 h 187200"/>
                </a:gdLst>
                <a:ahLst/>
                <a:cxnLst/>
                <a:rect l="textAreaLeft" t="textAreaTop" r="textAreaRight" b="textAreaBottom"/>
                <a:pathLst>
                  <a:path w="529" h="523">
                    <a:moveTo>
                      <a:pt x="489" y="345"/>
                    </a:moveTo>
                    <a:cubicBezTo>
                      <a:pt x="491" y="341"/>
                      <a:pt x="492" y="338"/>
                      <a:pt x="494" y="334"/>
                    </a:cubicBezTo>
                    <a:cubicBezTo>
                      <a:pt x="494" y="332"/>
                      <a:pt x="494" y="325"/>
                      <a:pt x="483" y="325"/>
                    </a:cubicBezTo>
                    <a:cubicBezTo>
                      <a:pt x="477" y="325"/>
                      <a:pt x="477" y="330"/>
                      <a:pt x="475" y="334"/>
                    </a:cubicBezTo>
                    <a:cubicBezTo>
                      <a:pt x="427" y="448"/>
                      <a:pt x="400" y="501"/>
                      <a:pt x="276" y="501"/>
                    </a:cubicBezTo>
                    <a:cubicBezTo>
                      <a:pt x="241" y="501"/>
                      <a:pt x="205" y="501"/>
                      <a:pt x="170" y="501"/>
                    </a:cubicBezTo>
                    <a:cubicBezTo>
                      <a:pt x="160" y="501"/>
                      <a:pt x="158" y="501"/>
                      <a:pt x="154" y="499"/>
                    </a:cubicBezTo>
                    <a:cubicBezTo>
                      <a:pt x="145" y="499"/>
                      <a:pt x="143" y="499"/>
                      <a:pt x="143" y="492"/>
                    </a:cubicBezTo>
                    <a:cubicBezTo>
                      <a:pt x="143" y="490"/>
                      <a:pt x="143" y="488"/>
                      <a:pt x="147" y="475"/>
                    </a:cubicBezTo>
                    <a:cubicBezTo>
                      <a:pt x="164" y="404"/>
                      <a:pt x="181" y="334"/>
                      <a:pt x="197" y="264"/>
                    </a:cubicBezTo>
                    <a:cubicBezTo>
                      <a:pt x="221" y="264"/>
                      <a:pt x="246" y="264"/>
                      <a:pt x="270" y="264"/>
                    </a:cubicBezTo>
                    <a:cubicBezTo>
                      <a:pt x="332" y="264"/>
                      <a:pt x="332" y="279"/>
                      <a:pt x="332" y="299"/>
                    </a:cubicBezTo>
                    <a:cubicBezTo>
                      <a:pt x="332" y="303"/>
                      <a:pt x="332" y="314"/>
                      <a:pt x="326" y="336"/>
                    </a:cubicBezTo>
                    <a:cubicBezTo>
                      <a:pt x="326" y="341"/>
                      <a:pt x="324" y="343"/>
                      <a:pt x="324" y="345"/>
                    </a:cubicBezTo>
                    <a:cubicBezTo>
                      <a:pt x="324" y="350"/>
                      <a:pt x="328" y="354"/>
                      <a:pt x="334" y="354"/>
                    </a:cubicBezTo>
                    <a:cubicBezTo>
                      <a:pt x="340" y="354"/>
                      <a:pt x="342" y="350"/>
                      <a:pt x="344" y="339"/>
                    </a:cubicBezTo>
                    <a:cubicBezTo>
                      <a:pt x="358" y="279"/>
                      <a:pt x="372" y="219"/>
                      <a:pt x="386" y="159"/>
                    </a:cubicBezTo>
                    <a:cubicBezTo>
                      <a:pt x="386" y="154"/>
                      <a:pt x="382" y="150"/>
                      <a:pt x="377" y="150"/>
                    </a:cubicBezTo>
                    <a:cubicBezTo>
                      <a:pt x="371" y="150"/>
                      <a:pt x="369" y="154"/>
                      <a:pt x="367" y="163"/>
                    </a:cubicBezTo>
                    <a:cubicBezTo>
                      <a:pt x="353" y="222"/>
                      <a:pt x="338" y="240"/>
                      <a:pt x="272" y="240"/>
                    </a:cubicBezTo>
                    <a:cubicBezTo>
                      <a:pt x="249" y="240"/>
                      <a:pt x="226" y="240"/>
                      <a:pt x="203" y="240"/>
                    </a:cubicBezTo>
                    <a:cubicBezTo>
                      <a:pt x="218" y="178"/>
                      <a:pt x="232" y="115"/>
                      <a:pt x="247" y="53"/>
                    </a:cubicBezTo>
                    <a:cubicBezTo>
                      <a:pt x="253" y="27"/>
                      <a:pt x="253" y="25"/>
                      <a:pt x="286" y="25"/>
                    </a:cubicBezTo>
                    <a:cubicBezTo>
                      <a:pt x="320" y="25"/>
                      <a:pt x="354" y="25"/>
                      <a:pt x="388" y="25"/>
                    </a:cubicBezTo>
                    <a:cubicBezTo>
                      <a:pt x="477" y="25"/>
                      <a:pt x="500" y="47"/>
                      <a:pt x="500" y="108"/>
                    </a:cubicBezTo>
                    <a:cubicBezTo>
                      <a:pt x="500" y="128"/>
                      <a:pt x="500" y="130"/>
                      <a:pt x="496" y="150"/>
                    </a:cubicBezTo>
                    <a:cubicBezTo>
                      <a:pt x="496" y="154"/>
                      <a:pt x="496" y="160"/>
                      <a:pt x="496" y="163"/>
                    </a:cubicBezTo>
                    <a:cubicBezTo>
                      <a:pt x="496" y="166"/>
                      <a:pt x="498" y="174"/>
                      <a:pt x="504" y="174"/>
                    </a:cubicBezTo>
                    <a:cubicBezTo>
                      <a:pt x="512" y="174"/>
                      <a:pt x="514" y="170"/>
                      <a:pt x="514" y="154"/>
                    </a:cubicBezTo>
                    <a:cubicBezTo>
                      <a:pt x="519" y="110"/>
                      <a:pt x="524" y="65"/>
                      <a:pt x="529" y="20"/>
                    </a:cubicBezTo>
                    <a:cubicBezTo>
                      <a:pt x="531" y="0"/>
                      <a:pt x="529" y="0"/>
                      <a:pt x="510" y="0"/>
                    </a:cubicBezTo>
                    <a:cubicBezTo>
                      <a:pt x="387" y="0"/>
                      <a:pt x="264" y="0"/>
                      <a:pt x="141" y="0"/>
                    </a:cubicBezTo>
                    <a:cubicBezTo>
                      <a:pt x="127" y="0"/>
                      <a:pt x="121" y="0"/>
                      <a:pt x="121" y="16"/>
                    </a:cubicBezTo>
                    <a:cubicBezTo>
                      <a:pt x="121" y="25"/>
                      <a:pt x="127" y="25"/>
                      <a:pt x="141" y="25"/>
                    </a:cubicBezTo>
                    <a:cubicBezTo>
                      <a:pt x="168" y="25"/>
                      <a:pt x="187" y="25"/>
                      <a:pt x="187" y="38"/>
                    </a:cubicBezTo>
                    <a:cubicBezTo>
                      <a:pt x="187" y="40"/>
                      <a:pt x="187" y="42"/>
                      <a:pt x="185" y="55"/>
                    </a:cubicBezTo>
                    <a:cubicBezTo>
                      <a:pt x="152" y="191"/>
                      <a:pt x="120" y="328"/>
                      <a:pt x="87" y="464"/>
                    </a:cubicBezTo>
                    <a:cubicBezTo>
                      <a:pt x="81" y="494"/>
                      <a:pt x="79" y="501"/>
                      <a:pt x="21" y="501"/>
                    </a:cubicBezTo>
                    <a:cubicBezTo>
                      <a:pt x="9" y="501"/>
                      <a:pt x="0" y="501"/>
                      <a:pt x="0" y="514"/>
                    </a:cubicBezTo>
                    <a:cubicBezTo>
                      <a:pt x="0" y="523"/>
                      <a:pt x="9" y="523"/>
                      <a:pt x="21" y="523"/>
                    </a:cubicBezTo>
                    <a:cubicBezTo>
                      <a:pt x="147" y="523"/>
                      <a:pt x="274" y="523"/>
                      <a:pt x="400" y="523"/>
                    </a:cubicBezTo>
                    <a:cubicBezTo>
                      <a:pt x="417" y="523"/>
                      <a:pt x="417" y="523"/>
                      <a:pt x="423" y="510"/>
                    </a:cubicBezTo>
                    <a:cubicBezTo>
                      <a:pt x="445" y="455"/>
                      <a:pt x="467" y="400"/>
                      <a:pt x="489" y="34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7BB9B185-E1DD-6136-FEE8-32871A1AFB9F}"/>
                  </a:ext>
                </a:extLst>
              </p:cNvPr>
              <p:cNvSpPr/>
              <p:nvPr/>
            </p:nvSpPr>
            <p:spPr>
              <a:xfrm>
                <a:off x="8644680" y="6044040"/>
                <a:ext cx="29520" cy="81720"/>
              </a:xfrm>
              <a:custGeom>
                <a:avLst/>
                <a:gdLst>
                  <a:gd name="textAreaLeft" fmla="*/ 0 w 29520"/>
                  <a:gd name="textAreaRight" fmla="*/ 30600 w 29520"/>
                  <a:gd name="textAreaTop" fmla="*/ 0 h 81720"/>
                  <a:gd name="textAreaBottom" fmla="*/ 82800 h 81720"/>
                </a:gdLst>
                <a:ahLst/>
                <a:cxnLst/>
                <a:rect l="textAreaLeft" t="textAreaTop" r="textAreaRight" b="textAreaBottom"/>
                <a:pathLst>
                  <a:path w="85" h="230">
                    <a:moveTo>
                      <a:pt x="85" y="81"/>
                    </a:moveTo>
                    <a:cubicBezTo>
                      <a:pt x="85" y="31"/>
                      <a:pt x="66" y="0"/>
                      <a:pt x="39" y="0"/>
                    </a:cubicBezTo>
                    <a:cubicBezTo>
                      <a:pt x="14" y="0"/>
                      <a:pt x="0" y="20"/>
                      <a:pt x="0" y="42"/>
                    </a:cubicBezTo>
                    <a:cubicBezTo>
                      <a:pt x="0" y="61"/>
                      <a:pt x="14" y="81"/>
                      <a:pt x="39" y="81"/>
                    </a:cubicBezTo>
                    <a:cubicBezTo>
                      <a:pt x="47" y="81"/>
                      <a:pt x="56" y="79"/>
                      <a:pt x="64" y="72"/>
                    </a:cubicBezTo>
                    <a:cubicBezTo>
                      <a:pt x="66" y="70"/>
                      <a:pt x="66" y="70"/>
                      <a:pt x="68" y="70"/>
                    </a:cubicBezTo>
                    <a:cubicBezTo>
                      <a:pt x="68" y="74"/>
                      <a:pt x="68" y="70"/>
                      <a:pt x="68" y="81"/>
                    </a:cubicBezTo>
                    <a:cubicBezTo>
                      <a:pt x="68" y="138"/>
                      <a:pt x="43" y="184"/>
                      <a:pt x="18" y="211"/>
                    </a:cubicBezTo>
                    <a:cubicBezTo>
                      <a:pt x="12" y="219"/>
                      <a:pt x="12" y="219"/>
                      <a:pt x="12" y="222"/>
                    </a:cubicBezTo>
                    <a:cubicBezTo>
                      <a:pt x="12" y="228"/>
                      <a:pt x="14" y="230"/>
                      <a:pt x="18" y="230"/>
                    </a:cubicBezTo>
                    <a:cubicBezTo>
                      <a:pt x="27" y="230"/>
                      <a:pt x="85" y="171"/>
                      <a:pt x="85" y="8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800" rIns="90000" bIns="378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27D3C5A9-5E5C-5173-7F56-3AFBDCFB8933}"/>
                  </a:ext>
                </a:extLst>
              </p:cNvPr>
              <p:cNvSpPr/>
              <p:nvPr/>
            </p:nvSpPr>
            <p:spPr>
              <a:xfrm>
                <a:off x="8744760" y="5886000"/>
                <a:ext cx="177120" cy="186120"/>
              </a:xfrm>
              <a:custGeom>
                <a:avLst/>
                <a:gdLst>
                  <a:gd name="textAreaLeft" fmla="*/ 0 w 177120"/>
                  <a:gd name="textAreaRight" fmla="*/ 178200 w 177120"/>
                  <a:gd name="textAreaTop" fmla="*/ 0 h 186120"/>
                  <a:gd name="textAreaBottom" fmla="*/ 187200 h 186120"/>
                </a:gdLst>
                <a:ahLst/>
                <a:cxnLst/>
                <a:rect l="textAreaLeft" t="textAreaTop" r="textAreaRight" b="textAreaBottom"/>
                <a:pathLst>
                  <a:path w="495" h="520">
                    <a:moveTo>
                      <a:pt x="294" y="52"/>
                    </a:moveTo>
                    <a:cubicBezTo>
                      <a:pt x="298" y="30"/>
                      <a:pt x="302" y="26"/>
                      <a:pt x="310" y="24"/>
                    </a:cubicBezTo>
                    <a:cubicBezTo>
                      <a:pt x="317" y="24"/>
                      <a:pt x="341" y="24"/>
                      <a:pt x="356" y="24"/>
                    </a:cubicBezTo>
                    <a:cubicBezTo>
                      <a:pt x="431" y="24"/>
                      <a:pt x="464" y="26"/>
                      <a:pt x="464" y="85"/>
                    </a:cubicBezTo>
                    <a:cubicBezTo>
                      <a:pt x="464" y="98"/>
                      <a:pt x="460" y="127"/>
                      <a:pt x="458" y="147"/>
                    </a:cubicBezTo>
                    <a:cubicBezTo>
                      <a:pt x="455" y="151"/>
                      <a:pt x="455" y="160"/>
                      <a:pt x="455" y="162"/>
                    </a:cubicBezTo>
                    <a:cubicBezTo>
                      <a:pt x="455" y="167"/>
                      <a:pt x="458" y="173"/>
                      <a:pt x="464" y="173"/>
                    </a:cubicBezTo>
                    <a:cubicBezTo>
                      <a:pt x="472" y="173"/>
                      <a:pt x="472" y="167"/>
                      <a:pt x="474" y="156"/>
                    </a:cubicBezTo>
                    <a:cubicBezTo>
                      <a:pt x="481" y="111"/>
                      <a:pt x="488" y="66"/>
                      <a:pt x="495" y="22"/>
                    </a:cubicBezTo>
                    <a:cubicBezTo>
                      <a:pt x="495" y="17"/>
                      <a:pt x="495" y="11"/>
                      <a:pt x="495" y="8"/>
                    </a:cubicBezTo>
                    <a:cubicBezTo>
                      <a:pt x="495" y="0"/>
                      <a:pt x="489" y="0"/>
                      <a:pt x="476" y="0"/>
                    </a:cubicBezTo>
                    <a:cubicBezTo>
                      <a:pt x="341" y="0"/>
                      <a:pt x="207" y="0"/>
                      <a:pt x="72" y="0"/>
                    </a:cubicBezTo>
                    <a:cubicBezTo>
                      <a:pt x="53" y="0"/>
                      <a:pt x="53" y="0"/>
                      <a:pt x="49" y="15"/>
                    </a:cubicBezTo>
                    <a:cubicBezTo>
                      <a:pt x="34" y="60"/>
                      <a:pt x="19" y="106"/>
                      <a:pt x="4" y="151"/>
                    </a:cubicBezTo>
                    <a:cubicBezTo>
                      <a:pt x="2" y="156"/>
                      <a:pt x="0" y="162"/>
                      <a:pt x="0" y="164"/>
                    </a:cubicBezTo>
                    <a:cubicBezTo>
                      <a:pt x="0" y="169"/>
                      <a:pt x="4" y="173"/>
                      <a:pt x="10" y="173"/>
                    </a:cubicBezTo>
                    <a:cubicBezTo>
                      <a:pt x="16" y="173"/>
                      <a:pt x="16" y="169"/>
                      <a:pt x="22" y="156"/>
                    </a:cubicBezTo>
                    <a:cubicBezTo>
                      <a:pt x="62" y="37"/>
                      <a:pt x="80" y="24"/>
                      <a:pt x="188" y="24"/>
                    </a:cubicBezTo>
                    <a:cubicBezTo>
                      <a:pt x="197" y="24"/>
                      <a:pt x="206" y="24"/>
                      <a:pt x="215" y="24"/>
                    </a:cubicBezTo>
                    <a:cubicBezTo>
                      <a:pt x="236" y="24"/>
                      <a:pt x="236" y="26"/>
                      <a:pt x="236" y="33"/>
                    </a:cubicBezTo>
                    <a:cubicBezTo>
                      <a:pt x="236" y="37"/>
                      <a:pt x="234" y="46"/>
                      <a:pt x="234" y="48"/>
                    </a:cubicBezTo>
                    <a:cubicBezTo>
                      <a:pt x="201" y="186"/>
                      <a:pt x="169" y="323"/>
                      <a:pt x="136" y="461"/>
                    </a:cubicBezTo>
                    <a:cubicBezTo>
                      <a:pt x="130" y="489"/>
                      <a:pt x="128" y="498"/>
                      <a:pt x="49" y="498"/>
                    </a:cubicBezTo>
                    <a:cubicBezTo>
                      <a:pt x="22" y="498"/>
                      <a:pt x="18" y="498"/>
                      <a:pt x="18" y="511"/>
                    </a:cubicBezTo>
                    <a:cubicBezTo>
                      <a:pt x="18" y="520"/>
                      <a:pt x="26" y="520"/>
                      <a:pt x="31" y="520"/>
                    </a:cubicBezTo>
                    <a:cubicBezTo>
                      <a:pt x="51" y="520"/>
                      <a:pt x="70" y="520"/>
                      <a:pt x="91" y="520"/>
                    </a:cubicBezTo>
                    <a:cubicBezTo>
                      <a:pt x="111" y="520"/>
                      <a:pt x="132" y="518"/>
                      <a:pt x="153" y="518"/>
                    </a:cubicBezTo>
                    <a:cubicBezTo>
                      <a:pt x="174" y="518"/>
                      <a:pt x="194" y="520"/>
                      <a:pt x="213" y="520"/>
                    </a:cubicBezTo>
                    <a:cubicBezTo>
                      <a:pt x="234" y="520"/>
                      <a:pt x="257" y="520"/>
                      <a:pt x="277" y="520"/>
                    </a:cubicBezTo>
                    <a:cubicBezTo>
                      <a:pt x="283" y="520"/>
                      <a:pt x="292" y="520"/>
                      <a:pt x="292" y="505"/>
                    </a:cubicBezTo>
                    <a:cubicBezTo>
                      <a:pt x="292" y="498"/>
                      <a:pt x="286" y="498"/>
                      <a:pt x="267" y="498"/>
                    </a:cubicBezTo>
                    <a:cubicBezTo>
                      <a:pt x="250" y="498"/>
                      <a:pt x="240" y="498"/>
                      <a:pt x="221" y="496"/>
                    </a:cubicBezTo>
                    <a:cubicBezTo>
                      <a:pt x="201" y="494"/>
                      <a:pt x="194" y="491"/>
                      <a:pt x="194" y="478"/>
                    </a:cubicBezTo>
                    <a:cubicBezTo>
                      <a:pt x="195" y="473"/>
                      <a:pt x="194" y="474"/>
                      <a:pt x="196" y="463"/>
                    </a:cubicBezTo>
                    <a:cubicBezTo>
                      <a:pt x="229" y="326"/>
                      <a:pt x="261" y="189"/>
                      <a:pt x="294" y="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EC6E329C-4BE8-DE80-8159-EB931FC5E127}"/>
                  </a:ext>
                </a:extLst>
              </p:cNvPr>
              <p:cNvSpPr/>
              <p:nvPr/>
            </p:nvSpPr>
            <p:spPr>
              <a:xfrm>
                <a:off x="9015480" y="5972040"/>
                <a:ext cx="173520" cy="63720"/>
              </a:xfrm>
              <a:custGeom>
                <a:avLst/>
                <a:gdLst>
                  <a:gd name="textAreaLeft" fmla="*/ 0 w 173520"/>
                  <a:gd name="textAreaRight" fmla="*/ 174600 w 173520"/>
                  <a:gd name="textAreaTop" fmla="*/ 0 h 63720"/>
                  <a:gd name="textAreaBottom" fmla="*/ 64800 h 63720"/>
                </a:gdLst>
                <a:ahLst/>
                <a:cxnLst/>
                <a:rect l="textAreaLeft" t="textAreaTop" r="textAreaRight" b="textAreaBottom"/>
                <a:pathLst>
                  <a:path w="485" h="180">
                    <a:moveTo>
                      <a:pt x="460" y="31"/>
                    </a:moveTo>
                    <a:cubicBezTo>
                      <a:pt x="470" y="31"/>
                      <a:pt x="485" y="31"/>
                      <a:pt x="485" y="15"/>
                    </a:cubicBezTo>
                    <a:cubicBezTo>
                      <a:pt x="485" y="0"/>
                      <a:pt x="470" y="0"/>
                      <a:pt x="460" y="0"/>
                    </a:cubicBezTo>
                    <a:cubicBezTo>
                      <a:pt x="315" y="0"/>
                      <a:pt x="170" y="0"/>
                      <a:pt x="25" y="0"/>
                    </a:cubicBezTo>
                    <a:cubicBezTo>
                      <a:pt x="14" y="0"/>
                      <a:pt x="0" y="0"/>
                      <a:pt x="0" y="15"/>
                    </a:cubicBezTo>
                    <a:cubicBezTo>
                      <a:pt x="0" y="31"/>
                      <a:pt x="14" y="31"/>
                      <a:pt x="25" y="31"/>
                    </a:cubicBezTo>
                    <a:cubicBezTo>
                      <a:pt x="170" y="31"/>
                      <a:pt x="315" y="31"/>
                      <a:pt x="460" y="31"/>
                    </a:cubicBezTo>
                    <a:moveTo>
                      <a:pt x="460" y="180"/>
                    </a:moveTo>
                    <a:cubicBezTo>
                      <a:pt x="470" y="180"/>
                      <a:pt x="485" y="180"/>
                      <a:pt x="485" y="165"/>
                    </a:cubicBezTo>
                    <a:cubicBezTo>
                      <a:pt x="485" y="149"/>
                      <a:pt x="470" y="149"/>
                      <a:pt x="460" y="149"/>
                    </a:cubicBezTo>
                    <a:cubicBezTo>
                      <a:pt x="315" y="149"/>
                      <a:pt x="170" y="149"/>
                      <a:pt x="25" y="149"/>
                    </a:cubicBezTo>
                    <a:cubicBezTo>
                      <a:pt x="14" y="149"/>
                      <a:pt x="0" y="149"/>
                      <a:pt x="0" y="165"/>
                    </a:cubicBezTo>
                    <a:cubicBezTo>
                      <a:pt x="0" y="180"/>
                      <a:pt x="14" y="180"/>
                      <a:pt x="25" y="180"/>
                    </a:cubicBezTo>
                    <a:cubicBezTo>
                      <a:pt x="170" y="180"/>
                      <a:pt x="315" y="180"/>
                      <a:pt x="460" y="18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19800" rIns="90000" bIns="198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E4FE85A0-A32D-0A93-7BEC-563A5B628D60}"/>
                  </a:ext>
                </a:extLst>
              </p:cNvPr>
              <p:cNvSpPr/>
              <p:nvPr/>
            </p:nvSpPr>
            <p:spPr>
              <a:xfrm>
                <a:off x="9287640" y="5888880"/>
                <a:ext cx="109440" cy="189720"/>
              </a:xfrm>
              <a:custGeom>
                <a:avLst/>
                <a:gdLst>
                  <a:gd name="textAreaLeft" fmla="*/ 0 w 109440"/>
                  <a:gd name="textAreaRight" fmla="*/ 110520 w 109440"/>
                  <a:gd name="textAreaTop" fmla="*/ 0 h 189720"/>
                  <a:gd name="textAreaBottom" fmla="*/ 190800 h 189720"/>
                </a:gdLst>
                <a:ahLst/>
                <a:cxnLst/>
                <a:rect l="textAreaLeft" t="textAreaTop" r="textAreaRight" b="textAreaBottom"/>
                <a:pathLst>
                  <a:path w="307" h="530">
                    <a:moveTo>
                      <a:pt x="307" y="266"/>
                    </a:moveTo>
                    <a:cubicBezTo>
                      <a:pt x="307" y="205"/>
                      <a:pt x="303" y="143"/>
                      <a:pt x="278" y="86"/>
                    </a:cubicBezTo>
                    <a:cubicBezTo>
                      <a:pt x="245" y="11"/>
                      <a:pt x="185" y="0"/>
                      <a:pt x="154" y="0"/>
                    </a:cubicBezTo>
                    <a:cubicBezTo>
                      <a:pt x="110" y="0"/>
                      <a:pt x="58" y="20"/>
                      <a:pt x="27" y="90"/>
                    </a:cubicBezTo>
                    <a:cubicBezTo>
                      <a:pt x="4" y="145"/>
                      <a:pt x="0" y="205"/>
                      <a:pt x="0" y="266"/>
                    </a:cubicBezTo>
                    <a:cubicBezTo>
                      <a:pt x="0" y="323"/>
                      <a:pt x="4" y="393"/>
                      <a:pt x="33" y="453"/>
                    </a:cubicBezTo>
                    <a:cubicBezTo>
                      <a:pt x="65" y="514"/>
                      <a:pt x="118" y="530"/>
                      <a:pt x="154" y="530"/>
                    </a:cubicBezTo>
                    <a:cubicBezTo>
                      <a:pt x="193" y="530"/>
                      <a:pt x="249" y="514"/>
                      <a:pt x="280" y="440"/>
                    </a:cubicBezTo>
                    <a:cubicBezTo>
                      <a:pt x="303" y="387"/>
                      <a:pt x="307" y="328"/>
                      <a:pt x="307" y="266"/>
                    </a:cubicBezTo>
                    <a:moveTo>
                      <a:pt x="154" y="512"/>
                    </a:moveTo>
                    <a:cubicBezTo>
                      <a:pt x="125" y="512"/>
                      <a:pt x="83" y="494"/>
                      <a:pt x="69" y="420"/>
                    </a:cubicBezTo>
                    <a:cubicBezTo>
                      <a:pt x="60" y="374"/>
                      <a:pt x="60" y="303"/>
                      <a:pt x="60" y="257"/>
                    </a:cubicBezTo>
                    <a:cubicBezTo>
                      <a:pt x="60" y="207"/>
                      <a:pt x="60" y="156"/>
                      <a:pt x="67" y="115"/>
                    </a:cubicBezTo>
                    <a:cubicBezTo>
                      <a:pt x="81" y="22"/>
                      <a:pt x="135" y="16"/>
                      <a:pt x="154" y="16"/>
                    </a:cubicBezTo>
                    <a:cubicBezTo>
                      <a:pt x="178" y="16"/>
                      <a:pt x="226" y="31"/>
                      <a:pt x="241" y="106"/>
                    </a:cubicBezTo>
                    <a:cubicBezTo>
                      <a:pt x="247" y="150"/>
                      <a:pt x="247" y="209"/>
                      <a:pt x="247" y="257"/>
                    </a:cubicBezTo>
                    <a:cubicBezTo>
                      <a:pt x="247" y="314"/>
                      <a:pt x="247" y="367"/>
                      <a:pt x="239" y="418"/>
                    </a:cubicBezTo>
                    <a:cubicBezTo>
                      <a:pt x="228" y="490"/>
                      <a:pt x="187" y="512"/>
                      <a:pt x="154" y="5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ADDF2F63-4C00-175F-4510-453CA9A62E7E}"/>
                  </a:ext>
                </a:extLst>
              </p:cNvPr>
              <p:cNvSpPr/>
              <p:nvPr/>
            </p:nvSpPr>
            <p:spPr>
              <a:xfrm>
                <a:off x="9423360" y="5865480"/>
                <a:ext cx="60120" cy="276120"/>
              </a:xfrm>
              <a:custGeom>
                <a:avLst/>
                <a:gdLst>
                  <a:gd name="textAreaLeft" fmla="*/ 0 w 60120"/>
                  <a:gd name="textAreaRight" fmla="*/ 61200 w 60120"/>
                  <a:gd name="textAreaTop" fmla="*/ 0 h 276120"/>
                  <a:gd name="textAreaBottom" fmla="*/ 277200 h 276120"/>
                </a:gdLst>
                <a:ahLst/>
                <a:cxnLst/>
                <a:rect l="textAreaLeft" t="textAreaTop" r="textAreaRight" b="textAreaBottom"/>
                <a:pathLst>
                  <a:path w="170" h="770">
                    <a:moveTo>
                      <a:pt x="170" y="386"/>
                    </a:moveTo>
                    <a:cubicBezTo>
                      <a:pt x="170" y="325"/>
                      <a:pt x="162" y="232"/>
                      <a:pt x="123" y="144"/>
                    </a:cubicBezTo>
                    <a:cubicBezTo>
                      <a:pt x="79" y="50"/>
                      <a:pt x="15" y="0"/>
                      <a:pt x="9" y="0"/>
                    </a:cubicBezTo>
                    <a:cubicBezTo>
                      <a:pt x="5" y="0"/>
                      <a:pt x="0" y="2"/>
                      <a:pt x="0" y="8"/>
                    </a:cubicBezTo>
                    <a:cubicBezTo>
                      <a:pt x="0" y="11"/>
                      <a:pt x="0" y="11"/>
                      <a:pt x="15" y="26"/>
                    </a:cubicBezTo>
                    <a:cubicBezTo>
                      <a:pt x="85" y="101"/>
                      <a:pt x="127" y="224"/>
                      <a:pt x="127" y="386"/>
                    </a:cubicBezTo>
                    <a:cubicBezTo>
                      <a:pt x="127" y="518"/>
                      <a:pt x="100" y="654"/>
                      <a:pt x="11" y="750"/>
                    </a:cubicBezTo>
                    <a:cubicBezTo>
                      <a:pt x="0" y="759"/>
                      <a:pt x="0" y="761"/>
                      <a:pt x="0" y="764"/>
                    </a:cubicBezTo>
                    <a:cubicBezTo>
                      <a:pt x="0" y="768"/>
                      <a:pt x="5" y="770"/>
                      <a:pt x="9" y="770"/>
                    </a:cubicBezTo>
                    <a:cubicBezTo>
                      <a:pt x="15" y="770"/>
                      <a:pt x="81" y="718"/>
                      <a:pt x="125" y="621"/>
                    </a:cubicBezTo>
                    <a:cubicBezTo>
                      <a:pt x="162" y="535"/>
                      <a:pt x="170" y="450"/>
                      <a:pt x="170" y="38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6" name="Freeform 515">
                <a:extLst>
                  <a:ext uri="{FF2B5EF4-FFF2-40B4-BE49-F238E27FC236}">
                    <a16:creationId xmlns:a16="http://schemas.microsoft.com/office/drawing/2014/main" id="{FEED68E4-FE58-EC83-FD3A-51EB8FEC6B95}"/>
                  </a:ext>
                </a:extLst>
              </p:cNvPr>
              <p:cNvSpPr/>
              <p:nvPr/>
            </p:nvSpPr>
            <p:spPr>
              <a:xfrm>
                <a:off x="9597960" y="5972040"/>
                <a:ext cx="173520" cy="63720"/>
              </a:xfrm>
              <a:custGeom>
                <a:avLst/>
                <a:gdLst>
                  <a:gd name="textAreaLeft" fmla="*/ 0 w 173520"/>
                  <a:gd name="textAreaRight" fmla="*/ 174600 w 173520"/>
                  <a:gd name="textAreaTop" fmla="*/ 0 h 63720"/>
                  <a:gd name="textAreaBottom" fmla="*/ 64800 h 63720"/>
                </a:gdLst>
                <a:ahLst/>
                <a:cxnLst/>
                <a:rect l="textAreaLeft" t="textAreaTop" r="textAreaRight" b="textAreaBottom"/>
                <a:pathLst>
                  <a:path w="485" h="180">
                    <a:moveTo>
                      <a:pt x="460" y="31"/>
                    </a:moveTo>
                    <a:cubicBezTo>
                      <a:pt x="471" y="31"/>
                      <a:pt x="485" y="31"/>
                      <a:pt x="485" y="15"/>
                    </a:cubicBezTo>
                    <a:cubicBezTo>
                      <a:pt x="485" y="0"/>
                      <a:pt x="471" y="0"/>
                      <a:pt x="460" y="0"/>
                    </a:cubicBezTo>
                    <a:cubicBezTo>
                      <a:pt x="315" y="0"/>
                      <a:pt x="170" y="0"/>
                      <a:pt x="25" y="0"/>
                    </a:cubicBezTo>
                    <a:cubicBezTo>
                      <a:pt x="15" y="0"/>
                      <a:pt x="0" y="0"/>
                      <a:pt x="0" y="15"/>
                    </a:cubicBezTo>
                    <a:cubicBezTo>
                      <a:pt x="0" y="31"/>
                      <a:pt x="15" y="31"/>
                      <a:pt x="25" y="31"/>
                    </a:cubicBezTo>
                    <a:cubicBezTo>
                      <a:pt x="170" y="31"/>
                      <a:pt x="315" y="31"/>
                      <a:pt x="460" y="31"/>
                    </a:cubicBezTo>
                    <a:moveTo>
                      <a:pt x="460" y="180"/>
                    </a:moveTo>
                    <a:cubicBezTo>
                      <a:pt x="471" y="180"/>
                      <a:pt x="485" y="180"/>
                      <a:pt x="485" y="165"/>
                    </a:cubicBezTo>
                    <a:cubicBezTo>
                      <a:pt x="485" y="149"/>
                      <a:pt x="471" y="149"/>
                      <a:pt x="460" y="149"/>
                    </a:cubicBezTo>
                    <a:cubicBezTo>
                      <a:pt x="315" y="149"/>
                      <a:pt x="170" y="149"/>
                      <a:pt x="25" y="149"/>
                    </a:cubicBezTo>
                    <a:cubicBezTo>
                      <a:pt x="15" y="149"/>
                      <a:pt x="0" y="149"/>
                      <a:pt x="0" y="165"/>
                    </a:cubicBezTo>
                    <a:cubicBezTo>
                      <a:pt x="0" y="180"/>
                      <a:pt x="15" y="180"/>
                      <a:pt x="25" y="180"/>
                    </a:cubicBezTo>
                    <a:cubicBezTo>
                      <a:pt x="170" y="180"/>
                      <a:pt x="315" y="180"/>
                      <a:pt x="460" y="18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19800" rIns="90000" bIns="198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8" name="Freeform 517">
                <a:extLst>
                  <a:ext uri="{FF2B5EF4-FFF2-40B4-BE49-F238E27FC236}">
                    <a16:creationId xmlns:a16="http://schemas.microsoft.com/office/drawing/2014/main" id="{85FD4C2B-231B-2BE4-039F-98DA4FAB92A2}"/>
                  </a:ext>
                </a:extLst>
              </p:cNvPr>
              <p:cNvSpPr/>
              <p:nvPr/>
            </p:nvSpPr>
            <p:spPr>
              <a:xfrm>
                <a:off x="10067400" y="5640840"/>
                <a:ext cx="110880" cy="86760"/>
              </a:xfrm>
              <a:custGeom>
                <a:avLst/>
                <a:gdLst>
                  <a:gd name="textAreaLeft" fmla="*/ 0 w 110880"/>
                  <a:gd name="textAreaRight" fmla="*/ 111960 w 110880"/>
                  <a:gd name="textAreaTop" fmla="*/ 0 h 86760"/>
                  <a:gd name="textAreaBottom" fmla="*/ 87840 h 86760"/>
                </a:gdLst>
                <a:ahLst/>
                <a:cxnLst/>
                <a:rect l="textAreaLeft" t="textAreaTop" r="textAreaRight" b="textAreaBottom"/>
                <a:pathLst>
                  <a:path w="311" h="244">
                    <a:moveTo>
                      <a:pt x="39" y="204"/>
                    </a:moveTo>
                    <a:cubicBezTo>
                      <a:pt x="37" y="211"/>
                      <a:pt x="33" y="224"/>
                      <a:pt x="33" y="226"/>
                    </a:cubicBezTo>
                    <a:cubicBezTo>
                      <a:pt x="33" y="237"/>
                      <a:pt x="43" y="244"/>
                      <a:pt x="50" y="244"/>
                    </a:cubicBezTo>
                    <a:cubicBezTo>
                      <a:pt x="60" y="244"/>
                      <a:pt x="68" y="236"/>
                      <a:pt x="70" y="231"/>
                    </a:cubicBezTo>
                    <a:cubicBezTo>
                      <a:pt x="72" y="225"/>
                      <a:pt x="77" y="209"/>
                      <a:pt x="81" y="198"/>
                    </a:cubicBezTo>
                    <a:cubicBezTo>
                      <a:pt x="83" y="189"/>
                      <a:pt x="87" y="162"/>
                      <a:pt x="91" y="149"/>
                    </a:cubicBezTo>
                    <a:cubicBezTo>
                      <a:pt x="93" y="138"/>
                      <a:pt x="97" y="125"/>
                      <a:pt x="99" y="114"/>
                    </a:cubicBezTo>
                    <a:cubicBezTo>
                      <a:pt x="106" y="92"/>
                      <a:pt x="106" y="88"/>
                      <a:pt x="120" y="66"/>
                    </a:cubicBezTo>
                    <a:cubicBezTo>
                      <a:pt x="135" y="44"/>
                      <a:pt x="160" y="15"/>
                      <a:pt x="197" y="15"/>
                    </a:cubicBezTo>
                    <a:cubicBezTo>
                      <a:pt x="228" y="15"/>
                      <a:pt x="228" y="42"/>
                      <a:pt x="228" y="53"/>
                    </a:cubicBezTo>
                    <a:cubicBezTo>
                      <a:pt x="228" y="86"/>
                      <a:pt x="205" y="145"/>
                      <a:pt x="197" y="167"/>
                    </a:cubicBezTo>
                    <a:cubicBezTo>
                      <a:pt x="193" y="182"/>
                      <a:pt x="191" y="189"/>
                      <a:pt x="191" y="198"/>
                    </a:cubicBezTo>
                    <a:cubicBezTo>
                      <a:pt x="191" y="226"/>
                      <a:pt x="211" y="244"/>
                      <a:pt x="238" y="244"/>
                    </a:cubicBezTo>
                    <a:cubicBezTo>
                      <a:pt x="290" y="244"/>
                      <a:pt x="311" y="169"/>
                      <a:pt x="311" y="160"/>
                    </a:cubicBezTo>
                    <a:cubicBezTo>
                      <a:pt x="311" y="154"/>
                      <a:pt x="305" y="154"/>
                      <a:pt x="303" y="154"/>
                    </a:cubicBezTo>
                    <a:cubicBezTo>
                      <a:pt x="296" y="154"/>
                      <a:pt x="296" y="158"/>
                      <a:pt x="294" y="162"/>
                    </a:cubicBezTo>
                    <a:cubicBezTo>
                      <a:pt x="282" y="206"/>
                      <a:pt x="261" y="228"/>
                      <a:pt x="240" y="228"/>
                    </a:cubicBezTo>
                    <a:cubicBezTo>
                      <a:pt x="230" y="228"/>
                      <a:pt x="228" y="222"/>
                      <a:pt x="228" y="209"/>
                    </a:cubicBezTo>
                    <a:cubicBezTo>
                      <a:pt x="228" y="198"/>
                      <a:pt x="230" y="191"/>
                      <a:pt x="238" y="165"/>
                    </a:cubicBezTo>
                    <a:cubicBezTo>
                      <a:pt x="244" y="149"/>
                      <a:pt x="265" y="92"/>
                      <a:pt x="265" y="61"/>
                    </a:cubicBezTo>
                    <a:cubicBezTo>
                      <a:pt x="265" y="9"/>
                      <a:pt x="226" y="0"/>
                      <a:pt x="199" y="0"/>
                    </a:cubicBezTo>
                    <a:cubicBezTo>
                      <a:pt x="157" y="0"/>
                      <a:pt x="128" y="29"/>
                      <a:pt x="114" y="48"/>
                    </a:cubicBezTo>
                    <a:cubicBezTo>
                      <a:pt x="110" y="11"/>
                      <a:pt x="81" y="0"/>
                      <a:pt x="58" y="0"/>
                    </a:cubicBezTo>
                    <a:cubicBezTo>
                      <a:pt x="37" y="0"/>
                      <a:pt x="25" y="18"/>
                      <a:pt x="19" y="29"/>
                    </a:cubicBezTo>
                    <a:cubicBezTo>
                      <a:pt x="8" y="48"/>
                      <a:pt x="0" y="79"/>
                      <a:pt x="0" y="83"/>
                    </a:cubicBezTo>
                    <a:cubicBezTo>
                      <a:pt x="0" y="90"/>
                      <a:pt x="5" y="88"/>
                      <a:pt x="8" y="90"/>
                    </a:cubicBezTo>
                    <a:cubicBezTo>
                      <a:pt x="17" y="90"/>
                      <a:pt x="17" y="88"/>
                      <a:pt x="21" y="72"/>
                    </a:cubicBezTo>
                    <a:cubicBezTo>
                      <a:pt x="27" y="42"/>
                      <a:pt x="37" y="15"/>
                      <a:pt x="58" y="15"/>
                    </a:cubicBezTo>
                    <a:cubicBezTo>
                      <a:pt x="70" y="15"/>
                      <a:pt x="75" y="26"/>
                      <a:pt x="75" y="42"/>
                    </a:cubicBezTo>
                    <a:cubicBezTo>
                      <a:pt x="75" y="53"/>
                      <a:pt x="70" y="71"/>
                      <a:pt x="66" y="86"/>
                    </a:cubicBezTo>
                    <a:cubicBezTo>
                      <a:pt x="62" y="100"/>
                      <a:pt x="58" y="123"/>
                      <a:pt x="54" y="134"/>
                    </a:cubicBezTo>
                    <a:cubicBezTo>
                      <a:pt x="49" y="157"/>
                      <a:pt x="44" y="181"/>
                      <a:pt x="39"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2840" rIns="90000" bIns="42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9" name="Freeform 518">
                <a:extLst>
                  <a:ext uri="{FF2B5EF4-FFF2-40B4-BE49-F238E27FC236}">
                    <a16:creationId xmlns:a16="http://schemas.microsoft.com/office/drawing/2014/main" id="{8771CE0A-273F-A13F-A807-0A7008C504BA}"/>
                  </a:ext>
                </a:extLst>
              </p:cNvPr>
              <p:cNvSpPr/>
              <p:nvPr/>
            </p:nvSpPr>
            <p:spPr>
              <a:xfrm>
                <a:off x="9948600" y="5810040"/>
                <a:ext cx="348120" cy="387000"/>
              </a:xfrm>
              <a:custGeom>
                <a:avLst/>
                <a:gdLst>
                  <a:gd name="textAreaLeft" fmla="*/ 0 w 348120"/>
                  <a:gd name="textAreaRight" fmla="*/ 349200 w 348120"/>
                  <a:gd name="textAreaTop" fmla="*/ 0 h 387000"/>
                  <a:gd name="textAreaBottom" fmla="*/ 388080 h 387000"/>
                </a:gdLst>
                <a:ahLst/>
                <a:cxnLst/>
                <a:rect l="textAreaLeft" t="textAreaTop" r="textAreaRight" b="textAreaBottom"/>
                <a:pathLst>
                  <a:path w="970" h="1078">
                    <a:moveTo>
                      <a:pt x="881" y="1078"/>
                    </a:moveTo>
                    <a:cubicBezTo>
                      <a:pt x="911" y="996"/>
                      <a:pt x="941" y="914"/>
                      <a:pt x="970" y="832"/>
                    </a:cubicBezTo>
                    <a:cubicBezTo>
                      <a:pt x="964" y="832"/>
                      <a:pt x="958" y="832"/>
                      <a:pt x="952" y="832"/>
                    </a:cubicBezTo>
                    <a:cubicBezTo>
                      <a:pt x="925" y="913"/>
                      <a:pt x="846" y="966"/>
                      <a:pt x="763" y="988"/>
                    </a:cubicBezTo>
                    <a:cubicBezTo>
                      <a:pt x="747" y="992"/>
                      <a:pt x="676" y="1012"/>
                      <a:pt x="537" y="1012"/>
                    </a:cubicBezTo>
                    <a:cubicBezTo>
                      <a:pt x="391" y="1012"/>
                      <a:pt x="244" y="1012"/>
                      <a:pt x="98" y="1012"/>
                    </a:cubicBezTo>
                    <a:cubicBezTo>
                      <a:pt x="221" y="858"/>
                      <a:pt x="345" y="705"/>
                      <a:pt x="469" y="551"/>
                    </a:cubicBezTo>
                    <a:cubicBezTo>
                      <a:pt x="473" y="544"/>
                      <a:pt x="475" y="542"/>
                      <a:pt x="475" y="540"/>
                    </a:cubicBezTo>
                    <a:cubicBezTo>
                      <a:pt x="475" y="538"/>
                      <a:pt x="475" y="536"/>
                      <a:pt x="469" y="527"/>
                    </a:cubicBezTo>
                    <a:cubicBezTo>
                      <a:pt x="356" y="364"/>
                      <a:pt x="244" y="200"/>
                      <a:pt x="131" y="37"/>
                    </a:cubicBezTo>
                    <a:cubicBezTo>
                      <a:pt x="264" y="37"/>
                      <a:pt x="396" y="37"/>
                      <a:pt x="529" y="37"/>
                    </a:cubicBezTo>
                    <a:cubicBezTo>
                      <a:pt x="626" y="37"/>
                      <a:pt x="693" y="48"/>
                      <a:pt x="699" y="48"/>
                    </a:cubicBezTo>
                    <a:cubicBezTo>
                      <a:pt x="738" y="55"/>
                      <a:pt x="802" y="68"/>
                      <a:pt x="860" y="107"/>
                    </a:cubicBezTo>
                    <a:cubicBezTo>
                      <a:pt x="877" y="118"/>
                      <a:pt x="927" y="154"/>
                      <a:pt x="952" y="215"/>
                    </a:cubicBezTo>
                    <a:cubicBezTo>
                      <a:pt x="958" y="215"/>
                      <a:pt x="964" y="215"/>
                      <a:pt x="970" y="215"/>
                    </a:cubicBezTo>
                    <a:cubicBezTo>
                      <a:pt x="941" y="143"/>
                      <a:pt x="911" y="72"/>
                      <a:pt x="881" y="0"/>
                    </a:cubicBezTo>
                    <a:cubicBezTo>
                      <a:pt x="595" y="0"/>
                      <a:pt x="308" y="0"/>
                      <a:pt x="21" y="0"/>
                    </a:cubicBezTo>
                    <a:cubicBezTo>
                      <a:pt x="5" y="0"/>
                      <a:pt x="5" y="0"/>
                      <a:pt x="3" y="4"/>
                    </a:cubicBezTo>
                    <a:cubicBezTo>
                      <a:pt x="0" y="6"/>
                      <a:pt x="0" y="22"/>
                      <a:pt x="0" y="31"/>
                    </a:cubicBezTo>
                    <a:cubicBezTo>
                      <a:pt x="129" y="217"/>
                      <a:pt x="257" y="402"/>
                      <a:pt x="386" y="588"/>
                    </a:cubicBezTo>
                    <a:cubicBezTo>
                      <a:pt x="260" y="744"/>
                      <a:pt x="134" y="900"/>
                      <a:pt x="9" y="1056"/>
                    </a:cubicBezTo>
                    <a:cubicBezTo>
                      <a:pt x="3" y="1067"/>
                      <a:pt x="3" y="1069"/>
                      <a:pt x="3" y="1071"/>
                    </a:cubicBezTo>
                    <a:cubicBezTo>
                      <a:pt x="3" y="1078"/>
                      <a:pt x="9" y="1078"/>
                      <a:pt x="21" y="1078"/>
                    </a:cubicBezTo>
                    <a:cubicBezTo>
                      <a:pt x="308" y="1078"/>
                      <a:pt x="595" y="1078"/>
                      <a:pt x="881" y="107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0" name="Freeform 519">
                <a:extLst>
                  <a:ext uri="{FF2B5EF4-FFF2-40B4-BE49-F238E27FC236}">
                    <a16:creationId xmlns:a16="http://schemas.microsoft.com/office/drawing/2014/main" id="{DFD3EA20-7F66-6FDD-2946-F59976A3094D}"/>
                  </a:ext>
                </a:extLst>
              </p:cNvPr>
              <p:cNvSpPr/>
              <p:nvPr/>
            </p:nvSpPr>
            <p:spPr>
              <a:xfrm>
                <a:off x="9860040" y="6272280"/>
                <a:ext cx="79560" cy="167400"/>
              </a:xfrm>
              <a:custGeom>
                <a:avLst/>
                <a:gdLst>
                  <a:gd name="textAreaLeft" fmla="*/ 0 w 79560"/>
                  <a:gd name="textAreaRight" fmla="*/ 80640 w 79560"/>
                  <a:gd name="textAreaTop" fmla="*/ 0 h 167400"/>
                  <a:gd name="textAreaBottom" fmla="*/ 168480 h 167400"/>
                </a:gdLst>
                <a:ahLst/>
                <a:cxnLst/>
                <a:rect l="textAreaLeft" t="textAreaTop" r="textAreaRight" b="textAreaBottom"/>
                <a:pathLst>
                  <a:path w="224" h="468">
                    <a:moveTo>
                      <a:pt x="224" y="20"/>
                    </a:moveTo>
                    <a:cubicBezTo>
                      <a:pt x="224" y="11"/>
                      <a:pt x="217" y="0"/>
                      <a:pt x="205" y="0"/>
                    </a:cubicBezTo>
                    <a:cubicBezTo>
                      <a:pt x="188" y="0"/>
                      <a:pt x="176" y="16"/>
                      <a:pt x="176" y="29"/>
                    </a:cubicBezTo>
                    <a:cubicBezTo>
                      <a:pt x="176" y="38"/>
                      <a:pt x="182" y="51"/>
                      <a:pt x="197" y="51"/>
                    </a:cubicBezTo>
                    <a:cubicBezTo>
                      <a:pt x="209" y="51"/>
                      <a:pt x="224" y="35"/>
                      <a:pt x="224" y="20"/>
                    </a:cubicBezTo>
                    <a:moveTo>
                      <a:pt x="116" y="385"/>
                    </a:moveTo>
                    <a:cubicBezTo>
                      <a:pt x="108" y="422"/>
                      <a:pt x="81" y="453"/>
                      <a:pt x="52" y="453"/>
                    </a:cubicBezTo>
                    <a:cubicBezTo>
                      <a:pt x="43" y="453"/>
                      <a:pt x="37" y="453"/>
                      <a:pt x="33" y="450"/>
                    </a:cubicBezTo>
                    <a:cubicBezTo>
                      <a:pt x="45" y="444"/>
                      <a:pt x="50" y="431"/>
                      <a:pt x="50" y="422"/>
                    </a:cubicBezTo>
                    <a:cubicBezTo>
                      <a:pt x="50" y="409"/>
                      <a:pt x="39" y="402"/>
                      <a:pt x="29" y="402"/>
                    </a:cubicBezTo>
                    <a:cubicBezTo>
                      <a:pt x="14" y="402"/>
                      <a:pt x="0" y="418"/>
                      <a:pt x="0" y="435"/>
                    </a:cubicBezTo>
                    <a:cubicBezTo>
                      <a:pt x="0" y="455"/>
                      <a:pt x="21" y="468"/>
                      <a:pt x="52" y="468"/>
                    </a:cubicBezTo>
                    <a:cubicBezTo>
                      <a:pt x="83" y="468"/>
                      <a:pt x="141" y="448"/>
                      <a:pt x="157" y="382"/>
                    </a:cubicBezTo>
                    <a:cubicBezTo>
                      <a:pt x="173" y="318"/>
                      <a:pt x="188" y="254"/>
                      <a:pt x="203" y="189"/>
                    </a:cubicBezTo>
                    <a:cubicBezTo>
                      <a:pt x="205" y="183"/>
                      <a:pt x="205" y="178"/>
                      <a:pt x="205" y="172"/>
                    </a:cubicBezTo>
                    <a:cubicBezTo>
                      <a:pt x="205" y="141"/>
                      <a:pt x="182" y="119"/>
                      <a:pt x="151" y="119"/>
                    </a:cubicBezTo>
                    <a:cubicBezTo>
                      <a:pt x="95" y="119"/>
                      <a:pt x="62" y="196"/>
                      <a:pt x="62" y="202"/>
                    </a:cubicBezTo>
                    <a:cubicBezTo>
                      <a:pt x="62" y="209"/>
                      <a:pt x="68" y="209"/>
                      <a:pt x="70" y="209"/>
                    </a:cubicBezTo>
                    <a:cubicBezTo>
                      <a:pt x="76" y="209"/>
                      <a:pt x="76" y="207"/>
                      <a:pt x="81" y="200"/>
                    </a:cubicBezTo>
                    <a:cubicBezTo>
                      <a:pt x="93" y="169"/>
                      <a:pt x="120" y="134"/>
                      <a:pt x="149" y="134"/>
                    </a:cubicBezTo>
                    <a:cubicBezTo>
                      <a:pt x="161" y="134"/>
                      <a:pt x="168" y="143"/>
                      <a:pt x="168" y="161"/>
                    </a:cubicBezTo>
                    <a:cubicBezTo>
                      <a:pt x="168" y="167"/>
                      <a:pt x="166" y="176"/>
                      <a:pt x="166" y="178"/>
                    </a:cubicBezTo>
                    <a:cubicBezTo>
                      <a:pt x="149" y="247"/>
                      <a:pt x="132" y="316"/>
                      <a:pt x="116" y="3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1" name="Freeform 520">
                <a:extLst>
                  <a:ext uri="{FF2B5EF4-FFF2-40B4-BE49-F238E27FC236}">
                    <a16:creationId xmlns:a16="http://schemas.microsoft.com/office/drawing/2014/main" id="{6854CAA5-D6DB-869C-12AC-0E379FF96926}"/>
                  </a:ext>
                </a:extLst>
              </p:cNvPr>
              <p:cNvSpPr/>
              <p:nvPr/>
            </p:nvSpPr>
            <p:spPr>
              <a:xfrm>
                <a:off x="9970560" y="6326280"/>
                <a:ext cx="133920" cy="51120"/>
              </a:xfrm>
              <a:custGeom>
                <a:avLst/>
                <a:gdLst>
                  <a:gd name="textAreaLeft" fmla="*/ 0 w 133920"/>
                  <a:gd name="textAreaRight" fmla="*/ 135000 w 133920"/>
                  <a:gd name="textAreaTop" fmla="*/ 0 h 51120"/>
                  <a:gd name="textAreaBottom" fmla="*/ 52200 h 51120"/>
                </a:gdLst>
                <a:ahLst/>
                <a:cxnLst/>
                <a:rect l="textAreaLeft" t="textAreaTop" r="textAreaRight" b="textAreaBottom"/>
                <a:pathLst>
                  <a:path w="375" h="145">
                    <a:moveTo>
                      <a:pt x="356" y="26"/>
                    </a:moveTo>
                    <a:cubicBezTo>
                      <a:pt x="364" y="26"/>
                      <a:pt x="375" y="26"/>
                      <a:pt x="375" y="13"/>
                    </a:cubicBezTo>
                    <a:cubicBezTo>
                      <a:pt x="375" y="0"/>
                      <a:pt x="362" y="0"/>
                      <a:pt x="356" y="0"/>
                    </a:cubicBezTo>
                    <a:cubicBezTo>
                      <a:pt x="243" y="0"/>
                      <a:pt x="131" y="0"/>
                      <a:pt x="18" y="0"/>
                    </a:cubicBezTo>
                    <a:cubicBezTo>
                      <a:pt x="12" y="0"/>
                      <a:pt x="0" y="0"/>
                      <a:pt x="0" y="13"/>
                    </a:cubicBezTo>
                    <a:cubicBezTo>
                      <a:pt x="0" y="26"/>
                      <a:pt x="12" y="26"/>
                      <a:pt x="20" y="26"/>
                    </a:cubicBezTo>
                    <a:cubicBezTo>
                      <a:pt x="132" y="26"/>
                      <a:pt x="244" y="26"/>
                      <a:pt x="356" y="26"/>
                    </a:cubicBezTo>
                    <a:moveTo>
                      <a:pt x="356" y="145"/>
                    </a:moveTo>
                    <a:cubicBezTo>
                      <a:pt x="362" y="145"/>
                      <a:pt x="375" y="145"/>
                      <a:pt x="375" y="131"/>
                    </a:cubicBezTo>
                    <a:cubicBezTo>
                      <a:pt x="375" y="118"/>
                      <a:pt x="364" y="118"/>
                      <a:pt x="356" y="118"/>
                    </a:cubicBezTo>
                    <a:cubicBezTo>
                      <a:pt x="244" y="118"/>
                      <a:pt x="132" y="118"/>
                      <a:pt x="20" y="118"/>
                    </a:cubicBezTo>
                    <a:cubicBezTo>
                      <a:pt x="12" y="118"/>
                      <a:pt x="0" y="118"/>
                      <a:pt x="0" y="131"/>
                    </a:cubicBezTo>
                    <a:cubicBezTo>
                      <a:pt x="0" y="145"/>
                      <a:pt x="12" y="145"/>
                      <a:pt x="18" y="145"/>
                    </a:cubicBezTo>
                    <a:cubicBezTo>
                      <a:pt x="131" y="145"/>
                      <a:pt x="243" y="145"/>
                      <a:pt x="356" y="14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7200" rIns="90000" bIns="72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2" name="Freeform 521">
                <a:extLst>
                  <a:ext uri="{FF2B5EF4-FFF2-40B4-BE49-F238E27FC236}">
                    <a16:creationId xmlns:a16="http://schemas.microsoft.com/office/drawing/2014/main" id="{DE7C9188-56C2-C52D-C6A5-C89C42F4A261}"/>
                  </a:ext>
                </a:extLst>
              </p:cNvPr>
              <p:cNvSpPr/>
              <p:nvPr/>
            </p:nvSpPr>
            <p:spPr>
              <a:xfrm>
                <a:off x="10138320" y="6347520"/>
                <a:ext cx="123480" cy="8280"/>
              </a:xfrm>
              <a:custGeom>
                <a:avLst/>
                <a:gdLst>
                  <a:gd name="textAreaLeft" fmla="*/ 0 w 123480"/>
                  <a:gd name="textAreaRight" fmla="*/ 124560 w 123480"/>
                  <a:gd name="textAreaTop" fmla="*/ 0 h 8280"/>
                  <a:gd name="textAreaBottom" fmla="*/ 9360 h 8280"/>
                </a:gdLst>
                <a:ahLst/>
                <a:cxnLst/>
                <a:rect l="textAreaLeft" t="textAreaTop" r="textAreaRight" b="textAreaBottom"/>
                <a:pathLst>
                  <a:path w="346" h="26">
                    <a:moveTo>
                      <a:pt x="325" y="26"/>
                    </a:moveTo>
                    <a:cubicBezTo>
                      <a:pt x="333" y="26"/>
                      <a:pt x="346" y="26"/>
                      <a:pt x="346" y="13"/>
                    </a:cubicBezTo>
                    <a:cubicBezTo>
                      <a:pt x="346" y="0"/>
                      <a:pt x="333" y="0"/>
                      <a:pt x="325" y="0"/>
                    </a:cubicBezTo>
                    <a:cubicBezTo>
                      <a:pt x="224" y="0"/>
                      <a:pt x="122" y="0"/>
                      <a:pt x="21" y="0"/>
                    </a:cubicBezTo>
                    <a:cubicBezTo>
                      <a:pt x="12" y="0"/>
                      <a:pt x="0" y="0"/>
                      <a:pt x="0" y="13"/>
                    </a:cubicBezTo>
                    <a:cubicBezTo>
                      <a:pt x="0" y="26"/>
                      <a:pt x="12" y="26"/>
                      <a:pt x="21" y="26"/>
                    </a:cubicBezTo>
                    <a:cubicBezTo>
                      <a:pt x="122" y="26"/>
                      <a:pt x="224" y="26"/>
                      <a:pt x="325" y="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640" rIns="90000" bIns="-356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3" name="Freeform 522">
                <a:extLst>
                  <a:ext uri="{FF2B5EF4-FFF2-40B4-BE49-F238E27FC236}">
                    <a16:creationId xmlns:a16="http://schemas.microsoft.com/office/drawing/2014/main" id="{4E38A147-4437-70D5-1C2D-673A07EEB497}"/>
                  </a:ext>
                </a:extLst>
              </p:cNvPr>
              <p:cNvSpPr/>
              <p:nvPr/>
            </p:nvSpPr>
            <p:spPr>
              <a:xfrm>
                <a:off x="10294200" y="6272280"/>
                <a:ext cx="80280" cy="127800"/>
              </a:xfrm>
              <a:custGeom>
                <a:avLst/>
                <a:gdLst>
                  <a:gd name="textAreaLeft" fmla="*/ 0 w 80280"/>
                  <a:gd name="textAreaRight" fmla="*/ 81360 w 80280"/>
                  <a:gd name="textAreaTop" fmla="*/ 0 h 127800"/>
                  <a:gd name="textAreaBottom" fmla="*/ 128880 h 127800"/>
                </a:gdLst>
                <a:ahLst/>
                <a:cxnLst/>
                <a:rect l="textAreaLeft" t="textAreaTop" r="textAreaRight" b="textAreaBottom"/>
                <a:pathLst>
                  <a:path w="226" h="358">
                    <a:moveTo>
                      <a:pt x="226" y="259"/>
                    </a:moveTo>
                    <a:cubicBezTo>
                      <a:pt x="220" y="259"/>
                      <a:pt x="213" y="259"/>
                      <a:pt x="207" y="259"/>
                    </a:cubicBezTo>
                    <a:cubicBezTo>
                      <a:pt x="205" y="273"/>
                      <a:pt x="201" y="303"/>
                      <a:pt x="195" y="308"/>
                    </a:cubicBezTo>
                    <a:cubicBezTo>
                      <a:pt x="191" y="312"/>
                      <a:pt x="151" y="312"/>
                      <a:pt x="143" y="312"/>
                    </a:cubicBezTo>
                    <a:cubicBezTo>
                      <a:pt x="112" y="312"/>
                      <a:pt x="81" y="312"/>
                      <a:pt x="50" y="312"/>
                    </a:cubicBezTo>
                    <a:cubicBezTo>
                      <a:pt x="104" y="262"/>
                      <a:pt x="122" y="246"/>
                      <a:pt x="151" y="222"/>
                    </a:cubicBezTo>
                    <a:cubicBezTo>
                      <a:pt x="191" y="189"/>
                      <a:pt x="226" y="156"/>
                      <a:pt x="226" y="106"/>
                    </a:cubicBezTo>
                    <a:cubicBezTo>
                      <a:pt x="226" y="40"/>
                      <a:pt x="170" y="0"/>
                      <a:pt x="106" y="0"/>
                    </a:cubicBezTo>
                    <a:cubicBezTo>
                      <a:pt x="41" y="0"/>
                      <a:pt x="0" y="46"/>
                      <a:pt x="0" y="97"/>
                    </a:cubicBezTo>
                    <a:cubicBezTo>
                      <a:pt x="0" y="123"/>
                      <a:pt x="21" y="125"/>
                      <a:pt x="27" y="125"/>
                    </a:cubicBezTo>
                    <a:cubicBezTo>
                      <a:pt x="39" y="125"/>
                      <a:pt x="54" y="117"/>
                      <a:pt x="54" y="97"/>
                    </a:cubicBezTo>
                    <a:cubicBezTo>
                      <a:pt x="54" y="88"/>
                      <a:pt x="50" y="68"/>
                      <a:pt x="23" y="68"/>
                    </a:cubicBezTo>
                    <a:cubicBezTo>
                      <a:pt x="39" y="31"/>
                      <a:pt x="75" y="18"/>
                      <a:pt x="97" y="18"/>
                    </a:cubicBezTo>
                    <a:cubicBezTo>
                      <a:pt x="149" y="18"/>
                      <a:pt x="176" y="62"/>
                      <a:pt x="176" y="106"/>
                    </a:cubicBezTo>
                    <a:cubicBezTo>
                      <a:pt x="176" y="152"/>
                      <a:pt x="143" y="189"/>
                      <a:pt x="128" y="209"/>
                    </a:cubicBezTo>
                    <a:cubicBezTo>
                      <a:pt x="87" y="251"/>
                      <a:pt x="46" y="294"/>
                      <a:pt x="4" y="336"/>
                    </a:cubicBezTo>
                    <a:cubicBezTo>
                      <a:pt x="0" y="341"/>
                      <a:pt x="0" y="343"/>
                      <a:pt x="0" y="358"/>
                    </a:cubicBezTo>
                    <a:cubicBezTo>
                      <a:pt x="70" y="358"/>
                      <a:pt x="140" y="358"/>
                      <a:pt x="209" y="358"/>
                    </a:cubicBezTo>
                    <a:cubicBezTo>
                      <a:pt x="215" y="325"/>
                      <a:pt x="220" y="292"/>
                      <a:pt x="226" y="2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4" name="Freeform 523">
                <a:extLst>
                  <a:ext uri="{FF2B5EF4-FFF2-40B4-BE49-F238E27FC236}">
                    <a16:creationId xmlns:a16="http://schemas.microsoft.com/office/drawing/2014/main" id="{4018FDB3-D3BE-05A9-BCEC-E3343B08E64A}"/>
                  </a:ext>
                </a:extLst>
              </p:cNvPr>
              <p:cNvSpPr/>
              <p:nvPr/>
            </p:nvSpPr>
            <p:spPr>
              <a:xfrm>
                <a:off x="10441080" y="5950800"/>
                <a:ext cx="101160" cy="124560"/>
              </a:xfrm>
              <a:custGeom>
                <a:avLst/>
                <a:gdLst>
                  <a:gd name="textAreaLeft" fmla="*/ 0 w 101160"/>
                  <a:gd name="textAreaRight" fmla="*/ 102240 w 101160"/>
                  <a:gd name="textAreaTop" fmla="*/ 0 h 124560"/>
                  <a:gd name="textAreaBottom" fmla="*/ 125640 h 124560"/>
                </a:gdLst>
                <a:ahLst/>
                <a:cxnLst/>
                <a:rect l="textAreaLeft" t="textAreaTop" r="textAreaRight" b="textAreaBottom"/>
                <a:pathLst>
                  <a:path w="284" h="349">
                    <a:moveTo>
                      <a:pt x="259" y="48"/>
                    </a:moveTo>
                    <a:cubicBezTo>
                      <a:pt x="247" y="48"/>
                      <a:pt x="239" y="48"/>
                      <a:pt x="228" y="59"/>
                    </a:cubicBezTo>
                    <a:cubicBezTo>
                      <a:pt x="216" y="70"/>
                      <a:pt x="214" y="83"/>
                      <a:pt x="214" y="90"/>
                    </a:cubicBezTo>
                    <a:cubicBezTo>
                      <a:pt x="214" y="107"/>
                      <a:pt x="228" y="116"/>
                      <a:pt x="241" y="116"/>
                    </a:cubicBezTo>
                    <a:cubicBezTo>
                      <a:pt x="261" y="116"/>
                      <a:pt x="282" y="96"/>
                      <a:pt x="282" y="66"/>
                    </a:cubicBezTo>
                    <a:cubicBezTo>
                      <a:pt x="282" y="28"/>
                      <a:pt x="247" y="0"/>
                      <a:pt x="197" y="0"/>
                    </a:cubicBezTo>
                    <a:cubicBezTo>
                      <a:pt x="98" y="0"/>
                      <a:pt x="0" y="109"/>
                      <a:pt x="0" y="219"/>
                    </a:cubicBezTo>
                    <a:cubicBezTo>
                      <a:pt x="0" y="290"/>
                      <a:pt x="44" y="349"/>
                      <a:pt x="118" y="349"/>
                    </a:cubicBezTo>
                    <a:cubicBezTo>
                      <a:pt x="224" y="349"/>
                      <a:pt x="284" y="268"/>
                      <a:pt x="284" y="259"/>
                    </a:cubicBezTo>
                    <a:cubicBezTo>
                      <a:pt x="284" y="254"/>
                      <a:pt x="280" y="248"/>
                      <a:pt x="276" y="248"/>
                    </a:cubicBezTo>
                    <a:cubicBezTo>
                      <a:pt x="272" y="248"/>
                      <a:pt x="270" y="250"/>
                      <a:pt x="266" y="257"/>
                    </a:cubicBezTo>
                    <a:cubicBezTo>
                      <a:pt x="207" y="333"/>
                      <a:pt x="129" y="333"/>
                      <a:pt x="120" y="333"/>
                    </a:cubicBezTo>
                    <a:cubicBezTo>
                      <a:pt x="75" y="333"/>
                      <a:pt x="54" y="294"/>
                      <a:pt x="54" y="248"/>
                    </a:cubicBezTo>
                    <a:cubicBezTo>
                      <a:pt x="54" y="217"/>
                      <a:pt x="69" y="142"/>
                      <a:pt x="93" y="94"/>
                    </a:cubicBezTo>
                    <a:cubicBezTo>
                      <a:pt x="116" y="50"/>
                      <a:pt x="158" y="17"/>
                      <a:pt x="197" y="17"/>
                    </a:cubicBezTo>
                    <a:cubicBezTo>
                      <a:pt x="222" y="17"/>
                      <a:pt x="249" y="28"/>
                      <a:pt x="259" y="4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5" name="Freeform 524">
                <a:extLst>
                  <a:ext uri="{FF2B5EF4-FFF2-40B4-BE49-F238E27FC236}">
                    <a16:creationId xmlns:a16="http://schemas.microsoft.com/office/drawing/2014/main" id="{1F469634-E94F-B44B-37CE-747A5A24F4CE}"/>
                  </a:ext>
                </a:extLst>
              </p:cNvPr>
              <p:cNvSpPr/>
              <p:nvPr/>
            </p:nvSpPr>
            <p:spPr>
              <a:xfrm>
                <a:off x="10544040" y="5986440"/>
                <a:ext cx="79560" cy="167040"/>
              </a:xfrm>
              <a:custGeom>
                <a:avLst/>
                <a:gdLst>
                  <a:gd name="textAreaLeft" fmla="*/ 0 w 79560"/>
                  <a:gd name="textAreaRight" fmla="*/ 80640 w 79560"/>
                  <a:gd name="textAreaTop" fmla="*/ 0 h 167040"/>
                  <a:gd name="textAreaBottom" fmla="*/ 168120 h 167040"/>
                </a:gdLst>
                <a:ahLst/>
                <a:cxnLst/>
                <a:rect l="textAreaLeft" t="textAreaTop" r="textAreaRight" b="textAreaBottom"/>
                <a:pathLst>
                  <a:path w="224" h="467">
                    <a:moveTo>
                      <a:pt x="224" y="19"/>
                    </a:moveTo>
                    <a:cubicBezTo>
                      <a:pt x="224" y="10"/>
                      <a:pt x="218" y="0"/>
                      <a:pt x="203" y="0"/>
                    </a:cubicBezTo>
                    <a:cubicBezTo>
                      <a:pt x="189" y="0"/>
                      <a:pt x="174" y="15"/>
                      <a:pt x="174" y="30"/>
                    </a:cubicBezTo>
                    <a:cubicBezTo>
                      <a:pt x="174" y="39"/>
                      <a:pt x="181" y="50"/>
                      <a:pt x="195" y="50"/>
                    </a:cubicBezTo>
                    <a:cubicBezTo>
                      <a:pt x="210" y="50"/>
                      <a:pt x="224" y="37"/>
                      <a:pt x="224" y="19"/>
                    </a:cubicBezTo>
                    <a:moveTo>
                      <a:pt x="116" y="384"/>
                    </a:moveTo>
                    <a:cubicBezTo>
                      <a:pt x="108" y="421"/>
                      <a:pt x="81" y="452"/>
                      <a:pt x="50" y="452"/>
                    </a:cubicBezTo>
                    <a:cubicBezTo>
                      <a:pt x="44" y="452"/>
                      <a:pt x="38" y="452"/>
                      <a:pt x="31" y="450"/>
                    </a:cubicBezTo>
                    <a:cubicBezTo>
                      <a:pt x="46" y="443"/>
                      <a:pt x="50" y="430"/>
                      <a:pt x="50" y="421"/>
                    </a:cubicBezTo>
                    <a:cubicBezTo>
                      <a:pt x="50" y="408"/>
                      <a:pt x="40" y="401"/>
                      <a:pt x="29" y="401"/>
                    </a:cubicBezTo>
                    <a:cubicBezTo>
                      <a:pt x="13" y="401"/>
                      <a:pt x="0" y="417"/>
                      <a:pt x="0" y="434"/>
                    </a:cubicBezTo>
                    <a:cubicBezTo>
                      <a:pt x="0" y="454"/>
                      <a:pt x="20" y="467"/>
                      <a:pt x="50" y="467"/>
                    </a:cubicBezTo>
                    <a:cubicBezTo>
                      <a:pt x="80" y="467"/>
                      <a:pt x="141" y="447"/>
                      <a:pt x="158" y="382"/>
                    </a:cubicBezTo>
                    <a:cubicBezTo>
                      <a:pt x="173" y="317"/>
                      <a:pt x="188" y="253"/>
                      <a:pt x="203" y="188"/>
                    </a:cubicBezTo>
                    <a:cubicBezTo>
                      <a:pt x="203" y="184"/>
                      <a:pt x="205" y="180"/>
                      <a:pt x="205" y="171"/>
                    </a:cubicBezTo>
                    <a:cubicBezTo>
                      <a:pt x="205" y="140"/>
                      <a:pt x="181" y="120"/>
                      <a:pt x="152" y="120"/>
                    </a:cubicBezTo>
                    <a:cubicBezTo>
                      <a:pt x="93" y="120"/>
                      <a:pt x="62" y="195"/>
                      <a:pt x="62" y="202"/>
                    </a:cubicBezTo>
                    <a:cubicBezTo>
                      <a:pt x="62" y="210"/>
                      <a:pt x="69" y="210"/>
                      <a:pt x="71" y="210"/>
                    </a:cubicBezTo>
                    <a:cubicBezTo>
                      <a:pt x="77" y="210"/>
                      <a:pt x="77" y="208"/>
                      <a:pt x="81" y="199"/>
                    </a:cubicBezTo>
                    <a:cubicBezTo>
                      <a:pt x="93" y="169"/>
                      <a:pt x="120" y="136"/>
                      <a:pt x="149" y="136"/>
                    </a:cubicBezTo>
                    <a:cubicBezTo>
                      <a:pt x="162" y="136"/>
                      <a:pt x="166" y="144"/>
                      <a:pt x="166" y="162"/>
                    </a:cubicBezTo>
                    <a:cubicBezTo>
                      <a:pt x="166" y="166"/>
                      <a:pt x="166" y="175"/>
                      <a:pt x="164" y="177"/>
                    </a:cubicBezTo>
                    <a:cubicBezTo>
                      <a:pt x="148" y="246"/>
                      <a:pt x="132" y="315"/>
                      <a:pt x="116" y="38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6" name="Freeform 525">
                <a:extLst>
                  <a:ext uri="{FF2B5EF4-FFF2-40B4-BE49-F238E27FC236}">
                    <a16:creationId xmlns:a16="http://schemas.microsoft.com/office/drawing/2014/main" id="{B96938BA-84B2-E318-0AC1-5B2E1773F980}"/>
                  </a:ext>
                </a:extLst>
              </p:cNvPr>
              <p:cNvSpPr/>
              <p:nvPr/>
            </p:nvSpPr>
            <p:spPr>
              <a:xfrm>
                <a:off x="10664280" y="5884920"/>
                <a:ext cx="189360" cy="187200"/>
              </a:xfrm>
              <a:custGeom>
                <a:avLst/>
                <a:gdLst>
                  <a:gd name="textAreaLeft" fmla="*/ 0 w 189360"/>
                  <a:gd name="textAreaRight" fmla="*/ 190440 w 189360"/>
                  <a:gd name="textAreaTop" fmla="*/ 0 h 187200"/>
                  <a:gd name="textAreaBottom" fmla="*/ 188280 h 187200"/>
                </a:gdLst>
                <a:ahLst/>
                <a:cxnLst/>
                <a:rect l="textAreaLeft" t="textAreaTop" r="textAreaRight" b="textAreaBottom"/>
                <a:pathLst>
                  <a:path w="529" h="523">
                    <a:moveTo>
                      <a:pt x="489" y="345"/>
                    </a:moveTo>
                    <a:cubicBezTo>
                      <a:pt x="491" y="341"/>
                      <a:pt x="492" y="338"/>
                      <a:pt x="493" y="334"/>
                    </a:cubicBezTo>
                    <a:cubicBezTo>
                      <a:pt x="493" y="332"/>
                      <a:pt x="493" y="325"/>
                      <a:pt x="483" y="325"/>
                    </a:cubicBezTo>
                    <a:cubicBezTo>
                      <a:pt x="477" y="325"/>
                      <a:pt x="477" y="330"/>
                      <a:pt x="474" y="334"/>
                    </a:cubicBezTo>
                    <a:cubicBezTo>
                      <a:pt x="427" y="448"/>
                      <a:pt x="400" y="501"/>
                      <a:pt x="276" y="501"/>
                    </a:cubicBezTo>
                    <a:cubicBezTo>
                      <a:pt x="240" y="501"/>
                      <a:pt x="205" y="501"/>
                      <a:pt x="170" y="501"/>
                    </a:cubicBezTo>
                    <a:cubicBezTo>
                      <a:pt x="159" y="501"/>
                      <a:pt x="157" y="501"/>
                      <a:pt x="153" y="499"/>
                    </a:cubicBezTo>
                    <a:cubicBezTo>
                      <a:pt x="145" y="499"/>
                      <a:pt x="143" y="499"/>
                      <a:pt x="143" y="492"/>
                    </a:cubicBezTo>
                    <a:cubicBezTo>
                      <a:pt x="143" y="490"/>
                      <a:pt x="143" y="488"/>
                      <a:pt x="147" y="475"/>
                    </a:cubicBezTo>
                    <a:cubicBezTo>
                      <a:pt x="164" y="404"/>
                      <a:pt x="180" y="334"/>
                      <a:pt x="197" y="264"/>
                    </a:cubicBezTo>
                    <a:cubicBezTo>
                      <a:pt x="221" y="264"/>
                      <a:pt x="245" y="264"/>
                      <a:pt x="269" y="264"/>
                    </a:cubicBezTo>
                    <a:cubicBezTo>
                      <a:pt x="331" y="264"/>
                      <a:pt x="331" y="279"/>
                      <a:pt x="331" y="299"/>
                    </a:cubicBezTo>
                    <a:cubicBezTo>
                      <a:pt x="331" y="303"/>
                      <a:pt x="331" y="314"/>
                      <a:pt x="325" y="336"/>
                    </a:cubicBezTo>
                    <a:cubicBezTo>
                      <a:pt x="323" y="341"/>
                      <a:pt x="323" y="343"/>
                      <a:pt x="323" y="345"/>
                    </a:cubicBezTo>
                    <a:cubicBezTo>
                      <a:pt x="323" y="350"/>
                      <a:pt x="325" y="354"/>
                      <a:pt x="334" y="354"/>
                    </a:cubicBezTo>
                    <a:cubicBezTo>
                      <a:pt x="338" y="354"/>
                      <a:pt x="342" y="350"/>
                      <a:pt x="344" y="339"/>
                    </a:cubicBezTo>
                    <a:cubicBezTo>
                      <a:pt x="358" y="279"/>
                      <a:pt x="372" y="219"/>
                      <a:pt x="385" y="159"/>
                    </a:cubicBezTo>
                    <a:cubicBezTo>
                      <a:pt x="385" y="154"/>
                      <a:pt x="381" y="150"/>
                      <a:pt x="377" y="150"/>
                    </a:cubicBezTo>
                    <a:cubicBezTo>
                      <a:pt x="371" y="150"/>
                      <a:pt x="369" y="154"/>
                      <a:pt x="367" y="163"/>
                    </a:cubicBezTo>
                    <a:cubicBezTo>
                      <a:pt x="350" y="222"/>
                      <a:pt x="338" y="240"/>
                      <a:pt x="271" y="240"/>
                    </a:cubicBezTo>
                    <a:cubicBezTo>
                      <a:pt x="249" y="240"/>
                      <a:pt x="226" y="240"/>
                      <a:pt x="203" y="240"/>
                    </a:cubicBezTo>
                    <a:cubicBezTo>
                      <a:pt x="218" y="178"/>
                      <a:pt x="232" y="115"/>
                      <a:pt x="247" y="53"/>
                    </a:cubicBezTo>
                    <a:cubicBezTo>
                      <a:pt x="253" y="27"/>
                      <a:pt x="253" y="25"/>
                      <a:pt x="286" y="25"/>
                    </a:cubicBezTo>
                    <a:cubicBezTo>
                      <a:pt x="320" y="25"/>
                      <a:pt x="354" y="25"/>
                      <a:pt x="387" y="25"/>
                    </a:cubicBezTo>
                    <a:cubicBezTo>
                      <a:pt x="477" y="25"/>
                      <a:pt x="499" y="47"/>
                      <a:pt x="499" y="108"/>
                    </a:cubicBezTo>
                    <a:cubicBezTo>
                      <a:pt x="499" y="128"/>
                      <a:pt x="499" y="130"/>
                      <a:pt x="495" y="150"/>
                    </a:cubicBezTo>
                    <a:cubicBezTo>
                      <a:pt x="495" y="154"/>
                      <a:pt x="495" y="160"/>
                      <a:pt x="495" y="163"/>
                    </a:cubicBezTo>
                    <a:cubicBezTo>
                      <a:pt x="495" y="166"/>
                      <a:pt x="497" y="174"/>
                      <a:pt x="503" y="174"/>
                    </a:cubicBezTo>
                    <a:cubicBezTo>
                      <a:pt x="512" y="174"/>
                      <a:pt x="512" y="170"/>
                      <a:pt x="514" y="154"/>
                    </a:cubicBezTo>
                    <a:cubicBezTo>
                      <a:pt x="519" y="110"/>
                      <a:pt x="524" y="65"/>
                      <a:pt x="528" y="20"/>
                    </a:cubicBezTo>
                    <a:cubicBezTo>
                      <a:pt x="530" y="0"/>
                      <a:pt x="526" y="0"/>
                      <a:pt x="510" y="0"/>
                    </a:cubicBezTo>
                    <a:cubicBezTo>
                      <a:pt x="387" y="0"/>
                      <a:pt x="264" y="0"/>
                      <a:pt x="141" y="0"/>
                    </a:cubicBezTo>
                    <a:cubicBezTo>
                      <a:pt x="126" y="0"/>
                      <a:pt x="120" y="0"/>
                      <a:pt x="120" y="16"/>
                    </a:cubicBezTo>
                    <a:cubicBezTo>
                      <a:pt x="120" y="25"/>
                      <a:pt x="126" y="25"/>
                      <a:pt x="141" y="25"/>
                    </a:cubicBezTo>
                    <a:cubicBezTo>
                      <a:pt x="168" y="25"/>
                      <a:pt x="186" y="25"/>
                      <a:pt x="186" y="38"/>
                    </a:cubicBezTo>
                    <a:cubicBezTo>
                      <a:pt x="186" y="40"/>
                      <a:pt x="186" y="42"/>
                      <a:pt x="184" y="55"/>
                    </a:cubicBezTo>
                    <a:cubicBezTo>
                      <a:pt x="152" y="191"/>
                      <a:pt x="119" y="328"/>
                      <a:pt x="87" y="464"/>
                    </a:cubicBezTo>
                    <a:cubicBezTo>
                      <a:pt x="81" y="494"/>
                      <a:pt x="79" y="501"/>
                      <a:pt x="21" y="501"/>
                    </a:cubicBezTo>
                    <a:cubicBezTo>
                      <a:pt x="8" y="501"/>
                      <a:pt x="0" y="501"/>
                      <a:pt x="0" y="514"/>
                    </a:cubicBezTo>
                    <a:cubicBezTo>
                      <a:pt x="0" y="523"/>
                      <a:pt x="8" y="523"/>
                      <a:pt x="21" y="523"/>
                    </a:cubicBezTo>
                    <a:cubicBezTo>
                      <a:pt x="147" y="523"/>
                      <a:pt x="273" y="523"/>
                      <a:pt x="400" y="523"/>
                    </a:cubicBezTo>
                    <a:cubicBezTo>
                      <a:pt x="416" y="523"/>
                      <a:pt x="416" y="523"/>
                      <a:pt x="423" y="510"/>
                    </a:cubicBezTo>
                    <a:cubicBezTo>
                      <a:pt x="445" y="455"/>
                      <a:pt x="467" y="400"/>
                      <a:pt x="489" y="34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7" name="Freeform 526">
                <a:extLst>
                  <a:ext uri="{FF2B5EF4-FFF2-40B4-BE49-F238E27FC236}">
                    <a16:creationId xmlns:a16="http://schemas.microsoft.com/office/drawing/2014/main" id="{1E1AA6C5-1B27-40B1-8716-7C0CBA06CC3A}"/>
                  </a:ext>
                </a:extLst>
              </p:cNvPr>
              <p:cNvSpPr/>
              <p:nvPr/>
            </p:nvSpPr>
            <p:spPr>
              <a:xfrm>
                <a:off x="10882800" y="5905800"/>
                <a:ext cx="123480" cy="8280"/>
              </a:xfrm>
              <a:custGeom>
                <a:avLst/>
                <a:gdLst>
                  <a:gd name="textAreaLeft" fmla="*/ 0 w 123480"/>
                  <a:gd name="textAreaRight" fmla="*/ 124560 w 123480"/>
                  <a:gd name="textAreaTop" fmla="*/ 0 h 8280"/>
                  <a:gd name="textAreaBottom" fmla="*/ 9360 h 8280"/>
                </a:gdLst>
                <a:ahLst/>
                <a:cxnLst/>
                <a:rect l="textAreaLeft" t="textAreaTop" r="textAreaRight" b="textAreaBottom"/>
                <a:pathLst>
                  <a:path w="346" h="26">
                    <a:moveTo>
                      <a:pt x="325" y="26"/>
                    </a:moveTo>
                    <a:cubicBezTo>
                      <a:pt x="334" y="26"/>
                      <a:pt x="346" y="26"/>
                      <a:pt x="346" y="13"/>
                    </a:cubicBezTo>
                    <a:cubicBezTo>
                      <a:pt x="346" y="0"/>
                      <a:pt x="334" y="0"/>
                      <a:pt x="325" y="0"/>
                    </a:cubicBezTo>
                    <a:cubicBezTo>
                      <a:pt x="224" y="0"/>
                      <a:pt x="122" y="0"/>
                      <a:pt x="21" y="0"/>
                    </a:cubicBezTo>
                    <a:cubicBezTo>
                      <a:pt x="13" y="0"/>
                      <a:pt x="0" y="0"/>
                      <a:pt x="0" y="13"/>
                    </a:cubicBezTo>
                    <a:cubicBezTo>
                      <a:pt x="0" y="26"/>
                      <a:pt x="13" y="26"/>
                      <a:pt x="21" y="26"/>
                    </a:cubicBezTo>
                    <a:cubicBezTo>
                      <a:pt x="122" y="26"/>
                      <a:pt x="224" y="26"/>
                      <a:pt x="325" y="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640" rIns="90000" bIns="-356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8" name="Freeform 527">
                <a:extLst>
                  <a:ext uri="{FF2B5EF4-FFF2-40B4-BE49-F238E27FC236}">
                    <a16:creationId xmlns:a16="http://schemas.microsoft.com/office/drawing/2014/main" id="{45F7F0BE-5DF2-F6F3-C2B5-D06232EE8B78}"/>
                  </a:ext>
                </a:extLst>
              </p:cNvPr>
              <p:cNvSpPr/>
              <p:nvPr/>
            </p:nvSpPr>
            <p:spPr>
              <a:xfrm>
                <a:off x="11026800" y="5829840"/>
                <a:ext cx="79560" cy="168120"/>
              </a:xfrm>
              <a:custGeom>
                <a:avLst/>
                <a:gdLst>
                  <a:gd name="textAreaLeft" fmla="*/ 0 w 79560"/>
                  <a:gd name="textAreaRight" fmla="*/ 80640 w 79560"/>
                  <a:gd name="textAreaTop" fmla="*/ 0 h 168120"/>
                  <a:gd name="textAreaBottom" fmla="*/ 169200 h 168120"/>
                </a:gdLst>
                <a:ahLst/>
                <a:cxnLst/>
                <a:rect l="textAreaLeft" t="textAreaTop" r="textAreaRight" b="textAreaBottom"/>
                <a:pathLst>
                  <a:path w="224" h="470">
                    <a:moveTo>
                      <a:pt x="224" y="22"/>
                    </a:moveTo>
                    <a:cubicBezTo>
                      <a:pt x="224" y="13"/>
                      <a:pt x="218" y="0"/>
                      <a:pt x="203" y="0"/>
                    </a:cubicBezTo>
                    <a:cubicBezTo>
                      <a:pt x="189" y="0"/>
                      <a:pt x="176" y="15"/>
                      <a:pt x="176" y="31"/>
                    </a:cubicBezTo>
                    <a:cubicBezTo>
                      <a:pt x="176" y="39"/>
                      <a:pt x="182" y="50"/>
                      <a:pt x="197" y="50"/>
                    </a:cubicBezTo>
                    <a:cubicBezTo>
                      <a:pt x="209" y="50"/>
                      <a:pt x="224" y="37"/>
                      <a:pt x="224" y="22"/>
                    </a:cubicBezTo>
                    <a:moveTo>
                      <a:pt x="116" y="384"/>
                    </a:moveTo>
                    <a:cubicBezTo>
                      <a:pt x="108" y="421"/>
                      <a:pt x="81" y="454"/>
                      <a:pt x="50" y="454"/>
                    </a:cubicBezTo>
                    <a:cubicBezTo>
                      <a:pt x="44" y="454"/>
                      <a:pt x="37" y="452"/>
                      <a:pt x="33" y="450"/>
                    </a:cubicBezTo>
                    <a:cubicBezTo>
                      <a:pt x="46" y="443"/>
                      <a:pt x="50" y="430"/>
                      <a:pt x="50" y="424"/>
                    </a:cubicBezTo>
                    <a:cubicBezTo>
                      <a:pt x="50" y="410"/>
                      <a:pt x="39" y="404"/>
                      <a:pt x="29" y="404"/>
                    </a:cubicBezTo>
                    <a:cubicBezTo>
                      <a:pt x="15" y="404"/>
                      <a:pt x="0" y="417"/>
                      <a:pt x="0" y="435"/>
                    </a:cubicBezTo>
                    <a:cubicBezTo>
                      <a:pt x="0" y="454"/>
                      <a:pt x="22" y="470"/>
                      <a:pt x="52" y="470"/>
                    </a:cubicBezTo>
                    <a:cubicBezTo>
                      <a:pt x="82" y="470"/>
                      <a:pt x="141" y="450"/>
                      <a:pt x="158" y="384"/>
                    </a:cubicBezTo>
                    <a:cubicBezTo>
                      <a:pt x="173" y="320"/>
                      <a:pt x="188" y="255"/>
                      <a:pt x="203" y="191"/>
                    </a:cubicBezTo>
                    <a:cubicBezTo>
                      <a:pt x="205" y="184"/>
                      <a:pt x="205" y="180"/>
                      <a:pt x="205" y="171"/>
                    </a:cubicBezTo>
                    <a:cubicBezTo>
                      <a:pt x="205" y="142"/>
                      <a:pt x="182" y="121"/>
                      <a:pt x="151" y="121"/>
                    </a:cubicBezTo>
                    <a:cubicBezTo>
                      <a:pt x="95" y="121"/>
                      <a:pt x="62" y="195"/>
                      <a:pt x="62" y="204"/>
                    </a:cubicBezTo>
                    <a:cubicBezTo>
                      <a:pt x="62" y="211"/>
                      <a:pt x="68" y="211"/>
                      <a:pt x="71" y="211"/>
                    </a:cubicBezTo>
                    <a:cubicBezTo>
                      <a:pt x="77" y="211"/>
                      <a:pt x="77" y="208"/>
                      <a:pt x="81" y="200"/>
                    </a:cubicBezTo>
                    <a:cubicBezTo>
                      <a:pt x="93" y="169"/>
                      <a:pt x="120" y="136"/>
                      <a:pt x="149" y="136"/>
                    </a:cubicBezTo>
                    <a:cubicBezTo>
                      <a:pt x="162" y="136"/>
                      <a:pt x="168" y="145"/>
                      <a:pt x="168" y="162"/>
                    </a:cubicBezTo>
                    <a:cubicBezTo>
                      <a:pt x="168" y="169"/>
                      <a:pt x="166" y="175"/>
                      <a:pt x="166" y="178"/>
                    </a:cubicBezTo>
                    <a:cubicBezTo>
                      <a:pt x="149" y="246"/>
                      <a:pt x="133" y="315"/>
                      <a:pt x="116" y="38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9" name="Freeform 528">
                <a:extLst>
                  <a:ext uri="{FF2B5EF4-FFF2-40B4-BE49-F238E27FC236}">
                    <a16:creationId xmlns:a16="http://schemas.microsoft.com/office/drawing/2014/main" id="{6C02C053-15BD-E89F-45A0-C68F9E500EC7}"/>
                  </a:ext>
                </a:extLst>
              </p:cNvPr>
              <p:cNvSpPr/>
              <p:nvPr/>
            </p:nvSpPr>
            <p:spPr>
              <a:xfrm>
                <a:off x="11138760" y="5813280"/>
                <a:ext cx="78120" cy="193320"/>
              </a:xfrm>
              <a:custGeom>
                <a:avLst/>
                <a:gdLst>
                  <a:gd name="textAreaLeft" fmla="*/ 0 w 78120"/>
                  <a:gd name="textAreaRight" fmla="*/ 79200 w 78120"/>
                  <a:gd name="textAreaTop" fmla="*/ 0 h 193320"/>
                  <a:gd name="textAreaBottom" fmla="*/ 194400 h 193320"/>
                </a:gdLst>
                <a:ahLst/>
                <a:cxnLst/>
                <a:rect l="textAreaLeft" t="textAreaTop" r="textAreaRight" b="textAreaBottom"/>
                <a:pathLst>
                  <a:path w="220" h="540">
                    <a:moveTo>
                      <a:pt x="215" y="24"/>
                    </a:moveTo>
                    <a:cubicBezTo>
                      <a:pt x="220" y="17"/>
                      <a:pt x="220" y="15"/>
                      <a:pt x="220" y="13"/>
                    </a:cubicBezTo>
                    <a:cubicBezTo>
                      <a:pt x="220" y="4"/>
                      <a:pt x="211" y="0"/>
                      <a:pt x="207" y="0"/>
                    </a:cubicBezTo>
                    <a:cubicBezTo>
                      <a:pt x="197" y="0"/>
                      <a:pt x="195" y="6"/>
                      <a:pt x="193" y="13"/>
                    </a:cubicBezTo>
                    <a:cubicBezTo>
                      <a:pt x="129" y="180"/>
                      <a:pt x="66" y="348"/>
                      <a:pt x="2" y="516"/>
                    </a:cubicBezTo>
                    <a:cubicBezTo>
                      <a:pt x="0" y="522"/>
                      <a:pt x="0" y="524"/>
                      <a:pt x="0" y="527"/>
                    </a:cubicBezTo>
                    <a:cubicBezTo>
                      <a:pt x="0" y="535"/>
                      <a:pt x="6" y="540"/>
                      <a:pt x="12" y="540"/>
                    </a:cubicBezTo>
                    <a:cubicBezTo>
                      <a:pt x="21" y="540"/>
                      <a:pt x="23" y="533"/>
                      <a:pt x="25" y="527"/>
                    </a:cubicBezTo>
                    <a:cubicBezTo>
                      <a:pt x="88" y="359"/>
                      <a:pt x="152" y="191"/>
                      <a:pt x="215" y="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0" name="Freeform 529">
                <a:extLst>
                  <a:ext uri="{FF2B5EF4-FFF2-40B4-BE49-F238E27FC236}">
                    <a16:creationId xmlns:a16="http://schemas.microsoft.com/office/drawing/2014/main" id="{763FF373-48DE-D178-8077-68854613190D}"/>
                  </a:ext>
                </a:extLst>
              </p:cNvPr>
              <p:cNvSpPr/>
              <p:nvPr/>
            </p:nvSpPr>
            <p:spPr>
              <a:xfrm>
                <a:off x="11243160" y="5829840"/>
                <a:ext cx="80280" cy="127800"/>
              </a:xfrm>
              <a:custGeom>
                <a:avLst/>
                <a:gdLst>
                  <a:gd name="textAreaLeft" fmla="*/ 0 w 80280"/>
                  <a:gd name="textAreaRight" fmla="*/ 81360 w 80280"/>
                  <a:gd name="textAreaTop" fmla="*/ 0 h 127800"/>
                  <a:gd name="textAreaBottom" fmla="*/ 128880 h 127800"/>
                </a:gdLst>
                <a:ahLst/>
                <a:cxnLst/>
                <a:rect l="textAreaLeft" t="textAreaTop" r="textAreaRight" b="textAreaBottom"/>
                <a:pathLst>
                  <a:path w="226" h="358">
                    <a:moveTo>
                      <a:pt x="226" y="261"/>
                    </a:moveTo>
                    <a:cubicBezTo>
                      <a:pt x="220" y="261"/>
                      <a:pt x="215" y="261"/>
                      <a:pt x="209" y="261"/>
                    </a:cubicBezTo>
                    <a:cubicBezTo>
                      <a:pt x="207" y="272"/>
                      <a:pt x="201" y="305"/>
                      <a:pt x="195" y="309"/>
                    </a:cubicBezTo>
                    <a:cubicBezTo>
                      <a:pt x="191" y="314"/>
                      <a:pt x="151" y="314"/>
                      <a:pt x="145" y="314"/>
                    </a:cubicBezTo>
                    <a:cubicBezTo>
                      <a:pt x="114" y="314"/>
                      <a:pt x="83" y="314"/>
                      <a:pt x="52" y="314"/>
                    </a:cubicBezTo>
                    <a:cubicBezTo>
                      <a:pt x="104" y="263"/>
                      <a:pt x="122" y="248"/>
                      <a:pt x="153" y="222"/>
                    </a:cubicBezTo>
                    <a:cubicBezTo>
                      <a:pt x="191" y="191"/>
                      <a:pt x="226" y="156"/>
                      <a:pt x="226" y="105"/>
                    </a:cubicBezTo>
                    <a:cubicBezTo>
                      <a:pt x="226" y="39"/>
                      <a:pt x="172" y="0"/>
                      <a:pt x="106" y="0"/>
                    </a:cubicBezTo>
                    <a:cubicBezTo>
                      <a:pt x="44" y="0"/>
                      <a:pt x="0" y="48"/>
                      <a:pt x="0" y="96"/>
                    </a:cubicBezTo>
                    <a:cubicBezTo>
                      <a:pt x="0" y="125"/>
                      <a:pt x="23" y="127"/>
                      <a:pt x="27" y="127"/>
                    </a:cubicBezTo>
                    <a:cubicBezTo>
                      <a:pt x="39" y="127"/>
                      <a:pt x="54" y="118"/>
                      <a:pt x="54" y="99"/>
                    </a:cubicBezTo>
                    <a:cubicBezTo>
                      <a:pt x="54" y="90"/>
                      <a:pt x="52" y="70"/>
                      <a:pt x="25" y="70"/>
                    </a:cubicBezTo>
                    <a:cubicBezTo>
                      <a:pt x="39" y="31"/>
                      <a:pt x="75" y="20"/>
                      <a:pt x="100" y="20"/>
                    </a:cubicBezTo>
                    <a:cubicBezTo>
                      <a:pt x="149" y="20"/>
                      <a:pt x="176" y="61"/>
                      <a:pt x="176" y="105"/>
                    </a:cubicBezTo>
                    <a:cubicBezTo>
                      <a:pt x="176" y="153"/>
                      <a:pt x="145" y="189"/>
                      <a:pt x="129" y="208"/>
                    </a:cubicBezTo>
                    <a:cubicBezTo>
                      <a:pt x="88" y="252"/>
                      <a:pt x="47" y="295"/>
                      <a:pt x="6" y="338"/>
                    </a:cubicBezTo>
                    <a:cubicBezTo>
                      <a:pt x="0" y="342"/>
                      <a:pt x="0" y="344"/>
                      <a:pt x="0" y="358"/>
                    </a:cubicBezTo>
                    <a:cubicBezTo>
                      <a:pt x="71" y="358"/>
                      <a:pt x="141" y="358"/>
                      <a:pt x="211" y="358"/>
                    </a:cubicBezTo>
                    <a:cubicBezTo>
                      <a:pt x="216" y="325"/>
                      <a:pt x="221" y="293"/>
                      <a:pt x="226" y="2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31" name="Straight Connector 530">
            <a:extLst>
              <a:ext uri="{FF2B5EF4-FFF2-40B4-BE49-F238E27FC236}">
                <a16:creationId xmlns:a16="http://schemas.microsoft.com/office/drawing/2014/main" id="{805D371F-7A6D-E7FD-3D0D-6878C7D6D26E}"/>
              </a:ext>
            </a:extLst>
          </p:cNvPr>
          <p:cNvSpPr/>
          <p:nvPr/>
        </p:nvSpPr>
        <p:spPr>
          <a:xfrm flipH="1" flipV="1">
            <a:off x="8467680" y="4524700"/>
            <a:ext cx="434160" cy="998640"/>
          </a:xfrm>
          <a:prstGeom prst="line">
            <a:avLst/>
          </a:prstGeom>
          <a:ln w="109800">
            <a:solidFill>
              <a:srgbClr val="000000"/>
            </a:solidFill>
            <a:round/>
            <a:tailEnd type="triangle" w="med" len="med"/>
          </a:ln>
        </p:spPr>
        <p:style>
          <a:lnRef idx="0">
            <a:scrgbClr r="0" g="0" b="0"/>
          </a:lnRef>
          <a:fillRef idx="0">
            <a:scrgbClr r="0" g="0" b="0"/>
          </a:fillRef>
          <a:effectRef idx="0">
            <a:scrgbClr r="0" g="0" b="0"/>
          </a:effectRef>
          <a:fontRef idx="minor"/>
        </p:style>
        <p:txBody>
          <a:bodyPr lIns="135720" tIns="90720" rIns="135720" bIns="90720" anchor="ctr">
            <a:noAutofit/>
          </a:bodyPr>
          <a:lstStyle/>
          <a:p>
            <a:endParaRPr lang="en-US" sz="2400" b="0" strike="noStrike" spc="-1">
              <a:solidFill>
                <a:srgbClr val="000000"/>
              </a:solidFill>
              <a:latin typeface="Arial"/>
              <a:ea typeface="DejaVu Sans"/>
            </a:endParaRPr>
          </a:p>
        </p:txBody>
      </p:sp>
      <p:sp>
        <p:nvSpPr>
          <p:cNvPr id="532" name="Straight Connector 531">
            <a:extLst>
              <a:ext uri="{FF2B5EF4-FFF2-40B4-BE49-F238E27FC236}">
                <a16:creationId xmlns:a16="http://schemas.microsoft.com/office/drawing/2014/main" id="{8B29450C-6DA2-B9D3-DBE3-F20EA98154D4}"/>
              </a:ext>
            </a:extLst>
          </p:cNvPr>
          <p:cNvSpPr/>
          <p:nvPr/>
        </p:nvSpPr>
        <p:spPr>
          <a:xfrm flipV="1">
            <a:off x="6401640" y="4048420"/>
            <a:ext cx="2923560" cy="666180"/>
          </a:xfrm>
          <a:prstGeom prst="line">
            <a:avLst/>
          </a:prstGeom>
          <a:ln w="109800">
            <a:solidFill>
              <a:srgbClr val="000000"/>
            </a:solidFill>
            <a:round/>
            <a:tailEnd type="triangle" w="med" len="med"/>
          </a:ln>
        </p:spPr>
        <p:style>
          <a:lnRef idx="0">
            <a:scrgbClr r="0" g="0" b="0"/>
          </a:lnRef>
          <a:fillRef idx="0">
            <a:scrgbClr r="0" g="0" b="0"/>
          </a:fillRef>
          <a:effectRef idx="0">
            <a:scrgbClr r="0" g="0" b="0"/>
          </a:effectRef>
          <a:fontRef idx="minor"/>
        </p:style>
        <p:txBody>
          <a:bodyPr lIns="135720" tIns="90720" rIns="135720" bIns="90720" anchor="ctr">
            <a:noAutofit/>
          </a:bodyPr>
          <a:lstStyle/>
          <a:p>
            <a:endParaRPr lang="en-US" sz="2400" b="0" strike="noStrike" spc="-1">
              <a:solidFill>
                <a:srgbClr val="000000"/>
              </a:solidFill>
              <a:latin typeface="Arial"/>
              <a:ea typeface="DejaVu Sans"/>
            </a:endParaRPr>
          </a:p>
        </p:txBody>
      </p:sp>
      <p:sp>
        <p:nvSpPr>
          <p:cNvPr id="533" name="Oval 532">
            <a:extLst>
              <a:ext uri="{FF2B5EF4-FFF2-40B4-BE49-F238E27FC236}">
                <a16:creationId xmlns:a16="http://schemas.microsoft.com/office/drawing/2014/main" id="{2DA61803-028C-5792-1044-591037211750}"/>
              </a:ext>
            </a:extLst>
          </p:cNvPr>
          <p:cNvSpPr/>
          <p:nvPr/>
        </p:nvSpPr>
        <p:spPr>
          <a:xfrm>
            <a:off x="8990400" y="3031420"/>
            <a:ext cx="122760" cy="113040"/>
          </a:xfrm>
          <a:prstGeom prst="ellipse">
            <a:avLst/>
          </a:prstGeom>
          <a:solidFill>
            <a:srgbClr val="000000"/>
          </a:solidFill>
          <a:ln w="0">
            <a:solidFill>
              <a:srgbClr val="203864"/>
            </a:solidFill>
          </a:ln>
        </p:spPr>
        <p:style>
          <a:lnRef idx="0">
            <a:scrgbClr r="0" g="0" b="0"/>
          </a:lnRef>
          <a:fillRef idx="0">
            <a:scrgbClr r="0" g="0" b="0"/>
          </a:fillRef>
          <a:effectRef idx="0">
            <a:scrgbClr r="0" g="0" b="0"/>
          </a:effectRef>
          <a:fontRef idx="minor"/>
        </p:style>
        <p:txBody>
          <a:bodyPr lIns="90000" tIns="36000" rIns="90000" bIns="36000" anchor="ctr">
            <a:noAutofit/>
          </a:bodyPr>
          <a:lstStyle/>
          <a:p>
            <a:pPr>
              <a:lnSpc>
                <a:spcPct val="100000"/>
              </a:lnSpc>
            </a:pPr>
            <a:endParaRPr lang="en-US" sz="2400" b="0" strike="noStrike" spc="-1">
              <a:solidFill>
                <a:srgbClr val="FFFFFF"/>
              </a:solidFill>
              <a:latin typeface="Arial"/>
              <a:ea typeface="DejaVu Sans"/>
            </a:endParaRPr>
          </a:p>
        </p:txBody>
      </p:sp>
      <p:sp>
        <p:nvSpPr>
          <p:cNvPr id="534" name="TextBox 533">
            <a:extLst>
              <a:ext uri="{FF2B5EF4-FFF2-40B4-BE49-F238E27FC236}">
                <a16:creationId xmlns:a16="http://schemas.microsoft.com/office/drawing/2014/main" id="{306CF396-A411-EA31-13A5-EEC50A5C5287}"/>
              </a:ext>
            </a:extLst>
          </p:cNvPr>
          <p:cNvSpPr txBox="1"/>
          <p:nvPr/>
        </p:nvSpPr>
        <p:spPr>
          <a:xfrm>
            <a:off x="2458920" y="6133180"/>
            <a:ext cx="7003440" cy="738664"/>
          </a:xfrm>
          <a:prstGeom prst="rect">
            <a:avLst/>
          </a:prstGeom>
          <a:noFill/>
        </p:spPr>
        <p:txBody>
          <a:bodyPr wrap="square" rtlCol="0">
            <a:spAutoFit/>
          </a:bodyPr>
          <a:lstStyle/>
          <a:p>
            <a:r>
              <a:rPr lang="en-US" sz="1400" b="0" strike="noStrike" spc="-1" dirty="0">
                <a:solidFill>
                  <a:srgbClr val="000000"/>
                </a:solidFill>
                <a:latin typeface="Arial"/>
                <a:ea typeface="DejaVu Sans"/>
              </a:rPr>
              <a:t>*Josey, C., P. </a:t>
            </a:r>
            <a:r>
              <a:rPr lang="en-US" sz="1400" b="0" strike="noStrike" spc="-1" dirty="0" err="1">
                <a:solidFill>
                  <a:srgbClr val="000000"/>
                </a:solidFill>
                <a:latin typeface="Arial"/>
                <a:ea typeface="DejaVu Sans"/>
              </a:rPr>
              <a:t>Ducru</a:t>
            </a:r>
            <a:r>
              <a:rPr lang="en-US" sz="1400" b="0" strike="noStrike" spc="-1" dirty="0">
                <a:solidFill>
                  <a:srgbClr val="000000"/>
                </a:solidFill>
                <a:latin typeface="Arial"/>
                <a:ea typeface="DejaVu Sans"/>
              </a:rPr>
              <a:t>, B. Forget, and K. Smith. “Windowed Multipole for Cross Section Doppler Broadening.” Journal of Computational Physics 307 (February 15, 2016)</a:t>
            </a:r>
            <a:endParaRPr lang="en-US" sz="1400" b="0" strike="noStrike" spc="-1" dirty="0">
              <a:solidFill>
                <a:srgbClr val="000000"/>
              </a:solidFill>
              <a:latin typeface="Arial"/>
            </a:endParaRPr>
          </a:p>
          <a:p>
            <a:endParaRPr lang="en-US" sz="1400" dirty="0"/>
          </a:p>
        </p:txBody>
      </p:sp>
    </p:spTree>
    <p:extLst>
      <p:ext uri="{BB962C8B-B14F-4D97-AF65-F5344CB8AC3E}">
        <p14:creationId xmlns:p14="http://schemas.microsoft.com/office/powerpoint/2010/main" val="3156480896"/>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windowed multipole formalism</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59</a:t>
            </a:fld>
            <a:endParaRPr lang="en-US" dirty="0"/>
          </a:p>
        </p:txBody>
      </p:sp>
      <p:sp>
        <p:nvSpPr>
          <p:cNvPr id="2" name="Rectangle 1">
            <a:extLst>
              <a:ext uri="{FF2B5EF4-FFF2-40B4-BE49-F238E27FC236}">
                <a16:creationId xmlns:a16="http://schemas.microsoft.com/office/drawing/2014/main" id="{C63861D9-7010-6FC8-B710-5730AD660173}"/>
              </a:ext>
            </a:extLst>
          </p:cNvPr>
          <p:cNvSpPr/>
          <p:nvPr/>
        </p:nvSpPr>
        <p:spPr>
          <a:xfrm>
            <a:off x="1104864" y="961537"/>
            <a:ext cx="10271332" cy="3487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This is just the zero-kelvin cross-section. What about for positive temperature?</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rPr>
              <a:t>Doppler broadening can be done analytically in windowed multipole (pardon the different summation notation please)</a:t>
            </a: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rPr>
              <a:t>Impl</a:t>
            </a:r>
            <a:r>
              <a:rPr lang="en-US" sz="2400" spc="-1" dirty="0">
                <a:solidFill>
                  <a:srgbClr val="000000"/>
                </a:solidFill>
                <a:latin typeface="Arial"/>
              </a:rPr>
              <a:t>ication: one dataset </a:t>
            </a:r>
            <a:r>
              <a:rPr lang="en-US" sz="2400" b="1" spc="-1" dirty="0">
                <a:solidFill>
                  <a:srgbClr val="000000"/>
                </a:solidFill>
                <a:latin typeface="Arial"/>
              </a:rPr>
              <a:t>to rule all temperatures</a:t>
            </a:r>
            <a:r>
              <a:rPr lang="en-US" sz="2400" spc="-1" dirty="0">
                <a:solidFill>
                  <a:srgbClr val="000000"/>
                </a:solidFill>
                <a:latin typeface="Arial"/>
              </a:rPr>
              <a:t>!</a:t>
            </a:r>
            <a:endParaRPr lang="en-US" sz="2400" b="0" strike="noStrike" spc="-1" dirty="0">
              <a:solidFill>
                <a:srgbClr val="000000"/>
              </a:solidFill>
              <a:latin typeface="Arial"/>
            </a:endParaRPr>
          </a:p>
        </p:txBody>
      </p:sp>
      <p:grpSp>
        <p:nvGrpSpPr>
          <p:cNvPr id="10" name="Group 9">
            <a:extLst>
              <a:ext uri="{FF2B5EF4-FFF2-40B4-BE49-F238E27FC236}">
                <a16:creationId xmlns:a16="http://schemas.microsoft.com/office/drawing/2014/main" id="{B3C0C42E-5247-84A0-E656-45C75DCC850E}"/>
              </a:ext>
            </a:extLst>
          </p:cNvPr>
          <p:cNvGrpSpPr/>
          <p:nvPr/>
        </p:nvGrpSpPr>
        <p:grpSpPr>
          <a:xfrm>
            <a:off x="3217980" y="2014741"/>
            <a:ext cx="5485320" cy="849240"/>
            <a:chOff x="674280" y="5042880"/>
            <a:chExt cx="5485320" cy="849240"/>
          </a:xfrm>
        </p:grpSpPr>
        <p:grpSp>
          <p:nvGrpSpPr>
            <p:cNvPr id="11" name="Group 10">
              <a:extLst>
                <a:ext uri="{FF2B5EF4-FFF2-40B4-BE49-F238E27FC236}">
                  <a16:creationId xmlns:a16="http://schemas.microsoft.com/office/drawing/2014/main" id="{298E022F-A6E6-8A64-888D-09A010C21794}"/>
                </a:ext>
              </a:extLst>
            </p:cNvPr>
            <p:cNvGrpSpPr/>
            <p:nvPr/>
          </p:nvGrpSpPr>
          <p:grpSpPr>
            <a:xfrm>
              <a:off x="674280" y="5042880"/>
              <a:ext cx="5485320" cy="849240"/>
              <a:chOff x="674280" y="5042880"/>
              <a:chExt cx="5485320" cy="849240"/>
            </a:xfrm>
          </p:grpSpPr>
          <p:sp>
            <p:nvSpPr>
              <p:cNvPr id="12" name="Freeform 11">
                <a:extLst>
                  <a:ext uri="{FF2B5EF4-FFF2-40B4-BE49-F238E27FC236}">
                    <a16:creationId xmlns:a16="http://schemas.microsoft.com/office/drawing/2014/main" id="{33D7931D-578B-4651-8FCE-E5C8BA53CBCB}"/>
                  </a:ext>
                </a:extLst>
              </p:cNvPr>
              <p:cNvSpPr/>
              <p:nvPr/>
            </p:nvSpPr>
            <p:spPr>
              <a:xfrm>
                <a:off x="677880" y="5058720"/>
                <a:ext cx="5465880" cy="817560"/>
              </a:xfrm>
              <a:custGeom>
                <a:avLst/>
                <a:gdLst>
                  <a:gd name="textAreaLeft" fmla="*/ 0 w 5465880"/>
                  <a:gd name="textAreaRight" fmla="*/ 5466960 w 5465880"/>
                  <a:gd name="textAreaTop" fmla="*/ 0 h 817560"/>
                  <a:gd name="textAreaBottom" fmla="*/ 818640 h 817560"/>
                </a:gdLst>
                <a:ahLst/>
                <a:cxnLst/>
                <a:rect l="textAreaLeft" t="textAreaTop" r="textAreaRight" b="textAreaBottom"/>
                <a:pathLst>
                  <a:path w="15186" h="2274">
                    <a:moveTo>
                      <a:pt x="7593" y="2274"/>
                    </a:moveTo>
                    <a:cubicBezTo>
                      <a:pt x="5062" y="2274"/>
                      <a:pt x="2531" y="2274"/>
                      <a:pt x="0" y="2274"/>
                    </a:cubicBezTo>
                    <a:cubicBezTo>
                      <a:pt x="0" y="1516"/>
                      <a:pt x="0" y="758"/>
                      <a:pt x="0" y="0"/>
                    </a:cubicBezTo>
                    <a:cubicBezTo>
                      <a:pt x="5062" y="0"/>
                      <a:pt x="10124" y="0"/>
                      <a:pt x="15186" y="0"/>
                    </a:cubicBezTo>
                    <a:cubicBezTo>
                      <a:pt x="15186" y="758"/>
                      <a:pt x="15186" y="1516"/>
                      <a:pt x="15186" y="2274"/>
                    </a:cubicBezTo>
                    <a:cubicBezTo>
                      <a:pt x="12655" y="2274"/>
                      <a:pt x="10124" y="2274"/>
                      <a:pt x="7593" y="2274"/>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3" name="Freeform 12">
                <a:extLst>
                  <a:ext uri="{FF2B5EF4-FFF2-40B4-BE49-F238E27FC236}">
                    <a16:creationId xmlns:a16="http://schemas.microsoft.com/office/drawing/2014/main" id="{72CA6AA3-1A71-E691-08E2-FB71C84DA81A}"/>
                  </a:ext>
                </a:extLst>
              </p:cNvPr>
              <p:cNvSpPr/>
              <p:nvPr/>
            </p:nvSpPr>
            <p:spPr>
              <a:xfrm>
                <a:off x="674280" y="5323680"/>
                <a:ext cx="160920" cy="135000"/>
              </a:xfrm>
              <a:custGeom>
                <a:avLst/>
                <a:gdLst>
                  <a:gd name="textAreaLeft" fmla="*/ 0 w 160920"/>
                  <a:gd name="textAreaRight" fmla="*/ 162000 w 160920"/>
                  <a:gd name="textAreaTop" fmla="*/ 0 h 135000"/>
                  <a:gd name="textAreaBottom" fmla="*/ 136080 h 135000"/>
                </a:gdLst>
                <a:ahLst/>
                <a:cxnLst/>
                <a:rect l="textAreaLeft" t="textAreaTop" r="textAreaRight" b="textAreaBottom"/>
                <a:pathLst>
                  <a:path w="450" h="378">
                    <a:moveTo>
                      <a:pt x="409" y="51"/>
                    </a:moveTo>
                    <a:cubicBezTo>
                      <a:pt x="421" y="51"/>
                      <a:pt x="450" y="51"/>
                      <a:pt x="450" y="22"/>
                    </a:cubicBezTo>
                    <a:cubicBezTo>
                      <a:pt x="450" y="0"/>
                      <a:pt x="433" y="0"/>
                      <a:pt x="419" y="0"/>
                    </a:cubicBezTo>
                    <a:cubicBezTo>
                      <a:pt x="354" y="0"/>
                      <a:pt x="289" y="0"/>
                      <a:pt x="224" y="0"/>
                    </a:cubicBezTo>
                    <a:cubicBezTo>
                      <a:pt x="95" y="0"/>
                      <a:pt x="0" y="141"/>
                      <a:pt x="0" y="244"/>
                    </a:cubicBezTo>
                    <a:cubicBezTo>
                      <a:pt x="0" y="319"/>
                      <a:pt x="49" y="378"/>
                      <a:pt x="127" y="378"/>
                    </a:cubicBezTo>
                    <a:cubicBezTo>
                      <a:pt x="229" y="378"/>
                      <a:pt x="341" y="275"/>
                      <a:pt x="341" y="144"/>
                    </a:cubicBezTo>
                    <a:cubicBezTo>
                      <a:pt x="341" y="129"/>
                      <a:pt x="341" y="88"/>
                      <a:pt x="316" y="51"/>
                    </a:cubicBezTo>
                    <a:cubicBezTo>
                      <a:pt x="347" y="51"/>
                      <a:pt x="378" y="51"/>
                      <a:pt x="409" y="51"/>
                    </a:cubicBezTo>
                    <a:moveTo>
                      <a:pt x="129" y="361"/>
                    </a:moveTo>
                    <a:cubicBezTo>
                      <a:pt x="85" y="361"/>
                      <a:pt x="51" y="329"/>
                      <a:pt x="51" y="268"/>
                    </a:cubicBezTo>
                    <a:cubicBezTo>
                      <a:pt x="51" y="241"/>
                      <a:pt x="63" y="171"/>
                      <a:pt x="93" y="122"/>
                    </a:cubicBezTo>
                    <a:cubicBezTo>
                      <a:pt x="129" y="63"/>
                      <a:pt x="180" y="51"/>
                      <a:pt x="209" y="51"/>
                    </a:cubicBezTo>
                    <a:cubicBezTo>
                      <a:pt x="280" y="51"/>
                      <a:pt x="287" y="107"/>
                      <a:pt x="287" y="134"/>
                    </a:cubicBezTo>
                    <a:cubicBezTo>
                      <a:pt x="287" y="173"/>
                      <a:pt x="270" y="244"/>
                      <a:pt x="241" y="288"/>
                    </a:cubicBezTo>
                    <a:cubicBezTo>
                      <a:pt x="207" y="339"/>
                      <a:pt x="161" y="361"/>
                      <a:pt x="129" y="3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4" name="Freeform 13">
                <a:extLst>
                  <a:ext uri="{FF2B5EF4-FFF2-40B4-BE49-F238E27FC236}">
                    <a16:creationId xmlns:a16="http://schemas.microsoft.com/office/drawing/2014/main" id="{6D7E83EE-ACB4-8392-9630-8B5650817575}"/>
                  </a:ext>
                </a:extLst>
              </p:cNvPr>
              <p:cNvSpPr/>
              <p:nvPr/>
            </p:nvSpPr>
            <p:spPr>
              <a:xfrm>
                <a:off x="853200" y="5407920"/>
                <a:ext cx="85680" cy="96480"/>
              </a:xfrm>
              <a:custGeom>
                <a:avLst/>
                <a:gdLst>
                  <a:gd name="textAreaLeft" fmla="*/ 0 w 85680"/>
                  <a:gd name="textAreaRight" fmla="*/ 86760 w 85680"/>
                  <a:gd name="textAreaTop" fmla="*/ 0 h 96480"/>
                  <a:gd name="textAreaBottom" fmla="*/ 97560 h 96480"/>
                </a:gdLst>
                <a:ahLst/>
                <a:cxnLst/>
                <a:rect l="textAreaLeft" t="textAreaTop" r="textAreaRight" b="textAreaBottom"/>
                <a:pathLst>
                  <a:path w="241" h="271">
                    <a:moveTo>
                      <a:pt x="216" y="39"/>
                    </a:moveTo>
                    <a:cubicBezTo>
                      <a:pt x="202" y="41"/>
                      <a:pt x="192" y="54"/>
                      <a:pt x="192" y="66"/>
                    </a:cubicBezTo>
                    <a:cubicBezTo>
                      <a:pt x="192" y="80"/>
                      <a:pt x="204" y="85"/>
                      <a:pt x="211" y="85"/>
                    </a:cubicBezTo>
                    <a:cubicBezTo>
                      <a:pt x="216" y="85"/>
                      <a:pt x="241" y="83"/>
                      <a:pt x="241" y="51"/>
                    </a:cubicBezTo>
                    <a:cubicBezTo>
                      <a:pt x="241" y="12"/>
                      <a:pt x="197" y="0"/>
                      <a:pt x="160" y="0"/>
                    </a:cubicBezTo>
                    <a:cubicBezTo>
                      <a:pt x="68" y="0"/>
                      <a:pt x="51" y="68"/>
                      <a:pt x="51" y="88"/>
                    </a:cubicBezTo>
                    <a:cubicBezTo>
                      <a:pt x="51" y="110"/>
                      <a:pt x="63" y="124"/>
                      <a:pt x="70" y="132"/>
                    </a:cubicBezTo>
                    <a:cubicBezTo>
                      <a:pt x="87" y="144"/>
                      <a:pt x="97" y="146"/>
                      <a:pt x="138" y="154"/>
                    </a:cubicBezTo>
                    <a:cubicBezTo>
                      <a:pt x="151" y="156"/>
                      <a:pt x="190" y="161"/>
                      <a:pt x="190" y="193"/>
                    </a:cubicBezTo>
                    <a:cubicBezTo>
                      <a:pt x="190" y="202"/>
                      <a:pt x="182" y="224"/>
                      <a:pt x="158" y="239"/>
                    </a:cubicBezTo>
                    <a:cubicBezTo>
                      <a:pt x="134" y="254"/>
                      <a:pt x="104" y="254"/>
                      <a:pt x="97" y="254"/>
                    </a:cubicBezTo>
                    <a:cubicBezTo>
                      <a:pt x="75" y="254"/>
                      <a:pt x="39" y="249"/>
                      <a:pt x="26" y="229"/>
                    </a:cubicBezTo>
                    <a:cubicBezTo>
                      <a:pt x="46" y="227"/>
                      <a:pt x="58" y="210"/>
                      <a:pt x="58" y="195"/>
                    </a:cubicBezTo>
                    <a:cubicBezTo>
                      <a:pt x="58" y="178"/>
                      <a:pt x="48" y="171"/>
                      <a:pt x="36" y="171"/>
                    </a:cubicBezTo>
                    <a:cubicBezTo>
                      <a:pt x="19" y="171"/>
                      <a:pt x="0" y="185"/>
                      <a:pt x="0" y="212"/>
                    </a:cubicBezTo>
                    <a:cubicBezTo>
                      <a:pt x="0" y="249"/>
                      <a:pt x="39" y="271"/>
                      <a:pt x="97" y="271"/>
                    </a:cubicBezTo>
                    <a:cubicBezTo>
                      <a:pt x="207" y="271"/>
                      <a:pt x="228" y="195"/>
                      <a:pt x="228" y="171"/>
                    </a:cubicBezTo>
                    <a:cubicBezTo>
                      <a:pt x="228" y="117"/>
                      <a:pt x="168" y="105"/>
                      <a:pt x="146" y="100"/>
                    </a:cubicBezTo>
                    <a:cubicBezTo>
                      <a:pt x="141" y="100"/>
                      <a:pt x="124" y="98"/>
                      <a:pt x="121" y="95"/>
                    </a:cubicBezTo>
                    <a:cubicBezTo>
                      <a:pt x="99" y="93"/>
                      <a:pt x="87" y="80"/>
                      <a:pt x="87" y="66"/>
                    </a:cubicBezTo>
                    <a:cubicBezTo>
                      <a:pt x="87" y="54"/>
                      <a:pt x="99" y="37"/>
                      <a:pt x="112" y="27"/>
                    </a:cubicBezTo>
                    <a:cubicBezTo>
                      <a:pt x="129" y="17"/>
                      <a:pt x="148" y="17"/>
                      <a:pt x="160" y="17"/>
                    </a:cubicBezTo>
                    <a:cubicBezTo>
                      <a:pt x="172" y="17"/>
                      <a:pt x="204" y="17"/>
                      <a:pt x="21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5" name="Freeform 14">
                <a:extLst>
                  <a:ext uri="{FF2B5EF4-FFF2-40B4-BE49-F238E27FC236}">
                    <a16:creationId xmlns:a16="http://schemas.microsoft.com/office/drawing/2014/main" id="{88A09F71-F56C-680B-932B-BA3DAD2E649B}"/>
                  </a:ext>
                </a:extLst>
              </p:cNvPr>
              <p:cNvSpPr/>
              <p:nvPr/>
            </p:nvSpPr>
            <p:spPr>
              <a:xfrm>
                <a:off x="978480" y="5478120"/>
                <a:ext cx="25920" cy="65520"/>
              </a:xfrm>
              <a:custGeom>
                <a:avLst/>
                <a:gdLst>
                  <a:gd name="textAreaLeft" fmla="*/ 0 w 25920"/>
                  <a:gd name="textAreaRight" fmla="*/ 27000 w 25920"/>
                  <a:gd name="textAreaTop" fmla="*/ 0 h 65520"/>
                  <a:gd name="textAreaBottom" fmla="*/ 66600 h 65520"/>
                </a:gdLst>
                <a:ahLst/>
                <a:cxnLst/>
                <a:rect l="textAreaLeft" t="textAreaTop" r="textAreaRight" b="textAreaBottom"/>
                <a:pathLst>
                  <a:path w="75" h="185">
                    <a:moveTo>
                      <a:pt x="61" y="59"/>
                    </a:moveTo>
                    <a:cubicBezTo>
                      <a:pt x="61" y="93"/>
                      <a:pt x="53" y="132"/>
                      <a:pt x="12" y="168"/>
                    </a:cubicBezTo>
                    <a:cubicBezTo>
                      <a:pt x="10" y="171"/>
                      <a:pt x="10" y="173"/>
                      <a:pt x="10" y="176"/>
                    </a:cubicBezTo>
                    <a:cubicBezTo>
                      <a:pt x="10" y="180"/>
                      <a:pt x="14" y="185"/>
                      <a:pt x="17" y="185"/>
                    </a:cubicBezTo>
                    <a:cubicBezTo>
                      <a:pt x="27" y="185"/>
                      <a:pt x="75" y="137"/>
                      <a:pt x="75" y="66"/>
                    </a:cubicBezTo>
                    <a:cubicBezTo>
                      <a:pt x="75" y="29"/>
                      <a:pt x="63" y="0"/>
                      <a:pt x="34" y="0"/>
                    </a:cubicBezTo>
                    <a:cubicBezTo>
                      <a:pt x="14" y="0"/>
                      <a:pt x="0" y="15"/>
                      <a:pt x="0" y="34"/>
                    </a:cubicBezTo>
                    <a:cubicBezTo>
                      <a:pt x="0" y="54"/>
                      <a:pt x="14" y="68"/>
                      <a:pt x="34" y="68"/>
                    </a:cubicBezTo>
                    <a:cubicBezTo>
                      <a:pt x="48" y="68"/>
                      <a:pt x="58" y="59"/>
                      <a:pt x="61"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1600" rIns="90000" bIns="21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CAFC281D-6154-A193-D6F3-B39F7B149B5A}"/>
                  </a:ext>
                </a:extLst>
              </p:cNvPr>
              <p:cNvSpPr/>
              <p:nvPr/>
            </p:nvSpPr>
            <p:spPr>
              <a:xfrm>
                <a:off x="1037880" y="5407920"/>
                <a:ext cx="130320" cy="96480"/>
              </a:xfrm>
              <a:custGeom>
                <a:avLst/>
                <a:gdLst>
                  <a:gd name="textAreaLeft" fmla="*/ 0 w 130320"/>
                  <a:gd name="textAreaRight" fmla="*/ 131400 w 130320"/>
                  <a:gd name="textAreaTop" fmla="*/ 0 h 96480"/>
                  <a:gd name="textAreaBottom" fmla="*/ 97560 h 96480"/>
                </a:gdLst>
                <a:ahLst/>
                <a:cxnLst/>
                <a:rect l="textAreaLeft" t="textAreaTop" r="textAreaRight" b="textAreaBottom"/>
                <a:pathLst>
                  <a:path w="365" h="271">
                    <a:moveTo>
                      <a:pt x="44" y="227"/>
                    </a:moveTo>
                    <a:cubicBezTo>
                      <a:pt x="42" y="234"/>
                      <a:pt x="39" y="249"/>
                      <a:pt x="39" y="251"/>
                    </a:cubicBezTo>
                    <a:cubicBezTo>
                      <a:pt x="39" y="263"/>
                      <a:pt x="49" y="271"/>
                      <a:pt x="59" y="271"/>
                    </a:cubicBezTo>
                    <a:cubicBezTo>
                      <a:pt x="68" y="271"/>
                      <a:pt x="79" y="262"/>
                      <a:pt x="83" y="256"/>
                    </a:cubicBezTo>
                    <a:cubicBezTo>
                      <a:pt x="87" y="250"/>
                      <a:pt x="90" y="232"/>
                      <a:pt x="93" y="219"/>
                    </a:cubicBezTo>
                    <a:cubicBezTo>
                      <a:pt x="95" y="207"/>
                      <a:pt x="103" y="180"/>
                      <a:pt x="105" y="166"/>
                    </a:cubicBezTo>
                    <a:cubicBezTo>
                      <a:pt x="110" y="154"/>
                      <a:pt x="112" y="139"/>
                      <a:pt x="117" y="124"/>
                    </a:cubicBezTo>
                    <a:cubicBezTo>
                      <a:pt x="122" y="100"/>
                      <a:pt x="124" y="95"/>
                      <a:pt x="142" y="71"/>
                    </a:cubicBezTo>
                    <a:cubicBezTo>
                      <a:pt x="159" y="49"/>
                      <a:pt x="185" y="17"/>
                      <a:pt x="232" y="17"/>
                    </a:cubicBezTo>
                    <a:cubicBezTo>
                      <a:pt x="266" y="17"/>
                      <a:pt x="266" y="46"/>
                      <a:pt x="266" y="59"/>
                    </a:cubicBezTo>
                    <a:cubicBezTo>
                      <a:pt x="266" y="95"/>
                      <a:pt x="241" y="161"/>
                      <a:pt x="232" y="185"/>
                    </a:cubicBezTo>
                    <a:cubicBezTo>
                      <a:pt x="224" y="202"/>
                      <a:pt x="222" y="207"/>
                      <a:pt x="222" y="219"/>
                    </a:cubicBezTo>
                    <a:cubicBezTo>
                      <a:pt x="222" y="251"/>
                      <a:pt x="249" y="271"/>
                      <a:pt x="280" y="271"/>
                    </a:cubicBezTo>
                    <a:cubicBezTo>
                      <a:pt x="339" y="271"/>
                      <a:pt x="365" y="188"/>
                      <a:pt x="365" y="178"/>
                    </a:cubicBezTo>
                    <a:cubicBezTo>
                      <a:pt x="365" y="171"/>
                      <a:pt x="358" y="171"/>
                      <a:pt x="356" y="171"/>
                    </a:cubicBezTo>
                    <a:cubicBezTo>
                      <a:pt x="348" y="171"/>
                      <a:pt x="346" y="173"/>
                      <a:pt x="344" y="180"/>
                    </a:cubicBezTo>
                    <a:cubicBezTo>
                      <a:pt x="331" y="229"/>
                      <a:pt x="305" y="254"/>
                      <a:pt x="280" y="254"/>
                    </a:cubicBezTo>
                    <a:cubicBezTo>
                      <a:pt x="268" y="254"/>
                      <a:pt x="266" y="244"/>
                      <a:pt x="266" y="232"/>
                    </a:cubicBezTo>
                    <a:cubicBezTo>
                      <a:pt x="266" y="219"/>
                      <a:pt x="268" y="210"/>
                      <a:pt x="280" y="183"/>
                    </a:cubicBezTo>
                    <a:cubicBezTo>
                      <a:pt x="288" y="166"/>
                      <a:pt x="312" y="102"/>
                      <a:pt x="312" y="68"/>
                    </a:cubicBezTo>
                    <a:cubicBezTo>
                      <a:pt x="312" y="10"/>
                      <a:pt x="266" y="0"/>
                      <a:pt x="234" y="0"/>
                    </a:cubicBezTo>
                    <a:cubicBezTo>
                      <a:pt x="183" y="0"/>
                      <a:pt x="151" y="29"/>
                      <a:pt x="132" y="54"/>
                    </a:cubicBezTo>
                    <a:cubicBezTo>
                      <a:pt x="129" y="12"/>
                      <a:pt x="93" y="0"/>
                      <a:pt x="68" y="0"/>
                    </a:cubicBezTo>
                    <a:cubicBezTo>
                      <a:pt x="42" y="0"/>
                      <a:pt x="30" y="17"/>
                      <a:pt x="22" y="32"/>
                    </a:cubicBezTo>
                    <a:cubicBezTo>
                      <a:pt x="8" y="54"/>
                      <a:pt x="0" y="88"/>
                      <a:pt x="0" y="90"/>
                    </a:cubicBezTo>
                    <a:cubicBezTo>
                      <a:pt x="0" y="100"/>
                      <a:pt x="8" y="100"/>
                      <a:pt x="10" y="100"/>
                    </a:cubicBezTo>
                    <a:cubicBezTo>
                      <a:pt x="17" y="100"/>
                      <a:pt x="20" y="98"/>
                      <a:pt x="22" y="80"/>
                    </a:cubicBezTo>
                    <a:cubicBezTo>
                      <a:pt x="32" y="46"/>
                      <a:pt x="44" y="17"/>
                      <a:pt x="66" y="17"/>
                    </a:cubicBezTo>
                    <a:cubicBezTo>
                      <a:pt x="83" y="17"/>
                      <a:pt x="86" y="29"/>
                      <a:pt x="86" y="46"/>
                    </a:cubicBezTo>
                    <a:cubicBezTo>
                      <a:pt x="86" y="56"/>
                      <a:pt x="79" y="79"/>
                      <a:pt x="76" y="95"/>
                    </a:cubicBezTo>
                    <a:cubicBezTo>
                      <a:pt x="72" y="111"/>
                      <a:pt x="66" y="137"/>
                      <a:pt x="64" y="149"/>
                    </a:cubicBezTo>
                    <a:cubicBezTo>
                      <a:pt x="57" y="175"/>
                      <a:pt x="51" y="201"/>
                      <a:pt x="44" y="2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B1A111C8-11EC-90C4-39E2-0967902F57CE}"/>
                  </a:ext>
                </a:extLst>
              </p:cNvPr>
              <p:cNvSpPr/>
              <p:nvPr/>
            </p:nvSpPr>
            <p:spPr>
              <a:xfrm>
                <a:off x="1194120" y="5407920"/>
                <a:ext cx="91800" cy="96480"/>
              </a:xfrm>
              <a:custGeom>
                <a:avLst/>
                <a:gdLst>
                  <a:gd name="textAreaLeft" fmla="*/ 0 w 91800"/>
                  <a:gd name="textAreaRight" fmla="*/ 92880 w 91800"/>
                  <a:gd name="textAreaTop" fmla="*/ 0 h 96480"/>
                  <a:gd name="textAreaBottom" fmla="*/ 97560 h 96480"/>
                </a:gdLst>
                <a:ahLst/>
                <a:cxnLst/>
                <a:rect l="textAreaLeft" t="textAreaTop" r="textAreaRight" b="textAreaBottom"/>
                <a:pathLst>
                  <a:path w="258" h="271">
                    <a:moveTo>
                      <a:pt x="95" y="127"/>
                    </a:moveTo>
                    <a:cubicBezTo>
                      <a:pt x="112" y="127"/>
                      <a:pt x="158" y="127"/>
                      <a:pt x="192" y="115"/>
                    </a:cubicBezTo>
                    <a:cubicBezTo>
                      <a:pt x="236" y="100"/>
                      <a:pt x="243" y="71"/>
                      <a:pt x="243" y="54"/>
                    </a:cubicBezTo>
                    <a:cubicBezTo>
                      <a:pt x="243" y="20"/>
                      <a:pt x="211" y="0"/>
                      <a:pt x="170" y="0"/>
                    </a:cubicBezTo>
                    <a:cubicBezTo>
                      <a:pt x="97" y="0"/>
                      <a:pt x="0" y="54"/>
                      <a:pt x="0" y="158"/>
                    </a:cubicBezTo>
                    <a:cubicBezTo>
                      <a:pt x="0" y="217"/>
                      <a:pt x="39" y="271"/>
                      <a:pt x="109" y="271"/>
                    </a:cubicBezTo>
                    <a:cubicBezTo>
                      <a:pt x="209" y="271"/>
                      <a:pt x="258" y="210"/>
                      <a:pt x="258" y="202"/>
                    </a:cubicBezTo>
                    <a:cubicBezTo>
                      <a:pt x="258" y="197"/>
                      <a:pt x="250" y="193"/>
                      <a:pt x="246" y="193"/>
                    </a:cubicBezTo>
                    <a:cubicBezTo>
                      <a:pt x="243" y="193"/>
                      <a:pt x="241" y="193"/>
                      <a:pt x="236" y="197"/>
                    </a:cubicBezTo>
                    <a:cubicBezTo>
                      <a:pt x="190" y="254"/>
                      <a:pt x="121" y="254"/>
                      <a:pt x="109" y="254"/>
                    </a:cubicBezTo>
                    <a:cubicBezTo>
                      <a:pt x="73" y="254"/>
                      <a:pt x="48" y="229"/>
                      <a:pt x="48" y="180"/>
                    </a:cubicBezTo>
                    <a:cubicBezTo>
                      <a:pt x="48" y="173"/>
                      <a:pt x="48" y="161"/>
                      <a:pt x="56" y="127"/>
                    </a:cubicBezTo>
                    <a:cubicBezTo>
                      <a:pt x="69" y="127"/>
                      <a:pt x="82" y="127"/>
                      <a:pt x="95" y="127"/>
                    </a:cubicBezTo>
                    <a:moveTo>
                      <a:pt x="61" y="110"/>
                    </a:moveTo>
                    <a:cubicBezTo>
                      <a:pt x="85" y="24"/>
                      <a:pt x="153" y="17"/>
                      <a:pt x="170" y="17"/>
                    </a:cubicBezTo>
                    <a:cubicBezTo>
                      <a:pt x="197" y="17"/>
                      <a:pt x="219" y="29"/>
                      <a:pt x="219" y="54"/>
                    </a:cubicBezTo>
                    <a:cubicBezTo>
                      <a:pt x="219" y="110"/>
                      <a:pt x="117" y="110"/>
                      <a:pt x="90" y="110"/>
                    </a:cubicBezTo>
                    <a:cubicBezTo>
                      <a:pt x="80" y="110"/>
                      <a:pt x="70" y="110"/>
                      <a:pt x="61" y="1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5D4B49BD-E767-6E7A-CD40-992ED6D392A4}"/>
                  </a:ext>
                </a:extLst>
              </p:cNvPr>
              <p:cNvSpPr/>
              <p:nvPr/>
            </p:nvSpPr>
            <p:spPr>
              <a:xfrm>
                <a:off x="1309680" y="5407920"/>
                <a:ext cx="109440" cy="96480"/>
              </a:xfrm>
              <a:custGeom>
                <a:avLst/>
                <a:gdLst>
                  <a:gd name="textAreaLeft" fmla="*/ 0 w 109440"/>
                  <a:gd name="textAreaRight" fmla="*/ 110520 w 109440"/>
                  <a:gd name="textAreaTop" fmla="*/ 0 h 96480"/>
                  <a:gd name="textAreaBottom" fmla="*/ 97560 h 96480"/>
                </a:gdLst>
                <a:ahLst/>
                <a:cxnLst/>
                <a:rect l="textAreaLeft" t="textAreaTop" r="textAreaRight" b="textAreaBottom"/>
                <a:pathLst>
                  <a:path w="307" h="271">
                    <a:moveTo>
                      <a:pt x="217" y="34"/>
                    </a:moveTo>
                    <a:cubicBezTo>
                      <a:pt x="205" y="15"/>
                      <a:pt x="183" y="0"/>
                      <a:pt x="156" y="0"/>
                    </a:cubicBezTo>
                    <a:cubicBezTo>
                      <a:pt x="78" y="0"/>
                      <a:pt x="0" y="85"/>
                      <a:pt x="0" y="171"/>
                    </a:cubicBezTo>
                    <a:cubicBezTo>
                      <a:pt x="0" y="229"/>
                      <a:pt x="39" y="271"/>
                      <a:pt x="90" y="271"/>
                    </a:cubicBezTo>
                    <a:cubicBezTo>
                      <a:pt x="124" y="271"/>
                      <a:pt x="151" y="251"/>
                      <a:pt x="175" y="229"/>
                    </a:cubicBezTo>
                    <a:cubicBezTo>
                      <a:pt x="187" y="263"/>
                      <a:pt x="222" y="271"/>
                      <a:pt x="239" y="271"/>
                    </a:cubicBezTo>
                    <a:cubicBezTo>
                      <a:pt x="258" y="271"/>
                      <a:pt x="275" y="256"/>
                      <a:pt x="285" y="239"/>
                    </a:cubicBezTo>
                    <a:cubicBezTo>
                      <a:pt x="297" y="215"/>
                      <a:pt x="307" y="180"/>
                      <a:pt x="307" y="178"/>
                    </a:cubicBezTo>
                    <a:cubicBezTo>
                      <a:pt x="307" y="171"/>
                      <a:pt x="300" y="173"/>
                      <a:pt x="297" y="171"/>
                    </a:cubicBezTo>
                    <a:cubicBezTo>
                      <a:pt x="287" y="171"/>
                      <a:pt x="287" y="173"/>
                      <a:pt x="282" y="190"/>
                    </a:cubicBezTo>
                    <a:cubicBezTo>
                      <a:pt x="275" y="217"/>
                      <a:pt x="265" y="254"/>
                      <a:pt x="239" y="254"/>
                    </a:cubicBezTo>
                    <a:cubicBezTo>
                      <a:pt x="224" y="254"/>
                      <a:pt x="219" y="239"/>
                      <a:pt x="219" y="224"/>
                    </a:cubicBezTo>
                    <a:cubicBezTo>
                      <a:pt x="219" y="215"/>
                      <a:pt x="224" y="193"/>
                      <a:pt x="229" y="176"/>
                    </a:cubicBezTo>
                    <a:cubicBezTo>
                      <a:pt x="234" y="161"/>
                      <a:pt x="239" y="137"/>
                      <a:pt x="241" y="122"/>
                    </a:cubicBezTo>
                    <a:cubicBezTo>
                      <a:pt x="245" y="107"/>
                      <a:pt x="249" y="93"/>
                      <a:pt x="253" y="78"/>
                    </a:cubicBezTo>
                    <a:cubicBezTo>
                      <a:pt x="258" y="61"/>
                      <a:pt x="265" y="34"/>
                      <a:pt x="265" y="29"/>
                    </a:cubicBezTo>
                    <a:cubicBezTo>
                      <a:pt x="265" y="17"/>
                      <a:pt x="253" y="12"/>
                      <a:pt x="243" y="12"/>
                    </a:cubicBezTo>
                    <a:cubicBezTo>
                      <a:pt x="234" y="12"/>
                      <a:pt x="219" y="17"/>
                      <a:pt x="217" y="34"/>
                    </a:cubicBezTo>
                    <a:moveTo>
                      <a:pt x="178" y="190"/>
                    </a:moveTo>
                    <a:cubicBezTo>
                      <a:pt x="175" y="205"/>
                      <a:pt x="161" y="217"/>
                      <a:pt x="149" y="229"/>
                    </a:cubicBezTo>
                    <a:cubicBezTo>
                      <a:pt x="141" y="234"/>
                      <a:pt x="119" y="254"/>
                      <a:pt x="93" y="254"/>
                    </a:cubicBezTo>
                    <a:cubicBezTo>
                      <a:pt x="71" y="254"/>
                      <a:pt x="49" y="236"/>
                      <a:pt x="49" y="195"/>
                    </a:cubicBezTo>
                    <a:cubicBezTo>
                      <a:pt x="49" y="163"/>
                      <a:pt x="66" y="98"/>
                      <a:pt x="80" y="73"/>
                    </a:cubicBezTo>
                    <a:cubicBezTo>
                      <a:pt x="107" y="24"/>
                      <a:pt x="139" y="17"/>
                      <a:pt x="156" y="17"/>
                    </a:cubicBezTo>
                    <a:cubicBezTo>
                      <a:pt x="197" y="17"/>
                      <a:pt x="209" y="61"/>
                      <a:pt x="209" y="68"/>
                    </a:cubicBezTo>
                    <a:cubicBezTo>
                      <a:pt x="209" y="71"/>
                      <a:pt x="207" y="76"/>
                      <a:pt x="207" y="78"/>
                    </a:cubicBezTo>
                    <a:cubicBezTo>
                      <a:pt x="197" y="115"/>
                      <a:pt x="187" y="153"/>
                      <a:pt x="178" y="1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3A765450-D2C9-8F7E-1D71-3AF007988B4A}"/>
                  </a:ext>
                </a:extLst>
              </p:cNvPr>
              <p:cNvSpPr/>
              <p:nvPr/>
            </p:nvSpPr>
            <p:spPr>
              <a:xfrm>
                <a:off x="1440360" y="5407920"/>
                <a:ext cx="99720" cy="96480"/>
              </a:xfrm>
              <a:custGeom>
                <a:avLst/>
                <a:gdLst>
                  <a:gd name="textAreaLeft" fmla="*/ 0 w 99720"/>
                  <a:gd name="textAreaRight" fmla="*/ 100800 w 99720"/>
                  <a:gd name="textAreaTop" fmla="*/ 0 h 96480"/>
                  <a:gd name="textAreaBottom" fmla="*/ 97560 h 96480"/>
                </a:gdLst>
                <a:ahLst/>
                <a:cxnLst/>
                <a:rect l="textAreaLeft" t="textAreaTop" r="textAreaRight" b="textAreaBottom"/>
                <a:pathLst>
                  <a:path w="280" h="271">
                    <a:moveTo>
                      <a:pt x="112" y="144"/>
                    </a:moveTo>
                    <a:cubicBezTo>
                      <a:pt x="114" y="139"/>
                      <a:pt x="126" y="85"/>
                      <a:pt x="129" y="83"/>
                    </a:cubicBezTo>
                    <a:cubicBezTo>
                      <a:pt x="129" y="78"/>
                      <a:pt x="146" y="49"/>
                      <a:pt x="165" y="34"/>
                    </a:cubicBezTo>
                    <a:cubicBezTo>
                      <a:pt x="173" y="29"/>
                      <a:pt x="190" y="17"/>
                      <a:pt x="214" y="17"/>
                    </a:cubicBezTo>
                    <a:cubicBezTo>
                      <a:pt x="221" y="17"/>
                      <a:pt x="236" y="17"/>
                      <a:pt x="248" y="24"/>
                    </a:cubicBezTo>
                    <a:cubicBezTo>
                      <a:pt x="229" y="29"/>
                      <a:pt x="221" y="46"/>
                      <a:pt x="221" y="59"/>
                    </a:cubicBezTo>
                    <a:cubicBezTo>
                      <a:pt x="221" y="71"/>
                      <a:pt x="232" y="80"/>
                      <a:pt x="246" y="80"/>
                    </a:cubicBezTo>
                    <a:cubicBezTo>
                      <a:pt x="259" y="80"/>
                      <a:pt x="280" y="68"/>
                      <a:pt x="280" y="44"/>
                    </a:cubicBezTo>
                    <a:cubicBezTo>
                      <a:pt x="280" y="12"/>
                      <a:pt x="246" y="0"/>
                      <a:pt x="214" y="0"/>
                    </a:cubicBezTo>
                    <a:cubicBezTo>
                      <a:pt x="185" y="0"/>
                      <a:pt x="158" y="12"/>
                      <a:pt x="131" y="41"/>
                    </a:cubicBezTo>
                    <a:cubicBezTo>
                      <a:pt x="119" y="5"/>
                      <a:pt x="83" y="0"/>
                      <a:pt x="68" y="0"/>
                    </a:cubicBezTo>
                    <a:cubicBezTo>
                      <a:pt x="46" y="0"/>
                      <a:pt x="31" y="15"/>
                      <a:pt x="22" y="29"/>
                    </a:cubicBezTo>
                    <a:cubicBezTo>
                      <a:pt x="9" y="54"/>
                      <a:pt x="0" y="88"/>
                      <a:pt x="0" y="90"/>
                    </a:cubicBezTo>
                    <a:cubicBezTo>
                      <a:pt x="0" y="100"/>
                      <a:pt x="6" y="97"/>
                      <a:pt x="9" y="100"/>
                    </a:cubicBezTo>
                    <a:cubicBezTo>
                      <a:pt x="19" y="100"/>
                      <a:pt x="19" y="98"/>
                      <a:pt x="24" y="80"/>
                    </a:cubicBezTo>
                    <a:cubicBezTo>
                      <a:pt x="31" y="44"/>
                      <a:pt x="44" y="17"/>
                      <a:pt x="68" y="17"/>
                    </a:cubicBezTo>
                    <a:cubicBezTo>
                      <a:pt x="83" y="17"/>
                      <a:pt x="87" y="29"/>
                      <a:pt x="87" y="46"/>
                    </a:cubicBezTo>
                    <a:cubicBezTo>
                      <a:pt x="87" y="56"/>
                      <a:pt x="83" y="79"/>
                      <a:pt x="78" y="95"/>
                    </a:cubicBezTo>
                    <a:cubicBezTo>
                      <a:pt x="73" y="111"/>
                      <a:pt x="68" y="137"/>
                      <a:pt x="63" y="149"/>
                    </a:cubicBezTo>
                    <a:cubicBezTo>
                      <a:pt x="57" y="175"/>
                      <a:pt x="52" y="201"/>
                      <a:pt x="46" y="227"/>
                    </a:cubicBezTo>
                    <a:cubicBezTo>
                      <a:pt x="44" y="234"/>
                      <a:pt x="39" y="249"/>
                      <a:pt x="39" y="251"/>
                    </a:cubicBezTo>
                    <a:cubicBezTo>
                      <a:pt x="39" y="263"/>
                      <a:pt x="51" y="271"/>
                      <a:pt x="61" y="271"/>
                    </a:cubicBezTo>
                    <a:cubicBezTo>
                      <a:pt x="68" y="271"/>
                      <a:pt x="80" y="266"/>
                      <a:pt x="85" y="254"/>
                    </a:cubicBezTo>
                    <a:cubicBezTo>
                      <a:pt x="87" y="249"/>
                      <a:pt x="92" y="222"/>
                      <a:pt x="97" y="207"/>
                    </a:cubicBezTo>
                    <a:cubicBezTo>
                      <a:pt x="102" y="186"/>
                      <a:pt x="107" y="165"/>
                      <a:pt x="112" y="14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0458F178-B5F7-EE78-D896-8F3CB8C8760C}"/>
                  </a:ext>
                </a:extLst>
              </p:cNvPr>
              <p:cNvSpPr/>
              <p:nvPr/>
            </p:nvSpPr>
            <p:spPr>
              <a:xfrm>
                <a:off x="1597320" y="5225400"/>
                <a:ext cx="70560" cy="307080"/>
              </a:xfrm>
              <a:custGeom>
                <a:avLst/>
                <a:gdLst>
                  <a:gd name="textAreaLeft" fmla="*/ 0 w 70560"/>
                  <a:gd name="textAreaRight" fmla="*/ 71640 w 70560"/>
                  <a:gd name="textAreaTop" fmla="*/ 0 h 307080"/>
                  <a:gd name="textAreaBottom" fmla="*/ 308160 h 307080"/>
                </a:gdLst>
                <a:ahLst/>
                <a:cxnLst/>
                <a:rect l="textAreaLeft" t="textAreaTop" r="textAreaRight" b="textAreaBottom"/>
                <a:pathLst>
                  <a:path w="199" h="856">
                    <a:moveTo>
                      <a:pt x="199" y="848"/>
                    </a:moveTo>
                    <a:cubicBezTo>
                      <a:pt x="199" y="846"/>
                      <a:pt x="199" y="843"/>
                      <a:pt x="185" y="829"/>
                    </a:cubicBezTo>
                    <a:cubicBezTo>
                      <a:pt x="77" y="722"/>
                      <a:pt x="48" y="561"/>
                      <a:pt x="48" y="429"/>
                    </a:cubicBezTo>
                    <a:cubicBezTo>
                      <a:pt x="48" y="280"/>
                      <a:pt x="82" y="132"/>
                      <a:pt x="187" y="24"/>
                    </a:cubicBezTo>
                    <a:cubicBezTo>
                      <a:pt x="199" y="15"/>
                      <a:pt x="199" y="12"/>
                      <a:pt x="199" y="10"/>
                    </a:cubicBezTo>
                    <a:cubicBezTo>
                      <a:pt x="199" y="2"/>
                      <a:pt x="194" y="0"/>
                      <a:pt x="189" y="0"/>
                    </a:cubicBezTo>
                    <a:cubicBezTo>
                      <a:pt x="180" y="0"/>
                      <a:pt x="104" y="58"/>
                      <a:pt x="53" y="168"/>
                    </a:cubicBezTo>
                    <a:cubicBezTo>
                      <a:pt x="9" y="261"/>
                      <a:pt x="0" y="356"/>
                      <a:pt x="0" y="429"/>
                    </a:cubicBezTo>
                    <a:cubicBezTo>
                      <a:pt x="0" y="495"/>
                      <a:pt x="9" y="600"/>
                      <a:pt x="56" y="695"/>
                    </a:cubicBezTo>
                    <a:cubicBezTo>
                      <a:pt x="107" y="802"/>
                      <a:pt x="180" y="856"/>
                      <a:pt x="189" y="856"/>
                    </a:cubicBezTo>
                    <a:cubicBezTo>
                      <a:pt x="194" y="856"/>
                      <a:pt x="199" y="853"/>
                      <a:pt x="199" y="84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C2070C8F-11B0-2F99-26B6-3A476B961AB1}"/>
                  </a:ext>
                </a:extLst>
              </p:cNvPr>
              <p:cNvSpPr/>
              <p:nvPr/>
            </p:nvSpPr>
            <p:spPr>
              <a:xfrm>
                <a:off x="1697760" y="5247360"/>
                <a:ext cx="222840" cy="208800"/>
              </a:xfrm>
              <a:custGeom>
                <a:avLst/>
                <a:gdLst>
                  <a:gd name="textAreaLeft" fmla="*/ 0 w 222840"/>
                  <a:gd name="textAreaRight" fmla="*/ 223920 w 222840"/>
                  <a:gd name="textAreaTop" fmla="*/ 0 h 208800"/>
                  <a:gd name="textAreaBottom" fmla="*/ 209880 h 208800"/>
                </a:gdLst>
                <a:ahLst/>
                <a:cxnLst/>
                <a:rect l="textAreaLeft" t="textAreaTop" r="textAreaRight" b="textAreaBottom"/>
                <a:pathLst>
                  <a:path w="622" h="583">
                    <a:moveTo>
                      <a:pt x="575" y="383"/>
                    </a:moveTo>
                    <a:cubicBezTo>
                      <a:pt x="575" y="378"/>
                      <a:pt x="577" y="373"/>
                      <a:pt x="577" y="370"/>
                    </a:cubicBezTo>
                    <a:cubicBezTo>
                      <a:pt x="574" y="367"/>
                      <a:pt x="577" y="361"/>
                      <a:pt x="568" y="361"/>
                    </a:cubicBezTo>
                    <a:cubicBezTo>
                      <a:pt x="560" y="361"/>
                      <a:pt x="558" y="366"/>
                      <a:pt x="558" y="370"/>
                    </a:cubicBezTo>
                    <a:cubicBezTo>
                      <a:pt x="502" y="497"/>
                      <a:pt x="470" y="556"/>
                      <a:pt x="324" y="556"/>
                    </a:cubicBezTo>
                    <a:cubicBezTo>
                      <a:pt x="282" y="556"/>
                      <a:pt x="240" y="556"/>
                      <a:pt x="198" y="556"/>
                    </a:cubicBezTo>
                    <a:cubicBezTo>
                      <a:pt x="186" y="556"/>
                      <a:pt x="186" y="556"/>
                      <a:pt x="181" y="553"/>
                    </a:cubicBezTo>
                    <a:cubicBezTo>
                      <a:pt x="171" y="553"/>
                      <a:pt x="168" y="553"/>
                      <a:pt x="168" y="546"/>
                    </a:cubicBezTo>
                    <a:cubicBezTo>
                      <a:pt x="168" y="544"/>
                      <a:pt x="168" y="541"/>
                      <a:pt x="173" y="526"/>
                    </a:cubicBezTo>
                    <a:cubicBezTo>
                      <a:pt x="193" y="448"/>
                      <a:pt x="212" y="370"/>
                      <a:pt x="232" y="292"/>
                    </a:cubicBezTo>
                    <a:cubicBezTo>
                      <a:pt x="260" y="292"/>
                      <a:pt x="289" y="292"/>
                      <a:pt x="317" y="292"/>
                    </a:cubicBezTo>
                    <a:cubicBezTo>
                      <a:pt x="388" y="292"/>
                      <a:pt x="388" y="310"/>
                      <a:pt x="388" y="331"/>
                    </a:cubicBezTo>
                    <a:cubicBezTo>
                      <a:pt x="388" y="339"/>
                      <a:pt x="388" y="349"/>
                      <a:pt x="383" y="373"/>
                    </a:cubicBezTo>
                    <a:cubicBezTo>
                      <a:pt x="380" y="378"/>
                      <a:pt x="380" y="380"/>
                      <a:pt x="380" y="383"/>
                    </a:cubicBezTo>
                    <a:cubicBezTo>
                      <a:pt x="380" y="388"/>
                      <a:pt x="383" y="392"/>
                      <a:pt x="390" y="392"/>
                    </a:cubicBezTo>
                    <a:cubicBezTo>
                      <a:pt x="397" y="392"/>
                      <a:pt x="400" y="388"/>
                      <a:pt x="405" y="375"/>
                    </a:cubicBezTo>
                    <a:cubicBezTo>
                      <a:pt x="421" y="309"/>
                      <a:pt x="437" y="242"/>
                      <a:pt x="453" y="175"/>
                    </a:cubicBezTo>
                    <a:cubicBezTo>
                      <a:pt x="453" y="171"/>
                      <a:pt x="448" y="166"/>
                      <a:pt x="444" y="166"/>
                    </a:cubicBezTo>
                    <a:cubicBezTo>
                      <a:pt x="434" y="166"/>
                      <a:pt x="434" y="171"/>
                      <a:pt x="431" y="180"/>
                    </a:cubicBezTo>
                    <a:cubicBezTo>
                      <a:pt x="412" y="246"/>
                      <a:pt x="397" y="266"/>
                      <a:pt x="319" y="266"/>
                    </a:cubicBezTo>
                    <a:cubicBezTo>
                      <a:pt x="293" y="266"/>
                      <a:pt x="266" y="266"/>
                      <a:pt x="239" y="266"/>
                    </a:cubicBezTo>
                    <a:cubicBezTo>
                      <a:pt x="256" y="197"/>
                      <a:pt x="273" y="128"/>
                      <a:pt x="290" y="58"/>
                    </a:cubicBezTo>
                    <a:cubicBezTo>
                      <a:pt x="298" y="29"/>
                      <a:pt x="298" y="27"/>
                      <a:pt x="336" y="27"/>
                    </a:cubicBezTo>
                    <a:cubicBezTo>
                      <a:pt x="376" y="27"/>
                      <a:pt x="416" y="27"/>
                      <a:pt x="456" y="27"/>
                    </a:cubicBezTo>
                    <a:cubicBezTo>
                      <a:pt x="560" y="27"/>
                      <a:pt x="587" y="51"/>
                      <a:pt x="587" y="122"/>
                    </a:cubicBezTo>
                    <a:cubicBezTo>
                      <a:pt x="587" y="141"/>
                      <a:pt x="587" y="144"/>
                      <a:pt x="582" y="166"/>
                    </a:cubicBezTo>
                    <a:cubicBezTo>
                      <a:pt x="582" y="171"/>
                      <a:pt x="582" y="179"/>
                      <a:pt x="582" y="183"/>
                    </a:cubicBezTo>
                    <a:cubicBezTo>
                      <a:pt x="582" y="186"/>
                      <a:pt x="585" y="193"/>
                      <a:pt x="592" y="193"/>
                    </a:cubicBezTo>
                    <a:cubicBezTo>
                      <a:pt x="602" y="193"/>
                      <a:pt x="602" y="188"/>
                      <a:pt x="604" y="171"/>
                    </a:cubicBezTo>
                    <a:cubicBezTo>
                      <a:pt x="610" y="121"/>
                      <a:pt x="616" y="71"/>
                      <a:pt x="621" y="22"/>
                    </a:cubicBezTo>
                    <a:cubicBezTo>
                      <a:pt x="624" y="0"/>
                      <a:pt x="619" y="0"/>
                      <a:pt x="599" y="0"/>
                    </a:cubicBezTo>
                    <a:cubicBezTo>
                      <a:pt x="455" y="0"/>
                      <a:pt x="310" y="0"/>
                      <a:pt x="166" y="0"/>
                    </a:cubicBezTo>
                    <a:cubicBezTo>
                      <a:pt x="149" y="0"/>
                      <a:pt x="142" y="0"/>
                      <a:pt x="142" y="17"/>
                    </a:cubicBezTo>
                    <a:cubicBezTo>
                      <a:pt x="142" y="27"/>
                      <a:pt x="149" y="27"/>
                      <a:pt x="164" y="27"/>
                    </a:cubicBezTo>
                    <a:cubicBezTo>
                      <a:pt x="195" y="27"/>
                      <a:pt x="220" y="27"/>
                      <a:pt x="220" y="41"/>
                    </a:cubicBezTo>
                    <a:cubicBezTo>
                      <a:pt x="220" y="44"/>
                      <a:pt x="220" y="46"/>
                      <a:pt x="215" y="61"/>
                    </a:cubicBezTo>
                    <a:cubicBezTo>
                      <a:pt x="177" y="212"/>
                      <a:pt x="140" y="363"/>
                      <a:pt x="103" y="514"/>
                    </a:cubicBezTo>
                    <a:cubicBezTo>
                      <a:pt x="95" y="548"/>
                      <a:pt x="93" y="556"/>
                      <a:pt x="25" y="556"/>
                    </a:cubicBezTo>
                    <a:cubicBezTo>
                      <a:pt x="10" y="556"/>
                      <a:pt x="0" y="556"/>
                      <a:pt x="0" y="570"/>
                    </a:cubicBezTo>
                    <a:cubicBezTo>
                      <a:pt x="0" y="583"/>
                      <a:pt x="8" y="583"/>
                      <a:pt x="25" y="583"/>
                    </a:cubicBezTo>
                    <a:cubicBezTo>
                      <a:pt x="173" y="583"/>
                      <a:pt x="320" y="583"/>
                      <a:pt x="468" y="583"/>
                    </a:cubicBezTo>
                    <a:cubicBezTo>
                      <a:pt x="490" y="583"/>
                      <a:pt x="490" y="580"/>
                      <a:pt x="495" y="568"/>
                    </a:cubicBezTo>
                    <a:cubicBezTo>
                      <a:pt x="521" y="506"/>
                      <a:pt x="548" y="444"/>
                      <a:pt x="575" y="38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79D3A999-716E-4AEC-FF9E-58D11726D33B}"/>
                  </a:ext>
                </a:extLst>
              </p:cNvPr>
              <p:cNvSpPr/>
              <p:nvPr/>
            </p:nvSpPr>
            <p:spPr>
              <a:xfrm>
                <a:off x="1958400" y="5423760"/>
                <a:ext cx="34560" cy="91080"/>
              </a:xfrm>
              <a:custGeom>
                <a:avLst/>
                <a:gdLst>
                  <a:gd name="textAreaLeft" fmla="*/ 0 w 34560"/>
                  <a:gd name="textAreaRight" fmla="*/ 35640 w 34560"/>
                  <a:gd name="textAreaTop" fmla="*/ 0 h 91080"/>
                  <a:gd name="textAreaBottom" fmla="*/ 92160 h 91080"/>
                </a:gdLst>
                <a:ahLst/>
                <a:cxnLst/>
                <a:rect l="textAreaLeft" t="textAreaTop" r="textAreaRight" b="textAreaBottom"/>
                <a:pathLst>
                  <a:path w="99" h="256">
                    <a:moveTo>
                      <a:pt x="99" y="90"/>
                    </a:moveTo>
                    <a:cubicBezTo>
                      <a:pt x="99" y="34"/>
                      <a:pt x="77" y="0"/>
                      <a:pt x="43" y="0"/>
                    </a:cubicBezTo>
                    <a:cubicBezTo>
                      <a:pt x="17" y="0"/>
                      <a:pt x="0" y="22"/>
                      <a:pt x="0" y="46"/>
                    </a:cubicBezTo>
                    <a:cubicBezTo>
                      <a:pt x="0" y="68"/>
                      <a:pt x="17" y="93"/>
                      <a:pt x="43" y="93"/>
                    </a:cubicBezTo>
                    <a:cubicBezTo>
                      <a:pt x="56" y="93"/>
                      <a:pt x="65" y="88"/>
                      <a:pt x="75" y="80"/>
                    </a:cubicBezTo>
                    <a:cubicBezTo>
                      <a:pt x="77" y="78"/>
                      <a:pt x="77" y="79"/>
                      <a:pt x="77" y="78"/>
                    </a:cubicBezTo>
                    <a:cubicBezTo>
                      <a:pt x="80" y="78"/>
                      <a:pt x="80" y="78"/>
                      <a:pt x="80" y="90"/>
                    </a:cubicBezTo>
                    <a:cubicBezTo>
                      <a:pt x="80" y="153"/>
                      <a:pt x="51" y="205"/>
                      <a:pt x="21" y="234"/>
                    </a:cubicBezTo>
                    <a:cubicBezTo>
                      <a:pt x="12" y="244"/>
                      <a:pt x="12" y="244"/>
                      <a:pt x="12" y="249"/>
                    </a:cubicBezTo>
                    <a:cubicBezTo>
                      <a:pt x="12" y="253"/>
                      <a:pt x="17" y="256"/>
                      <a:pt x="21" y="256"/>
                    </a:cubicBezTo>
                    <a:cubicBezTo>
                      <a:pt x="31" y="256"/>
                      <a:pt x="99" y="190"/>
                      <a:pt x="99" y="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E69D06AB-2996-098B-61C5-85AAE1A56143}"/>
                  </a:ext>
                </a:extLst>
              </p:cNvPr>
              <p:cNvSpPr/>
              <p:nvPr/>
            </p:nvSpPr>
            <p:spPr>
              <a:xfrm>
                <a:off x="2075760" y="5248080"/>
                <a:ext cx="208440" cy="208080"/>
              </a:xfrm>
              <a:custGeom>
                <a:avLst/>
                <a:gdLst>
                  <a:gd name="textAreaLeft" fmla="*/ 0 w 208440"/>
                  <a:gd name="textAreaRight" fmla="*/ 209520 w 208440"/>
                  <a:gd name="textAreaTop" fmla="*/ 0 h 208080"/>
                  <a:gd name="textAreaBottom" fmla="*/ 209160 h 208080"/>
                </a:gdLst>
                <a:ahLst/>
                <a:cxnLst/>
                <a:rect l="textAreaLeft" t="textAreaTop" r="textAreaRight" b="textAreaBottom"/>
                <a:pathLst>
                  <a:path w="582" h="581">
                    <a:moveTo>
                      <a:pt x="345" y="59"/>
                    </a:moveTo>
                    <a:cubicBezTo>
                      <a:pt x="350" y="37"/>
                      <a:pt x="355" y="32"/>
                      <a:pt x="365" y="27"/>
                    </a:cubicBezTo>
                    <a:cubicBezTo>
                      <a:pt x="372" y="27"/>
                      <a:pt x="401" y="27"/>
                      <a:pt x="419" y="27"/>
                    </a:cubicBezTo>
                    <a:cubicBezTo>
                      <a:pt x="504" y="27"/>
                      <a:pt x="543" y="30"/>
                      <a:pt x="543" y="98"/>
                    </a:cubicBezTo>
                    <a:cubicBezTo>
                      <a:pt x="543" y="110"/>
                      <a:pt x="540" y="144"/>
                      <a:pt x="535" y="166"/>
                    </a:cubicBezTo>
                    <a:cubicBezTo>
                      <a:pt x="535" y="169"/>
                      <a:pt x="533" y="178"/>
                      <a:pt x="533" y="181"/>
                    </a:cubicBezTo>
                    <a:cubicBezTo>
                      <a:pt x="533" y="186"/>
                      <a:pt x="535" y="193"/>
                      <a:pt x="545" y="193"/>
                    </a:cubicBezTo>
                    <a:cubicBezTo>
                      <a:pt x="555" y="193"/>
                      <a:pt x="555" y="186"/>
                      <a:pt x="557" y="173"/>
                    </a:cubicBezTo>
                    <a:cubicBezTo>
                      <a:pt x="565" y="124"/>
                      <a:pt x="572" y="74"/>
                      <a:pt x="579" y="25"/>
                    </a:cubicBezTo>
                    <a:cubicBezTo>
                      <a:pt x="582" y="20"/>
                      <a:pt x="582" y="13"/>
                      <a:pt x="582" y="10"/>
                    </a:cubicBezTo>
                    <a:cubicBezTo>
                      <a:pt x="582" y="0"/>
                      <a:pt x="574" y="0"/>
                      <a:pt x="560" y="0"/>
                    </a:cubicBezTo>
                    <a:cubicBezTo>
                      <a:pt x="401" y="0"/>
                      <a:pt x="243" y="0"/>
                      <a:pt x="85" y="0"/>
                    </a:cubicBezTo>
                    <a:cubicBezTo>
                      <a:pt x="63" y="0"/>
                      <a:pt x="63" y="0"/>
                      <a:pt x="56" y="17"/>
                    </a:cubicBezTo>
                    <a:cubicBezTo>
                      <a:pt x="39" y="68"/>
                      <a:pt x="22" y="118"/>
                      <a:pt x="5" y="169"/>
                    </a:cubicBezTo>
                    <a:cubicBezTo>
                      <a:pt x="3" y="173"/>
                      <a:pt x="0" y="181"/>
                      <a:pt x="0" y="183"/>
                    </a:cubicBezTo>
                    <a:cubicBezTo>
                      <a:pt x="0" y="188"/>
                      <a:pt x="5" y="193"/>
                      <a:pt x="10" y="193"/>
                    </a:cubicBezTo>
                    <a:cubicBezTo>
                      <a:pt x="19" y="193"/>
                      <a:pt x="19" y="188"/>
                      <a:pt x="24" y="176"/>
                    </a:cubicBezTo>
                    <a:cubicBezTo>
                      <a:pt x="70" y="42"/>
                      <a:pt x="92" y="27"/>
                      <a:pt x="219" y="27"/>
                    </a:cubicBezTo>
                    <a:cubicBezTo>
                      <a:pt x="230" y="27"/>
                      <a:pt x="242" y="27"/>
                      <a:pt x="253" y="27"/>
                    </a:cubicBezTo>
                    <a:cubicBezTo>
                      <a:pt x="277" y="27"/>
                      <a:pt x="277" y="30"/>
                      <a:pt x="277" y="37"/>
                    </a:cubicBezTo>
                    <a:cubicBezTo>
                      <a:pt x="277" y="42"/>
                      <a:pt x="275" y="52"/>
                      <a:pt x="275" y="54"/>
                    </a:cubicBezTo>
                    <a:cubicBezTo>
                      <a:pt x="237" y="207"/>
                      <a:pt x="199" y="360"/>
                      <a:pt x="160" y="512"/>
                    </a:cubicBezTo>
                    <a:cubicBezTo>
                      <a:pt x="151" y="544"/>
                      <a:pt x="148" y="554"/>
                      <a:pt x="58" y="554"/>
                    </a:cubicBezTo>
                    <a:cubicBezTo>
                      <a:pt x="27" y="554"/>
                      <a:pt x="22" y="554"/>
                      <a:pt x="22" y="568"/>
                    </a:cubicBezTo>
                    <a:cubicBezTo>
                      <a:pt x="22" y="581"/>
                      <a:pt x="31" y="581"/>
                      <a:pt x="36" y="581"/>
                    </a:cubicBezTo>
                    <a:cubicBezTo>
                      <a:pt x="58" y="581"/>
                      <a:pt x="83" y="578"/>
                      <a:pt x="107" y="578"/>
                    </a:cubicBezTo>
                    <a:cubicBezTo>
                      <a:pt x="131" y="578"/>
                      <a:pt x="157" y="578"/>
                      <a:pt x="180" y="578"/>
                    </a:cubicBezTo>
                    <a:cubicBezTo>
                      <a:pt x="203" y="578"/>
                      <a:pt x="226" y="578"/>
                      <a:pt x="251" y="578"/>
                    </a:cubicBezTo>
                    <a:cubicBezTo>
                      <a:pt x="275" y="578"/>
                      <a:pt x="299" y="581"/>
                      <a:pt x="324" y="581"/>
                    </a:cubicBezTo>
                    <a:cubicBezTo>
                      <a:pt x="333" y="581"/>
                      <a:pt x="343" y="581"/>
                      <a:pt x="343" y="563"/>
                    </a:cubicBezTo>
                    <a:cubicBezTo>
                      <a:pt x="343" y="554"/>
                      <a:pt x="336" y="554"/>
                      <a:pt x="314" y="554"/>
                    </a:cubicBezTo>
                    <a:cubicBezTo>
                      <a:pt x="292" y="554"/>
                      <a:pt x="282" y="554"/>
                      <a:pt x="260" y="551"/>
                    </a:cubicBezTo>
                    <a:cubicBezTo>
                      <a:pt x="233" y="549"/>
                      <a:pt x="229" y="546"/>
                      <a:pt x="229" y="532"/>
                    </a:cubicBezTo>
                    <a:cubicBezTo>
                      <a:pt x="229" y="526"/>
                      <a:pt x="229" y="527"/>
                      <a:pt x="231" y="515"/>
                    </a:cubicBezTo>
                    <a:cubicBezTo>
                      <a:pt x="269" y="363"/>
                      <a:pt x="307" y="211"/>
                      <a:pt x="345"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8275EEE9-999F-0AFE-BAF6-7E3B1CA6DACF}"/>
                  </a:ext>
                </a:extLst>
              </p:cNvPr>
              <p:cNvSpPr/>
              <p:nvPr/>
            </p:nvSpPr>
            <p:spPr>
              <a:xfrm>
                <a:off x="2393640" y="5343840"/>
                <a:ext cx="204120" cy="70920"/>
              </a:xfrm>
              <a:custGeom>
                <a:avLst/>
                <a:gdLst>
                  <a:gd name="textAreaLeft" fmla="*/ 0 w 204120"/>
                  <a:gd name="textAreaRight" fmla="*/ 205200 w 204120"/>
                  <a:gd name="textAreaTop" fmla="*/ 0 h 70920"/>
                  <a:gd name="textAreaBottom" fmla="*/ 72000 h 70920"/>
                </a:gdLst>
                <a:ahLst/>
                <a:cxnLst/>
                <a:rect l="textAreaLeft" t="textAreaTop" r="textAreaRight" b="textAreaBottom"/>
                <a:pathLst>
                  <a:path w="570" h="200">
                    <a:moveTo>
                      <a:pt x="541" y="34"/>
                    </a:moveTo>
                    <a:cubicBezTo>
                      <a:pt x="553" y="34"/>
                      <a:pt x="570" y="34"/>
                      <a:pt x="570" y="17"/>
                    </a:cubicBezTo>
                    <a:cubicBezTo>
                      <a:pt x="570" y="0"/>
                      <a:pt x="553" y="0"/>
                      <a:pt x="541" y="0"/>
                    </a:cubicBezTo>
                    <a:cubicBezTo>
                      <a:pt x="371" y="0"/>
                      <a:pt x="200" y="0"/>
                      <a:pt x="30" y="0"/>
                    </a:cubicBezTo>
                    <a:cubicBezTo>
                      <a:pt x="18" y="0"/>
                      <a:pt x="0" y="0"/>
                      <a:pt x="0" y="17"/>
                    </a:cubicBezTo>
                    <a:cubicBezTo>
                      <a:pt x="0" y="34"/>
                      <a:pt x="18" y="34"/>
                      <a:pt x="30" y="34"/>
                    </a:cubicBezTo>
                    <a:cubicBezTo>
                      <a:pt x="200" y="34"/>
                      <a:pt x="371" y="34"/>
                      <a:pt x="541" y="34"/>
                    </a:cubicBezTo>
                    <a:moveTo>
                      <a:pt x="541" y="200"/>
                    </a:moveTo>
                    <a:cubicBezTo>
                      <a:pt x="553" y="200"/>
                      <a:pt x="570" y="200"/>
                      <a:pt x="570" y="183"/>
                    </a:cubicBezTo>
                    <a:cubicBezTo>
                      <a:pt x="570" y="166"/>
                      <a:pt x="553" y="166"/>
                      <a:pt x="541" y="166"/>
                    </a:cubicBezTo>
                    <a:cubicBezTo>
                      <a:pt x="371" y="166"/>
                      <a:pt x="200" y="166"/>
                      <a:pt x="30" y="166"/>
                    </a:cubicBezTo>
                    <a:cubicBezTo>
                      <a:pt x="18" y="166"/>
                      <a:pt x="0" y="166"/>
                      <a:pt x="0" y="183"/>
                    </a:cubicBezTo>
                    <a:cubicBezTo>
                      <a:pt x="0" y="200"/>
                      <a:pt x="18" y="200"/>
                      <a:pt x="30" y="200"/>
                    </a:cubicBezTo>
                    <a:cubicBezTo>
                      <a:pt x="200" y="200"/>
                      <a:pt x="371" y="200"/>
                      <a:pt x="541" y="2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7000" rIns="90000" bIns="27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55CB1513-4BE1-F737-4644-7540D94FA942}"/>
                  </a:ext>
                </a:extLst>
              </p:cNvPr>
              <p:cNvSpPr/>
              <p:nvPr/>
            </p:nvSpPr>
            <p:spPr>
              <a:xfrm>
                <a:off x="2713680" y="5251680"/>
                <a:ext cx="128520" cy="210600"/>
              </a:xfrm>
              <a:custGeom>
                <a:avLst/>
                <a:gdLst>
                  <a:gd name="textAreaLeft" fmla="*/ 0 w 128520"/>
                  <a:gd name="textAreaRight" fmla="*/ 129600 w 128520"/>
                  <a:gd name="textAreaTop" fmla="*/ 0 h 210600"/>
                  <a:gd name="textAreaBottom" fmla="*/ 211680 h 210600"/>
                </a:gdLst>
                <a:ahLst/>
                <a:cxnLst/>
                <a:rect l="textAreaLeft" t="textAreaTop" r="textAreaRight" b="textAreaBottom"/>
                <a:pathLst>
                  <a:path w="360" h="588">
                    <a:moveTo>
                      <a:pt x="360" y="295"/>
                    </a:moveTo>
                    <a:cubicBezTo>
                      <a:pt x="360" y="227"/>
                      <a:pt x="356" y="159"/>
                      <a:pt x="326" y="95"/>
                    </a:cubicBezTo>
                    <a:cubicBezTo>
                      <a:pt x="287" y="12"/>
                      <a:pt x="217" y="0"/>
                      <a:pt x="180" y="0"/>
                    </a:cubicBezTo>
                    <a:cubicBezTo>
                      <a:pt x="129" y="0"/>
                      <a:pt x="68" y="22"/>
                      <a:pt x="32" y="103"/>
                    </a:cubicBezTo>
                    <a:cubicBezTo>
                      <a:pt x="5" y="161"/>
                      <a:pt x="0" y="227"/>
                      <a:pt x="0" y="295"/>
                    </a:cubicBezTo>
                    <a:cubicBezTo>
                      <a:pt x="0" y="361"/>
                      <a:pt x="5" y="436"/>
                      <a:pt x="39" y="502"/>
                    </a:cubicBezTo>
                    <a:cubicBezTo>
                      <a:pt x="76" y="571"/>
                      <a:pt x="139" y="588"/>
                      <a:pt x="180" y="588"/>
                    </a:cubicBezTo>
                    <a:cubicBezTo>
                      <a:pt x="226" y="588"/>
                      <a:pt x="292" y="571"/>
                      <a:pt x="329" y="490"/>
                    </a:cubicBezTo>
                    <a:cubicBezTo>
                      <a:pt x="356" y="429"/>
                      <a:pt x="360" y="363"/>
                      <a:pt x="360" y="295"/>
                    </a:cubicBezTo>
                    <a:moveTo>
                      <a:pt x="180" y="571"/>
                    </a:moveTo>
                    <a:cubicBezTo>
                      <a:pt x="146" y="571"/>
                      <a:pt x="95" y="549"/>
                      <a:pt x="80" y="466"/>
                    </a:cubicBezTo>
                    <a:cubicBezTo>
                      <a:pt x="71" y="415"/>
                      <a:pt x="71" y="337"/>
                      <a:pt x="71" y="285"/>
                    </a:cubicBezTo>
                    <a:cubicBezTo>
                      <a:pt x="71" y="232"/>
                      <a:pt x="71" y="173"/>
                      <a:pt x="78" y="127"/>
                    </a:cubicBezTo>
                    <a:cubicBezTo>
                      <a:pt x="95" y="27"/>
                      <a:pt x="158" y="17"/>
                      <a:pt x="180" y="17"/>
                    </a:cubicBezTo>
                    <a:cubicBezTo>
                      <a:pt x="209" y="17"/>
                      <a:pt x="265" y="34"/>
                      <a:pt x="280" y="120"/>
                    </a:cubicBezTo>
                    <a:cubicBezTo>
                      <a:pt x="290" y="166"/>
                      <a:pt x="290" y="232"/>
                      <a:pt x="290" y="285"/>
                    </a:cubicBezTo>
                    <a:cubicBezTo>
                      <a:pt x="290" y="349"/>
                      <a:pt x="290" y="407"/>
                      <a:pt x="280" y="463"/>
                    </a:cubicBezTo>
                    <a:cubicBezTo>
                      <a:pt x="268" y="544"/>
                      <a:pt x="219" y="571"/>
                      <a:pt x="180" y="5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C6F7B3CB-4ACD-3A91-7CC9-E62F187AF730}"/>
                  </a:ext>
                </a:extLst>
              </p:cNvPr>
              <p:cNvSpPr/>
              <p:nvPr/>
            </p:nvSpPr>
            <p:spPr>
              <a:xfrm>
                <a:off x="2873160" y="5225400"/>
                <a:ext cx="70920" cy="307080"/>
              </a:xfrm>
              <a:custGeom>
                <a:avLst/>
                <a:gdLst>
                  <a:gd name="textAreaLeft" fmla="*/ 0 w 70920"/>
                  <a:gd name="textAreaRight" fmla="*/ 72000 w 70920"/>
                  <a:gd name="textAreaTop" fmla="*/ 0 h 307080"/>
                  <a:gd name="textAreaBottom" fmla="*/ 308160 h 307080"/>
                </a:gdLst>
                <a:ahLst/>
                <a:cxnLst/>
                <a:rect l="textAreaLeft" t="textAreaTop" r="textAreaRight" b="textAreaBottom"/>
                <a:pathLst>
                  <a:path w="200" h="856">
                    <a:moveTo>
                      <a:pt x="200" y="429"/>
                    </a:moveTo>
                    <a:cubicBezTo>
                      <a:pt x="200" y="361"/>
                      <a:pt x="190" y="258"/>
                      <a:pt x="141" y="161"/>
                    </a:cubicBezTo>
                    <a:cubicBezTo>
                      <a:pt x="90" y="56"/>
                      <a:pt x="17" y="0"/>
                      <a:pt x="10" y="0"/>
                    </a:cubicBezTo>
                    <a:cubicBezTo>
                      <a:pt x="5" y="0"/>
                      <a:pt x="0" y="5"/>
                      <a:pt x="0" y="10"/>
                    </a:cubicBezTo>
                    <a:cubicBezTo>
                      <a:pt x="0" y="12"/>
                      <a:pt x="0" y="15"/>
                      <a:pt x="17" y="29"/>
                    </a:cubicBezTo>
                    <a:cubicBezTo>
                      <a:pt x="100" y="115"/>
                      <a:pt x="149" y="249"/>
                      <a:pt x="149" y="429"/>
                    </a:cubicBezTo>
                    <a:cubicBezTo>
                      <a:pt x="149" y="575"/>
                      <a:pt x="117" y="726"/>
                      <a:pt x="12" y="834"/>
                    </a:cubicBezTo>
                    <a:cubicBezTo>
                      <a:pt x="0" y="843"/>
                      <a:pt x="0" y="846"/>
                      <a:pt x="0" y="848"/>
                    </a:cubicBezTo>
                    <a:cubicBezTo>
                      <a:pt x="0" y="853"/>
                      <a:pt x="5" y="856"/>
                      <a:pt x="10" y="856"/>
                    </a:cubicBezTo>
                    <a:cubicBezTo>
                      <a:pt x="17" y="856"/>
                      <a:pt x="95" y="800"/>
                      <a:pt x="146" y="690"/>
                    </a:cubicBezTo>
                    <a:cubicBezTo>
                      <a:pt x="188" y="595"/>
                      <a:pt x="200" y="500"/>
                      <a:pt x="200" y="4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665AB9C0-294A-24F9-775F-6E74ED90BA46}"/>
                  </a:ext>
                </a:extLst>
              </p:cNvPr>
              <p:cNvSpPr/>
              <p:nvPr/>
            </p:nvSpPr>
            <p:spPr>
              <a:xfrm>
                <a:off x="3078360" y="5343840"/>
                <a:ext cx="204120" cy="70920"/>
              </a:xfrm>
              <a:custGeom>
                <a:avLst/>
                <a:gdLst>
                  <a:gd name="textAreaLeft" fmla="*/ 0 w 204120"/>
                  <a:gd name="textAreaRight" fmla="*/ 205200 w 204120"/>
                  <a:gd name="textAreaTop" fmla="*/ 0 h 70920"/>
                  <a:gd name="textAreaBottom" fmla="*/ 72000 h 70920"/>
                </a:gdLst>
                <a:ahLst/>
                <a:cxnLst/>
                <a:rect l="textAreaLeft" t="textAreaTop" r="textAreaRight" b="textAreaBottom"/>
                <a:pathLst>
                  <a:path w="570" h="200">
                    <a:moveTo>
                      <a:pt x="540" y="34"/>
                    </a:moveTo>
                    <a:cubicBezTo>
                      <a:pt x="552" y="34"/>
                      <a:pt x="570" y="34"/>
                      <a:pt x="570" y="17"/>
                    </a:cubicBezTo>
                    <a:cubicBezTo>
                      <a:pt x="570" y="0"/>
                      <a:pt x="552" y="0"/>
                      <a:pt x="540" y="0"/>
                    </a:cubicBezTo>
                    <a:cubicBezTo>
                      <a:pt x="370" y="0"/>
                      <a:pt x="199" y="0"/>
                      <a:pt x="29" y="0"/>
                    </a:cubicBezTo>
                    <a:cubicBezTo>
                      <a:pt x="17" y="0"/>
                      <a:pt x="0" y="0"/>
                      <a:pt x="0" y="17"/>
                    </a:cubicBezTo>
                    <a:cubicBezTo>
                      <a:pt x="0" y="34"/>
                      <a:pt x="17" y="34"/>
                      <a:pt x="29" y="34"/>
                    </a:cubicBezTo>
                    <a:cubicBezTo>
                      <a:pt x="199" y="34"/>
                      <a:pt x="370" y="34"/>
                      <a:pt x="540" y="34"/>
                    </a:cubicBezTo>
                    <a:moveTo>
                      <a:pt x="540" y="200"/>
                    </a:moveTo>
                    <a:cubicBezTo>
                      <a:pt x="552" y="200"/>
                      <a:pt x="570" y="200"/>
                      <a:pt x="570" y="183"/>
                    </a:cubicBezTo>
                    <a:cubicBezTo>
                      <a:pt x="570" y="166"/>
                      <a:pt x="552" y="166"/>
                      <a:pt x="540" y="166"/>
                    </a:cubicBezTo>
                    <a:cubicBezTo>
                      <a:pt x="370" y="166"/>
                      <a:pt x="199" y="166"/>
                      <a:pt x="29" y="166"/>
                    </a:cubicBezTo>
                    <a:cubicBezTo>
                      <a:pt x="17" y="166"/>
                      <a:pt x="0" y="166"/>
                      <a:pt x="0" y="183"/>
                    </a:cubicBezTo>
                    <a:cubicBezTo>
                      <a:pt x="0" y="200"/>
                      <a:pt x="17" y="200"/>
                      <a:pt x="29" y="200"/>
                    </a:cubicBezTo>
                    <a:cubicBezTo>
                      <a:pt x="199" y="200"/>
                      <a:pt x="370" y="200"/>
                      <a:pt x="540" y="2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7000" rIns="90000" bIns="27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19A5E615-60F4-FAB1-F481-EEDABFB17011}"/>
                  </a:ext>
                </a:extLst>
              </p:cNvPr>
              <p:cNvSpPr/>
              <p:nvPr/>
            </p:nvSpPr>
            <p:spPr>
              <a:xfrm>
                <a:off x="3496320" y="5042880"/>
                <a:ext cx="100800" cy="204120"/>
              </a:xfrm>
              <a:custGeom>
                <a:avLst/>
                <a:gdLst>
                  <a:gd name="textAreaLeft" fmla="*/ 0 w 100800"/>
                  <a:gd name="textAreaRight" fmla="*/ 101880 w 100800"/>
                  <a:gd name="textAreaTop" fmla="*/ 0 h 204120"/>
                  <a:gd name="textAreaBottom" fmla="*/ 205200 h 204120"/>
                </a:gdLst>
                <a:ahLst/>
                <a:cxnLst/>
                <a:rect l="textAreaLeft" t="textAreaTop" r="textAreaRight" b="textAreaBottom"/>
                <a:pathLst>
                  <a:path w="283" h="570">
                    <a:moveTo>
                      <a:pt x="175" y="22"/>
                    </a:moveTo>
                    <a:cubicBezTo>
                      <a:pt x="175" y="2"/>
                      <a:pt x="175" y="0"/>
                      <a:pt x="156" y="0"/>
                    </a:cubicBezTo>
                    <a:cubicBezTo>
                      <a:pt x="102" y="56"/>
                      <a:pt x="27" y="56"/>
                      <a:pt x="0" y="56"/>
                    </a:cubicBezTo>
                    <a:cubicBezTo>
                      <a:pt x="0" y="65"/>
                      <a:pt x="0" y="74"/>
                      <a:pt x="0" y="83"/>
                    </a:cubicBezTo>
                    <a:cubicBezTo>
                      <a:pt x="17" y="83"/>
                      <a:pt x="68" y="83"/>
                      <a:pt x="112" y="58"/>
                    </a:cubicBezTo>
                    <a:cubicBezTo>
                      <a:pt x="112" y="206"/>
                      <a:pt x="112" y="354"/>
                      <a:pt x="112" y="502"/>
                    </a:cubicBezTo>
                    <a:cubicBezTo>
                      <a:pt x="112" y="534"/>
                      <a:pt x="110" y="544"/>
                      <a:pt x="32" y="544"/>
                    </a:cubicBezTo>
                    <a:cubicBezTo>
                      <a:pt x="23" y="544"/>
                      <a:pt x="14" y="544"/>
                      <a:pt x="5" y="544"/>
                    </a:cubicBezTo>
                    <a:cubicBezTo>
                      <a:pt x="5" y="552"/>
                      <a:pt x="5" y="561"/>
                      <a:pt x="5" y="570"/>
                    </a:cubicBezTo>
                    <a:cubicBezTo>
                      <a:pt x="34" y="568"/>
                      <a:pt x="110" y="568"/>
                      <a:pt x="144" y="568"/>
                    </a:cubicBezTo>
                    <a:cubicBezTo>
                      <a:pt x="178" y="568"/>
                      <a:pt x="251" y="568"/>
                      <a:pt x="283" y="570"/>
                    </a:cubicBezTo>
                    <a:cubicBezTo>
                      <a:pt x="283" y="561"/>
                      <a:pt x="283" y="552"/>
                      <a:pt x="283" y="544"/>
                    </a:cubicBezTo>
                    <a:cubicBezTo>
                      <a:pt x="273" y="544"/>
                      <a:pt x="263" y="544"/>
                      <a:pt x="253" y="544"/>
                    </a:cubicBezTo>
                    <a:cubicBezTo>
                      <a:pt x="178" y="544"/>
                      <a:pt x="175" y="534"/>
                      <a:pt x="175" y="502"/>
                    </a:cubicBezTo>
                    <a:cubicBezTo>
                      <a:pt x="175" y="342"/>
                      <a:pt x="175" y="182"/>
                      <a:pt x="175" y="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3E69401E-9F03-A50A-2F25-62428D72DE61}"/>
                  </a:ext>
                </a:extLst>
              </p:cNvPr>
              <p:cNvSpPr/>
              <p:nvPr/>
            </p:nvSpPr>
            <p:spPr>
              <a:xfrm>
                <a:off x="3423600" y="5373720"/>
                <a:ext cx="243360" cy="11160"/>
              </a:xfrm>
              <a:custGeom>
                <a:avLst/>
                <a:gdLst>
                  <a:gd name="textAreaLeft" fmla="*/ 0 w 243360"/>
                  <a:gd name="textAreaRight" fmla="*/ 244440 w 243360"/>
                  <a:gd name="textAreaTop" fmla="*/ 0 h 11160"/>
                  <a:gd name="textAreaBottom" fmla="*/ 12240 h 11160"/>
                </a:gdLst>
                <a:ahLst/>
                <a:cxnLst/>
                <a:rect l="textAreaLeft" t="textAreaTop" r="textAreaRight" b="textAreaBottom"/>
                <a:pathLst>
                  <a:path w="679" h="34">
                    <a:moveTo>
                      <a:pt x="338" y="34"/>
                    </a:moveTo>
                    <a:cubicBezTo>
                      <a:pt x="226" y="34"/>
                      <a:pt x="113" y="34"/>
                      <a:pt x="0" y="34"/>
                    </a:cubicBezTo>
                    <a:cubicBezTo>
                      <a:pt x="0" y="23"/>
                      <a:pt x="0" y="11"/>
                      <a:pt x="0" y="0"/>
                    </a:cubicBezTo>
                    <a:cubicBezTo>
                      <a:pt x="226" y="0"/>
                      <a:pt x="453" y="0"/>
                      <a:pt x="679" y="0"/>
                    </a:cubicBezTo>
                    <a:cubicBezTo>
                      <a:pt x="679" y="11"/>
                      <a:pt x="679" y="23"/>
                      <a:pt x="679" y="34"/>
                    </a:cubicBezTo>
                    <a:cubicBezTo>
                      <a:pt x="566" y="34"/>
                      <a:pt x="452" y="34"/>
                      <a:pt x="338"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29D4334B-6AD4-E771-26A3-6023B5FDB2A1}"/>
                  </a:ext>
                </a:extLst>
              </p:cNvPr>
              <p:cNvSpPr/>
              <p:nvPr/>
            </p:nvSpPr>
            <p:spPr>
              <a:xfrm>
                <a:off x="3435120" y="5458680"/>
                <a:ext cx="222480" cy="208080"/>
              </a:xfrm>
              <a:custGeom>
                <a:avLst/>
                <a:gdLst>
                  <a:gd name="textAreaLeft" fmla="*/ 0 w 222480"/>
                  <a:gd name="textAreaRight" fmla="*/ 223560 w 222480"/>
                  <a:gd name="textAreaTop" fmla="*/ 0 h 208080"/>
                  <a:gd name="textAreaBottom" fmla="*/ 209160 h 208080"/>
                </a:gdLst>
                <a:ahLst/>
                <a:cxnLst/>
                <a:rect l="textAreaLeft" t="textAreaTop" r="textAreaRight" b="textAreaBottom"/>
                <a:pathLst>
                  <a:path w="621" h="581">
                    <a:moveTo>
                      <a:pt x="572" y="383"/>
                    </a:moveTo>
                    <a:cubicBezTo>
                      <a:pt x="574" y="378"/>
                      <a:pt x="575" y="375"/>
                      <a:pt x="577" y="371"/>
                    </a:cubicBezTo>
                    <a:cubicBezTo>
                      <a:pt x="577" y="368"/>
                      <a:pt x="577" y="361"/>
                      <a:pt x="567" y="361"/>
                    </a:cubicBezTo>
                    <a:cubicBezTo>
                      <a:pt x="560" y="361"/>
                      <a:pt x="557" y="366"/>
                      <a:pt x="555" y="371"/>
                    </a:cubicBezTo>
                    <a:cubicBezTo>
                      <a:pt x="499" y="498"/>
                      <a:pt x="467" y="556"/>
                      <a:pt x="321" y="556"/>
                    </a:cubicBezTo>
                    <a:cubicBezTo>
                      <a:pt x="280" y="556"/>
                      <a:pt x="238" y="556"/>
                      <a:pt x="197" y="556"/>
                    </a:cubicBezTo>
                    <a:cubicBezTo>
                      <a:pt x="185" y="556"/>
                      <a:pt x="182" y="556"/>
                      <a:pt x="177" y="554"/>
                    </a:cubicBezTo>
                    <a:cubicBezTo>
                      <a:pt x="170" y="554"/>
                      <a:pt x="168" y="554"/>
                      <a:pt x="168" y="546"/>
                    </a:cubicBezTo>
                    <a:cubicBezTo>
                      <a:pt x="168" y="544"/>
                      <a:pt x="168" y="542"/>
                      <a:pt x="170" y="527"/>
                    </a:cubicBezTo>
                    <a:cubicBezTo>
                      <a:pt x="190" y="449"/>
                      <a:pt x="209" y="371"/>
                      <a:pt x="229" y="293"/>
                    </a:cubicBezTo>
                    <a:cubicBezTo>
                      <a:pt x="257" y="293"/>
                      <a:pt x="285" y="293"/>
                      <a:pt x="314" y="293"/>
                    </a:cubicBezTo>
                    <a:cubicBezTo>
                      <a:pt x="387" y="293"/>
                      <a:pt x="387" y="310"/>
                      <a:pt x="387" y="332"/>
                    </a:cubicBezTo>
                    <a:cubicBezTo>
                      <a:pt x="387" y="337"/>
                      <a:pt x="387" y="349"/>
                      <a:pt x="382" y="373"/>
                    </a:cubicBezTo>
                    <a:cubicBezTo>
                      <a:pt x="379" y="378"/>
                      <a:pt x="379" y="381"/>
                      <a:pt x="379" y="383"/>
                    </a:cubicBezTo>
                    <a:cubicBezTo>
                      <a:pt x="379" y="388"/>
                      <a:pt x="382" y="393"/>
                      <a:pt x="389" y="393"/>
                    </a:cubicBezTo>
                    <a:cubicBezTo>
                      <a:pt x="397" y="393"/>
                      <a:pt x="399" y="388"/>
                      <a:pt x="401" y="376"/>
                    </a:cubicBezTo>
                    <a:cubicBezTo>
                      <a:pt x="418" y="309"/>
                      <a:pt x="434" y="243"/>
                      <a:pt x="450" y="176"/>
                    </a:cubicBezTo>
                    <a:cubicBezTo>
                      <a:pt x="450" y="171"/>
                      <a:pt x="448" y="166"/>
                      <a:pt x="440" y="166"/>
                    </a:cubicBezTo>
                    <a:cubicBezTo>
                      <a:pt x="433" y="166"/>
                      <a:pt x="431" y="171"/>
                      <a:pt x="428" y="181"/>
                    </a:cubicBezTo>
                    <a:cubicBezTo>
                      <a:pt x="411" y="247"/>
                      <a:pt x="397" y="266"/>
                      <a:pt x="316" y="266"/>
                    </a:cubicBezTo>
                    <a:cubicBezTo>
                      <a:pt x="289" y="266"/>
                      <a:pt x="263" y="266"/>
                      <a:pt x="236" y="266"/>
                    </a:cubicBezTo>
                    <a:cubicBezTo>
                      <a:pt x="253" y="197"/>
                      <a:pt x="270" y="128"/>
                      <a:pt x="287" y="59"/>
                    </a:cubicBezTo>
                    <a:cubicBezTo>
                      <a:pt x="294" y="30"/>
                      <a:pt x="297" y="27"/>
                      <a:pt x="333" y="27"/>
                    </a:cubicBezTo>
                    <a:cubicBezTo>
                      <a:pt x="374" y="27"/>
                      <a:pt x="414" y="27"/>
                      <a:pt x="455" y="27"/>
                    </a:cubicBezTo>
                    <a:cubicBezTo>
                      <a:pt x="560" y="27"/>
                      <a:pt x="584" y="52"/>
                      <a:pt x="584" y="122"/>
                    </a:cubicBezTo>
                    <a:cubicBezTo>
                      <a:pt x="584" y="142"/>
                      <a:pt x="584" y="144"/>
                      <a:pt x="582" y="166"/>
                    </a:cubicBezTo>
                    <a:cubicBezTo>
                      <a:pt x="582" y="171"/>
                      <a:pt x="579" y="177"/>
                      <a:pt x="579" y="181"/>
                    </a:cubicBezTo>
                    <a:cubicBezTo>
                      <a:pt x="579" y="184"/>
                      <a:pt x="584" y="193"/>
                      <a:pt x="591" y="193"/>
                    </a:cubicBezTo>
                    <a:cubicBezTo>
                      <a:pt x="601" y="193"/>
                      <a:pt x="601" y="188"/>
                      <a:pt x="603" y="171"/>
                    </a:cubicBezTo>
                    <a:cubicBezTo>
                      <a:pt x="609" y="121"/>
                      <a:pt x="615" y="72"/>
                      <a:pt x="620" y="22"/>
                    </a:cubicBezTo>
                    <a:cubicBezTo>
                      <a:pt x="623" y="0"/>
                      <a:pt x="618" y="0"/>
                      <a:pt x="596" y="0"/>
                    </a:cubicBezTo>
                    <a:cubicBezTo>
                      <a:pt x="453" y="0"/>
                      <a:pt x="309" y="0"/>
                      <a:pt x="165" y="0"/>
                    </a:cubicBezTo>
                    <a:cubicBezTo>
                      <a:pt x="148" y="0"/>
                      <a:pt x="138" y="0"/>
                      <a:pt x="138" y="17"/>
                    </a:cubicBezTo>
                    <a:cubicBezTo>
                      <a:pt x="138" y="27"/>
                      <a:pt x="146" y="27"/>
                      <a:pt x="163" y="27"/>
                    </a:cubicBezTo>
                    <a:cubicBezTo>
                      <a:pt x="194" y="27"/>
                      <a:pt x="219" y="27"/>
                      <a:pt x="219" y="42"/>
                    </a:cubicBezTo>
                    <a:cubicBezTo>
                      <a:pt x="219" y="44"/>
                      <a:pt x="219" y="47"/>
                      <a:pt x="214" y="61"/>
                    </a:cubicBezTo>
                    <a:cubicBezTo>
                      <a:pt x="177" y="212"/>
                      <a:pt x="139" y="364"/>
                      <a:pt x="102" y="515"/>
                    </a:cubicBezTo>
                    <a:cubicBezTo>
                      <a:pt x="92" y="549"/>
                      <a:pt x="90" y="556"/>
                      <a:pt x="24" y="556"/>
                    </a:cubicBezTo>
                    <a:cubicBezTo>
                      <a:pt x="9" y="556"/>
                      <a:pt x="0" y="556"/>
                      <a:pt x="0" y="571"/>
                    </a:cubicBezTo>
                    <a:cubicBezTo>
                      <a:pt x="0" y="581"/>
                      <a:pt x="7" y="581"/>
                      <a:pt x="24" y="581"/>
                    </a:cubicBezTo>
                    <a:cubicBezTo>
                      <a:pt x="172" y="581"/>
                      <a:pt x="319" y="581"/>
                      <a:pt x="467" y="581"/>
                    </a:cubicBezTo>
                    <a:cubicBezTo>
                      <a:pt x="487" y="581"/>
                      <a:pt x="489" y="581"/>
                      <a:pt x="494" y="566"/>
                    </a:cubicBezTo>
                    <a:cubicBezTo>
                      <a:pt x="520" y="505"/>
                      <a:pt x="546" y="444"/>
                      <a:pt x="572" y="38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3431F290-C1F0-84AA-A9E7-CFCD0D40B2F0}"/>
                  </a:ext>
                </a:extLst>
              </p:cNvPr>
              <p:cNvSpPr/>
              <p:nvPr/>
            </p:nvSpPr>
            <p:spPr>
              <a:xfrm>
                <a:off x="3719880" y="5235840"/>
                <a:ext cx="204120" cy="226440"/>
              </a:xfrm>
              <a:custGeom>
                <a:avLst/>
                <a:gdLst>
                  <a:gd name="textAreaLeft" fmla="*/ 0 w 204120"/>
                  <a:gd name="textAreaRight" fmla="*/ 205200 w 204120"/>
                  <a:gd name="textAreaTop" fmla="*/ 0 h 226440"/>
                  <a:gd name="textAreaBottom" fmla="*/ 227520 h 226440"/>
                </a:gdLst>
                <a:ahLst/>
                <a:cxnLst/>
                <a:rect l="textAreaLeft" t="textAreaTop" r="textAreaRight" b="textAreaBottom"/>
                <a:pathLst>
                  <a:path w="570" h="632">
                    <a:moveTo>
                      <a:pt x="450" y="12"/>
                    </a:moveTo>
                    <a:cubicBezTo>
                      <a:pt x="443" y="3"/>
                      <a:pt x="443" y="0"/>
                      <a:pt x="431" y="0"/>
                    </a:cubicBezTo>
                    <a:cubicBezTo>
                      <a:pt x="370" y="0"/>
                      <a:pt x="265" y="25"/>
                      <a:pt x="221" y="98"/>
                    </a:cubicBezTo>
                    <a:cubicBezTo>
                      <a:pt x="209" y="73"/>
                      <a:pt x="168" y="10"/>
                      <a:pt x="102" y="10"/>
                    </a:cubicBezTo>
                    <a:cubicBezTo>
                      <a:pt x="44" y="10"/>
                      <a:pt x="7" y="64"/>
                      <a:pt x="7" y="112"/>
                    </a:cubicBezTo>
                    <a:cubicBezTo>
                      <a:pt x="7" y="147"/>
                      <a:pt x="27" y="166"/>
                      <a:pt x="51" y="190"/>
                    </a:cubicBezTo>
                    <a:cubicBezTo>
                      <a:pt x="97" y="239"/>
                      <a:pt x="97" y="254"/>
                      <a:pt x="97" y="285"/>
                    </a:cubicBezTo>
                    <a:cubicBezTo>
                      <a:pt x="97" y="334"/>
                      <a:pt x="92" y="388"/>
                      <a:pt x="56" y="388"/>
                    </a:cubicBezTo>
                    <a:cubicBezTo>
                      <a:pt x="34" y="388"/>
                      <a:pt x="29" y="356"/>
                      <a:pt x="27" y="339"/>
                    </a:cubicBezTo>
                    <a:cubicBezTo>
                      <a:pt x="27" y="332"/>
                      <a:pt x="27" y="327"/>
                      <a:pt x="17" y="327"/>
                    </a:cubicBezTo>
                    <a:cubicBezTo>
                      <a:pt x="7" y="327"/>
                      <a:pt x="7" y="334"/>
                      <a:pt x="7" y="339"/>
                    </a:cubicBezTo>
                    <a:cubicBezTo>
                      <a:pt x="7" y="354"/>
                      <a:pt x="15" y="405"/>
                      <a:pt x="56" y="405"/>
                    </a:cubicBezTo>
                    <a:cubicBezTo>
                      <a:pt x="126" y="405"/>
                      <a:pt x="126" y="295"/>
                      <a:pt x="126" y="276"/>
                    </a:cubicBezTo>
                    <a:cubicBezTo>
                      <a:pt x="126" y="251"/>
                      <a:pt x="124" y="217"/>
                      <a:pt x="66" y="164"/>
                    </a:cubicBezTo>
                    <a:cubicBezTo>
                      <a:pt x="41" y="142"/>
                      <a:pt x="32" y="129"/>
                      <a:pt x="32" y="110"/>
                    </a:cubicBezTo>
                    <a:cubicBezTo>
                      <a:pt x="32" y="73"/>
                      <a:pt x="57" y="29"/>
                      <a:pt x="102" y="29"/>
                    </a:cubicBezTo>
                    <a:cubicBezTo>
                      <a:pt x="147" y="29"/>
                      <a:pt x="180" y="95"/>
                      <a:pt x="180" y="195"/>
                    </a:cubicBezTo>
                    <a:cubicBezTo>
                      <a:pt x="180" y="280"/>
                      <a:pt x="180" y="364"/>
                      <a:pt x="180" y="449"/>
                    </a:cubicBezTo>
                    <a:cubicBezTo>
                      <a:pt x="180" y="456"/>
                      <a:pt x="180" y="615"/>
                      <a:pt x="124" y="615"/>
                    </a:cubicBezTo>
                    <a:cubicBezTo>
                      <a:pt x="92" y="615"/>
                      <a:pt x="61" y="588"/>
                      <a:pt x="44" y="534"/>
                    </a:cubicBezTo>
                    <a:cubicBezTo>
                      <a:pt x="46" y="534"/>
                      <a:pt x="63" y="527"/>
                      <a:pt x="63" y="519"/>
                    </a:cubicBezTo>
                    <a:cubicBezTo>
                      <a:pt x="63" y="515"/>
                      <a:pt x="56" y="510"/>
                      <a:pt x="53" y="510"/>
                    </a:cubicBezTo>
                    <a:cubicBezTo>
                      <a:pt x="51" y="510"/>
                      <a:pt x="39" y="515"/>
                      <a:pt x="36" y="517"/>
                    </a:cubicBezTo>
                    <a:cubicBezTo>
                      <a:pt x="34" y="510"/>
                      <a:pt x="32" y="502"/>
                      <a:pt x="24" y="502"/>
                    </a:cubicBezTo>
                    <a:cubicBezTo>
                      <a:pt x="19" y="502"/>
                      <a:pt x="12" y="507"/>
                      <a:pt x="12" y="512"/>
                    </a:cubicBezTo>
                    <a:cubicBezTo>
                      <a:pt x="12" y="517"/>
                      <a:pt x="15" y="522"/>
                      <a:pt x="17" y="524"/>
                    </a:cubicBezTo>
                    <a:cubicBezTo>
                      <a:pt x="12" y="524"/>
                      <a:pt x="0" y="529"/>
                      <a:pt x="0" y="537"/>
                    </a:cubicBezTo>
                    <a:cubicBezTo>
                      <a:pt x="0" y="541"/>
                      <a:pt x="5" y="546"/>
                      <a:pt x="7" y="546"/>
                    </a:cubicBezTo>
                    <a:cubicBezTo>
                      <a:pt x="10" y="546"/>
                      <a:pt x="22" y="541"/>
                      <a:pt x="24" y="541"/>
                    </a:cubicBezTo>
                    <a:cubicBezTo>
                      <a:pt x="51" y="615"/>
                      <a:pt x="95" y="632"/>
                      <a:pt x="124" y="632"/>
                    </a:cubicBezTo>
                    <a:cubicBezTo>
                      <a:pt x="185" y="632"/>
                      <a:pt x="253" y="554"/>
                      <a:pt x="253" y="381"/>
                    </a:cubicBezTo>
                    <a:cubicBezTo>
                      <a:pt x="253" y="359"/>
                      <a:pt x="253" y="338"/>
                      <a:pt x="253" y="317"/>
                    </a:cubicBezTo>
                    <a:cubicBezTo>
                      <a:pt x="286" y="317"/>
                      <a:pt x="318" y="317"/>
                      <a:pt x="350" y="317"/>
                    </a:cubicBezTo>
                    <a:cubicBezTo>
                      <a:pt x="355" y="380"/>
                      <a:pt x="359" y="442"/>
                      <a:pt x="363" y="505"/>
                    </a:cubicBezTo>
                    <a:cubicBezTo>
                      <a:pt x="363" y="512"/>
                      <a:pt x="358" y="517"/>
                      <a:pt x="358" y="534"/>
                    </a:cubicBezTo>
                    <a:cubicBezTo>
                      <a:pt x="358" y="585"/>
                      <a:pt x="402" y="632"/>
                      <a:pt x="458" y="632"/>
                    </a:cubicBezTo>
                    <a:cubicBezTo>
                      <a:pt x="470" y="632"/>
                      <a:pt x="470" y="632"/>
                      <a:pt x="487" y="619"/>
                    </a:cubicBezTo>
                    <a:cubicBezTo>
                      <a:pt x="507" y="604"/>
                      <a:pt x="527" y="589"/>
                      <a:pt x="548" y="573"/>
                    </a:cubicBezTo>
                    <a:cubicBezTo>
                      <a:pt x="560" y="563"/>
                      <a:pt x="560" y="563"/>
                      <a:pt x="560" y="558"/>
                    </a:cubicBezTo>
                    <a:cubicBezTo>
                      <a:pt x="560" y="554"/>
                      <a:pt x="545" y="549"/>
                      <a:pt x="543" y="549"/>
                    </a:cubicBezTo>
                    <a:cubicBezTo>
                      <a:pt x="540" y="549"/>
                      <a:pt x="509" y="573"/>
                      <a:pt x="470" y="605"/>
                    </a:cubicBezTo>
                    <a:cubicBezTo>
                      <a:pt x="441" y="585"/>
                      <a:pt x="431" y="556"/>
                      <a:pt x="431" y="534"/>
                    </a:cubicBezTo>
                    <a:cubicBezTo>
                      <a:pt x="431" y="517"/>
                      <a:pt x="433" y="515"/>
                      <a:pt x="433" y="505"/>
                    </a:cubicBezTo>
                    <a:cubicBezTo>
                      <a:pt x="433" y="480"/>
                      <a:pt x="431" y="437"/>
                      <a:pt x="428" y="410"/>
                    </a:cubicBezTo>
                    <a:cubicBezTo>
                      <a:pt x="428" y="393"/>
                      <a:pt x="424" y="324"/>
                      <a:pt x="424" y="312"/>
                    </a:cubicBezTo>
                    <a:cubicBezTo>
                      <a:pt x="470" y="298"/>
                      <a:pt x="518" y="265"/>
                      <a:pt x="565" y="242"/>
                    </a:cubicBezTo>
                    <a:cubicBezTo>
                      <a:pt x="570" y="239"/>
                      <a:pt x="570" y="237"/>
                      <a:pt x="570" y="232"/>
                    </a:cubicBezTo>
                    <a:cubicBezTo>
                      <a:pt x="568" y="228"/>
                      <a:pt x="566" y="224"/>
                      <a:pt x="565" y="220"/>
                    </a:cubicBezTo>
                    <a:cubicBezTo>
                      <a:pt x="527" y="151"/>
                      <a:pt x="488" y="82"/>
                      <a:pt x="450" y="12"/>
                    </a:cubicBezTo>
                    <a:moveTo>
                      <a:pt x="499" y="249"/>
                    </a:moveTo>
                    <a:cubicBezTo>
                      <a:pt x="419" y="293"/>
                      <a:pt x="402" y="293"/>
                      <a:pt x="377" y="293"/>
                    </a:cubicBezTo>
                    <a:cubicBezTo>
                      <a:pt x="336" y="293"/>
                      <a:pt x="294" y="293"/>
                      <a:pt x="253" y="293"/>
                    </a:cubicBezTo>
                    <a:cubicBezTo>
                      <a:pt x="253" y="278"/>
                      <a:pt x="253" y="264"/>
                      <a:pt x="253" y="249"/>
                    </a:cubicBezTo>
                    <a:cubicBezTo>
                      <a:pt x="253" y="190"/>
                      <a:pt x="246" y="156"/>
                      <a:pt x="236" y="132"/>
                    </a:cubicBezTo>
                    <a:cubicBezTo>
                      <a:pt x="265" y="49"/>
                      <a:pt x="375" y="34"/>
                      <a:pt x="377" y="34"/>
                    </a:cubicBezTo>
                    <a:cubicBezTo>
                      <a:pt x="380" y="34"/>
                      <a:pt x="382" y="39"/>
                      <a:pt x="385" y="42"/>
                    </a:cubicBezTo>
                    <a:cubicBezTo>
                      <a:pt x="423" y="111"/>
                      <a:pt x="461" y="180"/>
                      <a:pt x="499" y="24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ACF40D34-75F9-9ADA-5832-502B58DE2B1D}"/>
                  </a:ext>
                </a:extLst>
              </p:cNvPr>
              <p:cNvSpPr/>
              <p:nvPr/>
            </p:nvSpPr>
            <p:spPr>
              <a:xfrm>
                <a:off x="4238640" y="5163840"/>
                <a:ext cx="408960" cy="430920"/>
              </a:xfrm>
              <a:custGeom>
                <a:avLst/>
                <a:gdLst>
                  <a:gd name="textAreaLeft" fmla="*/ 0 w 408960"/>
                  <a:gd name="textAreaRight" fmla="*/ 410040 w 408960"/>
                  <a:gd name="textAreaTop" fmla="*/ 0 h 430920"/>
                  <a:gd name="textAreaBottom" fmla="*/ 432000 h 430920"/>
                </a:gdLst>
                <a:ahLst/>
                <a:cxnLst/>
                <a:rect l="textAreaLeft" t="textAreaTop" r="textAreaRight" b="textAreaBottom"/>
                <a:pathLst>
                  <a:path w="1139" h="1200">
                    <a:moveTo>
                      <a:pt x="1037" y="1200"/>
                    </a:moveTo>
                    <a:cubicBezTo>
                      <a:pt x="1071" y="1108"/>
                      <a:pt x="1105" y="1016"/>
                      <a:pt x="1139" y="924"/>
                    </a:cubicBezTo>
                    <a:cubicBezTo>
                      <a:pt x="1132" y="924"/>
                      <a:pt x="1125" y="924"/>
                      <a:pt x="1118" y="924"/>
                    </a:cubicBezTo>
                    <a:cubicBezTo>
                      <a:pt x="1086" y="1014"/>
                      <a:pt x="993" y="1073"/>
                      <a:pt x="896" y="1097"/>
                    </a:cubicBezTo>
                    <a:cubicBezTo>
                      <a:pt x="879" y="1102"/>
                      <a:pt x="794" y="1124"/>
                      <a:pt x="631" y="1124"/>
                    </a:cubicBezTo>
                    <a:cubicBezTo>
                      <a:pt x="459" y="1124"/>
                      <a:pt x="287" y="1124"/>
                      <a:pt x="115" y="1124"/>
                    </a:cubicBezTo>
                    <a:cubicBezTo>
                      <a:pt x="260" y="953"/>
                      <a:pt x="405" y="783"/>
                      <a:pt x="550" y="612"/>
                    </a:cubicBezTo>
                    <a:cubicBezTo>
                      <a:pt x="555" y="607"/>
                      <a:pt x="558" y="605"/>
                      <a:pt x="558" y="600"/>
                    </a:cubicBezTo>
                    <a:cubicBezTo>
                      <a:pt x="558" y="598"/>
                      <a:pt x="558" y="595"/>
                      <a:pt x="550" y="588"/>
                    </a:cubicBezTo>
                    <a:cubicBezTo>
                      <a:pt x="418" y="406"/>
                      <a:pt x="286" y="224"/>
                      <a:pt x="154" y="42"/>
                    </a:cubicBezTo>
                    <a:cubicBezTo>
                      <a:pt x="309" y="42"/>
                      <a:pt x="465" y="42"/>
                      <a:pt x="621" y="42"/>
                    </a:cubicBezTo>
                    <a:cubicBezTo>
                      <a:pt x="735" y="42"/>
                      <a:pt x="813" y="54"/>
                      <a:pt x="821" y="56"/>
                    </a:cubicBezTo>
                    <a:cubicBezTo>
                      <a:pt x="867" y="61"/>
                      <a:pt x="942" y="76"/>
                      <a:pt x="1010" y="120"/>
                    </a:cubicBezTo>
                    <a:cubicBezTo>
                      <a:pt x="1030" y="132"/>
                      <a:pt x="1088" y="171"/>
                      <a:pt x="1118" y="242"/>
                    </a:cubicBezTo>
                    <a:cubicBezTo>
                      <a:pt x="1125" y="242"/>
                      <a:pt x="1132" y="242"/>
                      <a:pt x="1139" y="242"/>
                    </a:cubicBezTo>
                    <a:cubicBezTo>
                      <a:pt x="1105" y="161"/>
                      <a:pt x="1071" y="81"/>
                      <a:pt x="1037" y="0"/>
                    </a:cubicBezTo>
                    <a:cubicBezTo>
                      <a:pt x="700" y="0"/>
                      <a:pt x="362" y="0"/>
                      <a:pt x="24" y="0"/>
                    </a:cubicBezTo>
                    <a:cubicBezTo>
                      <a:pt x="5" y="0"/>
                      <a:pt x="5" y="0"/>
                      <a:pt x="3" y="5"/>
                    </a:cubicBezTo>
                    <a:cubicBezTo>
                      <a:pt x="0" y="10"/>
                      <a:pt x="0" y="25"/>
                      <a:pt x="0" y="34"/>
                    </a:cubicBezTo>
                    <a:cubicBezTo>
                      <a:pt x="151" y="241"/>
                      <a:pt x="302" y="447"/>
                      <a:pt x="453" y="654"/>
                    </a:cubicBezTo>
                    <a:cubicBezTo>
                      <a:pt x="305" y="827"/>
                      <a:pt x="158" y="1000"/>
                      <a:pt x="10" y="1173"/>
                    </a:cubicBezTo>
                    <a:cubicBezTo>
                      <a:pt x="3" y="1185"/>
                      <a:pt x="3" y="1187"/>
                      <a:pt x="3" y="1190"/>
                    </a:cubicBezTo>
                    <a:cubicBezTo>
                      <a:pt x="3" y="1200"/>
                      <a:pt x="10" y="1200"/>
                      <a:pt x="24" y="1200"/>
                    </a:cubicBezTo>
                    <a:cubicBezTo>
                      <a:pt x="362" y="1200"/>
                      <a:pt x="700" y="1200"/>
                      <a:pt x="1037" y="12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96EEBA0D-41C6-0577-A0F5-5B8C49B9CBA7}"/>
                  </a:ext>
                </a:extLst>
              </p:cNvPr>
              <p:cNvSpPr/>
              <p:nvPr/>
            </p:nvSpPr>
            <p:spPr>
              <a:xfrm>
                <a:off x="3979440" y="5696640"/>
                <a:ext cx="93240" cy="185760"/>
              </a:xfrm>
              <a:custGeom>
                <a:avLst/>
                <a:gdLst>
                  <a:gd name="textAreaLeft" fmla="*/ 0 w 93240"/>
                  <a:gd name="textAreaRight" fmla="*/ 94320 w 93240"/>
                  <a:gd name="textAreaTop" fmla="*/ 0 h 185760"/>
                  <a:gd name="textAreaBottom" fmla="*/ 186840 h 185760"/>
                </a:gdLst>
                <a:ahLst/>
                <a:cxnLst/>
                <a:rect l="textAreaLeft" t="textAreaTop" r="textAreaRight" b="textAreaBottom"/>
                <a:pathLst>
                  <a:path w="262" h="519">
                    <a:moveTo>
                      <a:pt x="262" y="22"/>
                    </a:moveTo>
                    <a:cubicBezTo>
                      <a:pt x="262" y="12"/>
                      <a:pt x="253" y="0"/>
                      <a:pt x="238" y="0"/>
                    </a:cubicBezTo>
                    <a:cubicBezTo>
                      <a:pt x="221" y="0"/>
                      <a:pt x="204" y="17"/>
                      <a:pt x="204" y="32"/>
                    </a:cubicBezTo>
                    <a:cubicBezTo>
                      <a:pt x="204" y="41"/>
                      <a:pt x="211" y="54"/>
                      <a:pt x="228" y="54"/>
                    </a:cubicBezTo>
                    <a:cubicBezTo>
                      <a:pt x="245" y="54"/>
                      <a:pt x="262" y="39"/>
                      <a:pt x="262" y="22"/>
                    </a:cubicBezTo>
                    <a:moveTo>
                      <a:pt x="136" y="427"/>
                    </a:moveTo>
                    <a:cubicBezTo>
                      <a:pt x="124" y="468"/>
                      <a:pt x="92" y="502"/>
                      <a:pt x="58" y="502"/>
                    </a:cubicBezTo>
                    <a:cubicBezTo>
                      <a:pt x="51" y="502"/>
                      <a:pt x="43" y="500"/>
                      <a:pt x="36" y="497"/>
                    </a:cubicBezTo>
                    <a:cubicBezTo>
                      <a:pt x="51" y="490"/>
                      <a:pt x="56" y="478"/>
                      <a:pt x="56" y="468"/>
                    </a:cubicBezTo>
                    <a:cubicBezTo>
                      <a:pt x="56" y="453"/>
                      <a:pt x="46" y="446"/>
                      <a:pt x="34" y="446"/>
                    </a:cubicBezTo>
                    <a:cubicBezTo>
                      <a:pt x="14" y="446"/>
                      <a:pt x="0" y="461"/>
                      <a:pt x="0" y="480"/>
                    </a:cubicBezTo>
                    <a:cubicBezTo>
                      <a:pt x="0" y="505"/>
                      <a:pt x="21" y="519"/>
                      <a:pt x="58" y="519"/>
                    </a:cubicBezTo>
                    <a:cubicBezTo>
                      <a:pt x="94" y="519"/>
                      <a:pt x="165" y="497"/>
                      <a:pt x="182" y="424"/>
                    </a:cubicBezTo>
                    <a:cubicBezTo>
                      <a:pt x="200" y="353"/>
                      <a:pt x="218" y="281"/>
                      <a:pt x="236" y="210"/>
                    </a:cubicBezTo>
                    <a:cubicBezTo>
                      <a:pt x="238" y="202"/>
                      <a:pt x="241" y="197"/>
                      <a:pt x="241" y="188"/>
                    </a:cubicBezTo>
                    <a:cubicBezTo>
                      <a:pt x="241" y="156"/>
                      <a:pt x="211" y="132"/>
                      <a:pt x="175" y="132"/>
                    </a:cubicBezTo>
                    <a:cubicBezTo>
                      <a:pt x="109" y="132"/>
                      <a:pt x="70" y="215"/>
                      <a:pt x="70" y="224"/>
                    </a:cubicBezTo>
                    <a:cubicBezTo>
                      <a:pt x="70" y="232"/>
                      <a:pt x="77" y="229"/>
                      <a:pt x="80" y="232"/>
                    </a:cubicBezTo>
                    <a:cubicBezTo>
                      <a:pt x="87" y="232"/>
                      <a:pt x="90" y="229"/>
                      <a:pt x="92" y="222"/>
                    </a:cubicBezTo>
                    <a:cubicBezTo>
                      <a:pt x="107" y="185"/>
                      <a:pt x="138" y="149"/>
                      <a:pt x="175" y="149"/>
                    </a:cubicBezTo>
                    <a:cubicBezTo>
                      <a:pt x="189" y="149"/>
                      <a:pt x="194" y="158"/>
                      <a:pt x="194" y="178"/>
                    </a:cubicBezTo>
                    <a:cubicBezTo>
                      <a:pt x="194" y="185"/>
                      <a:pt x="192" y="193"/>
                      <a:pt x="192" y="195"/>
                    </a:cubicBezTo>
                    <a:cubicBezTo>
                      <a:pt x="173" y="272"/>
                      <a:pt x="155" y="349"/>
                      <a:pt x="136" y="4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5" name="Freeform 34">
                <a:extLst>
                  <a:ext uri="{FF2B5EF4-FFF2-40B4-BE49-F238E27FC236}">
                    <a16:creationId xmlns:a16="http://schemas.microsoft.com/office/drawing/2014/main" id="{7134566F-AAD0-6B33-51B7-6A9B77501C43}"/>
                  </a:ext>
                </a:extLst>
              </p:cNvPr>
              <p:cNvSpPr/>
              <p:nvPr/>
            </p:nvSpPr>
            <p:spPr>
              <a:xfrm>
                <a:off x="4116960" y="5715000"/>
                <a:ext cx="118080" cy="139320"/>
              </a:xfrm>
              <a:custGeom>
                <a:avLst/>
                <a:gdLst>
                  <a:gd name="textAreaLeft" fmla="*/ 0 w 118080"/>
                  <a:gd name="textAreaRight" fmla="*/ 119160 w 118080"/>
                  <a:gd name="textAreaTop" fmla="*/ 0 h 139320"/>
                  <a:gd name="textAreaBottom" fmla="*/ 140400 h 139320"/>
                </a:gdLst>
                <a:ahLst/>
                <a:cxnLst/>
                <a:rect l="textAreaLeft" t="textAreaTop" r="textAreaRight" b="textAreaBottom"/>
                <a:pathLst>
                  <a:path w="331" h="390">
                    <a:moveTo>
                      <a:pt x="306" y="210"/>
                    </a:moveTo>
                    <a:cubicBezTo>
                      <a:pt x="316" y="210"/>
                      <a:pt x="331" y="210"/>
                      <a:pt x="331" y="195"/>
                    </a:cubicBezTo>
                    <a:cubicBezTo>
                      <a:pt x="331" y="181"/>
                      <a:pt x="316" y="181"/>
                      <a:pt x="306" y="181"/>
                    </a:cubicBezTo>
                    <a:cubicBezTo>
                      <a:pt x="214" y="181"/>
                      <a:pt x="121" y="181"/>
                      <a:pt x="29" y="181"/>
                    </a:cubicBezTo>
                    <a:cubicBezTo>
                      <a:pt x="39" y="93"/>
                      <a:pt x="112" y="29"/>
                      <a:pt x="204" y="29"/>
                    </a:cubicBezTo>
                    <a:cubicBezTo>
                      <a:pt x="238" y="29"/>
                      <a:pt x="272" y="29"/>
                      <a:pt x="306" y="29"/>
                    </a:cubicBezTo>
                    <a:cubicBezTo>
                      <a:pt x="316" y="29"/>
                      <a:pt x="331" y="29"/>
                      <a:pt x="331" y="15"/>
                    </a:cubicBezTo>
                    <a:cubicBezTo>
                      <a:pt x="331" y="0"/>
                      <a:pt x="316" y="0"/>
                      <a:pt x="306" y="0"/>
                    </a:cubicBezTo>
                    <a:cubicBezTo>
                      <a:pt x="272" y="0"/>
                      <a:pt x="237" y="0"/>
                      <a:pt x="202" y="0"/>
                    </a:cubicBezTo>
                    <a:cubicBezTo>
                      <a:pt x="90" y="0"/>
                      <a:pt x="0" y="88"/>
                      <a:pt x="0" y="195"/>
                    </a:cubicBezTo>
                    <a:cubicBezTo>
                      <a:pt x="0" y="305"/>
                      <a:pt x="92" y="390"/>
                      <a:pt x="202" y="390"/>
                    </a:cubicBezTo>
                    <a:cubicBezTo>
                      <a:pt x="237" y="390"/>
                      <a:pt x="272" y="390"/>
                      <a:pt x="306" y="390"/>
                    </a:cubicBezTo>
                    <a:cubicBezTo>
                      <a:pt x="316" y="390"/>
                      <a:pt x="331" y="390"/>
                      <a:pt x="331" y="376"/>
                    </a:cubicBezTo>
                    <a:cubicBezTo>
                      <a:pt x="331" y="361"/>
                      <a:pt x="316" y="361"/>
                      <a:pt x="306" y="361"/>
                    </a:cubicBezTo>
                    <a:cubicBezTo>
                      <a:pt x="272" y="361"/>
                      <a:pt x="238" y="361"/>
                      <a:pt x="204" y="361"/>
                    </a:cubicBezTo>
                    <a:cubicBezTo>
                      <a:pt x="112" y="361"/>
                      <a:pt x="39" y="298"/>
                      <a:pt x="29" y="210"/>
                    </a:cubicBezTo>
                    <a:cubicBezTo>
                      <a:pt x="121" y="210"/>
                      <a:pt x="214" y="210"/>
                      <a:pt x="306" y="2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6" name="Freeform 35">
                <a:extLst>
                  <a:ext uri="{FF2B5EF4-FFF2-40B4-BE49-F238E27FC236}">
                    <a16:creationId xmlns:a16="http://schemas.microsoft.com/office/drawing/2014/main" id="{6BA954D8-AE07-58BF-5806-B0A395C5AA97}"/>
                  </a:ext>
                </a:extLst>
              </p:cNvPr>
              <p:cNvSpPr/>
              <p:nvPr/>
            </p:nvSpPr>
            <p:spPr>
              <a:xfrm>
                <a:off x="4276440" y="5692320"/>
                <a:ext cx="234720" cy="149760"/>
              </a:xfrm>
              <a:custGeom>
                <a:avLst/>
                <a:gdLst>
                  <a:gd name="textAreaLeft" fmla="*/ 0 w 234720"/>
                  <a:gd name="textAreaRight" fmla="*/ 235800 w 234720"/>
                  <a:gd name="textAreaTop" fmla="*/ 0 h 149760"/>
                  <a:gd name="textAreaBottom" fmla="*/ 150840 h 149760"/>
                </a:gdLst>
                <a:ahLst/>
                <a:cxnLst/>
                <a:rect l="textAreaLeft" t="textAreaTop" r="textAreaRight" b="textAreaBottom"/>
                <a:pathLst>
                  <a:path w="655" h="419">
                    <a:moveTo>
                      <a:pt x="572" y="71"/>
                    </a:moveTo>
                    <a:cubicBezTo>
                      <a:pt x="576" y="65"/>
                      <a:pt x="580" y="59"/>
                      <a:pt x="584" y="53"/>
                    </a:cubicBezTo>
                    <a:cubicBezTo>
                      <a:pt x="596" y="39"/>
                      <a:pt x="611" y="24"/>
                      <a:pt x="640" y="22"/>
                    </a:cubicBezTo>
                    <a:cubicBezTo>
                      <a:pt x="647" y="19"/>
                      <a:pt x="655" y="19"/>
                      <a:pt x="655" y="7"/>
                    </a:cubicBezTo>
                    <a:cubicBezTo>
                      <a:pt x="655" y="2"/>
                      <a:pt x="650" y="0"/>
                      <a:pt x="645" y="0"/>
                    </a:cubicBezTo>
                    <a:cubicBezTo>
                      <a:pt x="633" y="0"/>
                      <a:pt x="613" y="2"/>
                      <a:pt x="599" y="2"/>
                    </a:cubicBezTo>
                    <a:cubicBezTo>
                      <a:pt x="579" y="2"/>
                      <a:pt x="552" y="0"/>
                      <a:pt x="533" y="0"/>
                    </a:cubicBezTo>
                    <a:cubicBezTo>
                      <a:pt x="531" y="0"/>
                      <a:pt x="521" y="0"/>
                      <a:pt x="521" y="12"/>
                    </a:cubicBezTo>
                    <a:cubicBezTo>
                      <a:pt x="521" y="19"/>
                      <a:pt x="528" y="22"/>
                      <a:pt x="531" y="22"/>
                    </a:cubicBezTo>
                    <a:cubicBezTo>
                      <a:pt x="545" y="22"/>
                      <a:pt x="565" y="24"/>
                      <a:pt x="565" y="41"/>
                    </a:cubicBezTo>
                    <a:cubicBezTo>
                      <a:pt x="565" y="49"/>
                      <a:pt x="557" y="58"/>
                      <a:pt x="555" y="63"/>
                    </a:cubicBezTo>
                    <a:cubicBezTo>
                      <a:pt x="499" y="156"/>
                      <a:pt x="443" y="248"/>
                      <a:pt x="387" y="341"/>
                    </a:cubicBezTo>
                    <a:cubicBezTo>
                      <a:pt x="376" y="240"/>
                      <a:pt x="364" y="140"/>
                      <a:pt x="353" y="39"/>
                    </a:cubicBezTo>
                    <a:cubicBezTo>
                      <a:pt x="353" y="22"/>
                      <a:pt x="389" y="22"/>
                      <a:pt x="397" y="22"/>
                    </a:cubicBezTo>
                    <a:cubicBezTo>
                      <a:pt x="404" y="22"/>
                      <a:pt x="411" y="22"/>
                      <a:pt x="411" y="7"/>
                    </a:cubicBezTo>
                    <a:cubicBezTo>
                      <a:pt x="408" y="5"/>
                      <a:pt x="411" y="0"/>
                      <a:pt x="402" y="0"/>
                    </a:cubicBezTo>
                    <a:cubicBezTo>
                      <a:pt x="389" y="0"/>
                      <a:pt x="375" y="0"/>
                      <a:pt x="365" y="0"/>
                    </a:cubicBezTo>
                    <a:cubicBezTo>
                      <a:pt x="353" y="2"/>
                      <a:pt x="338" y="2"/>
                      <a:pt x="326" y="2"/>
                    </a:cubicBezTo>
                    <a:cubicBezTo>
                      <a:pt x="311" y="2"/>
                      <a:pt x="275" y="0"/>
                      <a:pt x="263" y="0"/>
                    </a:cubicBezTo>
                    <a:cubicBezTo>
                      <a:pt x="260" y="0"/>
                      <a:pt x="251" y="0"/>
                      <a:pt x="251" y="12"/>
                    </a:cubicBezTo>
                    <a:cubicBezTo>
                      <a:pt x="251" y="22"/>
                      <a:pt x="258" y="22"/>
                      <a:pt x="265" y="22"/>
                    </a:cubicBezTo>
                    <a:cubicBezTo>
                      <a:pt x="292" y="22"/>
                      <a:pt x="294" y="24"/>
                      <a:pt x="297" y="32"/>
                    </a:cubicBezTo>
                    <a:cubicBezTo>
                      <a:pt x="297" y="34"/>
                      <a:pt x="299" y="51"/>
                      <a:pt x="299" y="71"/>
                    </a:cubicBezTo>
                    <a:cubicBezTo>
                      <a:pt x="245" y="161"/>
                      <a:pt x="191" y="251"/>
                      <a:pt x="136" y="341"/>
                    </a:cubicBezTo>
                    <a:cubicBezTo>
                      <a:pt x="126" y="243"/>
                      <a:pt x="115" y="144"/>
                      <a:pt x="104" y="46"/>
                    </a:cubicBezTo>
                    <a:cubicBezTo>
                      <a:pt x="104" y="44"/>
                      <a:pt x="103" y="41"/>
                      <a:pt x="102" y="39"/>
                    </a:cubicBezTo>
                    <a:cubicBezTo>
                      <a:pt x="102" y="22"/>
                      <a:pt x="141" y="22"/>
                      <a:pt x="146" y="22"/>
                    </a:cubicBezTo>
                    <a:cubicBezTo>
                      <a:pt x="153" y="22"/>
                      <a:pt x="160" y="22"/>
                      <a:pt x="160" y="7"/>
                    </a:cubicBezTo>
                    <a:cubicBezTo>
                      <a:pt x="160" y="5"/>
                      <a:pt x="158" y="0"/>
                      <a:pt x="151" y="0"/>
                    </a:cubicBezTo>
                    <a:cubicBezTo>
                      <a:pt x="134" y="0"/>
                      <a:pt x="92" y="2"/>
                      <a:pt x="75" y="2"/>
                    </a:cubicBezTo>
                    <a:cubicBezTo>
                      <a:pt x="53" y="2"/>
                      <a:pt x="29" y="0"/>
                      <a:pt x="12" y="0"/>
                    </a:cubicBezTo>
                    <a:cubicBezTo>
                      <a:pt x="5" y="0"/>
                      <a:pt x="0" y="2"/>
                      <a:pt x="0" y="12"/>
                    </a:cubicBezTo>
                    <a:cubicBezTo>
                      <a:pt x="0" y="22"/>
                      <a:pt x="7" y="22"/>
                      <a:pt x="17" y="22"/>
                    </a:cubicBezTo>
                    <a:cubicBezTo>
                      <a:pt x="44" y="22"/>
                      <a:pt x="44" y="24"/>
                      <a:pt x="46" y="39"/>
                    </a:cubicBezTo>
                    <a:cubicBezTo>
                      <a:pt x="59" y="161"/>
                      <a:pt x="72" y="283"/>
                      <a:pt x="85" y="404"/>
                    </a:cubicBezTo>
                    <a:cubicBezTo>
                      <a:pt x="87" y="417"/>
                      <a:pt x="87" y="419"/>
                      <a:pt x="100" y="419"/>
                    </a:cubicBezTo>
                    <a:cubicBezTo>
                      <a:pt x="109" y="419"/>
                      <a:pt x="114" y="414"/>
                      <a:pt x="117" y="409"/>
                    </a:cubicBezTo>
                    <a:cubicBezTo>
                      <a:pt x="179" y="306"/>
                      <a:pt x="242" y="203"/>
                      <a:pt x="304" y="100"/>
                    </a:cubicBezTo>
                    <a:cubicBezTo>
                      <a:pt x="315" y="201"/>
                      <a:pt x="325" y="303"/>
                      <a:pt x="336" y="404"/>
                    </a:cubicBezTo>
                    <a:cubicBezTo>
                      <a:pt x="338" y="417"/>
                      <a:pt x="341" y="419"/>
                      <a:pt x="350" y="419"/>
                    </a:cubicBezTo>
                    <a:cubicBezTo>
                      <a:pt x="360" y="419"/>
                      <a:pt x="363" y="414"/>
                      <a:pt x="367" y="407"/>
                    </a:cubicBezTo>
                    <a:cubicBezTo>
                      <a:pt x="436" y="295"/>
                      <a:pt x="504" y="183"/>
                      <a:pt x="572" y="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7" name="Freeform 36">
                <a:extLst>
                  <a:ext uri="{FF2B5EF4-FFF2-40B4-BE49-F238E27FC236}">
                    <a16:creationId xmlns:a16="http://schemas.microsoft.com/office/drawing/2014/main" id="{D7A05E3B-38D3-1BCD-B3CF-38B326BF4F2E}"/>
                  </a:ext>
                </a:extLst>
              </p:cNvPr>
              <p:cNvSpPr/>
              <p:nvPr/>
            </p:nvSpPr>
            <p:spPr>
              <a:xfrm>
                <a:off x="4548960" y="5677200"/>
                <a:ext cx="55080" cy="214920"/>
              </a:xfrm>
              <a:custGeom>
                <a:avLst/>
                <a:gdLst>
                  <a:gd name="textAreaLeft" fmla="*/ 0 w 55080"/>
                  <a:gd name="textAreaRight" fmla="*/ 56160 w 55080"/>
                  <a:gd name="textAreaTop" fmla="*/ 0 h 214920"/>
                  <a:gd name="textAreaBottom" fmla="*/ 216000 h 214920"/>
                </a:gdLst>
                <a:ahLst/>
                <a:cxnLst/>
                <a:rect l="textAreaLeft" t="textAreaTop" r="textAreaRight" b="textAreaBottom"/>
                <a:pathLst>
                  <a:path w="156" h="600">
                    <a:moveTo>
                      <a:pt x="144" y="0"/>
                    </a:moveTo>
                    <a:cubicBezTo>
                      <a:pt x="29" y="81"/>
                      <a:pt x="0" y="208"/>
                      <a:pt x="0" y="300"/>
                    </a:cubicBezTo>
                    <a:cubicBezTo>
                      <a:pt x="0" y="386"/>
                      <a:pt x="24" y="515"/>
                      <a:pt x="144" y="600"/>
                    </a:cubicBezTo>
                    <a:cubicBezTo>
                      <a:pt x="148" y="600"/>
                      <a:pt x="156" y="600"/>
                      <a:pt x="156" y="593"/>
                    </a:cubicBezTo>
                    <a:cubicBezTo>
                      <a:pt x="156" y="588"/>
                      <a:pt x="153" y="588"/>
                      <a:pt x="148" y="583"/>
                    </a:cubicBezTo>
                    <a:cubicBezTo>
                      <a:pt x="71" y="512"/>
                      <a:pt x="41" y="410"/>
                      <a:pt x="41" y="300"/>
                    </a:cubicBezTo>
                    <a:cubicBezTo>
                      <a:pt x="41" y="139"/>
                      <a:pt x="102" y="59"/>
                      <a:pt x="151" y="15"/>
                    </a:cubicBezTo>
                    <a:cubicBezTo>
                      <a:pt x="153" y="13"/>
                      <a:pt x="156" y="10"/>
                      <a:pt x="156" y="8"/>
                    </a:cubicBezTo>
                    <a:cubicBezTo>
                      <a:pt x="156" y="0"/>
                      <a:pt x="148" y="0"/>
                      <a:pt x="14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8" name="Freeform 37">
                <a:extLst>
                  <a:ext uri="{FF2B5EF4-FFF2-40B4-BE49-F238E27FC236}">
                    <a16:creationId xmlns:a16="http://schemas.microsoft.com/office/drawing/2014/main" id="{015AB5B5-1A8E-4DEF-6046-96769682DFD0}"/>
                  </a:ext>
                </a:extLst>
              </p:cNvPr>
              <p:cNvSpPr/>
              <p:nvPr/>
            </p:nvSpPr>
            <p:spPr>
              <a:xfrm>
                <a:off x="4635000" y="5693040"/>
                <a:ext cx="165600" cy="145440"/>
              </a:xfrm>
              <a:custGeom>
                <a:avLst/>
                <a:gdLst>
                  <a:gd name="textAreaLeft" fmla="*/ 0 w 165600"/>
                  <a:gd name="textAreaRight" fmla="*/ 166680 w 165600"/>
                  <a:gd name="textAreaTop" fmla="*/ 0 h 145440"/>
                  <a:gd name="textAreaBottom" fmla="*/ 146520 h 145440"/>
                </a:gdLst>
                <a:ahLst/>
                <a:cxnLst/>
                <a:rect l="textAreaLeft" t="textAreaTop" r="textAreaRight" b="textAreaBottom"/>
                <a:pathLst>
                  <a:path w="463" h="407">
                    <a:moveTo>
                      <a:pt x="433" y="268"/>
                    </a:moveTo>
                    <a:cubicBezTo>
                      <a:pt x="438" y="261"/>
                      <a:pt x="438" y="259"/>
                      <a:pt x="438" y="256"/>
                    </a:cubicBezTo>
                    <a:cubicBezTo>
                      <a:pt x="438" y="254"/>
                      <a:pt x="435" y="249"/>
                      <a:pt x="428" y="249"/>
                    </a:cubicBezTo>
                    <a:cubicBezTo>
                      <a:pt x="426" y="249"/>
                      <a:pt x="423" y="249"/>
                      <a:pt x="421" y="251"/>
                    </a:cubicBezTo>
                    <a:cubicBezTo>
                      <a:pt x="418" y="251"/>
                      <a:pt x="418" y="254"/>
                      <a:pt x="411" y="268"/>
                    </a:cubicBezTo>
                    <a:cubicBezTo>
                      <a:pt x="372" y="354"/>
                      <a:pt x="343" y="385"/>
                      <a:pt x="245" y="385"/>
                    </a:cubicBezTo>
                    <a:cubicBezTo>
                      <a:pt x="211" y="385"/>
                      <a:pt x="177" y="385"/>
                      <a:pt x="143" y="385"/>
                    </a:cubicBezTo>
                    <a:cubicBezTo>
                      <a:pt x="124" y="385"/>
                      <a:pt x="124" y="383"/>
                      <a:pt x="124" y="378"/>
                    </a:cubicBezTo>
                    <a:cubicBezTo>
                      <a:pt x="124" y="374"/>
                      <a:pt x="124" y="376"/>
                      <a:pt x="126" y="366"/>
                    </a:cubicBezTo>
                    <a:cubicBezTo>
                      <a:pt x="139" y="312"/>
                      <a:pt x="152" y="259"/>
                      <a:pt x="165" y="205"/>
                    </a:cubicBezTo>
                    <a:cubicBezTo>
                      <a:pt x="188" y="205"/>
                      <a:pt x="211" y="205"/>
                      <a:pt x="233" y="205"/>
                    </a:cubicBezTo>
                    <a:cubicBezTo>
                      <a:pt x="279" y="205"/>
                      <a:pt x="287" y="212"/>
                      <a:pt x="287" y="234"/>
                    </a:cubicBezTo>
                    <a:cubicBezTo>
                      <a:pt x="287" y="239"/>
                      <a:pt x="287" y="249"/>
                      <a:pt x="284" y="261"/>
                    </a:cubicBezTo>
                    <a:cubicBezTo>
                      <a:pt x="282" y="266"/>
                      <a:pt x="282" y="266"/>
                      <a:pt x="282" y="268"/>
                    </a:cubicBezTo>
                    <a:cubicBezTo>
                      <a:pt x="285" y="271"/>
                      <a:pt x="282" y="276"/>
                      <a:pt x="292" y="276"/>
                    </a:cubicBezTo>
                    <a:cubicBezTo>
                      <a:pt x="299" y="276"/>
                      <a:pt x="301" y="273"/>
                      <a:pt x="304" y="264"/>
                    </a:cubicBezTo>
                    <a:cubicBezTo>
                      <a:pt x="314" y="220"/>
                      <a:pt x="325" y="176"/>
                      <a:pt x="335" y="132"/>
                    </a:cubicBezTo>
                    <a:cubicBezTo>
                      <a:pt x="338" y="125"/>
                      <a:pt x="337" y="125"/>
                      <a:pt x="338" y="122"/>
                    </a:cubicBezTo>
                    <a:cubicBezTo>
                      <a:pt x="338" y="117"/>
                      <a:pt x="333" y="115"/>
                      <a:pt x="328" y="115"/>
                    </a:cubicBezTo>
                    <a:cubicBezTo>
                      <a:pt x="321" y="115"/>
                      <a:pt x="318" y="117"/>
                      <a:pt x="316" y="129"/>
                    </a:cubicBezTo>
                    <a:cubicBezTo>
                      <a:pt x="304" y="176"/>
                      <a:pt x="284" y="183"/>
                      <a:pt x="233" y="183"/>
                    </a:cubicBezTo>
                    <a:cubicBezTo>
                      <a:pt x="213" y="183"/>
                      <a:pt x="193" y="183"/>
                      <a:pt x="172" y="183"/>
                    </a:cubicBezTo>
                    <a:cubicBezTo>
                      <a:pt x="184" y="136"/>
                      <a:pt x="195" y="89"/>
                      <a:pt x="206" y="42"/>
                    </a:cubicBezTo>
                    <a:cubicBezTo>
                      <a:pt x="211" y="22"/>
                      <a:pt x="214" y="22"/>
                      <a:pt x="238" y="22"/>
                    </a:cubicBezTo>
                    <a:cubicBezTo>
                      <a:pt x="271" y="22"/>
                      <a:pt x="303" y="22"/>
                      <a:pt x="335" y="22"/>
                    </a:cubicBezTo>
                    <a:cubicBezTo>
                      <a:pt x="413" y="22"/>
                      <a:pt x="433" y="37"/>
                      <a:pt x="433" y="90"/>
                    </a:cubicBezTo>
                    <a:cubicBezTo>
                      <a:pt x="433" y="105"/>
                      <a:pt x="430" y="125"/>
                      <a:pt x="430" y="127"/>
                    </a:cubicBezTo>
                    <a:cubicBezTo>
                      <a:pt x="430" y="132"/>
                      <a:pt x="433" y="137"/>
                      <a:pt x="443" y="137"/>
                    </a:cubicBezTo>
                    <a:cubicBezTo>
                      <a:pt x="450" y="137"/>
                      <a:pt x="450" y="132"/>
                      <a:pt x="452" y="122"/>
                    </a:cubicBezTo>
                    <a:cubicBezTo>
                      <a:pt x="456" y="87"/>
                      <a:pt x="459" y="52"/>
                      <a:pt x="462" y="17"/>
                    </a:cubicBezTo>
                    <a:cubicBezTo>
                      <a:pt x="465" y="0"/>
                      <a:pt x="460" y="0"/>
                      <a:pt x="445" y="0"/>
                    </a:cubicBezTo>
                    <a:cubicBezTo>
                      <a:pt x="335" y="0"/>
                      <a:pt x="226" y="0"/>
                      <a:pt x="116" y="0"/>
                    </a:cubicBezTo>
                    <a:cubicBezTo>
                      <a:pt x="104" y="0"/>
                      <a:pt x="97" y="0"/>
                      <a:pt x="97" y="12"/>
                    </a:cubicBezTo>
                    <a:cubicBezTo>
                      <a:pt x="97" y="22"/>
                      <a:pt x="104" y="22"/>
                      <a:pt x="116" y="22"/>
                    </a:cubicBezTo>
                    <a:cubicBezTo>
                      <a:pt x="126" y="22"/>
                      <a:pt x="129" y="22"/>
                      <a:pt x="141" y="22"/>
                    </a:cubicBezTo>
                    <a:cubicBezTo>
                      <a:pt x="150" y="25"/>
                      <a:pt x="153" y="25"/>
                      <a:pt x="153" y="30"/>
                    </a:cubicBezTo>
                    <a:cubicBezTo>
                      <a:pt x="153" y="34"/>
                      <a:pt x="150" y="42"/>
                      <a:pt x="150" y="44"/>
                    </a:cubicBezTo>
                    <a:cubicBezTo>
                      <a:pt x="124" y="148"/>
                      <a:pt x="99" y="252"/>
                      <a:pt x="73" y="356"/>
                    </a:cubicBezTo>
                    <a:cubicBezTo>
                      <a:pt x="65" y="381"/>
                      <a:pt x="65" y="385"/>
                      <a:pt x="19" y="385"/>
                    </a:cubicBezTo>
                    <a:cubicBezTo>
                      <a:pt x="7" y="385"/>
                      <a:pt x="0" y="385"/>
                      <a:pt x="0" y="398"/>
                    </a:cubicBezTo>
                    <a:cubicBezTo>
                      <a:pt x="0" y="407"/>
                      <a:pt x="7" y="407"/>
                      <a:pt x="19" y="407"/>
                    </a:cubicBezTo>
                    <a:cubicBezTo>
                      <a:pt x="132" y="407"/>
                      <a:pt x="245" y="407"/>
                      <a:pt x="357" y="407"/>
                    </a:cubicBezTo>
                    <a:cubicBezTo>
                      <a:pt x="372" y="407"/>
                      <a:pt x="372" y="407"/>
                      <a:pt x="377" y="395"/>
                    </a:cubicBezTo>
                    <a:cubicBezTo>
                      <a:pt x="396" y="353"/>
                      <a:pt x="414" y="311"/>
                      <a:pt x="433"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786D6DA0-760E-4508-3CF2-B7075C8D43AD}"/>
                  </a:ext>
                </a:extLst>
              </p:cNvPr>
              <p:cNvSpPr/>
              <p:nvPr/>
            </p:nvSpPr>
            <p:spPr>
              <a:xfrm>
                <a:off x="4828680" y="5677200"/>
                <a:ext cx="54720" cy="214920"/>
              </a:xfrm>
              <a:custGeom>
                <a:avLst/>
                <a:gdLst>
                  <a:gd name="textAreaLeft" fmla="*/ 0 w 54720"/>
                  <a:gd name="textAreaRight" fmla="*/ 55800 w 54720"/>
                  <a:gd name="textAreaTop" fmla="*/ 0 h 214920"/>
                  <a:gd name="textAreaBottom" fmla="*/ 216000 h 214920"/>
                </a:gdLst>
                <a:ahLst/>
                <a:cxnLst/>
                <a:rect l="textAreaLeft" t="textAreaTop" r="textAreaRight" b="textAreaBottom"/>
                <a:pathLst>
                  <a:path w="155" h="600">
                    <a:moveTo>
                      <a:pt x="9" y="0"/>
                    </a:moveTo>
                    <a:cubicBezTo>
                      <a:pt x="7" y="0"/>
                      <a:pt x="0" y="0"/>
                      <a:pt x="0" y="8"/>
                    </a:cubicBezTo>
                    <a:cubicBezTo>
                      <a:pt x="0" y="10"/>
                      <a:pt x="2" y="13"/>
                      <a:pt x="4" y="17"/>
                    </a:cubicBezTo>
                    <a:cubicBezTo>
                      <a:pt x="56" y="64"/>
                      <a:pt x="114" y="144"/>
                      <a:pt x="114" y="300"/>
                    </a:cubicBezTo>
                    <a:cubicBezTo>
                      <a:pt x="114" y="425"/>
                      <a:pt x="75" y="520"/>
                      <a:pt x="9" y="578"/>
                    </a:cubicBezTo>
                    <a:cubicBezTo>
                      <a:pt x="0" y="588"/>
                      <a:pt x="0" y="590"/>
                      <a:pt x="0" y="593"/>
                    </a:cubicBezTo>
                    <a:cubicBezTo>
                      <a:pt x="0" y="595"/>
                      <a:pt x="2" y="600"/>
                      <a:pt x="7" y="600"/>
                    </a:cubicBezTo>
                    <a:cubicBezTo>
                      <a:pt x="14" y="600"/>
                      <a:pt x="70" y="561"/>
                      <a:pt x="112" y="485"/>
                    </a:cubicBezTo>
                    <a:cubicBezTo>
                      <a:pt x="136" y="434"/>
                      <a:pt x="155" y="371"/>
                      <a:pt x="155" y="300"/>
                    </a:cubicBezTo>
                    <a:cubicBezTo>
                      <a:pt x="155" y="215"/>
                      <a:pt x="129" y="86"/>
                      <a:pt x="9"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A9AA128D-5003-6C3F-8DBA-7C830668606C}"/>
                  </a:ext>
                </a:extLst>
              </p:cNvPr>
              <p:cNvSpPr/>
              <p:nvPr/>
            </p:nvSpPr>
            <p:spPr>
              <a:xfrm>
                <a:off x="5365800" y="5112360"/>
                <a:ext cx="124200" cy="138240"/>
              </a:xfrm>
              <a:custGeom>
                <a:avLst/>
                <a:gdLst>
                  <a:gd name="textAreaLeft" fmla="*/ 0 w 124200"/>
                  <a:gd name="textAreaRight" fmla="*/ 125280 w 124200"/>
                  <a:gd name="textAreaTop" fmla="*/ 0 h 138240"/>
                  <a:gd name="textAreaBottom" fmla="*/ 139320 h 138240"/>
                </a:gdLst>
                <a:ahLst/>
                <a:cxnLst/>
                <a:rect l="textAreaLeft" t="textAreaTop" r="textAreaRight" b="textAreaBottom"/>
                <a:pathLst>
                  <a:path w="348" h="387">
                    <a:moveTo>
                      <a:pt x="49" y="326"/>
                    </a:moveTo>
                    <a:cubicBezTo>
                      <a:pt x="46" y="341"/>
                      <a:pt x="41" y="360"/>
                      <a:pt x="41" y="363"/>
                    </a:cubicBezTo>
                    <a:cubicBezTo>
                      <a:pt x="41" y="380"/>
                      <a:pt x="53" y="387"/>
                      <a:pt x="66" y="387"/>
                    </a:cubicBezTo>
                    <a:cubicBezTo>
                      <a:pt x="78" y="387"/>
                      <a:pt x="92" y="380"/>
                      <a:pt x="97" y="363"/>
                    </a:cubicBezTo>
                    <a:cubicBezTo>
                      <a:pt x="100" y="360"/>
                      <a:pt x="129" y="243"/>
                      <a:pt x="134" y="229"/>
                    </a:cubicBezTo>
                    <a:cubicBezTo>
                      <a:pt x="139" y="199"/>
                      <a:pt x="156" y="138"/>
                      <a:pt x="161" y="117"/>
                    </a:cubicBezTo>
                    <a:cubicBezTo>
                      <a:pt x="163" y="104"/>
                      <a:pt x="187" y="65"/>
                      <a:pt x="207" y="46"/>
                    </a:cubicBezTo>
                    <a:cubicBezTo>
                      <a:pt x="214" y="41"/>
                      <a:pt x="238" y="19"/>
                      <a:pt x="277" y="19"/>
                    </a:cubicBezTo>
                    <a:cubicBezTo>
                      <a:pt x="299" y="19"/>
                      <a:pt x="300" y="26"/>
                      <a:pt x="312" y="29"/>
                    </a:cubicBezTo>
                    <a:cubicBezTo>
                      <a:pt x="287" y="34"/>
                      <a:pt x="268" y="53"/>
                      <a:pt x="268" y="75"/>
                    </a:cubicBezTo>
                    <a:cubicBezTo>
                      <a:pt x="268" y="90"/>
                      <a:pt x="276" y="104"/>
                      <a:pt x="299" y="104"/>
                    </a:cubicBezTo>
                    <a:cubicBezTo>
                      <a:pt x="322" y="104"/>
                      <a:pt x="348" y="85"/>
                      <a:pt x="348" y="56"/>
                    </a:cubicBezTo>
                    <a:cubicBezTo>
                      <a:pt x="348" y="24"/>
                      <a:pt x="321" y="0"/>
                      <a:pt x="277" y="0"/>
                    </a:cubicBezTo>
                    <a:cubicBezTo>
                      <a:pt x="221" y="0"/>
                      <a:pt x="182" y="41"/>
                      <a:pt x="168" y="65"/>
                    </a:cubicBezTo>
                    <a:cubicBezTo>
                      <a:pt x="161" y="26"/>
                      <a:pt x="129" y="0"/>
                      <a:pt x="90" y="0"/>
                    </a:cubicBezTo>
                    <a:cubicBezTo>
                      <a:pt x="49" y="0"/>
                      <a:pt x="34" y="34"/>
                      <a:pt x="27" y="48"/>
                    </a:cubicBezTo>
                    <a:cubicBezTo>
                      <a:pt x="10" y="78"/>
                      <a:pt x="0" y="129"/>
                      <a:pt x="0" y="131"/>
                    </a:cubicBezTo>
                    <a:cubicBezTo>
                      <a:pt x="0" y="138"/>
                      <a:pt x="7" y="138"/>
                      <a:pt x="10" y="138"/>
                    </a:cubicBezTo>
                    <a:cubicBezTo>
                      <a:pt x="17" y="138"/>
                      <a:pt x="19" y="138"/>
                      <a:pt x="24" y="119"/>
                    </a:cubicBezTo>
                    <a:cubicBezTo>
                      <a:pt x="39" y="58"/>
                      <a:pt x="56" y="19"/>
                      <a:pt x="88" y="19"/>
                    </a:cubicBezTo>
                    <a:cubicBezTo>
                      <a:pt x="102" y="19"/>
                      <a:pt x="112" y="24"/>
                      <a:pt x="112" y="58"/>
                    </a:cubicBezTo>
                    <a:cubicBezTo>
                      <a:pt x="112" y="75"/>
                      <a:pt x="109" y="85"/>
                      <a:pt x="100" y="129"/>
                    </a:cubicBezTo>
                    <a:cubicBezTo>
                      <a:pt x="83" y="195"/>
                      <a:pt x="66" y="260"/>
                      <a:pt x="49" y="3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C45E006C-D9FF-B061-BCE7-7C440A95AE3A}"/>
                  </a:ext>
                </a:extLst>
              </p:cNvPr>
              <p:cNvSpPr/>
              <p:nvPr/>
            </p:nvSpPr>
            <p:spPr>
              <a:xfrm>
                <a:off x="5495400" y="5151600"/>
                <a:ext cx="93600" cy="185760"/>
              </a:xfrm>
              <a:custGeom>
                <a:avLst/>
                <a:gdLst>
                  <a:gd name="textAreaLeft" fmla="*/ 0 w 93600"/>
                  <a:gd name="textAreaRight" fmla="*/ 94680 w 93600"/>
                  <a:gd name="textAreaTop" fmla="*/ 0 h 185760"/>
                  <a:gd name="textAreaBottom" fmla="*/ 186840 h 185760"/>
                </a:gdLst>
                <a:ahLst/>
                <a:cxnLst/>
                <a:rect l="textAreaLeft" t="textAreaTop" r="textAreaRight" b="textAreaBottom"/>
                <a:pathLst>
                  <a:path w="263" h="519">
                    <a:moveTo>
                      <a:pt x="263" y="22"/>
                    </a:moveTo>
                    <a:cubicBezTo>
                      <a:pt x="263" y="12"/>
                      <a:pt x="256" y="0"/>
                      <a:pt x="239" y="0"/>
                    </a:cubicBezTo>
                    <a:cubicBezTo>
                      <a:pt x="222" y="0"/>
                      <a:pt x="205" y="17"/>
                      <a:pt x="205" y="32"/>
                    </a:cubicBezTo>
                    <a:cubicBezTo>
                      <a:pt x="205" y="42"/>
                      <a:pt x="212" y="56"/>
                      <a:pt x="229" y="56"/>
                    </a:cubicBezTo>
                    <a:cubicBezTo>
                      <a:pt x="246" y="56"/>
                      <a:pt x="263" y="39"/>
                      <a:pt x="263" y="22"/>
                    </a:cubicBezTo>
                    <a:moveTo>
                      <a:pt x="137" y="427"/>
                    </a:moveTo>
                    <a:cubicBezTo>
                      <a:pt x="127" y="468"/>
                      <a:pt x="95" y="502"/>
                      <a:pt x="59" y="502"/>
                    </a:cubicBezTo>
                    <a:cubicBezTo>
                      <a:pt x="51" y="502"/>
                      <a:pt x="44" y="500"/>
                      <a:pt x="37" y="500"/>
                    </a:cubicBezTo>
                    <a:cubicBezTo>
                      <a:pt x="54" y="493"/>
                      <a:pt x="59" y="478"/>
                      <a:pt x="59" y="468"/>
                    </a:cubicBezTo>
                    <a:cubicBezTo>
                      <a:pt x="59" y="454"/>
                      <a:pt x="46" y="446"/>
                      <a:pt x="34" y="446"/>
                    </a:cubicBezTo>
                    <a:cubicBezTo>
                      <a:pt x="15" y="446"/>
                      <a:pt x="0" y="463"/>
                      <a:pt x="0" y="480"/>
                    </a:cubicBezTo>
                    <a:cubicBezTo>
                      <a:pt x="0" y="505"/>
                      <a:pt x="23" y="519"/>
                      <a:pt x="59" y="519"/>
                    </a:cubicBezTo>
                    <a:cubicBezTo>
                      <a:pt x="94" y="519"/>
                      <a:pt x="166" y="498"/>
                      <a:pt x="185" y="424"/>
                    </a:cubicBezTo>
                    <a:cubicBezTo>
                      <a:pt x="203" y="353"/>
                      <a:pt x="221" y="281"/>
                      <a:pt x="239" y="210"/>
                    </a:cubicBezTo>
                    <a:cubicBezTo>
                      <a:pt x="239" y="203"/>
                      <a:pt x="241" y="198"/>
                      <a:pt x="241" y="188"/>
                    </a:cubicBezTo>
                    <a:cubicBezTo>
                      <a:pt x="241" y="156"/>
                      <a:pt x="212" y="132"/>
                      <a:pt x="178" y="132"/>
                    </a:cubicBezTo>
                    <a:cubicBezTo>
                      <a:pt x="110" y="132"/>
                      <a:pt x="73" y="217"/>
                      <a:pt x="73" y="224"/>
                    </a:cubicBezTo>
                    <a:cubicBezTo>
                      <a:pt x="73" y="232"/>
                      <a:pt x="81" y="232"/>
                      <a:pt x="83" y="232"/>
                    </a:cubicBezTo>
                    <a:cubicBezTo>
                      <a:pt x="90" y="232"/>
                      <a:pt x="90" y="229"/>
                      <a:pt x="95" y="222"/>
                    </a:cubicBezTo>
                    <a:cubicBezTo>
                      <a:pt x="110" y="185"/>
                      <a:pt x="141" y="149"/>
                      <a:pt x="175" y="149"/>
                    </a:cubicBezTo>
                    <a:cubicBezTo>
                      <a:pt x="190" y="149"/>
                      <a:pt x="195" y="159"/>
                      <a:pt x="195" y="178"/>
                    </a:cubicBezTo>
                    <a:cubicBezTo>
                      <a:pt x="195" y="185"/>
                      <a:pt x="195" y="193"/>
                      <a:pt x="195" y="198"/>
                    </a:cubicBezTo>
                    <a:cubicBezTo>
                      <a:pt x="175" y="274"/>
                      <a:pt x="156" y="350"/>
                      <a:pt x="137" y="4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5DFF5E14-F5BB-E577-2503-BC39FC78CABB}"/>
                  </a:ext>
                </a:extLst>
              </p:cNvPr>
              <p:cNvSpPr/>
              <p:nvPr/>
            </p:nvSpPr>
            <p:spPr>
              <a:xfrm>
                <a:off x="5620680" y="5269320"/>
                <a:ext cx="26280" cy="65520"/>
              </a:xfrm>
              <a:custGeom>
                <a:avLst/>
                <a:gdLst>
                  <a:gd name="textAreaLeft" fmla="*/ 0 w 26280"/>
                  <a:gd name="textAreaRight" fmla="*/ 27360 w 26280"/>
                  <a:gd name="textAreaTop" fmla="*/ 0 h 65520"/>
                  <a:gd name="textAreaBottom" fmla="*/ 66600 h 65520"/>
                </a:gdLst>
                <a:ahLst/>
                <a:cxnLst/>
                <a:rect l="textAreaLeft" t="textAreaTop" r="textAreaRight" b="textAreaBottom"/>
                <a:pathLst>
                  <a:path w="76" h="185">
                    <a:moveTo>
                      <a:pt x="59" y="61"/>
                    </a:moveTo>
                    <a:cubicBezTo>
                      <a:pt x="59" y="93"/>
                      <a:pt x="54" y="132"/>
                      <a:pt x="13" y="171"/>
                    </a:cubicBezTo>
                    <a:cubicBezTo>
                      <a:pt x="10" y="173"/>
                      <a:pt x="8" y="173"/>
                      <a:pt x="8" y="178"/>
                    </a:cubicBezTo>
                    <a:cubicBezTo>
                      <a:pt x="8" y="180"/>
                      <a:pt x="13" y="185"/>
                      <a:pt x="17" y="185"/>
                    </a:cubicBezTo>
                    <a:cubicBezTo>
                      <a:pt x="25" y="185"/>
                      <a:pt x="76" y="139"/>
                      <a:pt x="76" y="66"/>
                    </a:cubicBezTo>
                    <a:cubicBezTo>
                      <a:pt x="76" y="29"/>
                      <a:pt x="61" y="0"/>
                      <a:pt x="34" y="0"/>
                    </a:cubicBezTo>
                    <a:cubicBezTo>
                      <a:pt x="15" y="0"/>
                      <a:pt x="0" y="17"/>
                      <a:pt x="0" y="34"/>
                    </a:cubicBezTo>
                    <a:cubicBezTo>
                      <a:pt x="0" y="54"/>
                      <a:pt x="15" y="71"/>
                      <a:pt x="34" y="71"/>
                    </a:cubicBezTo>
                    <a:cubicBezTo>
                      <a:pt x="49" y="71"/>
                      <a:pt x="51" y="64"/>
                      <a:pt x="59" y="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1600" rIns="90000" bIns="21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62A05143-A571-DCA2-273F-832E0075F56E}"/>
                  </a:ext>
                </a:extLst>
              </p:cNvPr>
              <p:cNvSpPr/>
              <p:nvPr/>
            </p:nvSpPr>
            <p:spPr>
              <a:xfrm>
                <a:off x="5684760" y="5199120"/>
                <a:ext cx="85680" cy="96120"/>
              </a:xfrm>
              <a:custGeom>
                <a:avLst/>
                <a:gdLst>
                  <a:gd name="textAreaLeft" fmla="*/ 0 w 85680"/>
                  <a:gd name="textAreaRight" fmla="*/ 86760 w 85680"/>
                  <a:gd name="textAreaTop" fmla="*/ 0 h 96120"/>
                  <a:gd name="textAreaBottom" fmla="*/ 97200 h 96120"/>
                </a:gdLst>
                <a:ahLst/>
                <a:cxnLst/>
                <a:rect l="textAreaLeft" t="textAreaTop" r="textAreaRight" b="textAreaBottom"/>
                <a:pathLst>
                  <a:path w="241" h="270">
                    <a:moveTo>
                      <a:pt x="217" y="39"/>
                    </a:moveTo>
                    <a:cubicBezTo>
                      <a:pt x="202" y="44"/>
                      <a:pt x="192" y="56"/>
                      <a:pt x="192" y="68"/>
                    </a:cubicBezTo>
                    <a:cubicBezTo>
                      <a:pt x="192" y="83"/>
                      <a:pt x="205" y="88"/>
                      <a:pt x="212" y="88"/>
                    </a:cubicBezTo>
                    <a:cubicBezTo>
                      <a:pt x="217" y="88"/>
                      <a:pt x="241" y="83"/>
                      <a:pt x="241" y="53"/>
                    </a:cubicBezTo>
                    <a:cubicBezTo>
                      <a:pt x="241" y="14"/>
                      <a:pt x="197" y="0"/>
                      <a:pt x="161" y="0"/>
                    </a:cubicBezTo>
                    <a:cubicBezTo>
                      <a:pt x="66" y="0"/>
                      <a:pt x="51" y="71"/>
                      <a:pt x="51" y="88"/>
                    </a:cubicBezTo>
                    <a:cubicBezTo>
                      <a:pt x="51" y="110"/>
                      <a:pt x="63" y="124"/>
                      <a:pt x="71" y="131"/>
                    </a:cubicBezTo>
                    <a:cubicBezTo>
                      <a:pt x="88" y="144"/>
                      <a:pt x="97" y="146"/>
                      <a:pt x="139" y="153"/>
                    </a:cubicBezTo>
                    <a:cubicBezTo>
                      <a:pt x="151" y="156"/>
                      <a:pt x="190" y="163"/>
                      <a:pt x="190" y="192"/>
                    </a:cubicBezTo>
                    <a:cubicBezTo>
                      <a:pt x="190" y="202"/>
                      <a:pt x="183" y="227"/>
                      <a:pt x="158" y="241"/>
                    </a:cubicBezTo>
                    <a:cubicBezTo>
                      <a:pt x="134" y="253"/>
                      <a:pt x="105" y="253"/>
                      <a:pt x="97" y="253"/>
                    </a:cubicBezTo>
                    <a:cubicBezTo>
                      <a:pt x="73" y="253"/>
                      <a:pt x="39" y="249"/>
                      <a:pt x="27" y="229"/>
                    </a:cubicBezTo>
                    <a:cubicBezTo>
                      <a:pt x="46" y="227"/>
                      <a:pt x="58" y="212"/>
                      <a:pt x="58" y="195"/>
                    </a:cubicBezTo>
                    <a:cubicBezTo>
                      <a:pt x="58" y="180"/>
                      <a:pt x="49" y="173"/>
                      <a:pt x="37" y="173"/>
                    </a:cubicBezTo>
                    <a:cubicBezTo>
                      <a:pt x="20" y="173"/>
                      <a:pt x="0" y="188"/>
                      <a:pt x="0" y="212"/>
                    </a:cubicBezTo>
                    <a:cubicBezTo>
                      <a:pt x="0" y="249"/>
                      <a:pt x="39" y="270"/>
                      <a:pt x="97" y="270"/>
                    </a:cubicBezTo>
                    <a:cubicBezTo>
                      <a:pt x="207" y="270"/>
                      <a:pt x="229" y="195"/>
                      <a:pt x="229" y="173"/>
                    </a:cubicBezTo>
                    <a:cubicBezTo>
                      <a:pt x="229" y="117"/>
                      <a:pt x="168" y="107"/>
                      <a:pt x="146" y="102"/>
                    </a:cubicBezTo>
                    <a:cubicBezTo>
                      <a:pt x="139" y="100"/>
                      <a:pt x="124" y="97"/>
                      <a:pt x="122" y="97"/>
                    </a:cubicBezTo>
                    <a:cubicBezTo>
                      <a:pt x="100" y="92"/>
                      <a:pt x="88" y="80"/>
                      <a:pt x="88" y="68"/>
                    </a:cubicBezTo>
                    <a:cubicBezTo>
                      <a:pt x="88" y="53"/>
                      <a:pt x="100" y="36"/>
                      <a:pt x="112" y="29"/>
                    </a:cubicBezTo>
                    <a:cubicBezTo>
                      <a:pt x="129" y="19"/>
                      <a:pt x="149" y="17"/>
                      <a:pt x="161" y="17"/>
                    </a:cubicBezTo>
                    <a:cubicBezTo>
                      <a:pt x="173" y="17"/>
                      <a:pt x="205" y="19"/>
                      <a:pt x="217"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0AB1A309-9EF7-D36F-0538-EDFD846FF887}"/>
                  </a:ext>
                </a:extLst>
              </p:cNvPr>
              <p:cNvSpPr/>
              <p:nvPr/>
            </p:nvSpPr>
            <p:spPr>
              <a:xfrm>
                <a:off x="4997520" y="5373720"/>
                <a:ext cx="1162080" cy="11160"/>
              </a:xfrm>
              <a:custGeom>
                <a:avLst/>
                <a:gdLst>
                  <a:gd name="textAreaLeft" fmla="*/ 0 w 1162080"/>
                  <a:gd name="textAreaRight" fmla="*/ 1163160 w 1162080"/>
                  <a:gd name="textAreaTop" fmla="*/ 0 h 11160"/>
                  <a:gd name="textAreaBottom" fmla="*/ 12240 h 11160"/>
                </a:gdLst>
                <a:ahLst/>
                <a:cxnLst/>
                <a:rect l="textAreaLeft" t="textAreaTop" r="textAreaRight" b="textAreaBottom"/>
                <a:pathLst>
                  <a:path w="3231" h="34">
                    <a:moveTo>
                      <a:pt x="1614" y="34"/>
                    </a:moveTo>
                    <a:cubicBezTo>
                      <a:pt x="1076" y="34"/>
                      <a:pt x="538" y="34"/>
                      <a:pt x="0" y="34"/>
                    </a:cubicBezTo>
                    <a:cubicBezTo>
                      <a:pt x="0" y="23"/>
                      <a:pt x="0" y="11"/>
                      <a:pt x="0" y="0"/>
                    </a:cubicBezTo>
                    <a:cubicBezTo>
                      <a:pt x="1077" y="0"/>
                      <a:pt x="2154" y="0"/>
                      <a:pt x="3231" y="0"/>
                    </a:cubicBezTo>
                    <a:cubicBezTo>
                      <a:pt x="3231" y="11"/>
                      <a:pt x="3231" y="23"/>
                      <a:pt x="3231" y="34"/>
                    </a:cubicBezTo>
                    <a:cubicBezTo>
                      <a:pt x="2692" y="34"/>
                      <a:pt x="2153" y="34"/>
                      <a:pt x="1614"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7267753F-F749-BC93-18CD-E822010D4AF4}"/>
                  </a:ext>
                </a:extLst>
              </p:cNvPr>
              <p:cNvSpPr/>
              <p:nvPr/>
            </p:nvSpPr>
            <p:spPr>
              <a:xfrm>
                <a:off x="4988160" y="5572080"/>
                <a:ext cx="159120" cy="194400"/>
              </a:xfrm>
              <a:custGeom>
                <a:avLst/>
                <a:gdLst>
                  <a:gd name="textAreaLeft" fmla="*/ 0 w 159120"/>
                  <a:gd name="textAreaRight" fmla="*/ 160200 w 159120"/>
                  <a:gd name="textAreaTop" fmla="*/ 0 h 194400"/>
                  <a:gd name="textAreaBottom" fmla="*/ 195480 h 194400"/>
                </a:gdLst>
                <a:ahLst/>
                <a:cxnLst/>
                <a:rect l="textAreaLeft" t="textAreaTop" r="textAreaRight" b="textAreaBottom"/>
                <a:pathLst>
                  <a:path w="445" h="543">
                    <a:moveTo>
                      <a:pt x="65" y="483"/>
                    </a:moveTo>
                    <a:cubicBezTo>
                      <a:pt x="58" y="512"/>
                      <a:pt x="56" y="519"/>
                      <a:pt x="19" y="519"/>
                    </a:cubicBezTo>
                    <a:cubicBezTo>
                      <a:pt x="9" y="519"/>
                      <a:pt x="0" y="519"/>
                      <a:pt x="0" y="534"/>
                    </a:cubicBezTo>
                    <a:cubicBezTo>
                      <a:pt x="0" y="541"/>
                      <a:pt x="2" y="543"/>
                      <a:pt x="9" y="543"/>
                    </a:cubicBezTo>
                    <a:cubicBezTo>
                      <a:pt x="34" y="543"/>
                      <a:pt x="58" y="541"/>
                      <a:pt x="82" y="541"/>
                    </a:cubicBezTo>
                    <a:cubicBezTo>
                      <a:pt x="109" y="541"/>
                      <a:pt x="138" y="543"/>
                      <a:pt x="168" y="543"/>
                    </a:cubicBezTo>
                    <a:cubicBezTo>
                      <a:pt x="170" y="543"/>
                      <a:pt x="182" y="543"/>
                      <a:pt x="182" y="526"/>
                    </a:cubicBezTo>
                    <a:cubicBezTo>
                      <a:pt x="182" y="519"/>
                      <a:pt x="172" y="519"/>
                      <a:pt x="160" y="519"/>
                    </a:cubicBezTo>
                    <a:cubicBezTo>
                      <a:pt x="119" y="519"/>
                      <a:pt x="119" y="512"/>
                      <a:pt x="119" y="504"/>
                    </a:cubicBezTo>
                    <a:cubicBezTo>
                      <a:pt x="119" y="495"/>
                      <a:pt x="155" y="356"/>
                      <a:pt x="160" y="334"/>
                    </a:cubicBezTo>
                    <a:cubicBezTo>
                      <a:pt x="172" y="358"/>
                      <a:pt x="194" y="387"/>
                      <a:pt x="238" y="387"/>
                    </a:cubicBezTo>
                    <a:cubicBezTo>
                      <a:pt x="338" y="387"/>
                      <a:pt x="445" y="263"/>
                      <a:pt x="445" y="136"/>
                    </a:cubicBezTo>
                    <a:cubicBezTo>
                      <a:pt x="445" y="56"/>
                      <a:pt x="396" y="0"/>
                      <a:pt x="331" y="0"/>
                    </a:cubicBezTo>
                    <a:cubicBezTo>
                      <a:pt x="289" y="0"/>
                      <a:pt x="248" y="32"/>
                      <a:pt x="219" y="63"/>
                    </a:cubicBezTo>
                    <a:cubicBezTo>
                      <a:pt x="211" y="19"/>
                      <a:pt x="175" y="0"/>
                      <a:pt x="143" y="0"/>
                    </a:cubicBezTo>
                    <a:cubicBezTo>
                      <a:pt x="104" y="0"/>
                      <a:pt x="87" y="34"/>
                      <a:pt x="80" y="49"/>
                    </a:cubicBezTo>
                    <a:cubicBezTo>
                      <a:pt x="63" y="78"/>
                      <a:pt x="53" y="129"/>
                      <a:pt x="53" y="131"/>
                    </a:cubicBezTo>
                    <a:cubicBezTo>
                      <a:pt x="53" y="141"/>
                      <a:pt x="60" y="141"/>
                      <a:pt x="63" y="141"/>
                    </a:cubicBezTo>
                    <a:cubicBezTo>
                      <a:pt x="73" y="141"/>
                      <a:pt x="73" y="139"/>
                      <a:pt x="78" y="122"/>
                    </a:cubicBezTo>
                    <a:cubicBezTo>
                      <a:pt x="92" y="61"/>
                      <a:pt x="109" y="19"/>
                      <a:pt x="141" y="19"/>
                    </a:cubicBezTo>
                    <a:cubicBezTo>
                      <a:pt x="155" y="19"/>
                      <a:pt x="168" y="27"/>
                      <a:pt x="168" y="58"/>
                    </a:cubicBezTo>
                    <a:cubicBezTo>
                      <a:pt x="168" y="78"/>
                      <a:pt x="163" y="88"/>
                      <a:pt x="160" y="102"/>
                    </a:cubicBezTo>
                    <a:cubicBezTo>
                      <a:pt x="129" y="229"/>
                      <a:pt x="97" y="356"/>
                      <a:pt x="65" y="483"/>
                    </a:cubicBezTo>
                    <a:moveTo>
                      <a:pt x="216" y="112"/>
                    </a:moveTo>
                    <a:cubicBezTo>
                      <a:pt x="221" y="88"/>
                      <a:pt x="246" y="63"/>
                      <a:pt x="260" y="51"/>
                    </a:cubicBezTo>
                    <a:cubicBezTo>
                      <a:pt x="289" y="24"/>
                      <a:pt x="314" y="19"/>
                      <a:pt x="328" y="19"/>
                    </a:cubicBezTo>
                    <a:cubicBezTo>
                      <a:pt x="362" y="19"/>
                      <a:pt x="384" y="49"/>
                      <a:pt x="384" y="100"/>
                    </a:cubicBezTo>
                    <a:cubicBezTo>
                      <a:pt x="384" y="151"/>
                      <a:pt x="355" y="248"/>
                      <a:pt x="340" y="280"/>
                    </a:cubicBezTo>
                    <a:cubicBezTo>
                      <a:pt x="311" y="341"/>
                      <a:pt x="270" y="368"/>
                      <a:pt x="238" y="368"/>
                    </a:cubicBezTo>
                    <a:cubicBezTo>
                      <a:pt x="182" y="368"/>
                      <a:pt x="170" y="297"/>
                      <a:pt x="170" y="292"/>
                    </a:cubicBezTo>
                    <a:cubicBezTo>
                      <a:pt x="171" y="288"/>
                      <a:pt x="170" y="290"/>
                      <a:pt x="172" y="280"/>
                    </a:cubicBezTo>
                    <a:cubicBezTo>
                      <a:pt x="187" y="224"/>
                      <a:pt x="202" y="168"/>
                      <a:pt x="216"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FDC38B06-B65E-719A-305C-5DEE6E32ADF4}"/>
                  </a:ext>
                </a:extLst>
              </p:cNvPr>
              <p:cNvSpPr/>
              <p:nvPr/>
            </p:nvSpPr>
            <p:spPr>
              <a:xfrm>
                <a:off x="5152680" y="5611680"/>
                <a:ext cx="93600" cy="185760"/>
              </a:xfrm>
              <a:custGeom>
                <a:avLst/>
                <a:gdLst>
                  <a:gd name="textAreaLeft" fmla="*/ 0 w 93600"/>
                  <a:gd name="textAreaRight" fmla="*/ 94680 w 93600"/>
                  <a:gd name="textAreaTop" fmla="*/ 0 h 185760"/>
                  <a:gd name="textAreaBottom" fmla="*/ 186840 h 185760"/>
                </a:gdLst>
                <a:ahLst/>
                <a:cxnLst/>
                <a:rect l="textAreaLeft" t="textAreaTop" r="textAreaRight" b="textAreaBottom"/>
                <a:pathLst>
                  <a:path w="263" h="519">
                    <a:moveTo>
                      <a:pt x="263" y="21"/>
                    </a:moveTo>
                    <a:cubicBezTo>
                      <a:pt x="263" y="12"/>
                      <a:pt x="254" y="0"/>
                      <a:pt x="239" y="0"/>
                    </a:cubicBezTo>
                    <a:cubicBezTo>
                      <a:pt x="222" y="0"/>
                      <a:pt x="205" y="17"/>
                      <a:pt x="205" y="34"/>
                    </a:cubicBezTo>
                    <a:cubicBezTo>
                      <a:pt x="205" y="43"/>
                      <a:pt x="212" y="56"/>
                      <a:pt x="229" y="56"/>
                    </a:cubicBezTo>
                    <a:cubicBezTo>
                      <a:pt x="246" y="56"/>
                      <a:pt x="263" y="41"/>
                      <a:pt x="263" y="21"/>
                    </a:cubicBezTo>
                    <a:moveTo>
                      <a:pt x="137" y="426"/>
                    </a:moveTo>
                    <a:cubicBezTo>
                      <a:pt x="124" y="468"/>
                      <a:pt x="93" y="502"/>
                      <a:pt x="59" y="502"/>
                    </a:cubicBezTo>
                    <a:cubicBezTo>
                      <a:pt x="51" y="502"/>
                      <a:pt x="44" y="502"/>
                      <a:pt x="37" y="499"/>
                    </a:cubicBezTo>
                    <a:cubicBezTo>
                      <a:pt x="51" y="492"/>
                      <a:pt x="56" y="477"/>
                      <a:pt x="56" y="468"/>
                    </a:cubicBezTo>
                    <a:cubicBezTo>
                      <a:pt x="56" y="453"/>
                      <a:pt x="47" y="446"/>
                      <a:pt x="34" y="446"/>
                    </a:cubicBezTo>
                    <a:cubicBezTo>
                      <a:pt x="15" y="446"/>
                      <a:pt x="0" y="463"/>
                      <a:pt x="0" y="482"/>
                    </a:cubicBezTo>
                    <a:cubicBezTo>
                      <a:pt x="0" y="504"/>
                      <a:pt x="22" y="519"/>
                      <a:pt x="59" y="519"/>
                    </a:cubicBezTo>
                    <a:cubicBezTo>
                      <a:pt x="95" y="519"/>
                      <a:pt x="166" y="497"/>
                      <a:pt x="183" y="424"/>
                    </a:cubicBezTo>
                    <a:cubicBezTo>
                      <a:pt x="201" y="352"/>
                      <a:pt x="219" y="281"/>
                      <a:pt x="236" y="209"/>
                    </a:cubicBezTo>
                    <a:cubicBezTo>
                      <a:pt x="239" y="204"/>
                      <a:pt x="241" y="197"/>
                      <a:pt x="241" y="190"/>
                    </a:cubicBezTo>
                    <a:cubicBezTo>
                      <a:pt x="241" y="156"/>
                      <a:pt x="212" y="134"/>
                      <a:pt x="176" y="134"/>
                    </a:cubicBezTo>
                    <a:cubicBezTo>
                      <a:pt x="110" y="134"/>
                      <a:pt x="71" y="217"/>
                      <a:pt x="71" y="224"/>
                    </a:cubicBezTo>
                    <a:cubicBezTo>
                      <a:pt x="71" y="231"/>
                      <a:pt x="77" y="229"/>
                      <a:pt x="81" y="231"/>
                    </a:cubicBezTo>
                    <a:cubicBezTo>
                      <a:pt x="88" y="231"/>
                      <a:pt x="90" y="231"/>
                      <a:pt x="93" y="221"/>
                    </a:cubicBezTo>
                    <a:cubicBezTo>
                      <a:pt x="107" y="187"/>
                      <a:pt x="139" y="151"/>
                      <a:pt x="176" y="151"/>
                    </a:cubicBezTo>
                    <a:cubicBezTo>
                      <a:pt x="190" y="151"/>
                      <a:pt x="195" y="160"/>
                      <a:pt x="195" y="180"/>
                    </a:cubicBezTo>
                    <a:cubicBezTo>
                      <a:pt x="195" y="185"/>
                      <a:pt x="193" y="195"/>
                      <a:pt x="193" y="197"/>
                    </a:cubicBezTo>
                    <a:cubicBezTo>
                      <a:pt x="174" y="273"/>
                      <a:pt x="155" y="350"/>
                      <a:pt x="137" y="4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E26AFAA5-11B2-ADB1-5862-3748EBE73795}"/>
                  </a:ext>
                </a:extLst>
              </p:cNvPr>
              <p:cNvSpPr/>
              <p:nvPr/>
            </p:nvSpPr>
            <p:spPr>
              <a:xfrm>
                <a:off x="5376240" y="5625720"/>
                <a:ext cx="187560" cy="11160"/>
              </a:xfrm>
              <a:custGeom>
                <a:avLst/>
                <a:gdLst>
                  <a:gd name="textAreaLeft" fmla="*/ 0 w 187560"/>
                  <a:gd name="textAreaRight" fmla="*/ 188640 w 187560"/>
                  <a:gd name="textAreaTop" fmla="*/ 0 h 11160"/>
                  <a:gd name="textAreaBottom" fmla="*/ 12240 h 11160"/>
                </a:gdLst>
                <a:ahLst/>
                <a:cxnLst/>
                <a:rect l="textAreaLeft" t="textAreaTop" r="textAreaRight" b="textAreaBottom"/>
                <a:pathLst>
                  <a:path w="524" h="34">
                    <a:moveTo>
                      <a:pt x="492" y="34"/>
                    </a:moveTo>
                    <a:cubicBezTo>
                      <a:pt x="506" y="34"/>
                      <a:pt x="524" y="34"/>
                      <a:pt x="524" y="17"/>
                    </a:cubicBezTo>
                    <a:cubicBezTo>
                      <a:pt x="524" y="0"/>
                      <a:pt x="506" y="0"/>
                      <a:pt x="492" y="0"/>
                    </a:cubicBezTo>
                    <a:cubicBezTo>
                      <a:pt x="338" y="0"/>
                      <a:pt x="184" y="0"/>
                      <a:pt x="29" y="0"/>
                    </a:cubicBezTo>
                    <a:cubicBezTo>
                      <a:pt x="15" y="0"/>
                      <a:pt x="0" y="0"/>
                      <a:pt x="0" y="17"/>
                    </a:cubicBezTo>
                    <a:cubicBezTo>
                      <a:pt x="0" y="34"/>
                      <a:pt x="15" y="34"/>
                      <a:pt x="29" y="34"/>
                    </a:cubicBezTo>
                    <a:cubicBezTo>
                      <a:pt x="184" y="34"/>
                      <a:pt x="338" y="34"/>
                      <a:pt x="492"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393502C3-BBB1-AF9F-A730-70C64EB946AE}"/>
                  </a:ext>
                </a:extLst>
              </p:cNvPr>
              <p:cNvSpPr/>
              <p:nvPr/>
            </p:nvSpPr>
            <p:spPr>
              <a:xfrm>
                <a:off x="5681160" y="5435280"/>
                <a:ext cx="239040" cy="306720"/>
              </a:xfrm>
              <a:custGeom>
                <a:avLst/>
                <a:gdLst>
                  <a:gd name="textAreaLeft" fmla="*/ 0 w 239040"/>
                  <a:gd name="textAreaRight" fmla="*/ 240120 w 239040"/>
                  <a:gd name="textAreaTop" fmla="*/ 0 h 306720"/>
                  <a:gd name="textAreaBottom" fmla="*/ 307800 h 306720"/>
                </a:gdLst>
                <a:ahLst/>
                <a:cxnLst/>
                <a:rect l="textAreaLeft" t="textAreaTop" r="textAreaRight" b="textAreaBottom"/>
                <a:pathLst>
                  <a:path w="667" h="855">
                    <a:moveTo>
                      <a:pt x="271" y="765"/>
                    </a:moveTo>
                    <a:cubicBezTo>
                      <a:pt x="220" y="655"/>
                      <a:pt x="170" y="544"/>
                      <a:pt x="120" y="433"/>
                    </a:cubicBezTo>
                    <a:cubicBezTo>
                      <a:pt x="115" y="419"/>
                      <a:pt x="110" y="419"/>
                      <a:pt x="107" y="419"/>
                    </a:cubicBezTo>
                    <a:cubicBezTo>
                      <a:pt x="105" y="419"/>
                      <a:pt x="103" y="419"/>
                      <a:pt x="93" y="426"/>
                    </a:cubicBezTo>
                    <a:cubicBezTo>
                      <a:pt x="65" y="446"/>
                      <a:pt x="38" y="467"/>
                      <a:pt x="10" y="487"/>
                    </a:cubicBezTo>
                    <a:cubicBezTo>
                      <a:pt x="0" y="497"/>
                      <a:pt x="0" y="499"/>
                      <a:pt x="0" y="502"/>
                    </a:cubicBezTo>
                    <a:cubicBezTo>
                      <a:pt x="0" y="507"/>
                      <a:pt x="3" y="511"/>
                      <a:pt x="8" y="511"/>
                    </a:cubicBezTo>
                    <a:cubicBezTo>
                      <a:pt x="15" y="511"/>
                      <a:pt x="30" y="499"/>
                      <a:pt x="37" y="492"/>
                    </a:cubicBezTo>
                    <a:cubicBezTo>
                      <a:pt x="42" y="487"/>
                      <a:pt x="56" y="477"/>
                      <a:pt x="66" y="470"/>
                    </a:cubicBezTo>
                    <a:cubicBezTo>
                      <a:pt x="122" y="594"/>
                      <a:pt x="178" y="719"/>
                      <a:pt x="234" y="843"/>
                    </a:cubicBezTo>
                    <a:cubicBezTo>
                      <a:pt x="239" y="855"/>
                      <a:pt x="244" y="855"/>
                      <a:pt x="251" y="855"/>
                    </a:cubicBezTo>
                    <a:cubicBezTo>
                      <a:pt x="266" y="855"/>
                      <a:pt x="268" y="850"/>
                      <a:pt x="273" y="838"/>
                    </a:cubicBezTo>
                    <a:cubicBezTo>
                      <a:pt x="403" y="570"/>
                      <a:pt x="533" y="302"/>
                      <a:pt x="663" y="34"/>
                    </a:cubicBezTo>
                    <a:cubicBezTo>
                      <a:pt x="667" y="22"/>
                      <a:pt x="667" y="19"/>
                      <a:pt x="667" y="17"/>
                    </a:cubicBezTo>
                    <a:cubicBezTo>
                      <a:pt x="667" y="9"/>
                      <a:pt x="660" y="0"/>
                      <a:pt x="650" y="0"/>
                    </a:cubicBezTo>
                    <a:cubicBezTo>
                      <a:pt x="643" y="0"/>
                      <a:pt x="638" y="4"/>
                      <a:pt x="631" y="17"/>
                    </a:cubicBezTo>
                    <a:cubicBezTo>
                      <a:pt x="511" y="266"/>
                      <a:pt x="391" y="516"/>
                      <a:pt x="271" y="7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A3BD5FC1-B05D-C1CC-5A9C-D0CCBADA4A75}"/>
                  </a:ext>
                </a:extLst>
              </p:cNvPr>
              <p:cNvSpPr/>
              <p:nvPr/>
            </p:nvSpPr>
            <p:spPr>
              <a:xfrm>
                <a:off x="5915160" y="5435280"/>
                <a:ext cx="244440" cy="11160"/>
              </a:xfrm>
              <a:custGeom>
                <a:avLst/>
                <a:gdLst>
                  <a:gd name="textAreaLeft" fmla="*/ 0 w 244440"/>
                  <a:gd name="textAreaRight" fmla="*/ 245520 w 244440"/>
                  <a:gd name="textAreaTop" fmla="*/ 0 h 11160"/>
                  <a:gd name="textAreaBottom" fmla="*/ 12240 h 11160"/>
                </a:gdLst>
                <a:ahLst/>
                <a:cxnLst/>
                <a:rect l="textAreaLeft" t="textAreaTop" r="textAreaRight" b="textAreaBottom"/>
                <a:pathLst>
                  <a:path w="682" h="34">
                    <a:moveTo>
                      <a:pt x="341" y="34"/>
                    </a:moveTo>
                    <a:cubicBezTo>
                      <a:pt x="228" y="34"/>
                      <a:pt x="114" y="34"/>
                      <a:pt x="0" y="34"/>
                    </a:cubicBezTo>
                    <a:cubicBezTo>
                      <a:pt x="0" y="22"/>
                      <a:pt x="0" y="11"/>
                      <a:pt x="0" y="0"/>
                    </a:cubicBezTo>
                    <a:cubicBezTo>
                      <a:pt x="228" y="0"/>
                      <a:pt x="455" y="0"/>
                      <a:pt x="682" y="0"/>
                    </a:cubicBezTo>
                    <a:cubicBezTo>
                      <a:pt x="682" y="11"/>
                      <a:pt x="682" y="22"/>
                      <a:pt x="682" y="34"/>
                    </a:cubicBezTo>
                    <a:cubicBezTo>
                      <a:pt x="568" y="34"/>
                      <a:pt x="455" y="34"/>
                      <a:pt x="341"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0" name="Freeform 49">
                <a:extLst>
                  <a:ext uri="{FF2B5EF4-FFF2-40B4-BE49-F238E27FC236}">
                    <a16:creationId xmlns:a16="http://schemas.microsoft.com/office/drawing/2014/main" id="{EF2A563B-DAF0-599E-3299-FA8A00E6539D}"/>
                  </a:ext>
                </a:extLst>
              </p:cNvPr>
              <p:cNvSpPr/>
              <p:nvPr/>
            </p:nvSpPr>
            <p:spPr>
              <a:xfrm>
                <a:off x="5926680" y="5499360"/>
                <a:ext cx="222840" cy="207720"/>
              </a:xfrm>
              <a:custGeom>
                <a:avLst/>
                <a:gdLst>
                  <a:gd name="textAreaLeft" fmla="*/ 0 w 222840"/>
                  <a:gd name="textAreaRight" fmla="*/ 223920 w 222840"/>
                  <a:gd name="textAreaTop" fmla="*/ 0 h 207720"/>
                  <a:gd name="textAreaBottom" fmla="*/ 208800 h 207720"/>
                </a:gdLst>
                <a:ahLst/>
                <a:cxnLst/>
                <a:rect l="textAreaLeft" t="textAreaTop" r="textAreaRight" b="textAreaBottom"/>
                <a:pathLst>
                  <a:path w="622" h="580">
                    <a:moveTo>
                      <a:pt x="575" y="382"/>
                    </a:moveTo>
                    <a:cubicBezTo>
                      <a:pt x="577" y="377"/>
                      <a:pt x="578" y="374"/>
                      <a:pt x="579" y="370"/>
                    </a:cubicBezTo>
                    <a:cubicBezTo>
                      <a:pt x="579" y="368"/>
                      <a:pt x="579" y="360"/>
                      <a:pt x="567" y="360"/>
                    </a:cubicBezTo>
                    <a:cubicBezTo>
                      <a:pt x="560" y="360"/>
                      <a:pt x="560" y="365"/>
                      <a:pt x="557" y="370"/>
                    </a:cubicBezTo>
                    <a:cubicBezTo>
                      <a:pt x="502" y="497"/>
                      <a:pt x="470" y="553"/>
                      <a:pt x="324" y="553"/>
                    </a:cubicBezTo>
                    <a:cubicBezTo>
                      <a:pt x="282" y="553"/>
                      <a:pt x="241" y="553"/>
                      <a:pt x="200" y="553"/>
                    </a:cubicBezTo>
                    <a:cubicBezTo>
                      <a:pt x="187" y="553"/>
                      <a:pt x="185" y="553"/>
                      <a:pt x="180" y="553"/>
                    </a:cubicBezTo>
                    <a:cubicBezTo>
                      <a:pt x="170" y="553"/>
                      <a:pt x="168" y="550"/>
                      <a:pt x="168" y="546"/>
                    </a:cubicBezTo>
                    <a:cubicBezTo>
                      <a:pt x="168" y="543"/>
                      <a:pt x="168" y="541"/>
                      <a:pt x="173" y="526"/>
                    </a:cubicBezTo>
                    <a:cubicBezTo>
                      <a:pt x="192" y="448"/>
                      <a:pt x="212" y="370"/>
                      <a:pt x="231" y="292"/>
                    </a:cubicBezTo>
                    <a:cubicBezTo>
                      <a:pt x="260" y="292"/>
                      <a:pt x="288" y="292"/>
                      <a:pt x="316" y="292"/>
                    </a:cubicBezTo>
                    <a:cubicBezTo>
                      <a:pt x="390" y="292"/>
                      <a:pt x="390" y="309"/>
                      <a:pt x="390" y="331"/>
                    </a:cubicBezTo>
                    <a:cubicBezTo>
                      <a:pt x="390" y="336"/>
                      <a:pt x="390" y="346"/>
                      <a:pt x="382" y="372"/>
                    </a:cubicBezTo>
                    <a:cubicBezTo>
                      <a:pt x="380" y="377"/>
                      <a:pt x="380" y="380"/>
                      <a:pt x="380" y="382"/>
                    </a:cubicBezTo>
                    <a:cubicBezTo>
                      <a:pt x="380" y="387"/>
                      <a:pt x="385" y="392"/>
                      <a:pt x="392" y="392"/>
                    </a:cubicBezTo>
                    <a:cubicBezTo>
                      <a:pt x="399" y="392"/>
                      <a:pt x="402" y="387"/>
                      <a:pt x="404" y="375"/>
                    </a:cubicBezTo>
                    <a:cubicBezTo>
                      <a:pt x="420" y="308"/>
                      <a:pt x="437" y="242"/>
                      <a:pt x="453" y="175"/>
                    </a:cubicBezTo>
                    <a:cubicBezTo>
                      <a:pt x="453" y="168"/>
                      <a:pt x="448" y="165"/>
                      <a:pt x="443" y="165"/>
                    </a:cubicBezTo>
                    <a:cubicBezTo>
                      <a:pt x="436" y="165"/>
                      <a:pt x="433" y="170"/>
                      <a:pt x="431" y="180"/>
                    </a:cubicBezTo>
                    <a:cubicBezTo>
                      <a:pt x="411" y="246"/>
                      <a:pt x="397" y="265"/>
                      <a:pt x="319" y="265"/>
                    </a:cubicBezTo>
                    <a:cubicBezTo>
                      <a:pt x="292" y="265"/>
                      <a:pt x="265" y="265"/>
                      <a:pt x="239" y="265"/>
                    </a:cubicBezTo>
                    <a:cubicBezTo>
                      <a:pt x="256" y="196"/>
                      <a:pt x="273" y="127"/>
                      <a:pt x="290" y="58"/>
                    </a:cubicBezTo>
                    <a:cubicBezTo>
                      <a:pt x="297" y="29"/>
                      <a:pt x="297" y="24"/>
                      <a:pt x="336" y="24"/>
                    </a:cubicBezTo>
                    <a:cubicBezTo>
                      <a:pt x="376" y="24"/>
                      <a:pt x="415" y="24"/>
                      <a:pt x="455" y="24"/>
                    </a:cubicBezTo>
                    <a:cubicBezTo>
                      <a:pt x="560" y="24"/>
                      <a:pt x="587" y="51"/>
                      <a:pt x="587" y="119"/>
                    </a:cubicBezTo>
                    <a:cubicBezTo>
                      <a:pt x="587" y="141"/>
                      <a:pt x="587" y="143"/>
                      <a:pt x="582" y="165"/>
                    </a:cubicBezTo>
                    <a:cubicBezTo>
                      <a:pt x="582" y="170"/>
                      <a:pt x="582" y="176"/>
                      <a:pt x="582" y="180"/>
                    </a:cubicBezTo>
                    <a:cubicBezTo>
                      <a:pt x="582" y="184"/>
                      <a:pt x="584" y="192"/>
                      <a:pt x="592" y="192"/>
                    </a:cubicBezTo>
                    <a:cubicBezTo>
                      <a:pt x="601" y="192"/>
                      <a:pt x="604" y="185"/>
                      <a:pt x="604" y="170"/>
                    </a:cubicBezTo>
                    <a:cubicBezTo>
                      <a:pt x="609" y="121"/>
                      <a:pt x="615" y="71"/>
                      <a:pt x="621" y="21"/>
                    </a:cubicBezTo>
                    <a:cubicBezTo>
                      <a:pt x="623" y="0"/>
                      <a:pt x="621" y="0"/>
                      <a:pt x="599" y="0"/>
                    </a:cubicBezTo>
                    <a:cubicBezTo>
                      <a:pt x="454" y="0"/>
                      <a:pt x="310" y="0"/>
                      <a:pt x="166" y="0"/>
                    </a:cubicBezTo>
                    <a:cubicBezTo>
                      <a:pt x="148" y="0"/>
                      <a:pt x="141" y="0"/>
                      <a:pt x="141" y="17"/>
                    </a:cubicBezTo>
                    <a:cubicBezTo>
                      <a:pt x="141" y="24"/>
                      <a:pt x="148" y="24"/>
                      <a:pt x="166" y="24"/>
                    </a:cubicBezTo>
                    <a:cubicBezTo>
                      <a:pt x="197" y="24"/>
                      <a:pt x="219" y="24"/>
                      <a:pt x="219" y="41"/>
                    </a:cubicBezTo>
                    <a:cubicBezTo>
                      <a:pt x="219" y="43"/>
                      <a:pt x="219" y="46"/>
                      <a:pt x="217" y="60"/>
                    </a:cubicBezTo>
                    <a:cubicBezTo>
                      <a:pt x="179" y="212"/>
                      <a:pt x="140" y="363"/>
                      <a:pt x="102" y="514"/>
                    </a:cubicBezTo>
                    <a:cubicBezTo>
                      <a:pt x="95" y="548"/>
                      <a:pt x="93" y="553"/>
                      <a:pt x="24" y="553"/>
                    </a:cubicBezTo>
                    <a:cubicBezTo>
                      <a:pt x="10" y="553"/>
                      <a:pt x="0" y="553"/>
                      <a:pt x="0" y="570"/>
                    </a:cubicBezTo>
                    <a:cubicBezTo>
                      <a:pt x="0" y="580"/>
                      <a:pt x="10" y="580"/>
                      <a:pt x="24" y="580"/>
                    </a:cubicBezTo>
                    <a:cubicBezTo>
                      <a:pt x="173" y="580"/>
                      <a:pt x="321" y="580"/>
                      <a:pt x="470" y="580"/>
                    </a:cubicBezTo>
                    <a:cubicBezTo>
                      <a:pt x="489" y="580"/>
                      <a:pt x="489" y="580"/>
                      <a:pt x="497" y="565"/>
                    </a:cubicBezTo>
                    <a:cubicBezTo>
                      <a:pt x="523" y="504"/>
                      <a:pt x="549" y="443"/>
                      <a:pt x="575" y="38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34" name="TextBox 533">
            <a:extLst>
              <a:ext uri="{FF2B5EF4-FFF2-40B4-BE49-F238E27FC236}">
                <a16:creationId xmlns:a16="http://schemas.microsoft.com/office/drawing/2014/main" id="{306CF396-A411-EA31-13A5-EEC50A5C5287}"/>
              </a:ext>
            </a:extLst>
          </p:cNvPr>
          <p:cNvSpPr txBox="1"/>
          <p:nvPr/>
        </p:nvSpPr>
        <p:spPr>
          <a:xfrm>
            <a:off x="2458920" y="6133180"/>
            <a:ext cx="7003440" cy="738664"/>
          </a:xfrm>
          <a:prstGeom prst="rect">
            <a:avLst/>
          </a:prstGeom>
          <a:noFill/>
        </p:spPr>
        <p:txBody>
          <a:bodyPr wrap="square" rtlCol="0">
            <a:spAutoFit/>
          </a:bodyPr>
          <a:lstStyle/>
          <a:p>
            <a:r>
              <a:rPr lang="en-US" sz="1400" b="0" strike="noStrike" spc="-1" dirty="0">
                <a:solidFill>
                  <a:srgbClr val="000000"/>
                </a:solidFill>
                <a:latin typeface="Arial"/>
                <a:ea typeface="DejaVu Sans"/>
              </a:rPr>
              <a:t>Josey, C., P. </a:t>
            </a:r>
            <a:r>
              <a:rPr lang="en-US" sz="1400" b="0" strike="noStrike" spc="-1" dirty="0" err="1">
                <a:solidFill>
                  <a:srgbClr val="000000"/>
                </a:solidFill>
                <a:latin typeface="Arial"/>
                <a:ea typeface="DejaVu Sans"/>
              </a:rPr>
              <a:t>Ducru</a:t>
            </a:r>
            <a:r>
              <a:rPr lang="en-US" sz="1400" b="0" strike="noStrike" spc="-1" dirty="0">
                <a:solidFill>
                  <a:srgbClr val="000000"/>
                </a:solidFill>
                <a:latin typeface="Arial"/>
                <a:ea typeface="DejaVu Sans"/>
              </a:rPr>
              <a:t>, B. Forget, and K. Smith. “Windowed Multipole for Cross Section Doppler Broadening.” Journal of Computational Physics 307 (February 15, 2016)</a:t>
            </a:r>
            <a:endParaRPr lang="en-US" sz="1400" b="0" strike="noStrike" spc="-1" dirty="0">
              <a:solidFill>
                <a:srgbClr val="000000"/>
              </a:solidFill>
              <a:latin typeface="Arial"/>
            </a:endParaRPr>
          </a:p>
          <a:p>
            <a:endParaRPr lang="en-US" sz="1400" dirty="0"/>
          </a:p>
        </p:txBody>
      </p:sp>
      <p:pic>
        <p:nvPicPr>
          <p:cNvPr id="7" name="Picture 6">
            <a:extLst>
              <a:ext uri="{FF2B5EF4-FFF2-40B4-BE49-F238E27FC236}">
                <a16:creationId xmlns:a16="http://schemas.microsoft.com/office/drawing/2014/main" id="{E648974A-1107-E15B-C99E-5275388D4EDF}"/>
              </a:ext>
            </a:extLst>
          </p:cNvPr>
          <p:cNvPicPr>
            <a:picLocks noChangeAspect="1"/>
          </p:cNvPicPr>
          <p:nvPr/>
        </p:nvPicPr>
        <p:blipFill>
          <a:blip r:embed="rId3"/>
          <a:stretch>
            <a:fillRect/>
          </a:stretch>
        </p:blipFill>
        <p:spPr>
          <a:xfrm>
            <a:off x="452784" y="4734337"/>
            <a:ext cx="5829648" cy="1101842"/>
          </a:xfrm>
          <a:prstGeom prst="rect">
            <a:avLst/>
          </a:prstGeom>
        </p:spPr>
      </p:pic>
      <p:pic>
        <p:nvPicPr>
          <p:cNvPr id="535" name="Picture 534">
            <a:extLst>
              <a:ext uri="{FF2B5EF4-FFF2-40B4-BE49-F238E27FC236}">
                <a16:creationId xmlns:a16="http://schemas.microsoft.com/office/drawing/2014/main" id="{20E166AE-4543-C478-FB2C-922DEADACBE6}"/>
              </a:ext>
            </a:extLst>
          </p:cNvPr>
          <p:cNvPicPr>
            <a:picLocks noChangeAspect="1"/>
          </p:cNvPicPr>
          <p:nvPr/>
        </p:nvPicPr>
        <p:blipFill>
          <a:blip r:embed="rId4"/>
          <a:stretch>
            <a:fillRect/>
          </a:stretch>
        </p:blipFill>
        <p:spPr>
          <a:xfrm>
            <a:off x="7882505" y="4634799"/>
            <a:ext cx="4139040" cy="1118784"/>
          </a:xfrm>
          <a:prstGeom prst="rect">
            <a:avLst/>
          </a:prstGeom>
        </p:spPr>
      </p:pic>
      <p:pic>
        <p:nvPicPr>
          <p:cNvPr id="1026" name="Picture 2" descr="One Ring - Wikipedia">
            <a:extLst>
              <a:ext uri="{FF2B5EF4-FFF2-40B4-BE49-F238E27FC236}">
                <a16:creationId xmlns:a16="http://schemas.microsoft.com/office/drawing/2014/main" id="{FCEB6BF2-D078-3FAE-F2BC-BA37E2E023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9760" y="4824294"/>
            <a:ext cx="1025417" cy="961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456518"/>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windowed multipole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60</a:t>
            </a:fld>
            <a:endParaRPr lang="en-US" dirty="0"/>
          </a:p>
        </p:txBody>
      </p:sp>
      <p:sp>
        <p:nvSpPr>
          <p:cNvPr id="2" name="Rectangle 1">
            <a:extLst>
              <a:ext uri="{FF2B5EF4-FFF2-40B4-BE49-F238E27FC236}">
                <a16:creationId xmlns:a16="http://schemas.microsoft.com/office/drawing/2014/main" id="{C63861D9-7010-6FC8-B710-5730AD660173}"/>
              </a:ext>
            </a:extLst>
          </p:cNvPr>
          <p:cNvSpPr/>
          <p:nvPr/>
        </p:nvSpPr>
        <p:spPr>
          <a:xfrm>
            <a:off x="788019" y="1037082"/>
            <a:ext cx="5405664" cy="246746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One problem: how do we calculate w(z) on a GPU?</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rPr>
              <a:t>The classic “MIT implementation” * (not from us) is terrible on GPU!</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rPr>
              <a:t>Dr. </a:t>
            </a:r>
            <a:r>
              <a:rPr lang="en-US" sz="2400" spc="-1" dirty="0" err="1">
                <a:solidFill>
                  <a:srgbClr val="000000"/>
                </a:solidFill>
                <a:latin typeface="Arial"/>
              </a:rPr>
              <a:t>Forget’s</a:t>
            </a:r>
            <a:r>
              <a:rPr lang="en-US" sz="2400" spc="-1" dirty="0">
                <a:solidFill>
                  <a:srgbClr val="000000"/>
                </a:solidFill>
                <a:latin typeface="Arial"/>
              </a:rPr>
              <a:t> observation: far simpler approaches exist!</a:t>
            </a:r>
          </a:p>
        </p:txBody>
      </p:sp>
      <p:sp>
        <p:nvSpPr>
          <p:cNvPr id="534" name="TextBox 533">
            <a:extLst>
              <a:ext uri="{FF2B5EF4-FFF2-40B4-BE49-F238E27FC236}">
                <a16:creationId xmlns:a16="http://schemas.microsoft.com/office/drawing/2014/main" id="{306CF396-A411-EA31-13A5-EEC50A5C5287}"/>
              </a:ext>
            </a:extLst>
          </p:cNvPr>
          <p:cNvSpPr txBox="1"/>
          <p:nvPr/>
        </p:nvSpPr>
        <p:spPr>
          <a:xfrm>
            <a:off x="2861256" y="6216266"/>
            <a:ext cx="7003440" cy="307777"/>
          </a:xfrm>
          <a:prstGeom prst="rect">
            <a:avLst/>
          </a:prstGeom>
          <a:noFill/>
        </p:spPr>
        <p:txBody>
          <a:bodyPr wrap="square" rtlCol="0">
            <a:spAutoFit/>
          </a:bodyPr>
          <a:lstStyle/>
          <a:p>
            <a:r>
              <a:rPr lang="en-US" sz="1400" b="0" strike="noStrike" spc="-1" dirty="0">
                <a:solidFill>
                  <a:srgbClr val="000000"/>
                </a:solidFill>
                <a:latin typeface="Arial"/>
                <a:ea typeface="DejaVu Sans"/>
              </a:rPr>
              <a:t>*http://ab-</a:t>
            </a:r>
            <a:r>
              <a:rPr lang="en-US" sz="1400" b="0" strike="noStrike" spc="-1" dirty="0" err="1">
                <a:solidFill>
                  <a:srgbClr val="000000"/>
                </a:solidFill>
                <a:latin typeface="Arial"/>
                <a:ea typeface="DejaVu Sans"/>
              </a:rPr>
              <a:t>initio.mit.edu</a:t>
            </a:r>
            <a:r>
              <a:rPr lang="en-US" sz="1400" b="0" strike="noStrike" spc="-1" dirty="0">
                <a:solidFill>
                  <a:srgbClr val="000000"/>
                </a:solidFill>
                <a:latin typeface="Arial"/>
                <a:ea typeface="DejaVu Sans"/>
              </a:rPr>
              <a:t>/</a:t>
            </a:r>
            <a:r>
              <a:rPr lang="en-US" sz="1400" b="0" strike="noStrike" spc="-1" dirty="0" err="1">
                <a:solidFill>
                  <a:srgbClr val="000000"/>
                </a:solidFill>
                <a:latin typeface="Arial"/>
                <a:ea typeface="DejaVu Sans"/>
              </a:rPr>
              <a:t>faddeeva</a:t>
            </a:r>
            <a:r>
              <a:rPr lang="en-US" sz="1400" b="0" strike="noStrike" spc="-1" dirty="0">
                <a:solidFill>
                  <a:srgbClr val="000000"/>
                </a:solidFill>
                <a:latin typeface="Arial"/>
                <a:ea typeface="DejaVu Sans"/>
              </a:rPr>
              <a:t>/</a:t>
            </a:r>
            <a:endParaRPr lang="en-US" sz="1400" dirty="0"/>
          </a:p>
        </p:txBody>
      </p:sp>
      <p:pic>
        <p:nvPicPr>
          <p:cNvPr id="535" name="Picture 534">
            <a:extLst>
              <a:ext uri="{FF2B5EF4-FFF2-40B4-BE49-F238E27FC236}">
                <a16:creationId xmlns:a16="http://schemas.microsoft.com/office/drawing/2014/main" id="{20E166AE-4543-C478-FB2C-922DEADACBE6}"/>
              </a:ext>
            </a:extLst>
          </p:cNvPr>
          <p:cNvPicPr>
            <a:picLocks noChangeAspect="1"/>
          </p:cNvPicPr>
          <p:nvPr/>
        </p:nvPicPr>
        <p:blipFill>
          <a:blip r:embed="rId3"/>
          <a:stretch>
            <a:fillRect/>
          </a:stretch>
        </p:blipFill>
        <p:spPr>
          <a:xfrm>
            <a:off x="1226163" y="1971793"/>
            <a:ext cx="4139040" cy="1118784"/>
          </a:xfrm>
          <a:prstGeom prst="rect">
            <a:avLst/>
          </a:prstGeom>
        </p:spPr>
      </p:pic>
      <p:sp>
        <p:nvSpPr>
          <p:cNvPr id="4" name="TextBox 3">
            <a:extLst>
              <a:ext uri="{FF2B5EF4-FFF2-40B4-BE49-F238E27FC236}">
                <a16:creationId xmlns:a16="http://schemas.microsoft.com/office/drawing/2014/main" id="{99DDF3F1-7120-AC46-149B-96A42C68131B}"/>
              </a:ext>
            </a:extLst>
          </p:cNvPr>
          <p:cNvSpPr txBox="1"/>
          <p:nvPr/>
        </p:nvSpPr>
        <p:spPr>
          <a:xfrm>
            <a:off x="9542527" y="1062228"/>
            <a:ext cx="2682150" cy="6324808"/>
          </a:xfrm>
          <a:prstGeom prst="rect">
            <a:avLst/>
          </a:prstGeom>
          <a:noFill/>
        </p:spPr>
        <p:txBody>
          <a:bodyPr wrap="square" rtlCol="0">
            <a:spAutoFit/>
          </a:bodyPr>
          <a:lstStyle/>
          <a:p>
            <a:r>
              <a:rPr lang="en-US" sz="100" dirty="0"/>
              <a:t>static double erfcx_y100(double y100)</a:t>
            </a:r>
          </a:p>
          <a:p>
            <a:r>
              <a:rPr lang="en-US" sz="100" dirty="0"/>
              <a:t>{</a:t>
            </a:r>
          </a:p>
          <a:p>
            <a:r>
              <a:rPr lang="en-US" sz="100" dirty="0"/>
              <a:t>  switch ((int) y100) {</a:t>
            </a:r>
          </a:p>
          <a:p>
            <a:r>
              <a:rPr lang="en-US" sz="100" dirty="0"/>
              <a:t>case 0: {</a:t>
            </a:r>
          </a:p>
          <a:p>
            <a:r>
              <a:rPr lang="en-US" sz="100" dirty="0"/>
              <a:t>double t = 2*y100 - 1;</a:t>
            </a:r>
          </a:p>
          <a:p>
            <a:r>
              <a:rPr lang="en-US" sz="100" dirty="0"/>
              <a:t>return 0.70878032454106438663e-3 + (0.71234091047026302958e-3 + (0.35779077297597742384e-5 + (0.17403143962587937815e-7 + (0.81710660047307788845e-10 + (0.36885022360434957634e-12 + 0.15917038551111111111e-14 * t) * t) * t) * t) * t) * t;</a:t>
            </a:r>
          </a:p>
          <a:p>
            <a:r>
              <a:rPr lang="en-US" sz="100" dirty="0"/>
              <a:t>}</a:t>
            </a:r>
          </a:p>
          <a:p>
            <a:r>
              <a:rPr lang="en-US" sz="100" dirty="0"/>
              <a:t>case 1: {</a:t>
            </a:r>
          </a:p>
          <a:p>
            <a:r>
              <a:rPr lang="en-US" sz="100" dirty="0"/>
              <a:t>double t = 2*y100 - 3;</a:t>
            </a:r>
          </a:p>
          <a:p>
            <a:r>
              <a:rPr lang="en-US" sz="100" dirty="0"/>
              <a:t>return 0.21479143208285144230e-2 + (0.72686402367379996033e-3 + (0.36843175430938995552e-5 + (0.18071841272149201685e-7 + (0.85496449296040325555e-10 + (0.38852037518534291510e-12 + 0.16868473576888888889e-14 * t) * t) * t) * t) * t) * t;</a:t>
            </a:r>
          </a:p>
          <a:p>
            <a:r>
              <a:rPr lang="en-US" sz="100" dirty="0"/>
              <a:t>}</a:t>
            </a:r>
          </a:p>
          <a:p>
            <a:r>
              <a:rPr lang="en-US" sz="100" dirty="0"/>
              <a:t>case 2: {</a:t>
            </a:r>
          </a:p>
          <a:p>
            <a:r>
              <a:rPr lang="en-US" sz="100" dirty="0"/>
              <a:t>double t = 2*y100 - 5;</a:t>
            </a:r>
          </a:p>
          <a:p>
            <a:r>
              <a:rPr lang="en-US" sz="100" dirty="0"/>
              <a:t>return 0.36165255935630175090e-2 + (0.74182092323555510862e-3 + (0.37948319957528242260e-5 + (0.18771627021793087350e-7 + (0.89484715122415089123e-10 + (0.40935858517772440862e-12 + 0.17872061464888888889e-14 * t) * t) * t) * t) * t) * t;</a:t>
            </a:r>
          </a:p>
          <a:p>
            <a:r>
              <a:rPr lang="en-US" sz="100" dirty="0"/>
              <a:t>}</a:t>
            </a:r>
          </a:p>
          <a:p>
            <a:r>
              <a:rPr lang="en-US" sz="100" dirty="0"/>
              <a:t>case 3: {</a:t>
            </a:r>
          </a:p>
          <a:p>
            <a:r>
              <a:rPr lang="en-US" sz="100" dirty="0"/>
              <a:t>double t = 2*y100 - 7;</a:t>
            </a:r>
          </a:p>
          <a:p>
            <a:r>
              <a:rPr lang="en-US" sz="100" dirty="0"/>
              <a:t>return 0.51154983860031979264e-2 + (0.75722840734791660540e-3 + (0.39096425726735703941e-5 + (0.19504168704300468210e-7 + (0.93687503063178993915e-10 + (0.43143925959079664747e-12 + 0.18939926435555555556e-14 * t) * t) * t) * t) * t) * t;</a:t>
            </a:r>
          </a:p>
          <a:p>
            <a:r>
              <a:rPr lang="en-US" sz="100" dirty="0"/>
              <a:t>}</a:t>
            </a:r>
          </a:p>
          <a:p>
            <a:r>
              <a:rPr lang="en-US" sz="100" dirty="0"/>
              <a:t>case 4: {</a:t>
            </a:r>
          </a:p>
          <a:p>
            <a:r>
              <a:rPr lang="en-US" sz="100" dirty="0"/>
              <a:t>double t = 2*y100 - 9;</a:t>
            </a:r>
          </a:p>
          <a:p>
            <a:r>
              <a:rPr lang="en-US" sz="100" dirty="0"/>
              <a:t>return 0.66457513172673049824e-2 + (0.77310406054447454920e-3 + (0.40289510589399439385e-5 + (0.20271233238288381092e-7 + (0.98117631321709100264e-10 + (0.45484207406017752971e-12 + 0.20076352213333333333e-14 * t) * t) * t) * t) * t) * t;</a:t>
            </a:r>
          </a:p>
          <a:p>
            <a:r>
              <a:rPr lang="en-US" sz="100" dirty="0"/>
              <a:t>}</a:t>
            </a:r>
          </a:p>
          <a:p>
            <a:r>
              <a:rPr lang="en-US" sz="100" dirty="0"/>
              <a:t>case 5: {</a:t>
            </a:r>
          </a:p>
          <a:p>
            <a:r>
              <a:rPr lang="en-US" sz="100" dirty="0"/>
              <a:t>double t = 2*y100 - 11;</a:t>
            </a:r>
          </a:p>
          <a:p>
            <a:r>
              <a:rPr lang="en-US" sz="100" dirty="0"/>
              <a:t>return 0.82082389970241207883e-2 + (0.78946629611881710721e-3 + (0.41529701552622656574e-5 + (0.21074693344544655714e-7 + (0.10278874108587317989e-9 + (0.47965201390613339638e-12 + 0.21285907413333333333e-14 * t) * t) * t) * t) * t) * t;</a:t>
            </a:r>
          </a:p>
          <a:p>
            <a:r>
              <a:rPr lang="en-US" sz="100" dirty="0"/>
              <a:t>}</a:t>
            </a:r>
          </a:p>
          <a:p>
            <a:r>
              <a:rPr lang="en-US" sz="100" dirty="0"/>
              <a:t>case 6: {</a:t>
            </a:r>
          </a:p>
          <a:p>
            <a:r>
              <a:rPr lang="en-US" sz="100" dirty="0"/>
              <a:t>double t = 2*y100 - 13;</a:t>
            </a:r>
          </a:p>
          <a:p>
            <a:r>
              <a:rPr lang="en-US" sz="100" dirty="0"/>
              <a:t>return 0.98039537275352193165e-2 + (0.80633440108342840956e-3 + (0.42819241329736982942e-5 + (0.21916534346907168612e-7 + (0.10771535136565470914e-9 + (0.50595972623692822410e-12 + 0.22573462684444444444e-14 * t) * t) * t) * t) * t) * t;</a:t>
            </a:r>
          </a:p>
          <a:p>
            <a:r>
              <a:rPr lang="en-US" sz="100" dirty="0"/>
              <a:t>}</a:t>
            </a:r>
          </a:p>
          <a:p>
            <a:r>
              <a:rPr lang="en-US" sz="100" dirty="0"/>
              <a:t>case 7: {</a:t>
            </a:r>
          </a:p>
          <a:p>
            <a:r>
              <a:rPr lang="en-US" sz="100" dirty="0"/>
              <a:t>double t = 2*y100 - 15;</a:t>
            </a:r>
          </a:p>
          <a:p>
            <a:r>
              <a:rPr lang="en-US" sz="100" dirty="0"/>
              <a:t>return 0.11433927298290302370e-1 + (0.82372858383196561209e-3 + (0.44160495311765438816e-5 + (0.22798861426211986056e-7 + (0.11291291745879239736e-9 + (0.53386189365816880454e-12 + 0.23944209546666666667e-14 * t) * t) * t) * t) * t) * t;</a:t>
            </a:r>
          </a:p>
          <a:p>
            <a:r>
              <a:rPr lang="en-US" sz="100" dirty="0"/>
              <a:t>}</a:t>
            </a:r>
          </a:p>
          <a:p>
            <a:r>
              <a:rPr lang="en-US" sz="100" dirty="0"/>
              <a:t>case 8: {</a:t>
            </a:r>
          </a:p>
          <a:p>
            <a:r>
              <a:rPr lang="en-US" sz="100" dirty="0"/>
              <a:t>double t = 2*y100 - 17;</a:t>
            </a:r>
          </a:p>
          <a:p>
            <a:r>
              <a:rPr lang="en-US" sz="100" dirty="0"/>
              <a:t>return 0.13099232878814653979e-1 + (0.84167002467906968214e-3 + (0.45555958988457506002e-5 + (0.23723907357214175198e-7 + (0.11839789326602695603e-9 + (0.56346163067550237877e-12 + 0.25403679644444444444e-14 * t) * t) * t) * t) * t) * t;</a:t>
            </a:r>
          </a:p>
          <a:p>
            <a:r>
              <a:rPr lang="en-US" sz="100" dirty="0"/>
              <a:t>}</a:t>
            </a:r>
          </a:p>
          <a:p>
            <a:r>
              <a:rPr lang="en-US" sz="100" dirty="0"/>
              <a:t>case 9: {</a:t>
            </a:r>
          </a:p>
          <a:p>
            <a:r>
              <a:rPr lang="en-US" sz="100" dirty="0"/>
              <a:t>double t = 2*y100 - 19;</a:t>
            </a:r>
          </a:p>
          <a:p>
            <a:r>
              <a:rPr lang="en-US" sz="100" dirty="0"/>
              <a:t>return 0.14800987015587535621e-1 + (0.86018092946345943214e-3 + (0.47008265848816866105e-5 + (0.24694040760197315333e-7 + (0.12418779768752299093e-9 + (0.59486890370320261949e-12 + 0.26957764568888888889e-14 * t) * t) * t) * t) * t) * t;</a:t>
            </a:r>
          </a:p>
          <a:p>
            <a:r>
              <a:rPr lang="en-US" sz="100" dirty="0"/>
              <a:t>}</a:t>
            </a:r>
          </a:p>
          <a:p>
            <a:r>
              <a:rPr lang="en-US" sz="100" dirty="0"/>
              <a:t>case 10: {</a:t>
            </a:r>
          </a:p>
          <a:p>
            <a:r>
              <a:rPr lang="en-US" sz="100" dirty="0"/>
              <a:t>double t = 2*y100 - 21;</a:t>
            </a:r>
          </a:p>
          <a:p>
            <a:r>
              <a:rPr lang="en-US" sz="100" dirty="0"/>
              <a:t>return 0.16540351739394069380e-1 + (0.87928458641241463952e-3 + (0.48520195793001753903e-5 + (0.25711774900881709176e-7 + (0.13030128534230822419e-9 + (0.62820097586874779402e-12 + 0.28612737351111111111e-14 * t) * t) * t) * t) * t) * t;</a:t>
            </a:r>
          </a:p>
          <a:p>
            <a:r>
              <a:rPr lang="en-US" sz="100" dirty="0"/>
              <a:t>}</a:t>
            </a:r>
          </a:p>
          <a:p>
            <a:r>
              <a:rPr lang="en-US" sz="100" dirty="0"/>
              <a:t>case 11: {</a:t>
            </a:r>
          </a:p>
          <a:p>
            <a:r>
              <a:rPr lang="en-US" sz="100" dirty="0"/>
              <a:t>double t = 2*y100 - 23;</a:t>
            </a:r>
          </a:p>
          <a:p>
            <a:r>
              <a:rPr lang="en-US" sz="100" dirty="0"/>
              <a:t>return 0.18318536789842392647e-1 + (0.89900542647891721692e-3 + (0.50094684089553365810e-5 + (0.26779777074218070482e-7 + (0.13675822186304615566e-9 + (0.66358287745352705725e-12 + 0.30375273884444444444e-14 * t) * t) * t) * t) * t) * t;</a:t>
            </a:r>
          </a:p>
          <a:p>
            <a:r>
              <a:rPr lang="en-US" sz="100" dirty="0"/>
              <a:t>}</a:t>
            </a:r>
          </a:p>
          <a:p>
            <a:r>
              <a:rPr lang="en-US" sz="100" dirty="0"/>
              <a:t>case 12: {</a:t>
            </a:r>
          </a:p>
          <a:p>
            <a:r>
              <a:rPr lang="en-US" sz="100" dirty="0"/>
              <a:t>double t = 2*y100 - 25;</a:t>
            </a:r>
          </a:p>
          <a:p>
            <a:r>
              <a:rPr lang="en-US" sz="100" dirty="0"/>
              <a:t>return 0.20136801964214276775e-1 + (0.91936908737673676012e-3 + (0.51734830914104276820e-5 + (0.27900878609710432673e-7 + (0.14357976402809042257e-9 + (0.70114790311043728387e-12 + 0.32252476000000000000e-14 * t) * t) * t) * t) * t) * t;</a:t>
            </a:r>
          </a:p>
          <a:p>
            <a:r>
              <a:rPr lang="en-US" sz="100" dirty="0"/>
              <a:t>}</a:t>
            </a:r>
          </a:p>
          <a:p>
            <a:r>
              <a:rPr lang="en-US" sz="100" dirty="0"/>
              <a:t>case 13: {</a:t>
            </a:r>
          </a:p>
          <a:p>
            <a:r>
              <a:rPr lang="en-US" sz="100" dirty="0"/>
              <a:t>double t = 2*y100 - 27;</a:t>
            </a:r>
          </a:p>
          <a:p>
            <a:r>
              <a:rPr lang="en-US" sz="100" dirty="0"/>
              <a:t>return 0.21996459598282740954e-1 + (0.94040248155366777784e-3 + (0.53443911508041164739e-5 + (0.29078085538049374673e-7 + (0.15078844500329731137e-9 + (0.74103813647499204269e-12 + 0.34251892320000000000e-14 * t) * t) * t) * t) * t) * t;</a:t>
            </a:r>
          </a:p>
          <a:p>
            <a:r>
              <a:rPr lang="en-US" sz="100" dirty="0"/>
              <a:t>}</a:t>
            </a:r>
          </a:p>
          <a:p>
            <a:r>
              <a:rPr lang="en-US" sz="100" dirty="0"/>
              <a:t>case 14: {</a:t>
            </a:r>
          </a:p>
          <a:p>
            <a:r>
              <a:rPr lang="en-US" sz="100" dirty="0"/>
              <a:t>double t = 2*y100 - 29;</a:t>
            </a:r>
          </a:p>
          <a:p>
            <a:r>
              <a:rPr lang="en-US" sz="100" dirty="0"/>
              <a:t>return 0.23898877187226319502e-1 + (0.96213386835900177540e-3 + (0.55225386998049012752e-5 + (0.30314589961047687059e-7 + (0.15840826497296335264e-9 + (0.78340500472414454395e-12 + 0.36381553564444444445e-14 * t) * t) * t) * t) * t) * t;</a:t>
            </a:r>
          </a:p>
          <a:p>
            <a:r>
              <a:rPr lang="en-US" sz="100" dirty="0"/>
              <a:t>}</a:t>
            </a:r>
          </a:p>
          <a:p>
            <a:r>
              <a:rPr lang="en-US" sz="100" dirty="0"/>
              <a:t>case 15: {</a:t>
            </a:r>
          </a:p>
          <a:p>
            <a:r>
              <a:rPr lang="en-US" sz="100" dirty="0"/>
              <a:t>double t = 2*y100 - 31;</a:t>
            </a:r>
          </a:p>
          <a:p>
            <a:r>
              <a:rPr lang="en-US" sz="100" dirty="0"/>
              <a:t>return 0.25845480155298518485e-1 + (0.98459293067820123389e-3 + (0.57082915920051843672e-5 + (0.31613782169164830118e-7 + (0.16646478745529630813e-9 + (0.82840985928785407942e-12 + 0.38649975768888888890e-14 * t) * t) * t) * t) * t) * t;</a:t>
            </a:r>
          </a:p>
          <a:p>
            <a:r>
              <a:rPr lang="en-US" sz="100" dirty="0"/>
              <a:t>}</a:t>
            </a:r>
          </a:p>
          <a:p>
            <a:r>
              <a:rPr lang="en-US" sz="100" dirty="0"/>
              <a:t>case 16: {</a:t>
            </a:r>
          </a:p>
          <a:p>
            <a:r>
              <a:rPr lang="en-US" sz="100" dirty="0"/>
              <a:t>double t = 2*y100 - 33;</a:t>
            </a:r>
          </a:p>
          <a:p>
            <a:r>
              <a:rPr lang="en-US" sz="100" dirty="0"/>
              <a:t>return 0.27837754783474696598e-1 + (0.10078108563256892757e-2 + (0.59020366493792212221e-5 + (0.32979263553246520417e-7 + (0.17498524159268458073e-9 + (0.87622459124842525110e-12 + 0.41066206488888888890e-14 * t) * t) * t) * t) * t) * t;</a:t>
            </a:r>
          </a:p>
          <a:p>
            <a:r>
              <a:rPr lang="en-US" sz="100" dirty="0"/>
              <a:t>}</a:t>
            </a:r>
          </a:p>
          <a:p>
            <a:r>
              <a:rPr lang="en-US" sz="100" dirty="0"/>
              <a:t>case 17: {</a:t>
            </a:r>
          </a:p>
          <a:p>
            <a:r>
              <a:rPr lang="en-US" sz="100" dirty="0"/>
              <a:t>double t = 2*y100 - 35;</a:t>
            </a:r>
          </a:p>
          <a:p>
            <a:r>
              <a:rPr lang="en-US" sz="100" dirty="0"/>
              <a:t>return 0.29877251304899307550e-1 + (0.10318204245057349310e-2 + (0.61041829697162055093e-5 + (0.34414860359542720579e-7 + (0.18399863072934089607e-9 + (0.92703227366365046533e-12 + 0.43639844053333333334e-14 * t) * t) * t) * t) * t) * t;</a:t>
            </a:r>
          </a:p>
          <a:p>
            <a:r>
              <a:rPr lang="en-US" sz="100" dirty="0"/>
              <a:t>}</a:t>
            </a:r>
          </a:p>
          <a:p>
            <a:r>
              <a:rPr lang="en-US" sz="100" dirty="0"/>
              <a:t>case 18: {</a:t>
            </a:r>
          </a:p>
          <a:p>
            <a:r>
              <a:rPr lang="en-US" sz="100" dirty="0"/>
              <a:t>double t = 2*y100 - 37;</a:t>
            </a:r>
          </a:p>
          <a:p>
            <a:r>
              <a:rPr lang="en-US" sz="100" dirty="0"/>
              <a:t>return 0.31965587178596443475e-1 + (0.10566560976716574401e-2 + (0.63151633192414586770e-5 + (0.35924638339521924242e-7 + (0.19353584758781174038e-9 + (0.98102783859889264382e-12 + 0.46381060817777777779e-14 * t) * t) * t) * t) * t) * t;</a:t>
            </a:r>
          </a:p>
          <a:p>
            <a:r>
              <a:rPr lang="en-US" sz="100" dirty="0"/>
              <a:t>}</a:t>
            </a:r>
          </a:p>
          <a:p>
            <a:r>
              <a:rPr lang="en-US" sz="100" dirty="0"/>
              <a:t>case 19: {</a:t>
            </a:r>
          </a:p>
          <a:p>
            <a:r>
              <a:rPr lang="en-US" sz="100" dirty="0"/>
              <a:t>double t = 2*y100 - 39;</a:t>
            </a:r>
          </a:p>
          <a:p>
            <a:r>
              <a:rPr lang="en-US" sz="100" dirty="0"/>
              <a:t>return 0.34104450552588334840e-1 + (0.10823541191350532574e-2 + (0.65354356159553934436e-5 + (0.37512918348533521149e-7 + (0.20362979635817883229e-9 + (0.10384187833037282363e-11 + 0.49300625262222222221e-14 * t) * t) * t) * t) * t) * t;</a:t>
            </a:r>
          </a:p>
          <a:p>
            <a:r>
              <a:rPr lang="en-US" sz="100" dirty="0"/>
              <a:t>}</a:t>
            </a:r>
          </a:p>
          <a:p>
            <a:r>
              <a:rPr lang="en-US" sz="100" dirty="0"/>
              <a:t>case 20: {</a:t>
            </a:r>
          </a:p>
          <a:p>
            <a:r>
              <a:rPr lang="en-US" sz="100" dirty="0"/>
              <a:t>double t = 2*y100 - 41;</a:t>
            </a:r>
          </a:p>
          <a:p>
            <a:r>
              <a:rPr lang="en-US" sz="100" dirty="0"/>
              <a:t>return 0.36295603928292425716e-1 + (0.11089526167995268200e-2 + (0.67654845095518363577e-5 + (0.39184292949913591646e-7 + (0.21431552202133775150e-9 + (0.10994259106646731797e-11 + 0.52409949102222222221e-14 * t) * t) * t) * t) * t) * t;</a:t>
            </a:r>
          </a:p>
          <a:p>
            <a:r>
              <a:rPr lang="en-US" sz="100" dirty="0"/>
              <a:t>}</a:t>
            </a:r>
          </a:p>
          <a:p>
            <a:r>
              <a:rPr lang="en-US" sz="100" dirty="0"/>
              <a:t>case 21: {</a:t>
            </a:r>
          </a:p>
          <a:p>
            <a:r>
              <a:rPr lang="en-US" sz="100" dirty="0"/>
              <a:t>double t = 2*y100 - 43;</a:t>
            </a:r>
          </a:p>
          <a:p>
            <a:r>
              <a:rPr lang="en-US" sz="100" dirty="0"/>
              <a:t>return 0.38540888038840509795e-1 + (0.11364917134175420009e-2 + (0.70058230641246312003e-5 + (0.40943644083718586939e-7 + (0.22563034723692881631e-9 + (0.11642841011361992885e-11 + 0.55721092871111111110e-14 * t) * t) * t) * t) * t) * t;</a:t>
            </a:r>
          </a:p>
          <a:p>
            <a:r>
              <a:rPr lang="en-US" sz="100" dirty="0"/>
              <a:t>}</a:t>
            </a:r>
          </a:p>
          <a:p>
            <a:r>
              <a:rPr lang="en-US" sz="100" dirty="0"/>
              <a:t>case 22: {</a:t>
            </a:r>
          </a:p>
          <a:p>
            <a:r>
              <a:rPr lang="en-US" sz="100" dirty="0"/>
              <a:t>double t = 2*y100 - 45;</a:t>
            </a:r>
          </a:p>
          <a:p>
            <a:r>
              <a:rPr lang="en-US" sz="100" dirty="0"/>
              <a:t>return 0.40842225954785960651e-1 + (0.11650136437945673891e-2 + (0.72569945502343006619e-5 + (0.42796161861855042273e-7 + (0.23761401711005024162e-9 + (0.12332431172381557035e-11 + 0.59246802364444444445e-14 * t) * t) * t) * t) * t) * t;</a:t>
            </a:r>
          </a:p>
          <a:p>
            <a:r>
              <a:rPr lang="en-US" sz="100" dirty="0"/>
              <a:t>}</a:t>
            </a:r>
          </a:p>
          <a:p>
            <a:r>
              <a:rPr lang="en-US" sz="100" dirty="0"/>
              <a:t>case 23: {</a:t>
            </a:r>
          </a:p>
          <a:p>
            <a:r>
              <a:rPr lang="en-US" sz="100" dirty="0"/>
              <a:t>double t = 2*y100 - 47;</a:t>
            </a:r>
          </a:p>
          <a:p>
            <a:r>
              <a:rPr lang="en-US" sz="100" dirty="0"/>
              <a:t>return 0.43201627431540222422e-1 + (0.11945628793917272199e-2 + (0.75195743532849206263e-5 + (0.44747364553960993492e-7 + (0.25030885216472953674e-9 + (0.13065684400300476484e-11 + 0.63000532853333333334e-14 * t) * t) * t) * t) * t) * t;</a:t>
            </a:r>
          </a:p>
          <a:p>
            <a:r>
              <a:rPr lang="en-US" sz="100" dirty="0"/>
              <a:t>}</a:t>
            </a:r>
          </a:p>
          <a:p>
            <a:r>
              <a:rPr lang="en-US" sz="100" dirty="0"/>
              <a:t>case 24: {</a:t>
            </a:r>
          </a:p>
          <a:p>
            <a:r>
              <a:rPr lang="en-US" sz="100" dirty="0"/>
              <a:t>double t = 2*y100 - 49;</a:t>
            </a:r>
          </a:p>
          <a:p>
            <a:r>
              <a:rPr lang="en-US" sz="100" dirty="0"/>
              <a:t>return 0.45621193513810471438e-1 + (0.12251862608067529503e-2 + (0.77941720055551920319e-5 + (0.46803119830954460212e-7 + (0.26375990983978426273e-9 + (0.13845421370977119765e-11 + 0.66996477404444444445e-14 * t) * t) * t) * t) * t) * t;</a:t>
            </a:r>
          </a:p>
          <a:p>
            <a:r>
              <a:rPr lang="en-US" sz="100" dirty="0"/>
              <a:t>}</a:t>
            </a:r>
          </a:p>
          <a:p>
            <a:r>
              <a:rPr lang="en-US" sz="100" dirty="0"/>
              <a:t>case 25: {</a:t>
            </a:r>
          </a:p>
          <a:p>
            <a:r>
              <a:rPr lang="en-US" sz="100" dirty="0"/>
              <a:t>double t = 2*y100 - 51;</a:t>
            </a:r>
          </a:p>
          <a:p>
            <a:r>
              <a:rPr lang="en-US" sz="100" dirty="0"/>
              <a:t>return 0.48103121413299865517e-1 + (0.12569331386432195113e-2 + (0.80814333496367673980e-5 + (0.48969667335682018324e-7 + (0.27801515481905748484e-9 + (0.14674637611609884208e-11 + 0.71249589351111111110e-14 * t) * t) * t) * t) * t) * t;</a:t>
            </a:r>
          </a:p>
          <a:p>
            <a:r>
              <a:rPr lang="en-US" sz="100" dirty="0"/>
              <a:t>}</a:t>
            </a:r>
          </a:p>
          <a:p>
            <a:r>
              <a:rPr lang="en-US" sz="100" dirty="0"/>
              <a:t>case 26: {</a:t>
            </a:r>
          </a:p>
          <a:p>
            <a:r>
              <a:rPr lang="en-US" sz="100" dirty="0"/>
              <a:t>double t = 2*y100 - 53;</a:t>
            </a:r>
          </a:p>
          <a:p>
            <a:r>
              <a:rPr lang="en-US" sz="100" dirty="0"/>
              <a:t>return 0.50649709676983338501e-1 + (0.12898555233099055810e-2 + (0.83820428414568799654e-5 + (0.51253642652551838659e-7 + (0.29312563849675507232e-9 + (0.15556512782814827846e-11 + 0.75775607822222222221e-14 * t) * t) * t) * t) * t) * t;</a:t>
            </a:r>
          </a:p>
          <a:p>
            <a:r>
              <a:rPr lang="en-US" sz="100" dirty="0"/>
              <a:t>}</a:t>
            </a:r>
          </a:p>
          <a:p>
            <a:r>
              <a:rPr lang="en-US" sz="100" dirty="0"/>
              <a:t>case 27: {</a:t>
            </a:r>
          </a:p>
          <a:p>
            <a:r>
              <a:rPr lang="en-US" sz="100" dirty="0"/>
              <a:t>double t = 2*y100 - 55;</a:t>
            </a:r>
          </a:p>
          <a:p>
            <a:r>
              <a:rPr lang="en-US" sz="100" dirty="0"/>
              <a:t>return 0.53263363664388864181e-1 + (0.13240082443256975769e-2 + (0.86967260015007658418e-5 + (0.53662102750396795566e-7 + (0.30914568786634796807e-9 + (0.16494420240828493176e-11 + 0.80591079644444444445e-14 * t) * t) * t) * t) * t) * t;</a:t>
            </a:r>
          </a:p>
          <a:p>
            <a:r>
              <a:rPr lang="en-US" sz="100" dirty="0"/>
              <a:t>}</a:t>
            </a:r>
          </a:p>
          <a:p>
            <a:r>
              <a:rPr lang="en-US" sz="100" dirty="0"/>
              <a:t>case 28: {</a:t>
            </a:r>
          </a:p>
          <a:p>
            <a:r>
              <a:rPr lang="en-US" sz="100" dirty="0"/>
              <a:t>double t = 2*y100 - 57;</a:t>
            </a:r>
          </a:p>
          <a:p>
            <a:r>
              <a:rPr lang="en-US" sz="100" dirty="0"/>
              <a:t>return 0.55946601353500013794e-1 + (0.13594491197408190706e-2 + (0.90262520233016380987e-5 + (0.56202552975056695376e-7 + (0.32613310410503135996e-9 + (0.17491936862246367398e-11 + 0.85713381688888888890e-14 * t) * t) * t) * t) * t) * t;</a:t>
            </a:r>
          </a:p>
          <a:p>
            <a:r>
              <a:rPr lang="en-US" sz="100" dirty="0"/>
              <a:t>}</a:t>
            </a:r>
          </a:p>
          <a:p>
            <a:r>
              <a:rPr lang="en-US" sz="100" dirty="0"/>
              <a:t>case 29: {</a:t>
            </a:r>
          </a:p>
          <a:p>
            <a:r>
              <a:rPr lang="en-US" sz="100" dirty="0"/>
              <a:t>double t = 2*y100 - 59;</a:t>
            </a:r>
          </a:p>
          <a:p>
            <a:r>
              <a:rPr lang="en-US" sz="100" dirty="0"/>
              <a:t>return 0.58702059496154081813e-1 + (0.13962391363223647892e-2 + (0.93714365487312784270e-5 + (0.58882975670265286526e-7 + (0.34414937110591753387e-9 + (0.18552853109751857859e-11 + 0.91160736711111111110e-14 * t) * t) * t) * t) * t) * t;</a:t>
            </a:r>
          </a:p>
          <a:p>
            <a:r>
              <a:rPr lang="en-US" sz="100" dirty="0"/>
              <a:t>}</a:t>
            </a:r>
          </a:p>
          <a:p>
            <a:r>
              <a:rPr lang="en-US" sz="100" dirty="0"/>
              <a:t>case 30: {</a:t>
            </a:r>
          </a:p>
          <a:p>
            <a:r>
              <a:rPr lang="en-US" sz="100" dirty="0"/>
              <a:t>double t = 2*y100 - 61;</a:t>
            </a:r>
          </a:p>
          <a:p>
            <a:r>
              <a:rPr lang="en-US" sz="100" dirty="0"/>
              <a:t>return 0.61532500145144778048e-1 + (0.14344426411912015247e-2 + (0.97331446201016809696e-5 + (0.61711860507347175097e-7 + (0.36325987418295300221e-9 + (0.19681183310134518232e-11 + 0.96952238400000000000e-14 * t) * t) * t) * t) * t) * t;</a:t>
            </a:r>
          </a:p>
          <a:p>
            <a:r>
              <a:rPr lang="en-US" sz="100" dirty="0"/>
              <a:t>}</a:t>
            </a:r>
          </a:p>
          <a:p>
            <a:r>
              <a:rPr lang="en-US" sz="100" dirty="0"/>
              <a:t>case 31: {</a:t>
            </a:r>
          </a:p>
          <a:p>
            <a:r>
              <a:rPr lang="en-US" sz="100" dirty="0"/>
              <a:t>double t = 2*y100 - 63;</a:t>
            </a:r>
          </a:p>
          <a:p>
            <a:r>
              <a:rPr lang="en-US" sz="100" dirty="0"/>
              <a:t>return 0.64440817576653297993e-1 + (0.14741275456383131151e-2 + (0.10112293819576437838e-4 + (0.64698236605933246196e-7 + (0.38353412915303665586e-9 + (0.20881176114385120186e-11 + 0.10310784480000000000e-13 * t) * t) * t) * t) * t) * t;</a:t>
            </a:r>
          </a:p>
          <a:p>
            <a:r>
              <a:rPr lang="en-US" sz="100" dirty="0"/>
              <a:t>}</a:t>
            </a:r>
          </a:p>
          <a:p>
            <a:r>
              <a:rPr lang="en-US" sz="100" dirty="0"/>
              <a:t>case 32: {</a:t>
            </a:r>
          </a:p>
          <a:p>
            <a:r>
              <a:rPr lang="en-US" sz="100" dirty="0"/>
              <a:t>double t = 2*y100 - 65;</a:t>
            </a:r>
          </a:p>
          <a:p>
            <a:r>
              <a:rPr lang="en-US" sz="100" dirty="0"/>
              <a:t>return 0.67430045633130393282e-1 + (0.15153655418916540370e-2 + (0.10509857606888328667e-4 + (0.67851706529363332855e-7 + (0.40504602194811140006e-9 + (0.22157325110542534469e-11 + 0.10964842115555555556e-13 * t) * t) * t) * t) * t) * t;</a:t>
            </a:r>
          </a:p>
          <a:p>
            <a:r>
              <a:rPr lang="en-US" sz="100" dirty="0"/>
              <a:t>}</a:t>
            </a:r>
          </a:p>
          <a:p>
            <a:r>
              <a:rPr lang="en-US" sz="100" dirty="0"/>
              <a:t>case 33: {</a:t>
            </a:r>
          </a:p>
          <a:p>
            <a:r>
              <a:rPr lang="en-US" sz="100" dirty="0"/>
              <a:t>double t = 2*y100 - 67;</a:t>
            </a:r>
          </a:p>
          <a:p>
            <a:r>
              <a:rPr lang="en-US" sz="100" dirty="0"/>
              <a:t>return 0.70503365513338850709e-1 + (0.15582323336495709827e-2 + (0.10926868866865231089e-4 + (0.71182482239613507542e-7 + (0.42787405890153386710e-9 + (0.23514379522274416437e-11 + 0.11659571751111111111e-13 * t) * t) * t) * t) * t) * t;</a:t>
            </a:r>
          </a:p>
          <a:p>
            <a:r>
              <a:rPr lang="en-US" sz="100" dirty="0"/>
              <a:t>}</a:t>
            </a:r>
          </a:p>
          <a:p>
            <a:r>
              <a:rPr lang="en-US" sz="100" dirty="0"/>
              <a:t>case 34: {</a:t>
            </a:r>
          </a:p>
          <a:p>
            <a:r>
              <a:rPr lang="en-US" sz="100" dirty="0"/>
              <a:t>double t = 2*y100 - 69;</a:t>
            </a:r>
          </a:p>
          <a:p>
            <a:r>
              <a:rPr lang="en-US" sz="100" dirty="0"/>
              <a:t>return 0.73664114037944596353e-1 + (0.16028078812438820413e-2 + (0.11364423678778207991e-4 + (0.74701423097423182009e-7 + (0.45210162777476488324e-9 + (0.24957355004088569134e-11 + 0.12397238257777777778e-13 * t) * t) * t) * t) * t) * t;</a:t>
            </a:r>
          </a:p>
          <a:p>
            <a:r>
              <a:rPr lang="en-US" sz="100" dirty="0"/>
              <a:t>}</a:t>
            </a:r>
          </a:p>
          <a:p>
            <a:r>
              <a:rPr lang="en-US" sz="100" dirty="0"/>
              <a:t>case 35: {</a:t>
            </a:r>
          </a:p>
          <a:p>
            <a:r>
              <a:rPr lang="en-US" sz="100" dirty="0"/>
              <a:t>double t = 2*y100 - 71;</a:t>
            </a:r>
          </a:p>
          <a:p>
            <a:r>
              <a:rPr lang="en-US" sz="100" dirty="0"/>
              <a:t>return 0.76915792420819562379e-1 + (0.16491766623447889354e-2 + (0.11823685320041302169e-4 + (0.78420075993781544386e-7 + (0.47781726956916478925e-9 + (0.26491544403815724749e-11 + 0.13180196462222222222e-13 * t) * t) * t) * t) * t) * t;</a:t>
            </a:r>
          </a:p>
          <a:p>
            <a:r>
              <a:rPr lang="en-US" sz="100" dirty="0"/>
              <a:t>}</a:t>
            </a:r>
          </a:p>
          <a:p>
            <a:r>
              <a:rPr lang="en-US" sz="100" dirty="0"/>
              <a:t>case 36: {</a:t>
            </a:r>
          </a:p>
          <a:p>
            <a:r>
              <a:rPr lang="en-US" sz="100" dirty="0"/>
              <a:t>double t = 2*y100 - 73;</a:t>
            </a:r>
          </a:p>
          <a:p>
            <a:r>
              <a:rPr lang="en-US" sz="100" dirty="0"/>
              <a:t>return 0.80262075578094612819e-1 + (0.16974279491709504117e-2 + (0.12305888517309891674e-4 + (0.82350717698979042290e-7 + (0.50511496109857113929e-9 + (0.28122528497626897696e-11 + 0.14010889635555555556e-13 * t) * t) * t) * t) * t) * t;</a:t>
            </a:r>
          </a:p>
          <a:p>
            <a:r>
              <a:rPr lang="en-US" sz="100" dirty="0"/>
              <a:t>}</a:t>
            </a:r>
          </a:p>
          <a:p>
            <a:r>
              <a:rPr lang="en-US" sz="100" dirty="0"/>
              <a:t>case 37: {</a:t>
            </a:r>
          </a:p>
          <a:p>
            <a:r>
              <a:rPr lang="en-US" sz="100" dirty="0"/>
              <a:t>double t = 2*y100 - 75;</a:t>
            </a:r>
          </a:p>
          <a:p>
            <a:r>
              <a:rPr lang="en-US" sz="100" dirty="0"/>
              <a:t>return 0.83706822008980357446e-1 + (0.17476561032212656962e-2 + (0.12812343958540763368e-4 + (0.86506399515036435592e-7 + (0.53409440823869467453e-9 + (0.29856186620887555043e-11 + 0.14891851591111111111e-13 * t) * t) * t) * t) * t) * t;</a:t>
            </a:r>
          </a:p>
          <a:p>
            <a:r>
              <a:rPr lang="en-US" sz="100" dirty="0"/>
              <a:t>}</a:t>
            </a:r>
          </a:p>
          <a:p>
            <a:r>
              <a:rPr lang="en-US" sz="100" dirty="0"/>
              <a:t>case 38: {</a:t>
            </a:r>
          </a:p>
          <a:p>
            <a:r>
              <a:rPr lang="en-US" sz="100" dirty="0"/>
              <a:t>double t = 2*y100 - 77;</a:t>
            </a:r>
          </a:p>
          <a:p>
            <a:r>
              <a:rPr lang="en-US" sz="100" dirty="0"/>
              <a:t>return 0.87254084284461718231e-1 + (0.17999608886001962327e-2 + (0.13344443080089492218e-4 + (0.90900994316429008631e-7 + (0.56486134972616465316e-9 + (0.31698707080033956934e-11 + 0.15825697795555555556e-13 * t) * t) * t) * t) * t) * t;</a:t>
            </a:r>
          </a:p>
          <a:p>
            <a:r>
              <a:rPr lang="en-US" sz="100" dirty="0"/>
              <a:t>}</a:t>
            </a:r>
          </a:p>
          <a:p>
            <a:r>
              <a:rPr lang="en-US" sz="100" dirty="0"/>
              <a:t>case 39: {</a:t>
            </a:r>
          </a:p>
          <a:p>
            <a:r>
              <a:rPr lang="en-US" sz="100" dirty="0"/>
              <a:t>double t = 2*y100 - 79;</a:t>
            </a:r>
          </a:p>
          <a:p>
            <a:r>
              <a:rPr lang="en-US" sz="100" dirty="0"/>
              <a:t>return 0.90908120182172748487e-1 + (0.18544478050657699758e-2 + (0.13903663143426120077e-4 + (0.95549246062549906177e-7 + (0.59752787125242054315e-9 + (0.33656597366099099413e-11 + 0.16815130613333333333e-13 * t) * t) * t) * t) * t) * t;</a:t>
            </a:r>
          </a:p>
          <a:p>
            <a:r>
              <a:rPr lang="en-US" sz="100" dirty="0"/>
              <a:t>}</a:t>
            </a:r>
          </a:p>
          <a:p>
            <a:r>
              <a:rPr lang="en-US" sz="100" dirty="0"/>
              <a:t>case 40: {</a:t>
            </a:r>
          </a:p>
          <a:p>
            <a:r>
              <a:rPr lang="en-US" sz="100" dirty="0"/>
              <a:t>double t = 2*y100 - 81;</a:t>
            </a:r>
          </a:p>
          <a:p>
            <a:r>
              <a:rPr lang="en-US" sz="100" dirty="0"/>
              <a:t>return 0.94673404508075481121e-1 + (0.19112284419887303347e-2 + (0.14491572616545004930e-4 + (0.10046682186333613697e-6 + (0.63221272959791000515e-9 + (0.35736693975589130818e-11 + 0.17862931591111111111e-13 * t) * t) * t) * t) * t) * t;</a:t>
            </a:r>
          </a:p>
          <a:p>
            <a:r>
              <a:rPr lang="en-US" sz="100" dirty="0"/>
              <a:t>}</a:t>
            </a:r>
          </a:p>
          <a:p>
            <a:r>
              <a:rPr lang="en-US" sz="100" dirty="0"/>
              <a:t>case 41: {</a:t>
            </a:r>
          </a:p>
          <a:p>
            <a:r>
              <a:rPr lang="en-US" sz="100" dirty="0"/>
              <a:t>double t = 2*y100 - 83;</a:t>
            </a:r>
          </a:p>
          <a:p>
            <a:r>
              <a:rPr lang="en-US" sz="100" dirty="0"/>
              <a:t>return 0.98554641648004456555e-1 + (0.19704208544725622126e-2 + (0.15109836875625443935e-4 + (0.10567036667675984067e-6 + (0.66904168640019354565e-9 + (0.37946171850824333014e-11 + 0.18971959040000000000e-13 * t) * t) * t) * t) * t) * t;</a:t>
            </a:r>
          </a:p>
          <a:p>
            <a:r>
              <a:rPr lang="en-US" sz="100" dirty="0"/>
              <a:t>}</a:t>
            </a:r>
          </a:p>
          <a:p>
            <a:r>
              <a:rPr lang="en-US" sz="100" dirty="0"/>
              <a:t>case 42: {</a:t>
            </a:r>
          </a:p>
          <a:p>
            <a:r>
              <a:rPr lang="en-US" sz="100" dirty="0"/>
              <a:t>double t = 2*y100 - 85;</a:t>
            </a:r>
          </a:p>
          <a:p>
            <a:r>
              <a:rPr lang="en-US" sz="100" dirty="0"/>
              <a:t>return 0.10255677889470089531e0 + (0.20321499629472857418e-2 + (0.15760224242962179564e-4 + (0.11117756071353507391e-6 + (0.70814785110097658502e-9 + (0.40292553276632563925e-11 + 0.20145143075555555556e-13 * t) * t) * t) * t) * t) * t;</a:t>
            </a:r>
          </a:p>
          <a:p>
            <a:r>
              <a:rPr lang="en-US" sz="100" dirty="0"/>
              <a:t>}</a:t>
            </a:r>
          </a:p>
          <a:p>
            <a:r>
              <a:rPr lang="en-US" sz="100" dirty="0"/>
              <a:t>case 43: {</a:t>
            </a:r>
          </a:p>
          <a:p>
            <a:r>
              <a:rPr lang="en-US" sz="100" dirty="0"/>
              <a:t>double t = 2*y100 - 87;</a:t>
            </a:r>
          </a:p>
          <a:p>
            <a:r>
              <a:rPr lang="en-US" sz="100" dirty="0"/>
              <a:t>return 0.10668502059865093318e0 + (0.20965479776148731610e-2 + (0.16444612377624983565e-4 + (0.11700717962026152749e-6 + (0.74967203250938418991e-9 + (0.42783716186085922176e-11 + 0.21385479360000000000e-13 * t) * t) * t) * t) * t) * t;</a:t>
            </a:r>
          </a:p>
          <a:p>
            <a:r>
              <a:rPr lang="en-US" sz="100" dirty="0"/>
              <a:t>}</a:t>
            </a:r>
          </a:p>
          <a:p>
            <a:r>
              <a:rPr lang="en-US" sz="100" dirty="0"/>
              <a:t>case 44: {</a:t>
            </a:r>
          </a:p>
          <a:p>
            <a:r>
              <a:rPr lang="en-US" sz="100" dirty="0"/>
              <a:t>double t = 2*y100 - 89;</a:t>
            </a:r>
          </a:p>
          <a:p>
            <a:r>
              <a:rPr lang="en-US" sz="100" dirty="0"/>
              <a:t>return 0.11094484319386444474e0 + (0.21637548491908170841e-2 + (0.17164995035719657111e-4 + (0.12317915750735938089e-6 + (0.79376309831499633734e-9 + (0.45427901763106353914e-11 + 0.22696025653333333333e-13 * t) * t) * t) * t) * t) * t;</a:t>
            </a:r>
          </a:p>
          <a:p>
            <a:r>
              <a:rPr lang="en-US" sz="100" dirty="0"/>
              <a:t>}</a:t>
            </a:r>
          </a:p>
          <a:p>
            <a:r>
              <a:rPr lang="en-US" sz="100" dirty="0"/>
              <a:t>case 45: {</a:t>
            </a:r>
          </a:p>
          <a:p>
            <a:r>
              <a:rPr lang="en-US" sz="100" dirty="0"/>
              <a:t>double t = 2*y100 - 91;</a:t>
            </a:r>
          </a:p>
          <a:p>
            <a:r>
              <a:rPr lang="en-US" sz="100" dirty="0"/>
              <a:t>return 0.11534201115268804714e0 + (0.22339187474546420375e-2 + (0.17923489217504226813e-4 + (0.12971465288245997681e-6 + (0.84057834180389073587e-9 + (0.48233721206418027227e-11 + 0.24079890062222222222e-13 * t) * t) * t) * t) * t) * t;</a:t>
            </a:r>
          </a:p>
          <a:p>
            <a:r>
              <a:rPr lang="en-US" sz="100" dirty="0"/>
              <a:t>}</a:t>
            </a:r>
          </a:p>
          <a:p>
            <a:r>
              <a:rPr lang="en-US" sz="100" dirty="0"/>
              <a:t>case 46: {</a:t>
            </a:r>
          </a:p>
          <a:p>
            <a:r>
              <a:rPr lang="en-US" sz="100" dirty="0"/>
              <a:t>double t = 2*y100 - 93;</a:t>
            </a:r>
          </a:p>
          <a:p>
            <a:r>
              <a:rPr lang="en-US" sz="100" dirty="0"/>
              <a:t>return 0.11988259392684094740e0 + (0.23071965691918689601e-2 + (0.18722342718958935446e-4 + (0.13663611754337957520e-6 + (0.89028385488493287005e-9 + (0.51210161569225846701e-11 + 0.25540227111111111111e-13 * t) * t) * t) * t) * t) * t;</a:t>
            </a:r>
          </a:p>
          <a:p>
            <a:r>
              <a:rPr lang="en-US" sz="100" dirty="0"/>
              <a:t>}</a:t>
            </a:r>
          </a:p>
          <a:p>
            <a:r>
              <a:rPr lang="en-US" sz="100" dirty="0"/>
              <a:t>case 47: {</a:t>
            </a:r>
          </a:p>
          <a:p>
            <a:r>
              <a:rPr lang="en-US" sz="100" dirty="0"/>
              <a:t>double t = 2*y100 - 95;</a:t>
            </a:r>
          </a:p>
          <a:p>
            <a:r>
              <a:rPr lang="en-US" sz="100" dirty="0"/>
              <a:t>return 0.12457298393509812907e0 + (0.23837544771809575380e-2 + (0.19563942105711612475e-4 + (0.14396736847739470782e-6 + (0.94305490646459247016e-9 + (0.54366590583134218096e-11 + 0.27080225920000000000e-13 * t) * t) * t) * t) * t) * t;</a:t>
            </a:r>
          </a:p>
          <a:p>
            <a:r>
              <a:rPr lang="en-US" sz="100" dirty="0"/>
              <a:t>}</a:t>
            </a:r>
          </a:p>
          <a:p>
            <a:r>
              <a:rPr lang="en-US" sz="100" dirty="0"/>
              <a:t>case 48: {</a:t>
            </a:r>
          </a:p>
          <a:p>
            <a:r>
              <a:rPr lang="en-US" sz="100" dirty="0"/>
              <a:t>double t = 2*y100 - 97;</a:t>
            </a:r>
          </a:p>
          <a:p>
            <a:r>
              <a:rPr lang="en-US" sz="100" dirty="0"/>
              <a:t>return 0.12941991566142438816e0 + (0.24637684719508859484e-2 + (0.20450821127475879816e-4 + (0.15173366280523906622e-6 + (0.99907632506389027739e-9 + (0.57712760311351625221e-11 + 0.28703099555555555556e-13 * t) * t) * t) * t) * t) * t;</a:t>
            </a:r>
          </a:p>
          <a:p>
            <a:r>
              <a:rPr lang="en-US" sz="100" dirty="0"/>
              <a:t>}</a:t>
            </a:r>
          </a:p>
          <a:p>
            <a:r>
              <a:rPr lang="en-US" sz="100" dirty="0"/>
              <a:t>case 49: {</a:t>
            </a:r>
          </a:p>
          <a:p>
            <a:r>
              <a:rPr lang="en-US" sz="100" dirty="0"/>
              <a:t>double t = 2*y100 - 99;</a:t>
            </a:r>
          </a:p>
          <a:p>
            <a:r>
              <a:rPr lang="en-US" sz="100" dirty="0"/>
              <a:t>return 0.13443048593088696613e0 + (0.25474249981080823877e-2 + (0.21385669591362915223e-4 + (0.15996177579900443030e-6 + (0.10585428844575134013e-8 + (0.61258809536787882989e-11 + 0.30412080142222222222e-13 * t) * t) * t) * t) * t) * t;</a:t>
            </a:r>
          </a:p>
          <a:p>
            <a:r>
              <a:rPr lang="en-US" sz="100" dirty="0"/>
              <a:t>}</a:t>
            </a:r>
          </a:p>
          <a:p>
            <a:r>
              <a:rPr lang="en-US" sz="100" dirty="0"/>
              <a:t>case 50: {</a:t>
            </a:r>
          </a:p>
          <a:p>
            <a:r>
              <a:rPr lang="en-US" sz="100" dirty="0"/>
              <a:t>double t = 2*y100 - 101;</a:t>
            </a:r>
          </a:p>
          <a:p>
            <a:r>
              <a:rPr lang="en-US" sz="100" dirty="0"/>
              <a:t>return 0.13961217543434561353e0 + (0.26349215871051761416e-2 + (0.22371342712572567744e-4 + (0.16868008199296822247e-6 + (0.11216596910444996246e-8 + (0.65015264753090890662e-11 + 0.32210394506666666666e-13 * t) * t) * t) * t) * t) * t;</a:t>
            </a:r>
          </a:p>
          <a:p>
            <a:r>
              <a:rPr lang="en-US" sz="100" dirty="0"/>
              <a:t>}</a:t>
            </a:r>
          </a:p>
          <a:p>
            <a:r>
              <a:rPr lang="en-US" sz="100" dirty="0"/>
              <a:t>case 51: {</a:t>
            </a:r>
          </a:p>
          <a:p>
            <a:r>
              <a:rPr lang="en-US" sz="100" dirty="0"/>
              <a:t>double t = 2*y100 - 103;</a:t>
            </a:r>
          </a:p>
          <a:p>
            <a:r>
              <a:rPr lang="en-US" sz="100" dirty="0"/>
              <a:t>return 0.14497287157673800690e0 + (0.27264675383982439814e-2 + (0.23410870961050950197e-4 + (0.17791863939526376477e-6 + (0.11886425714330958106e-8 + (0.68993039665054288034e-11 + 0.34101266222222222221e-13 * t) * t) * t) * t) * t) * t;</a:t>
            </a:r>
          </a:p>
          <a:p>
            <a:r>
              <a:rPr lang="en-US" sz="100" dirty="0"/>
              <a:t>}</a:t>
            </a:r>
          </a:p>
          <a:p>
            <a:r>
              <a:rPr lang="en-US" sz="100" dirty="0"/>
              <a:t>case 52: {</a:t>
            </a:r>
          </a:p>
          <a:p>
            <a:r>
              <a:rPr lang="en-US" sz="100" dirty="0"/>
              <a:t>double t = 2*y100 - 105;</a:t>
            </a:r>
          </a:p>
          <a:p>
            <a:r>
              <a:rPr lang="en-US" sz="100" dirty="0"/>
              <a:t>return 0.15052089272774618151e0 + (0.28222846410136238008e-2 + (0.24507470422713397006e-4 + (0.18770927679626136909e-6 + (0.12597184587583370712e-8 + (0.73203433049229821618e-11 + 0.36087889048888888890e-13 * t) * t) * t) * t) * t) * t;</a:t>
            </a:r>
          </a:p>
          <a:p>
            <a:r>
              <a:rPr lang="en-US" sz="100" dirty="0"/>
              <a:t>}</a:t>
            </a:r>
          </a:p>
          <a:p>
            <a:r>
              <a:rPr lang="en-US" sz="100" dirty="0"/>
              <a:t>case 53: {</a:t>
            </a:r>
          </a:p>
          <a:p>
            <a:r>
              <a:rPr lang="en-US" sz="100" dirty="0"/>
              <a:t>double t = 2*y100 - 107;</a:t>
            </a:r>
          </a:p>
          <a:p>
            <a:r>
              <a:rPr lang="en-US" sz="100" dirty="0"/>
              <a:t>return 0.15626501395774612325e0 + (0.29226079376196624949e-2 + (0.25664553693768450545e-4 + (0.19808568415654461964e-6 + (0.13351257759815557897e-8 + (0.77658124891046760667e-11 + 0.38173420035555555555e-13 * t) * t) * t) * t) * t) * t;</a:t>
            </a:r>
          </a:p>
          <a:p>
            <a:r>
              <a:rPr lang="en-US" sz="100" dirty="0"/>
              <a:t>}</a:t>
            </a:r>
          </a:p>
          <a:p>
            <a:r>
              <a:rPr lang="en-US" sz="100" dirty="0"/>
              <a:t>case 54: {</a:t>
            </a:r>
          </a:p>
          <a:p>
            <a:r>
              <a:rPr lang="en-US" sz="100" dirty="0"/>
              <a:t>double t = 2*y100 - 109;</a:t>
            </a:r>
          </a:p>
          <a:p>
            <a:r>
              <a:rPr lang="en-US" sz="100" dirty="0"/>
              <a:t>return 0.16221449434620737567e0 + (0.30276865332726475672e-2 + (0.26885741326534564336e-4 + (0.20908350604346384143e-6 + (0.14151148144240728728e-8 + (0.82369170665974313027e-11 + 0.40360957457777777779e-13 * t) * t) * t) * t) * t) * t;</a:t>
            </a:r>
          </a:p>
          <a:p>
            <a:r>
              <a:rPr lang="en-US" sz="100" dirty="0"/>
              <a:t>}</a:t>
            </a:r>
          </a:p>
          <a:p>
            <a:r>
              <a:rPr lang="en-US" sz="100" dirty="0"/>
              <a:t>case 55: {</a:t>
            </a:r>
          </a:p>
          <a:p>
            <a:r>
              <a:rPr lang="en-US" sz="100" dirty="0"/>
              <a:t>double t = 2*y100 - 111;</a:t>
            </a:r>
          </a:p>
          <a:p>
            <a:r>
              <a:rPr lang="en-US" sz="100" dirty="0"/>
              <a:t>return 0.16837910595412130659e0 + (0.31377844510793082301e-2 + (0.28174873844911175026e-4 + (0.22074043807045782387e-6 + (0.14999481055996090039e-8 + (0.87348993661930809254e-11 + 0.42653528977777777779e-13 * t) * t) * t) * t) * t) * t;</a:t>
            </a:r>
          </a:p>
          <a:p>
            <a:r>
              <a:rPr lang="en-US" sz="100" dirty="0"/>
              <a:t>}</a:t>
            </a:r>
          </a:p>
          <a:p>
            <a:r>
              <a:rPr lang="en-US" sz="100" dirty="0"/>
              <a:t>case 56: {</a:t>
            </a:r>
          </a:p>
          <a:p>
            <a:r>
              <a:rPr lang="en-US" sz="100" dirty="0"/>
              <a:t>double t = 2*y100 - 113;</a:t>
            </a:r>
          </a:p>
          <a:p>
            <a:r>
              <a:rPr lang="en-US" sz="100" dirty="0"/>
              <a:t>return 0.17476916455659369953e0 + (0.32531815370903068316e-2 + (0.29536024347344364074e-4 + (0.23309632627767074202e-6 + (0.15899007843582444846e-8 + (0.92610375235427359475e-11 + 0.45054073102222222221e-13 * t) * t) * t) * t) * t) * t;</a:t>
            </a:r>
          </a:p>
          <a:p>
            <a:r>
              <a:rPr lang="en-US" sz="100" dirty="0"/>
              <a:t>}</a:t>
            </a:r>
          </a:p>
          <a:p>
            <a:r>
              <a:rPr lang="en-US" sz="100" dirty="0"/>
              <a:t>case 57: {</a:t>
            </a:r>
          </a:p>
          <a:p>
            <a:r>
              <a:rPr lang="en-US" sz="100" dirty="0"/>
              <a:t>double t = 2*y100 - 115;</a:t>
            </a:r>
          </a:p>
          <a:p>
            <a:r>
              <a:rPr lang="en-US" sz="100" dirty="0"/>
              <a:t>return 0.18139556223643701364e0 + (0.33741744168096996041e-2 + (0.30973511714709500836e-4 + (0.24619326937592290996e-6 + (0.16852609412267750744e-8 + (0.98166442942854895573e-11 + 0.47565418097777777779e-13 * t) * t) * t) * t) * t) * t;</a:t>
            </a:r>
          </a:p>
          <a:p>
            <a:r>
              <a:rPr lang="en-US" sz="100" dirty="0"/>
              <a:t>}</a:t>
            </a:r>
          </a:p>
          <a:p>
            <a:r>
              <a:rPr lang="en-US" sz="100" dirty="0"/>
              <a:t>case 58: {</a:t>
            </a:r>
          </a:p>
          <a:p>
            <a:r>
              <a:rPr lang="en-US" sz="100" dirty="0"/>
              <a:t>double t = 2*y100 - 117;</a:t>
            </a:r>
          </a:p>
          <a:p>
            <a:r>
              <a:rPr lang="en-US" sz="100" dirty="0"/>
              <a:t>return 0.18826980194443664549e0 + (0.35010775057740317997e-2 + (0.32491914440014267480e-4 + (0.26007572375886319028e-6 + (0.17863299617388376116e-8 + (0.10403065638343878679e-10 + 0.50190265831111111110e-13 * t) * t) * t) * t) * t) * t;</a:t>
            </a:r>
          </a:p>
          <a:p>
            <a:r>
              <a:rPr lang="en-US" sz="100" dirty="0"/>
              <a:t>}</a:t>
            </a:r>
          </a:p>
          <a:p>
            <a:r>
              <a:rPr lang="en-US" sz="100" dirty="0"/>
              <a:t>case 59: {</a:t>
            </a:r>
          </a:p>
          <a:p>
            <a:r>
              <a:rPr lang="en-US" sz="100" dirty="0"/>
              <a:t>double t = 2*y100 - 119;</a:t>
            </a:r>
          </a:p>
          <a:p>
            <a:r>
              <a:rPr lang="en-US" sz="100" dirty="0"/>
              <a:t>return 0.19540403413693967350e0 + (0.36342240767211326315e-2 + (0.34096085096200907289e-4 + (0.27479061117017637474e-6 + (0.18934228504790032826e-8 + (0.11021679075323598664e-10 + 0.52931171733333333334e-13 * t) * t) * t) * t) * t) * t;</a:t>
            </a:r>
          </a:p>
          <a:p>
            <a:r>
              <a:rPr lang="en-US" sz="100" dirty="0"/>
              <a:t>}</a:t>
            </a:r>
          </a:p>
          <a:p>
            <a:r>
              <a:rPr lang="en-US" sz="100" dirty="0"/>
              <a:t>case 60: {</a:t>
            </a:r>
          </a:p>
          <a:p>
            <a:r>
              <a:rPr lang="en-US" sz="100" dirty="0"/>
              <a:t>double t = 2*y100 - 121;</a:t>
            </a:r>
          </a:p>
          <a:p>
            <a:r>
              <a:rPr lang="en-US" sz="100" dirty="0"/>
              <a:t>return 0.20281109560651886959e0 + (0.37739673859323597060e-2 + (0.35791165457592409054e-4 + (0.29038742889416172404e-6 + (0.20068685374849001770e-8 + (0.11673891799578381999e-10 + 0.55790523093333333334e-13 * t) * t) * t) * t) * t) * t;</a:t>
            </a:r>
          </a:p>
          <a:p>
            <a:r>
              <a:rPr lang="en-US" sz="100" dirty="0"/>
              <a:t>}</a:t>
            </a:r>
          </a:p>
          <a:p>
            <a:r>
              <a:rPr lang="en-US" sz="100" dirty="0"/>
              <a:t>case 61: {</a:t>
            </a:r>
          </a:p>
          <a:p>
            <a:r>
              <a:rPr lang="en-US" sz="100" dirty="0"/>
              <a:t>double t = 2*y100 - 123;</a:t>
            </a:r>
          </a:p>
          <a:p>
            <a:r>
              <a:rPr lang="en-US" sz="100" dirty="0"/>
              <a:t>return 0.21050455062669334978e0 + (0.39206818613925652425e-2 + (0.37582602289680101704e-4 + (0.30691836231886877385e-6 + (0.21270101645763677824e-8 + (0.12361138551062899455e-10 + 0.58770520160000000000e-13 * t) * t) * t) * t) * t) * t;</a:t>
            </a:r>
          </a:p>
          <a:p>
            <a:r>
              <a:rPr lang="en-US" sz="100" dirty="0"/>
              <a:t>}</a:t>
            </a:r>
          </a:p>
          <a:p>
            <a:r>
              <a:rPr lang="en-US" sz="100" dirty="0"/>
              <a:t>case 62: {</a:t>
            </a:r>
          </a:p>
          <a:p>
            <a:r>
              <a:rPr lang="en-US" sz="100" dirty="0"/>
              <a:t>double t = 2*y100 - 125;</a:t>
            </a:r>
          </a:p>
          <a:p>
            <a:r>
              <a:rPr lang="en-US" sz="100" dirty="0"/>
              <a:t>return 0.21849873453703332479e0 + (0.40747643554689586041e-2 + (0.39476163820986711501e-4 + (0.32443839970139918836e-6 + (0.22542053491518680200e-8 + (0.13084879235290858490e-10 + 0.61873153262222222221e-13 * t) * t) * t) * t) * t) * t;</a:t>
            </a:r>
          </a:p>
          <a:p>
            <a:r>
              <a:rPr lang="en-US" sz="100" dirty="0"/>
              <a:t>}</a:t>
            </a:r>
          </a:p>
          <a:p>
            <a:r>
              <a:rPr lang="en-US" sz="100" dirty="0"/>
              <a:t>case 63: {</a:t>
            </a:r>
          </a:p>
          <a:p>
            <a:r>
              <a:rPr lang="en-US" sz="100" dirty="0"/>
              <a:t>double t = 2*y100 - 127;</a:t>
            </a:r>
          </a:p>
          <a:p>
            <a:r>
              <a:rPr lang="en-US" sz="100" dirty="0"/>
              <a:t>return 0.22680879990043229327e0 + (0.42366354648628516935e-2 + (0.41477956909656896779e-4 + (0.34300544894502810002e-6 + (0.23888264229264067658e-8 + (0.13846596292818514601e-10 + 0.65100183751111111110e-13 * t) * t) * t) * t) * t) * t;</a:t>
            </a:r>
          </a:p>
          <a:p>
            <a:r>
              <a:rPr lang="en-US" sz="100" dirty="0"/>
              <a:t>}</a:t>
            </a:r>
          </a:p>
          <a:p>
            <a:r>
              <a:rPr lang="en-US" sz="100" dirty="0"/>
              <a:t>case 64: {</a:t>
            </a:r>
          </a:p>
          <a:p>
            <a:r>
              <a:rPr lang="en-US" sz="100" dirty="0"/>
              <a:t>double t = 2*y100 - 129;</a:t>
            </a:r>
          </a:p>
          <a:p>
            <a:r>
              <a:rPr lang="en-US" sz="100" dirty="0"/>
              <a:t>return 0.23545076536988703937e0 + (0.44067409206365170888e-2 + (0.43594444916224700881e-4 + (0.36268045617760415178e-6 + (0.25312606430853202748e-8 + (0.14647791812837903061e-10 + 0.68453122631111111110e-13 * t) * t) * t) * t) * t) * t;</a:t>
            </a:r>
          </a:p>
          <a:p>
            <a:r>
              <a:rPr lang="en-US" sz="100" dirty="0"/>
              <a:t>}</a:t>
            </a:r>
          </a:p>
          <a:p>
            <a:r>
              <a:rPr lang="en-US" sz="100" dirty="0"/>
              <a:t>case 65: {</a:t>
            </a:r>
          </a:p>
          <a:p>
            <a:r>
              <a:rPr lang="en-US" sz="100" dirty="0"/>
              <a:t>double t = 2*y100 - 131;</a:t>
            </a:r>
          </a:p>
          <a:p>
            <a:r>
              <a:rPr lang="en-US" sz="100" dirty="0"/>
              <a:t>return 0.24444156740777432838e0 + (0.45855530511605787178e-2 + (0.45832466292683085475e-4 + (0.38352752590033030472e-6 + (0.26819103733055603460e-8 + (0.15489984390884756993e-10 + 0.71933206364444444445e-13 * t) * t) * t) * t) * t) * t;</a:t>
            </a:r>
          </a:p>
          <a:p>
            <a:r>
              <a:rPr lang="en-US" sz="100" dirty="0"/>
              <a:t>}</a:t>
            </a:r>
          </a:p>
          <a:p>
            <a:r>
              <a:rPr lang="en-US" sz="100" dirty="0"/>
              <a:t>case 66: {</a:t>
            </a:r>
          </a:p>
          <a:p>
            <a:r>
              <a:rPr lang="en-US" sz="100" dirty="0"/>
              <a:t>double t = 2*y100 - 133;</a:t>
            </a:r>
          </a:p>
          <a:p>
            <a:r>
              <a:rPr lang="en-US" sz="100" dirty="0"/>
              <a:t>return 0.25379911500634264643e0 + (0.47735723208650032167e-2 + (0.48199253896534185372e-4 + (0.40561404245564732314e-6 + (0.28411932320871165585e-8 + (0.16374705736458320149e-10 + 0.75541379822222222221e-13 * t) * t) * t) * t) * t) * t;</a:t>
            </a:r>
          </a:p>
          <a:p>
            <a:r>
              <a:rPr lang="en-US" sz="100" dirty="0"/>
              <a:t>}</a:t>
            </a:r>
          </a:p>
          <a:p>
            <a:r>
              <a:rPr lang="en-US" sz="100" dirty="0"/>
              <a:t>case 67: {</a:t>
            </a:r>
          </a:p>
          <a:p>
            <a:r>
              <a:rPr lang="en-US" sz="100" dirty="0"/>
              <a:t>double t = 2*y100 - 135;</a:t>
            </a:r>
          </a:p>
          <a:p>
            <a:r>
              <a:rPr lang="en-US" sz="100" dirty="0"/>
              <a:t>return 0.26354234756393613032e0 + (0.49713289477083781266e-2 + (0.50702455036930367504e-4 + (0.42901079254268185722e-6 + (0.30095422058900481753e-8 + (0.17303497025347342498e-10 + 0.79278273368888888890e-13 * t) * t) * t) * t) * t) * t;</a:t>
            </a:r>
          </a:p>
          <a:p>
            <a:r>
              <a:rPr lang="en-US" sz="100" dirty="0"/>
              <a:t>}</a:t>
            </a:r>
          </a:p>
          <a:p>
            <a:r>
              <a:rPr lang="en-US" sz="100" dirty="0"/>
              <a:t>case 68: {</a:t>
            </a:r>
          </a:p>
          <a:p>
            <a:r>
              <a:rPr lang="en-US" sz="100" dirty="0"/>
              <a:t>double t = 2*y100 - 137;</a:t>
            </a:r>
          </a:p>
          <a:p>
            <a:r>
              <a:rPr lang="en-US" sz="100" dirty="0"/>
              <a:t>return 0.27369129607732343398e0 + (0.51793846023052643767e-2 + (0.53350152258326602629e-4 + (0.45379208848865015485e-6 + (0.31874057245814381257e-8 + (0.18277905010245111046e-10 + 0.83144182364444444445e-13 * t) * t) * t) * t) * t) * t;</a:t>
            </a:r>
          </a:p>
          <a:p>
            <a:r>
              <a:rPr lang="en-US" sz="100" dirty="0"/>
              <a:t>}</a:t>
            </a:r>
          </a:p>
          <a:p>
            <a:r>
              <a:rPr lang="en-US" sz="100" dirty="0"/>
              <a:t>case 69: {</a:t>
            </a:r>
          </a:p>
          <a:p>
            <a:r>
              <a:rPr lang="en-US" sz="100" dirty="0"/>
              <a:t>double t = 2*y100 - 139;</a:t>
            </a:r>
          </a:p>
          <a:p>
            <a:r>
              <a:rPr lang="en-US" sz="100" dirty="0"/>
              <a:t>return 0.28426714781640316172e0 + (0.53983341916695141966e-2 + (0.56150884865255810638e-4 + (0.48003589196494734238e-6 + (0.33752476967570796349e-8 + (0.19299477888083469086e-10 + 0.87139049137777777779e-13 * t) * t) * t) * t) * t) * t;</a:t>
            </a:r>
          </a:p>
          <a:p>
            <a:r>
              <a:rPr lang="en-US" sz="100" dirty="0"/>
              <a:t>}</a:t>
            </a:r>
          </a:p>
          <a:p>
            <a:r>
              <a:rPr lang="en-US" sz="100" dirty="0"/>
              <a:t>case 70: {</a:t>
            </a:r>
          </a:p>
          <a:p>
            <a:r>
              <a:rPr lang="en-US" sz="100" dirty="0"/>
              <a:t>double t = 2*y100 - 141;</a:t>
            </a:r>
          </a:p>
          <a:p>
            <a:r>
              <a:rPr lang="en-US" sz="100" dirty="0"/>
              <a:t>return 0.29529231465348519920e0 + (0.56288077305420795663e-2 + (0.59113671189913307427e-4 + (0.50782393781744840482e-6 + (0.35735475025851713168e-8 + (0.20369760937017070382e-10 + 0.91262442613333333334e-13 * t) * t) * t) * t) * t) * t;</a:t>
            </a:r>
          </a:p>
          <a:p>
            <a:r>
              <a:rPr lang="en-US" sz="100" dirty="0"/>
              <a:t>}</a:t>
            </a:r>
          </a:p>
          <a:p>
            <a:r>
              <a:rPr lang="en-US" sz="100" dirty="0"/>
              <a:t>case 71: {</a:t>
            </a:r>
          </a:p>
          <a:p>
            <a:r>
              <a:rPr lang="en-US" sz="100" dirty="0"/>
              <a:t>double t = 2*y100 - 143;</a:t>
            </a:r>
          </a:p>
          <a:p>
            <a:r>
              <a:rPr lang="en-US" sz="100" dirty="0"/>
              <a:t>return 0.30679050522528838613e0 + (0.58714723032745403331e-2 + (0.62248031602197686791e-4 + (0.53724185766200945789e-6 + (0.37827999418960232678e-8 + (0.21490291930444538307e-10 + 0.95513539182222222221e-13 * t) * t) * t) * t) * t) * t;</a:t>
            </a:r>
          </a:p>
          <a:p>
            <a:r>
              <a:rPr lang="en-US" sz="100" dirty="0"/>
              <a:t>}</a:t>
            </a:r>
          </a:p>
          <a:p>
            <a:r>
              <a:rPr lang="en-US" sz="100" dirty="0"/>
              <a:t>case 72: {</a:t>
            </a:r>
          </a:p>
          <a:p>
            <a:r>
              <a:rPr lang="en-US" sz="100" dirty="0"/>
              <a:t>double t = 2*y100 - 145;</a:t>
            </a:r>
          </a:p>
          <a:p>
            <a:r>
              <a:rPr lang="en-US" sz="100" dirty="0"/>
              <a:t>return 0.31878680111173319425e0 + (0.61270341192339103514e-2 + (0.65564012259707640976e-4 + (0.56837930287837738996e-6 + (0.40035151353392378882e-8 + (0.22662596341239294792e-10 + 0.99891109760000000000e-13 * t) * t) * t) * t) * t) * t;</a:t>
            </a:r>
          </a:p>
          <a:p>
            <a:r>
              <a:rPr lang="en-US" sz="100" dirty="0"/>
              <a:t>}</a:t>
            </a:r>
          </a:p>
          <a:p>
            <a:r>
              <a:rPr lang="en-US" sz="100" dirty="0"/>
              <a:t>case 73: {</a:t>
            </a:r>
          </a:p>
          <a:p>
            <a:r>
              <a:rPr lang="en-US" sz="100" dirty="0"/>
              <a:t>double t = 2*y100 - 147;</a:t>
            </a:r>
          </a:p>
          <a:p>
            <a:r>
              <a:rPr lang="en-US" sz="100" dirty="0"/>
              <a:t>return 0.33130773722152622027e0 + (0.63962406646798080903e-2 + (0.69072209592942396666e-4 + (0.60133006661885941812e-6 + (0.42362183765883466691e-8 + (0.23888182347073698382e-10 + 0.10439349811555555556e-12 * t) * t) * t) * t) * t) * t;</a:t>
            </a:r>
          </a:p>
          <a:p>
            <a:r>
              <a:rPr lang="en-US" sz="100" dirty="0"/>
              <a:t>}</a:t>
            </a:r>
          </a:p>
          <a:p>
            <a:r>
              <a:rPr lang="en-US" sz="100" dirty="0"/>
              <a:t>case 74: {</a:t>
            </a:r>
          </a:p>
          <a:p>
            <a:r>
              <a:rPr lang="en-US" sz="100" dirty="0"/>
              <a:t>double t = 2*y100 - 149;</a:t>
            </a:r>
          </a:p>
          <a:p>
            <a:r>
              <a:rPr lang="en-US" sz="100" dirty="0"/>
              <a:t>return 0.34438138658041336523e0 + (0.66798829540414007258e-2 + (0.72783795518603561144e-4 + (0.63619220443228800680e-6 + (0.44814499336514453364e-8 + (0.25168535651285475274e-10 + 0.10901861383111111111e-12 * t) * t) * t) * t) * t) * t;</a:t>
            </a:r>
          </a:p>
          <a:p>
            <a:r>
              <a:rPr lang="en-US" sz="100" dirty="0"/>
              <a:t>}</a:t>
            </a:r>
          </a:p>
          <a:p>
            <a:r>
              <a:rPr lang="en-US" sz="100" dirty="0"/>
              <a:t>case 75: {</a:t>
            </a:r>
          </a:p>
          <a:p>
            <a:r>
              <a:rPr lang="en-US" sz="100" dirty="0"/>
              <a:t>double t = 2*y100 - 151;</a:t>
            </a:r>
          </a:p>
          <a:p>
            <a:r>
              <a:rPr lang="en-US" sz="100" dirty="0"/>
              <a:t>return 0.35803744972380175583e0 + (0.69787978834882685031e-2 + (0.76710543371454822497e-4 + (0.67306815308917386747e-6 + (0.47397647975845228205e-8 + (0.26505114141143050509e-10 + 0.11376390933333333333e-12 * t) * t) * t) * t) * t) * t;</a:t>
            </a:r>
          </a:p>
          <a:p>
            <a:r>
              <a:rPr lang="en-US" sz="100" dirty="0"/>
              <a:t>}</a:t>
            </a:r>
          </a:p>
          <a:p>
            <a:r>
              <a:rPr lang="en-US" sz="100" dirty="0"/>
              <a:t>case 76: {</a:t>
            </a:r>
          </a:p>
          <a:p>
            <a:r>
              <a:rPr lang="en-US" sz="100" dirty="0"/>
              <a:t>double t = 2*y100 - 153;</a:t>
            </a:r>
          </a:p>
          <a:p>
            <a:r>
              <a:rPr lang="en-US" sz="100" dirty="0"/>
              <a:t>return 0.37230734890119724188e0 + (0.72938706896461381003e-2 + (0.80864854542670714092e-4 + (0.71206484718062688779e-6 + (0.50117323769745883805e-8 + (0.27899342394100074165e-10 + 0.11862637614222222222e-12 * t) * t) * t) * t) * t) * t;</a:t>
            </a:r>
          </a:p>
          <a:p>
            <a:r>
              <a:rPr lang="en-US" sz="100" dirty="0"/>
              <a:t>}</a:t>
            </a:r>
          </a:p>
          <a:p>
            <a:r>
              <a:rPr lang="en-US" sz="100" dirty="0"/>
              <a:t>case 77: {</a:t>
            </a:r>
          </a:p>
          <a:p>
            <a:r>
              <a:rPr lang="en-US" sz="100" dirty="0"/>
              <a:t>double t = 2*y100 - 155;</a:t>
            </a:r>
          </a:p>
          <a:p>
            <a:r>
              <a:rPr lang="en-US" sz="100" dirty="0"/>
              <a:t>return 0.38722432730555448223e0 + (0.76260375162549802745e-2 + (0.85259785810004603848e-4 + (0.75329383305171327677e-6 + (0.52979361368388119355e-8 + (0.29352606054164086709e-10 + 0.12360253370666666667e-12 * t) * t) * t) * t) * t) * t;</a:t>
            </a:r>
          </a:p>
          <a:p>
            <a:r>
              <a:rPr lang="en-US" sz="100" dirty="0"/>
              <a:t>}</a:t>
            </a:r>
          </a:p>
          <a:p>
            <a:r>
              <a:rPr lang="en-US" sz="100" dirty="0"/>
              <a:t>case 78: {</a:t>
            </a:r>
          </a:p>
          <a:p>
            <a:r>
              <a:rPr lang="en-US" sz="100" dirty="0"/>
              <a:t>double t = 2*y100 - 157;</a:t>
            </a:r>
          </a:p>
          <a:p>
            <a:r>
              <a:rPr lang="en-US" sz="100" dirty="0"/>
              <a:t>return 0.40282355354616940667e0 + (0.79762880915029728079e-2 + (0.89909077342438246452e-4 + (0.79687137961956194579e-6 + (0.55989731807360403195e-8 + (0.30866246101464869050e-10 + 0.12868841946666666667e-12 * t) * t) * t) * t) * t) * t;</a:t>
            </a:r>
          </a:p>
          <a:p>
            <a:r>
              <a:rPr lang="en-US" sz="100" dirty="0"/>
              <a:t>}</a:t>
            </a:r>
          </a:p>
          <a:p>
            <a:r>
              <a:rPr lang="en-US" sz="100" dirty="0"/>
              <a:t>case 79: {</a:t>
            </a:r>
          </a:p>
          <a:p>
            <a:r>
              <a:rPr lang="en-US" sz="100" dirty="0"/>
              <a:t>double t = 2*y100 - 159;</a:t>
            </a:r>
          </a:p>
          <a:p>
            <a:r>
              <a:rPr lang="en-US" sz="100" dirty="0"/>
              <a:t>return 0.41914223158913787649e0 + (0.83456685186950463538e-2 + (0.94827181359250161335e-4 + (0.84291858561783141014e-6 + (0.59154537751083485684e-8 + (0.32441553034347469291e-10 + 0.13387957943111111111e-12 * t) * t) * t) * t) * t) * t;</a:t>
            </a:r>
          </a:p>
          <a:p>
            <a:r>
              <a:rPr lang="en-US" sz="100" dirty="0"/>
              <a:t>}</a:t>
            </a:r>
          </a:p>
          <a:p>
            <a:r>
              <a:rPr lang="en-US" sz="100" dirty="0"/>
              <a:t>case 80: {</a:t>
            </a:r>
          </a:p>
          <a:p>
            <a:r>
              <a:rPr lang="en-US" sz="100" dirty="0"/>
              <a:t>double t = 2*y100 - 161;</a:t>
            </a:r>
          </a:p>
          <a:p>
            <a:r>
              <a:rPr lang="en-US" sz="100" dirty="0"/>
              <a:t>return 0.43621971639463786896e0 + (0.87352841828289495773e-2 + (0.10002929142066799966e-3 + (0.89156148280219880024e-6 + (0.62480008150788597147e-8 + (0.34079760983458878910e-10 + 0.13917107176888888889e-12 * t) * t) * t) * t) * t) * t;</a:t>
            </a:r>
          </a:p>
          <a:p>
            <a:r>
              <a:rPr lang="en-US" sz="100" dirty="0"/>
              <a:t>}</a:t>
            </a:r>
          </a:p>
          <a:p>
            <a:r>
              <a:rPr lang="en-US" sz="100" dirty="0"/>
              <a:t>case 81: {</a:t>
            </a:r>
          </a:p>
          <a:p>
            <a:r>
              <a:rPr lang="en-US" sz="100" dirty="0"/>
              <a:t>double t = 2*y100 - 163;</a:t>
            </a:r>
          </a:p>
          <a:p>
            <a:r>
              <a:rPr lang="en-US" sz="100" dirty="0"/>
              <a:t>return 0.45409763548534330981e0 + (0.91463027755548240654e-2 + (0.10553137232446167258e-3 + (0.94293113464638623798e-6 + (0.65972492312219959885e-8 + (0.35782041795476563662e-10 + 0.14455745872000000000e-12 * t) * t) * t) * t) * t) * t;</a:t>
            </a:r>
          </a:p>
          <a:p>
            <a:r>
              <a:rPr lang="en-US" sz="100" dirty="0"/>
              <a:t>}</a:t>
            </a:r>
          </a:p>
          <a:p>
            <a:r>
              <a:rPr lang="en-US" sz="100" dirty="0"/>
              <a:t>case 82: {</a:t>
            </a:r>
          </a:p>
          <a:p>
            <a:r>
              <a:rPr lang="en-US" sz="100" dirty="0"/>
              <a:t>double t = 2*y100 - 165;</a:t>
            </a:r>
          </a:p>
          <a:p>
            <a:r>
              <a:rPr lang="en-US" sz="100" dirty="0"/>
              <a:t>return 0.47282001668512331468e0 + (0.95799574408860463394e-2 + (0.11135019058000067469e-3 + (0.99716373005509038080e-6 + (0.69638453369956970347e-8 + (0.37549499088161345850e-10 + 0.15003280712888888889e-12 * t) * t) * t) * t) * t) * t;</a:t>
            </a:r>
          </a:p>
          <a:p>
            <a:r>
              <a:rPr lang="en-US" sz="100" dirty="0"/>
              <a:t>}</a:t>
            </a:r>
          </a:p>
          <a:p>
            <a:r>
              <a:rPr lang="en-US" sz="100" dirty="0"/>
              <a:t>case 83: {</a:t>
            </a:r>
          </a:p>
          <a:p>
            <a:r>
              <a:rPr lang="en-US" sz="100" dirty="0"/>
              <a:t>double t = 2*y100 - 167;</a:t>
            </a:r>
          </a:p>
          <a:p>
            <a:r>
              <a:rPr lang="en-US" sz="100" dirty="0"/>
              <a:t>return 0.49243342227179841649e0 + (0.10037550043909497071e-1 + (0.11750334542845234952e-3 + (0.10544006716188967172e-5 + (0.73484461168242224872e-8 + (0.39383162326435752965e-10 + 0.15559069118222222222e-12 * t) * t) * t) * t) * t) * t;</a:t>
            </a:r>
          </a:p>
          <a:p>
            <a:r>
              <a:rPr lang="en-US" sz="100" dirty="0"/>
              <a:t>}</a:t>
            </a:r>
          </a:p>
          <a:p>
            <a:r>
              <a:rPr lang="en-US" sz="100" dirty="0"/>
              <a:t>case 84: {</a:t>
            </a:r>
          </a:p>
          <a:p>
            <a:r>
              <a:rPr lang="en-US" sz="100" dirty="0"/>
              <a:t>double t = 2*y100 - 169;</a:t>
            </a:r>
          </a:p>
          <a:p>
            <a:r>
              <a:rPr lang="en-US" sz="100" dirty="0"/>
              <a:t>return 0.51298708979209258326e0 + (0.10520454564612427224e-1 + (0.12400930037494996655e-3 + (0.11147886579371265246e-5 + (0.77517184550568711454e-8 + (0.41283980931872622611e-10 + 0.16122419680000000000e-12 * t) * t) * t) * t) * t) * t;</a:t>
            </a:r>
          </a:p>
          <a:p>
            <a:r>
              <a:rPr lang="en-US" sz="100" dirty="0"/>
              <a:t>}</a:t>
            </a:r>
          </a:p>
          <a:p>
            <a:r>
              <a:rPr lang="en-US" sz="100" dirty="0"/>
              <a:t>case 85: {</a:t>
            </a:r>
          </a:p>
          <a:p>
            <a:r>
              <a:rPr lang="en-US" sz="100" dirty="0"/>
              <a:t>double t = 2*y100 - 171;</a:t>
            </a:r>
          </a:p>
          <a:p>
            <a:r>
              <a:rPr lang="en-US" sz="100" dirty="0"/>
              <a:t>return 0.53453307979101369843e0 + (0.11030120618800726938e-1 + (0.13088741519572269581e-3 + (0.11784797595374515432e-5 + (0.81743383063044825400e-8 + (0.43252818449517081051e-10 + 0.16692592640000000000e-12 * t) * t) * t) * t) * t) * t;</a:t>
            </a:r>
          </a:p>
          <a:p>
            <a:r>
              <a:rPr lang="en-US" sz="100" dirty="0"/>
              <a:t>}</a:t>
            </a:r>
          </a:p>
          <a:p>
            <a:r>
              <a:rPr lang="en-US" sz="100" dirty="0"/>
              <a:t>case 86: {</a:t>
            </a:r>
          </a:p>
          <a:p>
            <a:r>
              <a:rPr lang="en-US" sz="100" dirty="0"/>
              <a:t>double t = 2*y100 - 173;</a:t>
            </a:r>
          </a:p>
          <a:p>
            <a:r>
              <a:rPr lang="en-US" sz="100" dirty="0"/>
              <a:t>return 0.55712643071169299478e0 + (0.11568077107929735233e-1 + (0.13815797838036651289e-3 + (0.12456314879260904558e-5 + (0.86169898078969313597e-8 + (0.45290446811539652525e-10 + 0.17268801084444444444e-12 * t) * t) * t) * t) * t) * t;</a:t>
            </a:r>
          </a:p>
          <a:p>
            <a:r>
              <a:rPr lang="en-US" sz="100" dirty="0"/>
              <a:t>}</a:t>
            </a:r>
          </a:p>
          <a:p>
            <a:r>
              <a:rPr lang="en-US" sz="100" dirty="0"/>
              <a:t>case 87: {</a:t>
            </a:r>
          </a:p>
          <a:p>
            <a:r>
              <a:rPr lang="en-US" sz="100" dirty="0"/>
              <a:t>double t = 2*y100 - 175;</a:t>
            </a:r>
          </a:p>
          <a:p>
            <a:r>
              <a:rPr lang="en-US" sz="100" dirty="0"/>
              <a:t>return 0.58082532122519320968e0 + (0.12135935999503877077e-1 + (0.14584223996665838559e-3 + (0.13164068573095710742e-5 + (0.90803643355106020163e-8 + (0.47397540713124619155e-10 + 0.17850211608888888889e-12 * t) * t) * t) * t) * t) * t;</a:t>
            </a:r>
          </a:p>
          <a:p>
            <a:r>
              <a:rPr lang="en-US" sz="100" dirty="0"/>
              <a:t>}</a:t>
            </a:r>
          </a:p>
          <a:p>
            <a:r>
              <a:rPr lang="en-US" sz="100" dirty="0"/>
              <a:t>case 88: {</a:t>
            </a:r>
          </a:p>
          <a:p>
            <a:r>
              <a:rPr lang="en-US" sz="100" dirty="0"/>
              <a:t>double t = 2*y100 - 177;</a:t>
            </a:r>
          </a:p>
          <a:p>
            <a:r>
              <a:rPr lang="en-US" sz="100" dirty="0"/>
              <a:t>return 0.60569124025293375554e0 + (0.12735396239525550361e-1 + (0.15396244472258863344e-3 + (0.13909744385382818253e-5 + (0.95651595032306228245e-8 + (0.49574672127669041550e-10 + 0.18435945564444444444e-12 * t) * t) * t) * t) * t) * t;</a:t>
            </a:r>
          </a:p>
          <a:p>
            <a:r>
              <a:rPr lang="en-US" sz="100" dirty="0"/>
              <a:t>}</a:t>
            </a:r>
          </a:p>
          <a:p>
            <a:r>
              <a:rPr lang="en-US" sz="100" dirty="0"/>
              <a:t>case 89: {</a:t>
            </a:r>
          </a:p>
          <a:p>
            <a:r>
              <a:rPr lang="en-US" sz="100" dirty="0"/>
              <a:t>double t = 2*y100 - 179;</a:t>
            </a:r>
          </a:p>
          <a:p>
            <a:r>
              <a:rPr lang="en-US" sz="100" dirty="0"/>
              <a:t>return 0.63178916494715716894e0 + (0.13368247798287030927e-1 + (0.16254186562762076141e-3 + (0.14695084048334056083e-5 + (0.10072078109604152350e-7 + (0.51822304995680707483e-10 + 0.19025081422222222222e-12 * t) * t) * t) * t) * t) * t;</a:t>
            </a:r>
          </a:p>
          <a:p>
            <a:r>
              <a:rPr lang="en-US" sz="100" dirty="0"/>
              <a:t>}</a:t>
            </a:r>
          </a:p>
          <a:p>
            <a:r>
              <a:rPr lang="en-US" sz="100" dirty="0"/>
              <a:t>case 90: {</a:t>
            </a:r>
          </a:p>
          <a:p>
            <a:r>
              <a:rPr lang="en-US" sz="100" dirty="0"/>
              <a:t>double t = 2*y100 - 181;</a:t>
            </a:r>
          </a:p>
          <a:p>
            <a:r>
              <a:rPr lang="en-US" sz="100" dirty="0"/>
              <a:t>return 0.65918774689725319200e0 + (0.14036375850601992063e-1 + (0.17160483760259706354e-3 + (0.15521885688723188371e-5 + (0.10601827031535280590e-7 + (0.54140790105837520499e-10 + 0.19616655146666666667e-12 * t) * t) * t) * t) * t) * t;</a:t>
            </a:r>
          </a:p>
          <a:p>
            <a:r>
              <a:rPr lang="en-US" sz="100" dirty="0"/>
              <a:t>}</a:t>
            </a:r>
          </a:p>
          <a:p>
            <a:r>
              <a:rPr lang="en-US" sz="100" dirty="0"/>
              <a:t>case 91: {</a:t>
            </a:r>
          </a:p>
          <a:p>
            <a:r>
              <a:rPr lang="en-US" sz="100" dirty="0"/>
              <a:t>double t = 2*y100 - 183;</a:t>
            </a:r>
          </a:p>
          <a:p>
            <a:r>
              <a:rPr lang="en-US" sz="100" dirty="0"/>
              <a:t>return 0.68795950683174433822e0 + (0.14741765091365869084e-1 + (0.18117679143520433835e-3 + (0.16392004108230585213e-5 + (0.11155116068018043001e-7 + (0.56530360194925690374e-10 + 0.20209663662222222222e-12 * t) * t) * t) * t) * t) * t;</a:t>
            </a:r>
          </a:p>
          <a:p>
            <a:r>
              <a:rPr lang="en-US" sz="100" dirty="0"/>
              <a:t>}</a:t>
            </a:r>
          </a:p>
          <a:p>
            <a:r>
              <a:rPr lang="en-US" sz="100" dirty="0"/>
              <a:t>case 92: {</a:t>
            </a:r>
          </a:p>
          <a:p>
            <a:r>
              <a:rPr lang="en-US" sz="100" dirty="0"/>
              <a:t>double t = 2*y100 - 185;</a:t>
            </a:r>
          </a:p>
          <a:p>
            <a:r>
              <a:rPr lang="en-US" sz="100" dirty="0"/>
              <a:t>return 0.71818103808729967036e0 + (0.15486504187117112279e-1 + (0.19128428784550923217e-3 + (0.17307350969359975848e-5 + (0.11732656736113607751e-7 + (0.58991125287563833603e-10 + 0.20803065333333333333e-12 * t) * t) * t) * t) * t) * t;</a:t>
            </a:r>
          </a:p>
          <a:p>
            <a:r>
              <a:rPr lang="en-US" sz="100" dirty="0"/>
              <a:t>}</a:t>
            </a:r>
          </a:p>
          <a:p>
            <a:r>
              <a:rPr lang="en-US" sz="100" dirty="0"/>
              <a:t>case 93: {</a:t>
            </a:r>
          </a:p>
          <a:p>
            <a:r>
              <a:rPr lang="en-US" sz="100" dirty="0"/>
              <a:t>double t = 2*y100 - 187;</a:t>
            </a:r>
          </a:p>
          <a:p>
            <a:r>
              <a:rPr lang="en-US" sz="100" dirty="0"/>
              <a:t>return 0.74993321911726254661e0 + (0.16272790364044783382e-1 + (0.20195505163377912645e-3 + (0.18269894883203346953e-5 + (0.12335161021630225535e-7 + (0.61523068312169087227e-10 + 0.21395783431111111111e-12 * t) * t) * t) * t) * t) * t;</a:t>
            </a:r>
          </a:p>
          <a:p>
            <a:r>
              <a:rPr lang="en-US" sz="100" dirty="0"/>
              <a:t>}</a:t>
            </a:r>
          </a:p>
          <a:p>
            <a:r>
              <a:rPr lang="en-US" sz="100" dirty="0"/>
              <a:t>case 94: {</a:t>
            </a:r>
          </a:p>
          <a:p>
            <a:r>
              <a:rPr lang="en-US" sz="100" dirty="0"/>
              <a:t>double t = 2*y100 - 189;</a:t>
            </a:r>
          </a:p>
          <a:p>
            <a:r>
              <a:rPr lang="en-US" sz="100" dirty="0"/>
              <a:t>return 0.78330143531283492729e0 + (0.17102934132652429240e-1 + (0.21321800585063327041e-3 + (0.19281661395543913713e-5 + (0.12963340087354341574e-7 + (0.64126040998066348872e-10 + 0.21986708942222222222e-12 * t) * t) * t) * t) * t) * t;</a:t>
            </a:r>
          </a:p>
          <a:p>
            <a:r>
              <a:rPr lang="en-US" sz="100" dirty="0"/>
              <a:t>}</a:t>
            </a:r>
          </a:p>
          <a:p>
            <a:r>
              <a:rPr lang="en-US" sz="100" dirty="0"/>
              <a:t>case 95: {</a:t>
            </a:r>
          </a:p>
          <a:p>
            <a:r>
              <a:rPr lang="en-US" sz="100" dirty="0"/>
              <a:t>double t = 2*y100 - 191;</a:t>
            </a:r>
          </a:p>
          <a:p>
            <a:r>
              <a:rPr lang="en-US" sz="100" dirty="0"/>
              <a:t>return 0.81837581041023811832e0 + (0.17979364149044223802e-1 + (0.22510330592753129006e-3 + (0.20344732868018175389e-5 + (0.13617902941839949718e-7 + (0.66799760083972474642e-10 + 0.22574701262222222222e-12 * t) * t) * t) * t) * t) * t;</a:t>
            </a:r>
          </a:p>
          <a:p>
            <a:r>
              <a:rPr lang="en-US" sz="100" dirty="0"/>
              <a:t>}</a:t>
            </a:r>
          </a:p>
          <a:p>
            <a:r>
              <a:rPr lang="en-US" sz="100" dirty="0"/>
              <a:t>case 96: {</a:t>
            </a:r>
          </a:p>
          <a:p>
            <a:r>
              <a:rPr lang="en-US" sz="100" dirty="0"/>
              <a:t>double t = 2*y100 - 193;</a:t>
            </a:r>
          </a:p>
          <a:p>
            <a:r>
              <a:rPr lang="en-US" sz="100" dirty="0"/>
              <a:t>return 0.85525144775685126237e0 + (0.18904632212547561026e-1 + (0.23764237370371255638e-3 + (0.21461248251306387979e-5 + (0.14299555071870523786e-7 + (0.69543803864694171934e-10 + 0.23158593688888888889e-12 * t) * t) * t) * t) * t) * t;</a:t>
            </a:r>
          </a:p>
          <a:p>
            <a:r>
              <a:rPr lang="en-US" sz="100" dirty="0"/>
              <a:t>}</a:t>
            </a:r>
          </a:p>
          <a:p>
            <a:r>
              <a:rPr lang="en-US" sz="100" dirty="0"/>
              <a:t>case 97: {</a:t>
            </a:r>
          </a:p>
          <a:p>
            <a:r>
              <a:rPr lang="en-US" sz="100" dirty="0"/>
              <a:t>double t = 2*y100 - 195;</a:t>
            </a:r>
          </a:p>
          <a:p>
            <a:r>
              <a:rPr lang="en-US" sz="100" dirty="0"/>
              <a:t>return 0.89402868170849933734e0 + (0.19881418399127202569e-1 + (0.25086793128395995798e-3 + (0.22633402747585233180e-5 + (0.15008997042116532283e-7 + (0.72357609075043941261e-10 + 0.23737194737777777778e-12 * t) * t) * t) * t) * t) * t;</a:t>
            </a:r>
          </a:p>
          <a:p>
            <a:r>
              <a:rPr lang="en-US" sz="100" dirty="0"/>
              <a:t>}</a:t>
            </a:r>
          </a:p>
          <a:p>
            <a:r>
              <a:rPr lang="en-US" sz="100" dirty="0"/>
              <a:t>case 98: {</a:t>
            </a:r>
          </a:p>
          <a:p>
            <a:r>
              <a:rPr lang="en-US" sz="100" dirty="0"/>
              <a:t>double t = 2*y100 - 197;</a:t>
            </a:r>
          </a:p>
          <a:p>
            <a:r>
              <a:rPr lang="en-US" sz="100" dirty="0"/>
              <a:t>return 0.93481333942870796363e0 + (0.20912536329780368893e-1 + (0.26481403465998477969e-3 + (0.23863447359754921676e-5 + (0.15746923065472184451e-7 + (0.75240468141720143653e-10 + 0.24309291271111111111e-12 * t) * t) * t) * t) * t) * t;</a:t>
            </a:r>
          </a:p>
          <a:p>
            <a:r>
              <a:rPr lang="en-US" sz="100" dirty="0"/>
              <a:t>}</a:t>
            </a:r>
          </a:p>
          <a:p>
            <a:r>
              <a:rPr lang="en-US" sz="100" dirty="0"/>
              <a:t>case 99: {</a:t>
            </a:r>
          </a:p>
          <a:p>
            <a:r>
              <a:rPr lang="en-US" sz="100" dirty="0"/>
              <a:t>double t = 2*y100 - 199;</a:t>
            </a:r>
          </a:p>
          <a:p>
            <a:r>
              <a:rPr lang="en-US" sz="100" dirty="0"/>
              <a:t>return 0.97771701335885035464e0 + (0.22000938572830479551e-1 + (0.27951610702682383001e-3 + (0.25153688325245314530e-5 + (0.16514019547822821453e-7 + (0.78191526829368231251e-10 + 0.24873652355555555556e-12 * t) * t) * t) * t) * t) * t;</a:t>
            </a:r>
          </a:p>
          <a:p>
            <a:r>
              <a:rPr lang="en-US" sz="100" dirty="0"/>
              <a:t>}</a:t>
            </a:r>
          </a:p>
          <a:p>
            <a:r>
              <a:rPr lang="en-US" sz="100" dirty="0"/>
              <a:t>  }</a:t>
            </a:r>
          </a:p>
          <a:p>
            <a:endParaRPr lang="en-US" sz="100" dirty="0"/>
          </a:p>
        </p:txBody>
      </p:sp>
      <p:sp>
        <p:nvSpPr>
          <p:cNvPr id="5" name="Left Brace 4">
            <a:extLst>
              <a:ext uri="{FF2B5EF4-FFF2-40B4-BE49-F238E27FC236}">
                <a16:creationId xmlns:a16="http://schemas.microsoft.com/office/drawing/2014/main" id="{5EBB5A40-97B8-2FFA-C16A-8DF01F996159}"/>
              </a:ext>
            </a:extLst>
          </p:cNvPr>
          <p:cNvSpPr/>
          <p:nvPr/>
        </p:nvSpPr>
        <p:spPr>
          <a:xfrm>
            <a:off x="9048796" y="1124856"/>
            <a:ext cx="390144" cy="5900783"/>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526D04FA-0C65-378A-EC80-3A45F48A9830}"/>
              </a:ext>
            </a:extLst>
          </p:cNvPr>
          <p:cNvSpPr txBox="1"/>
          <p:nvPr/>
        </p:nvSpPr>
        <p:spPr>
          <a:xfrm>
            <a:off x="7244380" y="2921085"/>
            <a:ext cx="1804416" cy="2308324"/>
          </a:xfrm>
          <a:prstGeom prst="rect">
            <a:avLst/>
          </a:prstGeom>
          <a:noFill/>
        </p:spPr>
        <p:txBody>
          <a:bodyPr wrap="square" rtlCol="0">
            <a:spAutoFit/>
          </a:bodyPr>
          <a:lstStyle/>
          <a:p>
            <a:r>
              <a:rPr lang="en-US" sz="2400" dirty="0"/>
              <a:t>Yes, this is actually the code from that library. These are all branches.</a:t>
            </a:r>
          </a:p>
        </p:txBody>
      </p:sp>
    </p:spTree>
    <p:extLst>
      <p:ext uri="{BB962C8B-B14F-4D97-AF65-F5344CB8AC3E}">
        <p14:creationId xmlns:p14="http://schemas.microsoft.com/office/powerpoint/2010/main" val="2498904990"/>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windowed multipole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61</a:t>
            </a:fld>
            <a:endParaRPr lang="en-US" dirty="0"/>
          </a:p>
        </p:txBody>
      </p:sp>
      <p:sp>
        <p:nvSpPr>
          <p:cNvPr id="2" name="Rectangle 1">
            <a:extLst>
              <a:ext uri="{FF2B5EF4-FFF2-40B4-BE49-F238E27FC236}">
                <a16:creationId xmlns:a16="http://schemas.microsoft.com/office/drawing/2014/main" id="{C63861D9-7010-6FC8-B710-5730AD660173}"/>
              </a:ext>
            </a:extLst>
          </p:cNvPr>
          <p:cNvSpPr/>
          <p:nvPr/>
        </p:nvSpPr>
        <p:spPr>
          <a:xfrm>
            <a:off x="475488" y="1104281"/>
            <a:ext cx="7893453" cy="246746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b="0" strike="noStrike" spc="-1" dirty="0">
                <a:solidFill>
                  <a:srgbClr val="000000"/>
                </a:solidFill>
                <a:latin typeface="Arial"/>
                <a:ea typeface="DejaVu Sans"/>
              </a:rPr>
              <a:t>Far better approach for GPUs. We approximate</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Just a Gauss-Hermite quadrature:</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Which reduces the </a:t>
            </a:r>
            <a:r>
              <a:rPr lang="en-US" sz="2400" spc="-1" dirty="0" err="1">
                <a:solidFill>
                  <a:srgbClr val="000000"/>
                </a:solidFill>
                <a:latin typeface="Arial"/>
              </a:rPr>
              <a:t>Faddeeva</a:t>
            </a:r>
            <a:r>
              <a:rPr lang="en-US" sz="2400" spc="-1" dirty="0">
                <a:solidFill>
                  <a:srgbClr val="000000"/>
                </a:solidFill>
                <a:latin typeface="Arial"/>
              </a:rPr>
              <a:t> function to be a weighted sum over poles in the (lower) complex plane!</a:t>
            </a:r>
          </a:p>
        </p:txBody>
      </p:sp>
      <p:sp>
        <p:nvSpPr>
          <p:cNvPr id="534" name="TextBox 533">
            <a:extLst>
              <a:ext uri="{FF2B5EF4-FFF2-40B4-BE49-F238E27FC236}">
                <a16:creationId xmlns:a16="http://schemas.microsoft.com/office/drawing/2014/main" id="{306CF396-A411-EA31-13A5-EEC50A5C5287}"/>
              </a:ext>
            </a:extLst>
          </p:cNvPr>
          <p:cNvSpPr txBox="1"/>
          <p:nvPr/>
        </p:nvSpPr>
        <p:spPr>
          <a:xfrm>
            <a:off x="2932602" y="6088949"/>
            <a:ext cx="8123736" cy="646331"/>
          </a:xfrm>
          <a:prstGeom prst="rect">
            <a:avLst/>
          </a:prstGeom>
          <a:noFill/>
        </p:spPr>
        <p:txBody>
          <a:bodyPr wrap="square" rtlCol="0">
            <a:spAutoFit/>
          </a:bodyPr>
          <a:lstStyle/>
          <a:p>
            <a:r>
              <a:rPr lang="en-US" sz="1200" b="0" strike="noStrike" spc="-1" dirty="0">
                <a:solidFill>
                  <a:srgbClr val="000000"/>
                </a:solidFill>
                <a:latin typeface="Arial"/>
                <a:ea typeface="DejaVu Sans"/>
              </a:rPr>
              <a:t>* </a:t>
            </a:r>
            <a:r>
              <a:rPr lang="en-US" sz="1200" dirty="0">
                <a:effectLst/>
                <a:latin typeface="SFRM1200"/>
              </a:rPr>
              <a:t>B. Forget, J. Yu, and G. Ridley, “Performance Improvements of the Windowed Multipole Formalism using a Rational Fraction Approximation of the </a:t>
            </a:r>
            <a:r>
              <a:rPr lang="en-US" sz="1200" dirty="0" err="1">
                <a:effectLst/>
                <a:latin typeface="SFRM1200"/>
              </a:rPr>
              <a:t>Faddeeva</a:t>
            </a:r>
            <a:r>
              <a:rPr lang="en-US" sz="1200" dirty="0">
                <a:effectLst/>
                <a:latin typeface="SFRM1200"/>
              </a:rPr>
              <a:t> Function,” in </a:t>
            </a:r>
            <a:r>
              <a:rPr lang="en-US" sz="1200" dirty="0">
                <a:effectLst/>
                <a:latin typeface="SFTI1200"/>
              </a:rPr>
              <a:t>International Conference on Physics of Reactors 2022</a:t>
            </a:r>
            <a:r>
              <a:rPr lang="en-US" sz="1200" dirty="0">
                <a:effectLst/>
                <a:latin typeface="SFRM1200"/>
              </a:rPr>
              <a:t>, Pittsburg, PA, May 2022. </a:t>
            </a:r>
            <a:endParaRPr lang="en-US" sz="1200" dirty="0"/>
          </a:p>
          <a:p>
            <a:endParaRPr lang="en-US" sz="1200" dirty="0"/>
          </a:p>
        </p:txBody>
      </p:sp>
      <p:pic>
        <p:nvPicPr>
          <p:cNvPr id="535" name="Picture 534">
            <a:extLst>
              <a:ext uri="{FF2B5EF4-FFF2-40B4-BE49-F238E27FC236}">
                <a16:creationId xmlns:a16="http://schemas.microsoft.com/office/drawing/2014/main" id="{20E166AE-4543-C478-FB2C-922DEADACBE6}"/>
              </a:ext>
            </a:extLst>
          </p:cNvPr>
          <p:cNvPicPr>
            <a:picLocks noChangeAspect="1"/>
          </p:cNvPicPr>
          <p:nvPr/>
        </p:nvPicPr>
        <p:blipFill>
          <a:blip r:embed="rId3"/>
          <a:stretch>
            <a:fillRect/>
          </a:stretch>
        </p:blipFill>
        <p:spPr>
          <a:xfrm>
            <a:off x="1382267" y="1619211"/>
            <a:ext cx="4139040" cy="1118784"/>
          </a:xfrm>
          <a:prstGeom prst="rect">
            <a:avLst/>
          </a:prstGeom>
        </p:spPr>
      </p:pic>
      <p:pic>
        <p:nvPicPr>
          <p:cNvPr id="7" name="Picture 6">
            <a:extLst>
              <a:ext uri="{FF2B5EF4-FFF2-40B4-BE49-F238E27FC236}">
                <a16:creationId xmlns:a16="http://schemas.microsoft.com/office/drawing/2014/main" id="{C0232BCB-0AD1-EA92-87F2-30C2219E5D5E}"/>
              </a:ext>
            </a:extLst>
          </p:cNvPr>
          <p:cNvPicPr>
            <a:picLocks noChangeAspect="1"/>
          </p:cNvPicPr>
          <p:nvPr/>
        </p:nvPicPr>
        <p:blipFill>
          <a:blip r:embed="rId4"/>
          <a:stretch>
            <a:fillRect/>
          </a:stretch>
        </p:blipFill>
        <p:spPr>
          <a:xfrm>
            <a:off x="807573" y="3504545"/>
            <a:ext cx="5288427" cy="1190048"/>
          </a:xfrm>
          <a:prstGeom prst="rect">
            <a:avLst/>
          </a:prstGeom>
        </p:spPr>
      </p:pic>
      <p:pic>
        <p:nvPicPr>
          <p:cNvPr id="8" name="Picture 7">
            <a:extLst>
              <a:ext uri="{FF2B5EF4-FFF2-40B4-BE49-F238E27FC236}">
                <a16:creationId xmlns:a16="http://schemas.microsoft.com/office/drawing/2014/main" id="{9B296BF0-FB6C-7877-4937-6560D13678B8}"/>
              </a:ext>
            </a:extLst>
          </p:cNvPr>
          <p:cNvPicPr>
            <a:picLocks noChangeAspect="1"/>
          </p:cNvPicPr>
          <p:nvPr/>
        </p:nvPicPr>
        <p:blipFill>
          <a:blip r:embed="rId5"/>
          <a:stretch>
            <a:fillRect/>
          </a:stretch>
        </p:blipFill>
        <p:spPr>
          <a:xfrm>
            <a:off x="7248662" y="3123879"/>
            <a:ext cx="4463550" cy="1123531"/>
          </a:xfrm>
          <a:prstGeom prst="rect">
            <a:avLst/>
          </a:prstGeom>
        </p:spPr>
      </p:pic>
      <p:sp>
        <p:nvSpPr>
          <p:cNvPr id="9" name="Rectangle 8">
            <a:extLst>
              <a:ext uri="{FF2B5EF4-FFF2-40B4-BE49-F238E27FC236}">
                <a16:creationId xmlns:a16="http://schemas.microsoft.com/office/drawing/2014/main" id="{9B0435CC-521C-D272-18A6-FBEE3FB41BA7}"/>
              </a:ext>
            </a:extLst>
          </p:cNvPr>
          <p:cNvSpPr/>
          <p:nvPr/>
        </p:nvSpPr>
        <p:spPr>
          <a:xfrm>
            <a:off x="7947207" y="3369849"/>
            <a:ext cx="299103" cy="586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39AC2DB-9EF4-9051-DB1E-4741582DF3CA}"/>
              </a:ext>
            </a:extLst>
          </p:cNvPr>
          <p:cNvSpPr txBox="1"/>
          <p:nvPr/>
        </p:nvSpPr>
        <p:spPr>
          <a:xfrm>
            <a:off x="7947207" y="3502806"/>
            <a:ext cx="375449" cy="369332"/>
          </a:xfrm>
          <a:prstGeom prst="rect">
            <a:avLst/>
          </a:prstGeom>
          <a:noFill/>
        </p:spPr>
        <p:txBody>
          <a:bodyPr wrap="square" rtlCol="0">
            <a:spAutoFit/>
          </a:bodyPr>
          <a:lstStyle/>
          <a:p>
            <a:r>
              <a:rPr lang="en-US" dirty="0"/>
              <a:t>≅</a:t>
            </a:r>
          </a:p>
        </p:txBody>
      </p:sp>
      <p:sp>
        <p:nvSpPr>
          <p:cNvPr id="11" name="Rectangle 10">
            <a:extLst>
              <a:ext uri="{FF2B5EF4-FFF2-40B4-BE49-F238E27FC236}">
                <a16:creationId xmlns:a16="http://schemas.microsoft.com/office/drawing/2014/main" id="{EA6979E3-A7B1-864D-2ED3-4A538E5B44FA}"/>
              </a:ext>
            </a:extLst>
          </p:cNvPr>
          <p:cNvSpPr/>
          <p:nvPr/>
        </p:nvSpPr>
        <p:spPr>
          <a:xfrm>
            <a:off x="6818877" y="3088822"/>
            <a:ext cx="5143254" cy="1190049"/>
          </a:xfrm>
          <a:prstGeom prst="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D91012C-FDD6-C62E-B2E8-993B4C3E74F7}"/>
              </a:ext>
            </a:extLst>
          </p:cNvPr>
          <p:cNvSpPr/>
          <p:nvPr/>
        </p:nvSpPr>
        <p:spPr>
          <a:xfrm>
            <a:off x="7471695" y="2190547"/>
            <a:ext cx="3240246"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The result:</a:t>
            </a:r>
          </a:p>
        </p:txBody>
      </p:sp>
    </p:spTree>
    <p:extLst>
      <p:ext uri="{BB962C8B-B14F-4D97-AF65-F5344CB8AC3E}">
        <p14:creationId xmlns:p14="http://schemas.microsoft.com/office/powerpoint/2010/main" val="4272061312"/>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windowed multipole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62</a:t>
            </a:fld>
            <a:endParaRPr lang="en-US" dirty="0"/>
          </a:p>
        </p:txBody>
      </p:sp>
      <p:sp>
        <p:nvSpPr>
          <p:cNvPr id="2" name="Rectangle 1">
            <a:extLst>
              <a:ext uri="{FF2B5EF4-FFF2-40B4-BE49-F238E27FC236}">
                <a16:creationId xmlns:a16="http://schemas.microsoft.com/office/drawing/2014/main" id="{C63861D9-7010-6FC8-B710-5730AD660173}"/>
              </a:ext>
            </a:extLst>
          </p:cNvPr>
          <p:cNvSpPr/>
          <p:nvPr/>
        </p:nvSpPr>
        <p:spPr>
          <a:xfrm>
            <a:off x="442136" y="945794"/>
            <a:ext cx="4980932" cy="13250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spc="-1" dirty="0">
                <a:solidFill>
                  <a:srgbClr val="000000"/>
                </a:solidFill>
                <a:latin typeface="Arial"/>
              </a:rPr>
              <a:t>How well does it work?</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chemeClr val="accent6"/>
                </a:solidFill>
                <a:latin typeface="Arial"/>
              </a:rPr>
              <a:t>Great!</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My contributions:</a:t>
            </a: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Implementation of the CPU code</a:t>
            </a: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Implementation of the GPU code</a:t>
            </a: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Observing WMP may outperform pointwise XS with many temperature CPU problems</a:t>
            </a: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Showed WMP outperforms when temperature interpolation takes place</a:t>
            </a:r>
          </a:p>
          <a:p>
            <a:pPr marL="342900" indent="-342900">
              <a:lnSpc>
                <a:spcPct val="100000"/>
              </a:lnSpc>
              <a:buClr>
                <a:srgbClr val="000000"/>
              </a:buClr>
              <a:buSzPct val="45000"/>
              <a:buFont typeface="Arial" panose="020B0604020202020204" pitchFamily="34" charset="0"/>
              <a:buChar char="•"/>
            </a:pPr>
            <a:endParaRPr lang="en-US" sz="2400" spc="-1" dirty="0">
              <a:solidFill>
                <a:srgbClr val="000000"/>
              </a:solidFill>
              <a:latin typeface="Arial"/>
            </a:endParaRPr>
          </a:p>
        </p:txBody>
      </p:sp>
      <p:sp>
        <p:nvSpPr>
          <p:cNvPr id="534" name="TextBox 533">
            <a:extLst>
              <a:ext uri="{FF2B5EF4-FFF2-40B4-BE49-F238E27FC236}">
                <a16:creationId xmlns:a16="http://schemas.microsoft.com/office/drawing/2014/main" id="{306CF396-A411-EA31-13A5-EEC50A5C5287}"/>
              </a:ext>
            </a:extLst>
          </p:cNvPr>
          <p:cNvSpPr txBox="1"/>
          <p:nvPr/>
        </p:nvSpPr>
        <p:spPr>
          <a:xfrm>
            <a:off x="2932602" y="6088949"/>
            <a:ext cx="8123736" cy="646331"/>
          </a:xfrm>
          <a:prstGeom prst="rect">
            <a:avLst/>
          </a:prstGeom>
          <a:noFill/>
        </p:spPr>
        <p:txBody>
          <a:bodyPr wrap="square" rtlCol="0">
            <a:spAutoFit/>
          </a:bodyPr>
          <a:lstStyle/>
          <a:p>
            <a:r>
              <a:rPr lang="en-US" sz="1200" b="0" strike="noStrike" spc="-1" dirty="0">
                <a:solidFill>
                  <a:srgbClr val="000000"/>
                </a:solidFill>
                <a:latin typeface="Arial"/>
                <a:ea typeface="DejaVu Sans"/>
              </a:rPr>
              <a:t>* </a:t>
            </a:r>
            <a:r>
              <a:rPr lang="en-US" sz="1200" dirty="0">
                <a:effectLst/>
                <a:latin typeface="SFRM1200"/>
              </a:rPr>
              <a:t>B. Forget, J. Yu, and G. Ridley, “Performance Improvements of the Windowed Multipole Formalism using a Rational Fraction Approximation of the </a:t>
            </a:r>
            <a:r>
              <a:rPr lang="en-US" sz="1200" dirty="0" err="1">
                <a:effectLst/>
                <a:latin typeface="SFRM1200"/>
              </a:rPr>
              <a:t>Faddeeva</a:t>
            </a:r>
            <a:r>
              <a:rPr lang="en-US" sz="1200" dirty="0">
                <a:effectLst/>
                <a:latin typeface="SFRM1200"/>
              </a:rPr>
              <a:t> Function,” in </a:t>
            </a:r>
            <a:r>
              <a:rPr lang="en-US" sz="1200" dirty="0">
                <a:effectLst/>
                <a:latin typeface="SFTI1200"/>
              </a:rPr>
              <a:t>International Conference on Physics of Reactors 2022</a:t>
            </a:r>
            <a:r>
              <a:rPr lang="en-US" sz="1200" dirty="0">
                <a:effectLst/>
                <a:latin typeface="SFRM1200"/>
              </a:rPr>
              <a:t>, Pittsburg, PA, May 2022. </a:t>
            </a:r>
            <a:endParaRPr lang="en-US" sz="1200" dirty="0"/>
          </a:p>
          <a:p>
            <a:endParaRPr lang="en-US" sz="1200" dirty="0"/>
          </a:p>
        </p:txBody>
      </p:sp>
      <p:sp>
        <p:nvSpPr>
          <p:cNvPr id="9" name="Rectangle 8">
            <a:extLst>
              <a:ext uri="{FF2B5EF4-FFF2-40B4-BE49-F238E27FC236}">
                <a16:creationId xmlns:a16="http://schemas.microsoft.com/office/drawing/2014/main" id="{9B0435CC-521C-D272-18A6-FBEE3FB41BA7}"/>
              </a:ext>
            </a:extLst>
          </p:cNvPr>
          <p:cNvSpPr/>
          <p:nvPr/>
        </p:nvSpPr>
        <p:spPr>
          <a:xfrm>
            <a:off x="7947207" y="3369849"/>
            <a:ext cx="299103" cy="586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aph with colored lines and numbers&#10;&#10;Description automatically generated">
            <a:extLst>
              <a:ext uri="{FF2B5EF4-FFF2-40B4-BE49-F238E27FC236}">
                <a16:creationId xmlns:a16="http://schemas.microsoft.com/office/drawing/2014/main" id="{6ED93042-BEC5-9903-9EAE-1728FF195C52}"/>
              </a:ext>
            </a:extLst>
          </p:cNvPr>
          <p:cNvPicPr>
            <a:picLocks noChangeAspect="1"/>
          </p:cNvPicPr>
          <p:nvPr/>
        </p:nvPicPr>
        <p:blipFill rotWithShape="1">
          <a:blip r:embed="rId3"/>
          <a:srcRect t="5771"/>
          <a:stretch/>
        </p:blipFill>
        <p:spPr>
          <a:xfrm>
            <a:off x="5798454" y="916189"/>
            <a:ext cx="6241738" cy="4411163"/>
          </a:xfrm>
          <a:prstGeom prst="rect">
            <a:avLst/>
          </a:prstGeom>
        </p:spPr>
      </p:pic>
      <p:sp>
        <p:nvSpPr>
          <p:cNvPr id="6" name="TextBox 5">
            <a:extLst>
              <a:ext uri="{FF2B5EF4-FFF2-40B4-BE49-F238E27FC236}">
                <a16:creationId xmlns:a16="http://schemas.microsoft.com/office/drawing/2014/main" id="{C59ABB2E-86E1-87CF-1D29-A2399C033731}"/>
              </a:ext>
            </a:extLst>
          </p:cNvPr>
          <p:cNvSpPr txBox="1"/>
          <p:nvPr/>
        </p:nvSpPr>
        <p:spPr>
          <a:xfrm>
            <a:off x="6614104" y="5199042"/>
            <a:ext cx="5426088" cy="830997"/>
          </a:xfrm>
          <a:prstGeom prst="rect">
            <a:avLst/>
          </a:prstGeom>
          <a:noFill/>
        </p:spPr>
        <p:txBody>
          <a:bodyPr wrap="square" rtlCol="0">
            <a:spAutoFit/>
          </a:bodyPr>
          <a:lstStyle/>
          <a:p>
            <a:r>
              <a:rPr lang="en-US" sz="2400" dirty="0"/>
              <a:t>Above: WMP beats the conventional approach for general temperatures!</a:t>
            </a:r>
          </a:p>
        </p:txBody>
      </p:sp>
    </p:spTree>
    <p:extLst>
      <p:ext uri="{BB962C8B-B14F-4D97-AF65-F5344CB8AC3E}">
        <p14:creationId xmlns:p14="http://schemas.microsoft.com/office/powerpoint/2010/main" val="3660146113"/>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err="1">
                <a:latin typeface="+mj-lt"/>
              </a:rPr>
              <a:t>gpu</a:t>
            </a:r>
            <a:r>
              <a:rPr lang="en-US" sz="4000" cap="all" dirty="0">
                <a:latin typeface="+mj-lt"/>
              </a:rPr>
              <a:t> </a:t>
            </a:r>
            <a:r>
              <a:rPr lang="en-US" sz="4000" cap="all" dirty="0" err="1">
                <a:latin typeface="+mj-lt"/>
              </a:rPr>
              <a:t>openmc</a:t>
            </a:r>
            <a:r>
              <a:rPr lang="en-US" sz="4000" cap="all" dirty="0">
                <a:latin typeface="+mj-lt"/>
              </a:rPr>
              <a:t> at </a:t>
            </a:r>
            <a:r>
              <a:rPr lang="en-US" sz="4000" cap="all" dirty="0" err="1">
                <a:latin typeface="+mj-lt"/>
              </a:rPr>
              <a:t>mit</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63</a:t>
            </a:fld>
            <a:endParaRPr lang="en-US" dirty="0"/>
          </a:p>
        </p:txBody>
      </p:sp>
      <p:sp>
        <p:nvSpPr>
          <p:cNvPr id="2" name="Rectangle 1">
            <a:extLst>
              <a:ext uri="{FF2B5EF4-FFF2-40B4-BE49-F238E27FC236}">
                <a16:creationId xmlns:a16="http://schemas.microsoft.com/office/drawing/2014/main" id="{C63861D9-7010-6FC8-B710-5730AD660173}"/>
              </a:ext>
            </a:extLst>
          </p:cNvPr>
          <p:cNvSpPr/>
          <p:nvPr/>
        </p:nvSpPr>
        <p:spPr>
          <a:xfrm>
            <a:off x="610840" y="1116420"/>
            <a:ext cx="4232820" cy="13250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One last result to show:</a:t>
            </a:r>
          </a:p>
          <a:p>
            <a:pPr marL="342900" indent="-342900">
              <a:lnSpc>
                <a:spcPct val="100000"/>
              </a:lnSpc>
              <a:buClr>
                <a:srgbClr val="000000"/>
              </a:buClr>
              <a:buSzPct val="45000"/>
              <a:buFont typeface="Arial" panose="020B0604020202020204" pitchFamily="34" charset="0"/>
              <a:buChar char="•"/>
            </a:pPr>
            <a:endParaRPr lang="en-US" sz="2400" spc="-1" dirty="0">
              <a:solidFill>
                <a:srgbClr val="000000"/>
              </a:solidFill>
              <a:latin typeface="Arial"/>
            </a:endParaRP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How did the code compare to Argonne’s performance results?</a:t>
            </a:r>
          </a:p>
          <a:p>
            <a:pPr marL="342900" indent="-342900">
              <a:lnSpc>
                <a:spcPct val="100000"/>
              </a:lnSpc>
              <a:buClr>
                <a:srgbClr val="000000"/>
              </a:buClr>
              <a:buSzPct val="45000"/>
              <a:buFont typeface="Arial" panose="020B0604020202020204" pitchFamily="34" charset="0"/>
              <a:buChar char="•"/>
            </a:pPr>
            <a:endParaRPr lang="en-US" sz="2400" spc="-1" dirty="0">
              <a:solidFill>
                <a:srgbClr val="000000"/>
              </a:solidFill>
              <a:latin typeface="Arial"/>
            </a:endParaRP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Equivalent, but requiring more particles</a:t>
            </a:r>
          </a:p>
          <a:p>
            <a:pPr marL="342900" indent="-342900">
              <a:lnSpc>
                <a:spcPct val="100000"/>
              </a:lnSpc>
              <a:buClr>
                <a:srgbClr val="000000"/>
              </a:buClr>
              <a:buSzPct val="45000"/>
              <a:buFont typeface="Arial" panose="020B0604020202020204" pitchFamily="34" charset="0"/>
              <a:buChar char="•"/>
            </a:pPr>
            <a:endParaRPr lang="en-US" sz="2400" spc="-1" dirty="0">
              <a:solidFill>
                <a:srgbClr val="000000"/>
              </a:solidFill>
              <a:latin typeface="Arial"/>
            </a:endParaRP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latin typeface="Arial"/>
              </a:rPr>
              <a:t>CUDA 12 helped a ton!</a:t>
            </a:r>
          </a:p>
        </p:txBody>
      </p:sp>
      <p:sp>
        <p:nvSpPr>
          <p:cNvPr id="9" name="Rectangle 8">
            <a:extLst>
              <a:ext uri="{FF2B5EF4-FFF2-40B4-BE49-F238E27FC236}">
                <a16:creationId xmlns:a16="http://schemas.microsoft.com/office/drawing/2014/main" id="{9B0435CC-521C-D272-18A6-FBEE3FB41BA7}"/>
              </a:ext>
            </a:extLst>
          </p:cNvPr>
          <p:cNvSpPr/>
          <p:nvPr/>
        </p:nvSpPr>
        <p:spPr>
          <a:xfrm>
            <a:off x="7947207" y="3369849"/>
            <a:ext cx="299103" cy="586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aph with blue and orange lines&#10;&#10;Description automatically generated">
            <a:extLst>
              <a:ext uri="{FF2B5EF4-FFF2-40B4-BE49-F238E27FC236}">
                <a16:creationId xmlns:a16="http://schemas.microsoft.com/office/drawing/2014/main" id="{761BECC0-FF40-DB3B-9CE1-0083A38EC2DB}"/>
              </a:ext>
            </a:extLst>
          </p:cNvPr>
          <p:cNvPicPr>
            <a:picLocks noChangeAspect="1"/>
          </p:cNvPicPr>
          <p:nvPr/>
        </p:nvPicPr>
        <p:blipFill rotWithShape="1">
          <a:blip r:embed="rId3"/>
          <a:srcRect l="-1540" t="4844" r="1540" b="-3623"/>
          <a:stretch/>
        </p:blipFill>
        <p:spPr>
          <a:xfrm>
            <a:off x="5109162" y="1078332"/>
            <a:ext cx="6874601" cy="5093014"/>
          </a:xfrm>
          <a:prstGeom prst="rect">
            <a:avLst/>
          </a:prstGeom>
        </p:spPr>
      </p:pic>
    </p:spTree>
    <p:extLst>
      <p:ext uri="{BB962C8B-B14F-4D97-AF65-F5344CB8AC3E}">
        <p14:creationId xmlns:p14="http://schemas.microsoft.com/office/powerpoint/2010/main" val="2915327729"/>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t>part 2 conclusions</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64</a:t>
            </a:fld>
            <a:endParaRPr lang="en-US" dirty="0"/>
          </a:p>
        </p:txBody>
      </p:sp>
      <p:sp>
        <p:nvSpPr>
          <p:cNvPr id="2" name="Rectangle 1">
            <a:extLst>
              <a:ext uri="{FF2B5EF4-FFF2-40B4-BE49-F238E27FC236}">
                <a16:creationId xmlns:a16="http://schemas.microsoft.com/office/drawing/2014/main" id="{C63861D9-7010-6FC8-B710-5730AD660173}"/>
              </a:ext>
            </a:extLst>
          </p:cNvPr>
          <p:cNvSpPr/>
          <p:nvPr/>
        </p:nvSpPr>
        <p:spPr>
          <a:xfrm>
            <a:off x="610840" y="921550"/>
            <a:ext cx="11146574" cy="459483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rPr>
              <a:t>Suggest use of windowed multipole for development of future GPU MC apps</a:t>
            </a:r>
          </a:p>
          <a:p>
            <a:pPr marL="342900" indent="-342900">
              <a:lnSpc>
                <a:spcPct val="100000"/>
              </a:lnSpc>
              <a:buClr>
                <a:srgbClr val="000000"/>
              </a:buClr>
              <a:buSzPct val="45000"/>
              <a:buFont typeface="Arial" panose="020B0604020202020204" pitchFamily="34" charset="0"/>
              <a:buChar char="•"/>
            </a:pPr>
            <a:endParaRPr lang="en-US" sz="2400" spc="-1" dirty="0">
              <a:solidFill>
                <a:srgbClr val="000000"/>
              </a:solidFill>
            </a:endParaRPr>
          </a:p>
          <a:p>
            <a:pPr marL="342900" indent="-342900">
              <a:lnSpc>
                <a:spcPct val="100000"/>
              </a:lnSpc>
              <a:buClr>
                <a:srgbClr val="000000"/>
              </a:buClr>
              <a:buSzPct val="45000"/>
              <a:buFont typeface="Arial" panose="020B0604020202020204" pitchFamily="34" charset="0"/>
              <a:buChar char="•"/>
            </a:pPr>
            <a:r>
              <a:rPr lang="en-US" sz="2400" spc="-1" dirty="0">
                <a:solidFill>
                  <a:srgbClr val="000000"/>
                </a:solidFill>
              </a:rPr>
              <a:t>Suggest extension / improvement studies on WMP</a:t>
            </a:r>
          </a:p>
          <a:p>
            <a:pPr marL="800100" lvl="1" indent="-342900">
              <a:buClr>
                <a:srgbClr val="000000"/>
              </a:buClr>
              <a:buSzPct val="45000"/>
              <a:buFont typeface="Arial" panose="020B0604020202020204" pitchFamily="34" charset="0"/>
              <a:buChar char="•"/>
            </a:pPr>
            <a:r>
              <a:rPr lang="en-US" sz="2400" spc="-1" dirty="0">
                <a:solidFill>
                  <a:srgbClr val="000000"/>
                </a:solidFill>
              </a:rPr>
              <a:t>Barycentric rational polynomial representation with semi-analytic broadening</a:t>
            </a:r>
          </a:p>
          <a:p>
            <a:pPr marL="800100" lvl="1" indent="-342900">
              <a:buClr>
                <a:srgbClr val="000000"/>
              </a:buClr>
              <a:buSzPct val="45000"/>
              <a:buFont typeface="Arial" panose="020B0604020202020204" pitchFamily="34" charset="0"/>
              <a:buChar char="•"/>
            </a:pPr>
            <a:r>
              <a:rPr lang="en-US" sz="2400" spc="-1" dirty="0">
                <a:solidFill>
                  <a:srgbClr val="000000"/>
                </a:solidFill>
              </a:rPr>
              <a:t>We have too many poles! RKFIT gives less poles, better/equal fit. AAA rules...</a:t>
            </a:r>
          </a:p>
          <a:p>
            <a:pPr marL="800100" lvl="1" indent="-342900">
              <a:buClr>
                <a:srgbClr val="000000"/>
              </a:buClr>
              <a:buSzPct val="45000"/>
              <a:buFont typeface="Arial" panose="020B0604020202020204" pitchFamily="34" charset="0"/>
              <a:buChar char="•"/>
            </a:pPr>
            <a:r>
              <a:rPr lang="en-US" sz="2400" spc="-1" dirty="0">
                <a:solidFill>
                  <a:srgbClr val="000000"/>
                </a:solidFill>
              </a:rPr>
              <a:t>Extend polynomial fits &amp; windowing through the full energy range</a:t>
            </a:r>
          </a:p>
          <a:p>
            <a:pPr marL="800100" lvl="1" indent="-342900">
              <a:buClr>
                <a:srgbClr val="000000"/>
              </a:buClr>
              <a:buSzPct val="45000"/>
              <a:buFont typeface="Arial" panose="020B0604020202020204" pitchFamily="34" charset="0"/>
              <a:buChar char="•"/>
            </a:pPr>
            <a:r>
              <a:rPr lang="en-US" sz="2400" spc="-1" dirty="0">
                <a:solidFill>
                  <a:srgbClr val="000000"/>
                </a:solidFill>
              </a:rPr>
              <a:t>Stop using equal-lethargy energy windowing. Just do a search!</a:t>
            </a:r>
          </a:p>
          <a:p>
            <a:pPr marL="800100" lvl="1" indent="-342900">
              <a:buClr>
                <a:srgbClr val="000000"/>
              </a:buClr>
              <a:buSzPct val="45000"/>
              <a:buFont typeface="Arial" panose="020B0604020202020204" pitchFamily="34" charset="0"/>
              <a:buChar char="•"/>
            </a:pPr>
            <a:r>
              <a:rPr lang="en-US" sz="2400" spc="-1" dirty="0">
                <a:solidFill>
                  <a:srgbClr val="000000"/>
                </a:solidFill>
              </a:rPr>
              <a:t>Why even look for a globally consistent set of poles? Already have duplicates.</a:t>
            </a:r>
          </a:p>
          <a:p>
            <a:pPr marL="800100" lvl="1" indent="-342900">
              <a:buClr>
                <a:srgbClr val="000000"/>
              </a:buClr>
              <a:buSzPct val="45000"/>
              <a:buFont typeface="Arial" panose="020B0604020202020204" pitchFamily="34" charset="0"/>
              <a:buChar char="•"/>
            </a:pPr>
            <a:endParaRPr lang="en-US" sz="2400" spc="-1" dirty="0">
              <a:solidFill>
                <a:srgbClr val="000000"/>
              </a:solidFill>
            </a:endParaRPr>
          </a:p>
          <a:p>
            <a:pPr marL="342900" indent="-342900">
              <a:buClr>
                <a:srgbClr val="000000"/>
              </a:buClr>
              <a:buSzPct val="45000"/>
              <a:buFont typeface="Arial" panose="020B0604020202020204" pitchFamily="34" charset="0"/>
              <a:buChar char="•"/>
            </a:pPr>
            <a:r>
              <a:rPr lang="en-US" sz="2400" spc="-1" dirty="0">
                <a:solidFill>
                  <a:srgbClr val="000000"/>
                </a:solidFill>
              </a:rPr>
              <a:t>Suggest development of unified collision physics formalism.</a:t>
            </a:r>
          </a:p>
          <a:p>
            <a:pPr marL="342900" indent="-342900">
              <a:buClr>
                <a:srgbClr val="000000"/>
              </a:buClr>
              <a:buSzPct val="45000"/>
              <a:buFont typeface="Arial" panose="020B0604020202020204" pitchFamily="34" charset="0"/>
              <a:buChar char="•"/>
            </a:pPr>
            <a:endParaRPr lang="en-US" sz="2400" spc="-1" dirty="0">
              <a:solidFill>
                <a:srgbClr val="000000"/>
              </a:solidFill>
            </a:endParaRPr>
          </a:p>
          <a:p>
            <a:pPr marL="342900" indent="-342900">
              <a:buClr>
                <a:srgbClr val="000000"/>
              </a:buClr>
              <a:buSzPct val="45000"/>
              <a:buFont typeface="Arial" panose="020B0604020202020204" pitchFamily="34" charset="0"/>
              <a:buChar char="•"/>
            </a:pPr>
            <a:r>
              <a:rPr lang="en-US" sz="2400" spc="-1" dirty="0">
                <a:solidFill>
                  <a:srgbClr val="000000"/>
                </a:solidFill>
              </a:rPr>
              <a:t>1980-ifying your code will lead to limited performance benefits vs. a reasonably implemented modern approach.</a:t>
            </a:r>
          </a:p>
          <a:p>
            <a:pPr marL="800100" lvl="1" indent="-342900">
              <a:buClr>
                <a:srgbClr val="000000"/>
              </a:buClr>
              <a:buSzPct val="45000"/>
              <a:buFont typeface="Arial" panose="020B0604020202020204" pitchFamily="34" charset="0"/>
              <a:buChar char="•"/>
            </a:pPr>
            <a:endParaRPr lang="en-US" sz="2400" spc="-1" dirty="0">
              <a:solidFill>
                <a:srgbClr val="000000"/>
              </a:solidFill>
            </a:endParaRPr>
          </a:p>
        </p:txBody>
      </p:sp>
    </p:spTree>
    <p:extLst>
      <p:ext uri="{BB962C8B-B14F-4D97-AF65-F5344CB8AC3E}">
        <p14:creationId xmlns:p14="http://schemas.microsoft.com/office/powerpoint/2010/main" val="406737249"/>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CA38B53-44A7-95F3-67DA-96ADD7211959}"/>
              </a:ext>
            </a:extLst>
          </p:cNvPr>
          <p:cNvSpPr>
            <a:spLocks noGrp="1"/>
          </p:cNvSpPr>
          <p:nvPr>
            <p:ph type="pic" idx="21"/>
          </p:nvPr>
        </p:nvSpPr>
        <p:spPr/>
        <p:txBody>
          <a:bodyPr/>
          <a:lstStyle/>
          <a:p>
            <a:endParaRPr lang="en-US" dirty="0"/>
          </a:p>
        </p:txBody>
      </p:sp>
      <p:sp>
        <p:nvSpPr>
          <p:cNvPr id="3" name="Text Placeholder 2">
            <a:extLst>
              <a:ext uri="{FF2B5EF4-FFF2-40B4-BE49-F238E27FC236}">
                <a16:creationId xmlns:a16="http://schemas.microsoft.com/office/drawing/2014/main" id="{B8EFFCF3-E954-F407-EC9C-11613B11D84C}"/>
              </a:ext>
            </a:extLst>
          </p:cNvPr>
          <p:cNvSpPr>
            <a:spLocks noGrp="1"/>
          </p:cNvSpPr>
          <p:nvPr>
            <p:ph type="body" sz="quarter" idx="1"/>
          </p:nvPr>
        </p:nvSpPr>
        <p:spPr/>
        <p:txBody>
          <a:bodyPr/>
          <a:lstStyle/>
          <a:p>
            <a:r>
              <a:rPr lang="en-US" dirty="0"/>
              <a:t> </a:t>
            </a:r>
          </a:p>
        </p:txBody>
      </p:sp>
      <p:sp>
        <p:nvSpPr>
          <p:cNvPr id="4" name="Text Placeholder 3">
            <a:extLst>
              <a:ext uri="{FF2B5EF4-FFF2-40B4-BE49-F238E27FC236}">
                <a16:creationId xmlns:a16="http://schemas.microsoft.com/office/drawing/2014/main" id="{48C872CF-D3AE-7AB9-A69B-EF6493A7ABB3}"/>
              </a:ext>
            </a:extLst>
          </p:cNvPr>
          <p:cNvSpPr>
            <a:spLocks noGrp="1"/>
          </p:cNvSpPr>
          <p:nvPr>
            <p:ph type="body" sz="quarter" idx="22"/>
          </p:nvPr>
        </p:nvSpPr>
        <p:spPr>
          <a:xfrm>
            <a:off x="3265508" y="3608511"/>
            <a:ext cx="5660985" cy="518795"/>
          </a:xfrm>
        </p:spPr>
        <p:txBody>
          <a:bodyPr>
            <a:normAutofit/>
          </a:bodyPr>
          <a:lstStyle/>
          <a:p>
            <a:r>
              <a:rPr lang="en-US" dirty="0"/>
              <a:t>a new resonance upscatter method</a:t>
            </a:r>
          </a:p>
        </p:txBody>
      </p:sp>
      <p:sp>
        <p:nvSpPr>
          <p:cNvPr id="5" name="Title 4">
            <a:extLst>
              <a:ext uri="{FF2B5EF4-FFF2-40B4-BE49-F238E27FC236}">
                <a16:creationId xmlns:a16="http://schemas.microsoft.com/office/drawing/2014/main" id="{810DD37E-E4C4-896E-B5DE-743EDD48B34F}"/>
              </a:ext>
            </a:extLst>
          </p:cNvPr>
          <p:cNvSpPr>
            <a:spLocks noGrp="1"/>
          </p:cNvSpPr>
          <p:nvPr>
            <p:ph type="title"/>
          </p:nvPr>
        </p:nvSpPr>
        <p:spPr/>
        <p:txBody>
          <a:bodyPr>
            <a:normAutofit fontScale="90000"/>
          </a:bodyPr>
          <a:lstStyle/>
          <a:p>
            <a:r>
              <a:rPr lang="en-US" dirty="0"/>
              <a:t>part three</a:t>
            </a:r>
          </a:p>
        </p:txBody>
      </p:sp>
      <p:sp>
        <p:nvSpPr>
          <p:cNvPr id="6" name="Slide Number Placeholder 5">
            <a:extLst>
              <a:ext uri="{FF2B5EF4-FFF2-40B4-BE49-F238E27FC236}">
                <a16:creationId xmlns:a16="http://schemas.microsoft.com/office/drawing/2014/main" id="{74D9F27B-187D-EB72-D98B-6E38B396827B}"/>
              </a:ext>
            </a:extLst>
          </p:cNvPr>
          <p:cNvSpPr>
            <a:spLocks noGrp="1"/>
          </p:cNvSpPr>
          <p:nvPr>
            <p:ph type="sldNum" sz="quarter" idx="2"/>
          </p:nvPr>
        </p:nvSpPr>
        <p:spPr/>
        <p:txBody>
          <a:bodyPr/>
          <a:lstStyle/>
          <a:p>
            <a:fld id="{86CB4B4D-7CA3-9044-876B-883B54F8677D}" type="slidenum">
              <a:rPr lang="en-US" smtClean="0"/>
              <a:t>65</a:t>
            </a:fld>
            <a:endParaRPr lang="en-US"/>
          </a:p>
        </p:txBody>
      </p:sp>
    </p:spTree>
    <p:extLst>
      <p:ext uri="{BB962C8B-B14F-4D97-AF65-F5344CB8AC3E}">
        <p14:creationId xmlns:p14="http://schemas.microsoft.com/office/powerpoint/2010/main" val="3393010614"/>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678623" y="-128645"/>
            <a:ext cx="8834754" cy="1437009"/>
          </a:xfrm>
          <a:prstGeom prst="rect">
            <a:avLst/>
          </a:prstGeom>
        </p:spPr>
        <p:txBody>
          <a:bodyPr>
            <a:normAutofit/>
          </a:bodyPr>
          <a:lstStyle/>
          <a:p>
            <a:pPr algn="ctr"/>
            <a:r>
              <a:rPr lang="en-US" sz="4000" cap="all" dirty="0">
                <a:latin typeface="+mj-lt"/>
              </a:rPr>
              <a:t>part 3 overview</a:t>
            </a:r>
            <a:endParaRPr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flipV="1">
            <a:off x="2513128" y="888506"/>
            <a:ext cx="7165745"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Slide Number Placeholder 1">
            <a:extLst>
              <a:ext uri="{FF2B5EF4-FFF2-40B4-BE49-F238E27FC236}">
                <a16:creationId xmlns:a16="http://schemas.microsoft.com/office/drawing/2014/main" id="{07AD1292-8437-786B-4BDD-581E74F10AD6}"/>
              </a:ext>
            </a:extLst>
          </p:cNvPr>
          <p:cNvSpPr>
            <a:spLocks noGrp="1"/>
          </p:cNvSpPr>
          <p:nvPr>
            <p:ph type="sldNum" sz="quarter" idx="2"/>
          </p:nvPr>
        </p:nvSpPr>
        <p:spPr/>
        <p:txBody>
          <a:bodyPr/>
          <a:lstStyle/>
          <a:p>
            <a:fld id="{86CB4B4D-7CA3-9044-876B-883B54F8677D}" type="slidenum">
              <a:rPr lang="en-US" smtClean="0"/>
              <a:t>66</a:t>
            </a:fld>
            <a:endParaRPr lang="en-US"/>
          </a:p>
        </p:txBody>
      </p:sp>
      <p:sp>
        <p:nvSpPr>
          <p:cNvPr id="5" name="Rectangle 4">
            <a:extLst>
              <a:ext uri="{FF2B5EF4-FFF2-40B4-BE49-F238E27FC236}">
                <a16:creationId xmlns:a16="http://schemas.microsoft.com/office/drawing/2014/main" id="{799E99CC-C15B-88ED-2078-33BE57BEC30A}"/>
              </a:ext>
            </a:extLst>
          </p:cNvPr>
          <p:cNvSpPr/>
          <p:nvPr/>
        </p:nvSpPr>
        <p:spPr>
          <a:xfrm>
            <a:off x="1678623" y="888506"/>
            <a:ext cx="9793800" cy="3276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3600" b="0" strike="noStrike" spc="-1" dirty="0">
              <a:solidFill>
                <a:srgbClr val="000000"/>
              </a:solidFill>
            </a:endParaRPr>
          </a:p>
          <a:p>
            <a:pPr marL="216000" indent="-216000">
              <a:lnSpc>
                <a:spcPct val="100000"/>
              </a:lnSpc>
              <a:buClr>
                <a:srgbClr val="000000"/>
              </a:buClr>
              <a:buFont typeface="OpenSymbol"/>
              <a:buAutoNum type="arabicParenR"/>
            </a:pPr>
            <a:r>
              <a:rPr lang="en-US" sz="3600" b="0" strike="noStrike" spc="-1" dirty="0">
                <a:solidFill>
                  <a:srgbClr val="000000"/>
                </a:solidFill>
                <a:ea typeface="DejaVu Sans"/>
              </a:rPr>
              <a:t> Resonance upscatter effect</a:t>
            </a:r>
          </a:p>
          <a:p>
            <a:pPr marL="216000" indent="-216000">
              <a:lnSpc>
                <a:spcPct val="100000"/>
              </a:lnSpc>
              <a:buClr>
                <a:srgbClr val="000000"/>
              </a:buClr>
              <a:buFont typeface="OpenSymbol"/>
              <a:buAutoNum type="arabicParenR"/>
            </a:pPr>
            <a:endParaRPr lang="en-US" sz="3600" b="0" strike="noStrike" spc="-1" dirty="0">
              <a:solidFill>
                <a:srgbClr val="000000"/>
              </a:solidFill>
            </a:endParaRPr>
          </a:p>
          <a:p>
            <a:pPr marL="216000" indent="-216000">
              <a:lnSpc>
                <a:spcPct val="100000"/>
              </a:lnSpc>
              <a:buClr>
                <a:srgbClr val="000000"/>
              </a:buClr>
              <a:buFont typeface="OpenSymbol"/>
              <a:buAutoNum type="arabicParenR"/>
            </a:pPr>
            <a:r>
              <a:rPr lang="en-US" sz="3600" b="0" strike="noStrike" spc="-1" dirty="0">
                <a:solidFill>
                  <a:srgbClr val="000000"/>
                </a:solidFill>
                <a:ea typeface="Microsoft YaHei"/>
              </a:rPr>
              <a:t> GPU performance requirements</a:t>
            </a:r>
          </a:p>
          <a:p>
            <a:pPr marL="216000" indent="-216000">
              <a:lnSpc>
                <a:spcPct val="100000"/>
              </a:lnSpc>
              <a:buClr>
                <a:srgbClr val="000000"/>
              </a:buClr>
              <a:buFont typeface="OpenSymbol"/>
              <a:buAutoNum type="arabicParenR"/>
            </a:pPr>
            <a:endParaRPr lang="en-US" sz="3600" spc="-1" dirty="0">
              <a:solidFill>
                <a:srgbClr val="000000"/>
              </a:solidFill>
              <a:ea typeface="Microsoft YaHei"/>
            </a:endParaRPr>
          </a:p>
          <a:p>
            <a:pPr marL="216000" indent="-216000">
              <a:lnSpc>
                <a:spcPct val="100000"/>
              </a:lnSpc>
              <a:buClr>
                <a:srgbClr val="000000"/>
              </a:buClr>
              <a:buFont typeface="OpenSymbol"/>
              <a:buAutoNum type="arabicParenR"/>
            </a:pPr>
            <a:r>
              <a:rPr lang="en-US" sz="3600" b="0" strike="noStrike" spc="-1" dirty="0">
                <a:solidFill>
                  <a:srgbClr val="000000"/>
                </a:solidFill>
                <a:ea typeface="Microsoft YaHei"/>
              </a:rPr>
              <a:t> The new method: MARS</a:t>
            </a:r>
          </a:p>
          <a:p>
            <a:pPr marL="216000" indent="-216000">
              <a:lnSpc>
                <a:spcPct val="100000"/>
              </a:lnSpc>
              <a:buClr>
                <a:srgbClr val="000000"/>
              </a:buClr>
              <a:buFont typeface="OpenSymbol"/>
              <a:buAutoNum type="arabicParenR"/>
            </a:pPr>
            <a:endParaRPr lang="en-US" sz="3600" b="0" strike="noStrike" spc="-1" dirty="0">
              <a:solidFill>
                <a:srgbClr val="000000"/>
              </a:solidFill>
            </a:endParaRPr>
          </a:p>
          <a:p>
            <a:pPr marL="216000" indent="-216000">
              <a:lnSpc>
                <a:spcPct val="100000"/>
              </a:lnSpc>
              <a:buClr>
                <a:srgbClr val="000000"/>
              </a:buClr>
              <a:buFont typeface="OpenSymbol"/>
              <a:buAutoNum type="arabicParenR"/>
            </a:pPr>
            <a:r>
              <a:rPr lang="en-US" sz="3600" b="0" strike="noStrike" spc="-1" dirty="0">
                <a:solidFill>
                  <a:srgbClr val="000000"/>
                </a:solidFill>
                <a:ea typeface="Microsoft YaHei"/>
              </a:rPr>
              <a:t> Results showing correctness and efficiency</a:t>
            </a:r>
          </a:p>
          <a:p>
            <a:pPr>
              <a:lnSpc>
                <a:spcPct val="100000"/>
              </a:lnSpc>
              <a:buClr>
                <a:srgbClr val="000000"/>
              </a:buClr>
            </a:pPr>
            <a:endParaRPr lang="en-US" sz="3600" b="0" strike="noStrike" spc="-1" dirty="0">
              <a:solidFill>
                <a:srgbClr val="000000"/>
              </a:solidFill>
            </a:endParaRPr>
          </a:p>
        </p:txBody>
      </p:sp>
    </p:spTree>
    <p:extLst>
      <p:ext uri="{BB962C8B-B14F-4D97-AF65-F5344CB8AC3E}">
        <p14:creationId xmlns:p14="http://schemas.microsoft.com/office/powerpoint/2010/main" val="192398274"/>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resonance upscatter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67</a:t>
            </a:fld>
            <a:endParaRPr lang="en-US" dirty="0"/>
          </a:p>
        </p:txBody>
      </p:sp>
      <p:sp>
        <p:nvSpPr>
          <p:cNvPr id="8" name="Rectangle 7">
            <a:extLst>
              <a:ext uri="{FF2B5EF4-FFF2-40B4-BE49-F238E27FC236}">
                <a16:creationId xmlns:a16="http://schemas.microsoft.com/office/drawing/2014/main" id="{E9F1DC2A-64B4-BE10-DF8B-ADD6AB4B5C95}"/>
              </a:ext>
            </a:extLst>
          </p:cNvPr>
          <p:cNvSpPr/>
          <p:nvPr/>
        </p:nvSpPr>
        <p:spPr>
          <a:xfrm>
            <a:off x="1017963" y="1089596"/>
            <a:ext cx="10351440" cy="2128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Methods for handling effect on total cross sections well-established by now, but what about the double-differential cross section?</a:t>
            </a: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Long ago, we approximated the cross section as constant in calculating the energy/angle distribution for scattered neutrons</a:t>
            </a: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This is incorrect*. </a:t>
            </a:r>
            <a:r>
              <a:rPr lang="en-US" sz="2400" b="1" strike="noStrike" spc="-1" dirty="0">
                <a:solidFill>
                  <a:srgbClr val="000000"/>
                </a:solidFill>
                <a:ea typeface="DejaVu Sans"/>
              </a:rPr>
              <a:t>1000 </a:t>
            </a:r>
            <a:r>
              <a:rPr lang="en-US" sz="2400" b="1" strike="noStrike" spc="-1" dirty="0" err="1">
                <a:solidFill>
                  <a:srgbClr val="000000"/>
                </a:solidFill>
                <a:ea typeface="DejaVu Sans"/>
              </a:rPr>
              <a:t>pcm</a:t>
            </a:r>
            <a:r>
              <a:rPr lang="en-US" sz="2400" b="0" strike="noStrike" spc="-1" dirty="0">
                <a:solidFill>
                  <a:srgbClr val="000000"/>
                </a:solidFill>
                <a:ea typeface="DejaVu Sans"/>
              </a:rPr>
              <a:t> errors, </a:t>
            </a:r>
            <a:r>
              <a:rPr lang="en-US" sz="2400" b="1" strike="noStrike" spc="-1" dirty="0">
                <a:solidFill>
                  <a:srgbClr val="000000"/>
                </a:solidFill>
                <a:ea typeface="DejaVu Sans"/>
              </a:rPr>
              <a:t>10%+</a:t>
            </a:r>
            <a:r>
              <a:rPr lang="en-US" sz="2400" b="0" strike="noStrike" spc="-1" dirty="0">
                <a:solidFill>
                  <a:srgbClr val="000000"/>
                </a:solidFill>
                <a:ea typeface="DejaVu Sans"/>
              </a:rPr>
              <a:t> Doppler </a:t>
            </a:r>
            <a:r>
              <a:rPr lang="en-US" sz="2400" b="0" strike="noStrike" spc="-1" dirty="0" err="1">
                <a:solidFill>
                  <a:srgbClr val="000000"/>
                </a:solidFill>
                <a:ea typeface="DejaVu Sans"/>
              </a:rPr>
              <a:t>coeff</a:t>
            </a:r>
            <a:r>
              <a:rPr lang="en-US" sz="2400" b="0" strike="noStrike" spc="-1" dirty="0">
                <a:solidFill>
                  <a:srgbClr val="000000"/>
                </a:solidFill>
                <a:ea typeface="DejaVu Sans"/>
              </a:rPr>
              <a:t>. error in PWR</a:t>
            </a:r>
            <a:endParaRPr lang="en-US" sz="2400" b="0" strike="noStrike" spc="-1" dirty="0">
              <a:solidFill>
                <a:srgbClr val="000000"/>
              </a:solidFill>
            </a:endParaRPr>
          </a:p>
        </p:txBody>
      </p:sp>
      <p:sp>
        <p:nvSpPr>
          <p:cNvPr id="9" name="Rectangle 8">
            <a:extLst>
              <a:ext uri="{FF2B5EF4-FFF2-40B4-BE49-F238E27FC236}">
                <a16:creationId xmlns:a16="http://schemas.microsoft.com/office/drawing/2014/main" id="{16B2D6F8-3AE2-2B72-47D1-8035641B85BD}"/>
              </a:ext>
            </a:extLst>
          </p:cNvPr>
          <p:cNvSpPr/>
          <p:nvPr/>
        </p:nvSpPr>
        <p:spPr>
          <a:xfrm>
            <a:off x="3064037" y="6081477"/>
            <a:ext cx="7397977" cy="942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200" spc="-1" dirty="0">
                <a:solidFill>
                  <a:srgbClr val="000000"/>
                </a:solidFill>
                <a:ea typeface="DejaVu Sans"/>
              </a:rPr>
              <a:t>*</a:t>
            </a:r>
            <a:r>
              <a:rPr lang="en-US" sz="1200" b="0" strike="noStrike" spc="-1" dirty="0">
                <a:solidFill>
                  <a:srgbClr val="000000"/>
                </a:solidFill>
                <a:ea typeface="DejaVu Sans"/>
              </a:rPr>
              <a:t> W. </a:t>
            </a:r>
            <a:r>
              <a:rPr lang="en-US" sz="1200" b="0" strike="noStrike" spc="-1" dirty="0" err="1">
                <a:solidFill>
                  <a:srgbClr val="000000"/>
                </a:solidFill>
                <a:ea typeface="DejaVu Sans"/>
              </a:rPr>
              <a:t>Rothenstein</a:t>
            </a:r>
            <a:r>
              <a:rPr lang="en-US" sz="1200" b="0" strike="noStrike" spc="-1" dirty="0">
                <a:solidFill>
                  <a:srgbClr val="000000"/>
                </a:solidFill>
                <a:ea typeface="DejaVu Sans"/>
              </a:rPr>
              <a:t> and R. Dagan, “Two-Body Kinetics Treatment for Neutron Scattering from a Heavy Maxwellian Gas,” Annals of Nuclear Energy, 22, 11, 723 (1995)</a:t>
            </a:r>
            <a:endParaRPr lang="en-US" sz="1200" b="0" strike="noStrike" spc="-1" dirty="0">
              <a:solidFill>
                <a:srgbClr val="000000"/>
              </a:solidFill>
            </a:endParaRPr>
          </a:p>
        </p:txBody>
      </p:sp>
      <p:pic>
        <p:nvPicPr>
          <p:cNvPr id="3074" name="Picture 2">
            <a:extLst>
              <a:ext uri="{FF2B5EF4-FFF2-40B4-BE49-F238E27FC236}">
                <a16:creationId xmlns:a16="http://schemas.microsoft.com/office/drawing/2014/main" id="{DAFD086B-F172-6A20-0CE5-0440798D9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115" y="3158371"/>
            <a:ext cx="8879174" cy="2728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098667"/>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resonance upscatter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68</a:t>
            </a:fld>
            <a:endParaRPr lang="en-US" dirty="0"/>
          </a:p>
        </p:txBody>
      </p:sp>
      <p:pic>
        <p:nvPicPr>
          <p:cNvPr id="3074" name="Picture 2">
            <a:extLst>
              <a:ext uri="{FF2B5EF4-FFF2-40B4-BE49-F238E27FC236}">
                <a16:creationId xmlns:a16="http://schemas.microsoft.com/office/drawing/2014/main" id="{DAFD086B-F172-6A20-0CE5-0440798D9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155" y="3081701"/>
            <a:ext cx="8879174" cy="27284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B5B79C9-4FCC-54D2-4453-D9312B3D57DA}"/>
              </a:ext>
            </a:extLst>
          </p:cNvPr>
          <p:cNvSpPr/>
          <p:nvPr/>
        </p:nvSpPr>
        <p:spPr>
          <a:xfrm>
            <a:off x="1543155" y="1073103"/>
            <a:ext cx="9785520" cy="144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Resonant scattering cross section substantially biases distribution of collision neutrons away from Maxwell-Boltzmann-like behavior</a:t>
            </a:r>
          </a:p>
          <a:p>
            <a:pPr marL="216000" indent="-216000">
              <a:lnSpc>
                <a:spcPct val="100000"/>
              </a:lnSpc>
              <a:buClr>
                <a:srgbClr val="000000"/>
              </a:buClr>
              <a:buSzPct val="45000"/>
              <a:buFont typeface="Wingdings" charset="2"/>
              <a:buChar char=""/>
            </a:pP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Finding the expectation value over the collision target relative speed distribution gives the Doppler broadened total cross section</a:t>
            </a:r>
            <a:endParaRPr lang="en-US" sz="2400" b="0" strike="noStrike" spc="-1" dirty="0">
              <a:solidFill>
                <a:srgbClr val="000000"/>
              </a:solidFill>
            </a:endParaRPr>
          </a:p>
        </p:txBody>
      </p:sp>
    </p:spTree>
    <p:extLst>
      <p:ext uri="{BB962C8B-B14F-4D97-AF65-F5344CB8AC3E}">
        <p14:creationId xmlns:p14="http://schemas.microsoft.com/office/powerpoint/2010/main" val="2419862497"/>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resonance upscatter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69</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814884" y="944372"/>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Quintessential resonance upscatter sampling algorithm:</a:t>
            </a:r>
            <a:endParaRPr lang="en-US" sz="2400" spc="-1" dirty="0">
              <a:solidFill>
                <a:srgbClr val="000000"/>
              </a:solidFill>
              <a:latin typeface="Arial"/>
              <a:ea typeface="DejaVu Sans"/>
            </a:endParaRPr>
          </a:p>
          <a:p>
            <a:pPr>
              <a:lnSpc>
                <a:spcPct val="100000"/>
              </a:lnSpc>
              <a:buClr>
                <a:srgbClr val="000000"/>
              </a:buClr>
              <a:buSzPct val="45000"/>
            </a:pPr>
            <a:r>
              <a:rPr lang="en-US" sz="2400" b="1" spc="-1" dirty="0">
                <a:solidFill>
                  <a:srgbClr val="000000"/>
                </a:solidFill>
                <a:latin typeface="Arial"/>
                <a:ea typeface="DejaVu Sans"/>
              </a:rPr>
              <a:t>           </a:t>
            </a:r>
            <a:r>
              <a:rPr lang="en-US" sz="2400" b="1" strike="noStrike" spc="-1" dirty="0">
                <a:solidFill>
                  <a:srgbClr val="000000"/>
                </a:solidFill>
                <a:latin typeface="Arial"/>
                <a:ea typeface="DejaVu Sans"/>
              </a:rPr>
              <a:t>Doppler broadening rejection correction*</a:t>
            </a:r>
            <a:br>
              <a:rPr sz="2400" dirty="0"/>
            </a:br>
            <a:r>
              <a:rPr lang="en-US" sz="2400" b="0" strike="noStrike" spc="-1" dirty="0">
                <a:solidFill>
                  <a:srgbClr val="000000"/>
                </a:solidFill>
                <a:latin typeface="Arial"/>
                <a:ea typeface="DejaVu Sans"/>
              </a:rPr>
              <a:t> </a:t>
            </a:r>
          </a:p>
          <a:p>
            <a:pPr>
              <a:lnSpc>
                <a:spcPct val="100000"/>
              </a:lnSpc>
              <a:buClr>
                <a:srgbClr val="000000"/>
              </a:buClr>
              <a:buSzPct val="45000"/>
            </a:pPr>
            <a:r>
              <a:rPr lang="en-US" sz="2400" spc="-1" dirty="0">
                <a:solidFill>
                  <a:srgbClr val="000000"/>
                </a:solidFill>
                <a:latin typeface="Arial"/>
              </a:rPr>
              <a:t>The goal is to sample from this distribution:</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endParaRPr lang="en-US" sz="2400" b="0" strike="noStrike" spc="-1" dirty="0">
              <a:solidFill>
                <a:srgbClr val="000000"/>
              </a:solidFill>
              <a:latin typeface="Arial"/>
              <a:ea typeface="DejaVu Sans"/>
            </a:endParaRPr>
          </a:p>
          <a:p>
            <a:pPr>
              <a:lnSpc>
                <a:spcPct val="100000"/>
              </a:lnSpc>
              <a:buClr>
                <a:srgbClr val="000000"/>
              </a:buClr>
              <a:buSzPct val="45000"/>
            </a:pPr>
            <a:endParaRPr lang="en-US" sz="2400" b="0" strike="noStrike" spc="-1" dirty="0">
              <a:solidFill>
                <a:srgbClr val="000000"/>
              </a:solidFill>
              <a:latin typeface="Arial"/>
              <a:ea typeface="DejaVu Sans"/>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Sample         of target nucleus from a standard free gas algorithm</a:t>
            </a:r>
            <a:br>
              <a:rPr lang="en-US"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Calculate</a:t>
            </a:r>
            <a:br>
              <a:rPr lang="en-US"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Accept sample with probability,                             else retry      </a:t>
            </a:r>
            <a:endParaRPr lang="en-US" sz="2400" b="0" strike="noStrike" spc="-1" dirty="0">
              <a:solidFill>
                <a:srgbClr val="000000"/>
              </a:solidFill>
              <a:latin typeface="Arial"/>
            </a:endParaRPr>
          </a:p>
          <a:p>
            <a:pPr>
              <a:lnSpc>
                <a:spcPct val="100000"/>
              </a:lnSpc>
            </a:pPr>
            <a:br>
              <a:rPr sz="2400" dirty="0"/>
            </a:b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p:txBody>
      </p:sp>
      <p:grpSp>
        <p:nvGrpSpPr>
          <p:cNvPr id="529" name="Group 528">
            <a:extLst>
              <a:ext uri="{FF2B5EF4-FFF2-40B4-BE49-F238E27FC236}">
                <a16:creationId xmlns:a16="http://schemas.microsoft.com/office/drawing/2014/main" id="{0A541EF4-D8EE-D6EB-12B5-44FB93945ECF}"/>
              </a:ext>
            </a:extLst>
          </p:cNvPr>
          <p:cNvGrpSpPr/>
          <p:nvPr/>
        </p:nvGrpSpPr>
        <p:grpSpPr>
          <a:xfrm>
            <a:off x="3085944" y="2609586"/>
            <a:ext cx="5202360" cy="370800"/>
            <a:chOff x="2785320" y="2993760"/>
            <a:chExt cx="5202360" cy="370800"/>
          </a:xfrm>
        </p:grpSpPr>
        <p:grpSp>
          <p:nvGrpSpPr>
            <p:cNvPr id="530" name="Group 529">
              <a:extLst>
                <a:ext uri="{FF2B5EF4-FFF2-40B4-BE49-F238E27FC236}">
                  <a16:creationId xmlns:a16="http://schemas.microsoft.com/office/drawing/2014/main" id="{43ADFB19-0108-04FB-D381-FC9F0218EFE9}"/>
                </a:ext>
              </a:extLst>
            </p:cNvPr>
            <p:cNvGrpSpPr/>
            <p:nvPr/>
          </p:nvGrpSpPr>
          <p:grpSpPr>
            <a:xfrm>
              <a:off x="2785320" y="2993760"/>
              <a:ext cx="5202360" cy="370800"/>
              <a:chOff x="2785320" y="2993760"/>
              <a:chExt cx="5202360" cy="370800"/>
            </a:xfrm>
          </p:grpSpPr>
          <p:sp>
            <p:nvSpPr>
              <p:cNvPr id="531" name="Freeform 530">
                <a:extLst>
                  <a:ext uri="{FF2B5EF4-FFF2-40B4-BE49-F238E27FC236}">
                    <a16:creationId xmlns:a16="http://schemas.microsoft.com/office/drawing/2014/main" id="{2C285C05-2E5B-6698-48C7-F1002F0B2250}"/>
                  </a:ext>
                </a:extLst>
              </p:cNvPr>
              <p:cNvSpPr/>
              <p:nvPr/>
            </p:nvSpPr>
            <p:spPr>
              <a:xfrm>
                <a:off x="2785320" y="3011760"/>
                <a:ext cx="5184360" cy="334800"/>
              </a:xfrm>
              <a:custGeom>
                <a:avLst/>
                <a:gdLst>
                  <a:gd name="textAreaLeft" fmla="*/ 0 w 5184360"/>
                  <a:gd name="textAreaRight" fmla="*/ 5185440 w 5184360"/>
                  <a:gd name="textAreaTop" fmla="*/ 0 h 334800"/>
                  <a:gd name="textAreaBottom" fmla="*/ 335880 h 334800"/>
                </a:gdLst>
                <a:ahLst/>
                <a:cxnLst/>
                <a:rect l="textAreaLeft" t="textAreaTop" r="textAreaRight" b="textAreaBottom"/>
                <a:pathLst>
                  <a:path w="14404" h="933">
                    <a:moveTo>
                      <a:pt x="0" y="0"/>
                    </a:moveTo>
                    <a:cubicBezTo>
                      <a:pt x="4801" y="0"/>
                      <a:pt x="9602" y="0"/>
                      <a:pt x="14404" y="0"/>
                    </a:cubicBezTo>
                    <a:cubicBezTo>
                      <a:pt x="14404" y="311"/>
                      <a:pt x="14404" y="622"/>
                      <a:pt x="14404" y="933"/>
                    </a:cubicBezTo>
                    <a:cubicBezTo>
                      <a:pt x="9602" y="933"/>
                      <a:pt x="4801" y="933"/>
                      <a:pt x="0" y="933"/>
                    </a:cubicBezTo>
                    <a:cubicBezTo>
                      <a:pt x="0" y="622"/>
                      <a:pt x="0" y="311"/>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32" name="Freeform 531">
                <a:extLst>
                  <a:ext uri="{FF2B5EF4-FFF2-40B4-BE49-F238E27FC236}">
                    <a16:creationId xmlns:a16="http://schemas.microsoft.com/office/drawing/2014/main" id="{90E023E2-DA34-6B95-5A29-9A5A8F5B0478}"/>
                  </a:ext>
                </a:extLst>
              </p:cNvPr>
              <p:cNvSpPr/>
              <p:nvPr/>
            </p:nvSpPr>
            <p:spPr>
              <a:xfrm>
                <a:off x="2786400" y="3029040"/>
                <a:ext cx="175320" cy="319320"/>
              </a:xfrm>
              <a:custGeom>
                <a:avLst/>
                <a:gdLst>
                  <a:gd name="textAreaLeft" fmla="*/ 0 w 175320"/>
                  <a:gd name="textAreaRight" fmla="*/ 176400 w 175320"/>
                  <a:gd name="textAreaTop" fmla="*/ 0 h 319320"/>
                  <a:gd name="textAreaBottom" fmla="*/ 320400 h 319320"/>
                </a:gdLst>
                <a:ahLst/>
                <a:cxnLst/>
                <a:rect l="textAreaLeft" t="textAreaTop" r="textAreaRight" b="textAreaBottom"/>
                <a:pathLst>
                  <a:path w="490" h="890">
                    <a:moveTo>
                      <a:pt x="308" y="298"/>
                    </a:moveTo>
                    <a:cubicBezTo>
                      <a:pt x="336" y="298"/>
                      <a:pt x="364" y="298"/>
                      <a:pt x="392" y="298"/>
                    </a:cubicBezTo>
                    <a:cubicBezTo>
                      <a:pt x="411" y="298"/>
                      <a:pt x="423" y="298"/>
                      <a:pt x="423" y="279"/>
                    </a:cubicBezTo>
                    <a:cubicBezTo>
                      <a:pt x="423" y="268"/>
                      <a:pt x="411" y="268"/>
                      <a:pt x="395" y="268"/>
                    </a:cubicBezTo>
                    <a:cubicBezTo>
                      <a:pt x="367" y="268"/>
                      <a:pt x="340" y="268"/>
                      <a:pt x="313" y="268"/>
                    </a:cubicBezTo>
                    <a:cubicBezTo>
                      <a:pt x="320" y="231"/>
                      <a:pt x="326" y="193"/>
                      <a:pt x="333" y="156"/>
                    </a:cubicBezTo>
                    <a:cubicBezTo>
                      <a:pt x="339" y="137"/>
                      <a:pt x="353" y="67"/>
                      <a:pt x="358" y="53"/>
                    </a:cubicBezTo>
                    <a:cubicBezTo>
                      <a:pt x="367" y="36"/>
                      <a:pt x="383" y="22"/>
                      <a:pt x="403" y="22"/>
                    </a:cubicBezTo>
                    <a:cubicBezTo>
                      <a:pt x="409" y="22"/>
                      <a:pt x="434" y="22"/>
                      <a:pt x="453" y="39"/>
                    </a:cubicBezTo>
                    <a:cubicBezTo>
                      <a:pt x="409" y="42"/>
                      <a:pt x="400" y="78"/>
                      <a:pt x="400" y="92"/>
                    </a:cubicBezTo>
                    <a:cubicBezTo>
                      <a:pt x="400" y="114"/>
                      <a:pt x="417" y="125"/>
                      <a:pt x="437" y="125"/>
                    </a:cubicBezTo>
                    <a:cubicBezTo>
                      <a:pt x="462" y="125"/>
                      <a:pt x="490" y="103"/>
                      <a:pt x="490" y="67"/>
                    </a:cubicBezTo>
                    <a:cubicBezTo>
                      <a:pt x="490" y="22"/>
                      <a:pt x="445" y="0"/>
                      <a:pt x="403" y="0"/>
                    </a:cubicBezTo>
                    <a:cubicBezTo>
                      <a:pt x="369" y="0"/>
                      <a:pt x="308" y="16"/>
                      <a:pt x="280" y="114"/>
                    </a:cubicBezTo>
                    <a:cubicBezTo>
                      <a:pt x="274" y="134"/>
                      <a:pt x="271" y="145"/>
                      <a:pt x="246" y="268"/>
                    </a:cubicBezTo>
                    <a:cubicBezTo>
                      <a:pt x="224" y="268"/>
                      <a:pt x="201" y="268"/>
                      <a:pt x="179" y="268"/>
                    </a:cubicBezTo>
                    <a:cubicBezTo>
                      <a:pt x="159" y="268"/>
                      <a:pt x="148" y="268"/>
                      <a:pt x="148" y="287"/>
                    </a:cubicBezTo>
                    <a:cubicBezTo>
                      <a:pt x="148" y="298"/>
                      <a:pt x="159" y="298"/>
                      <a:pt x="176" y="298"/>
                    </a:cubicBezTo>
                    <a:cubicBezTo>
                      <a:pt x="198" y="298"/>
                      <a:pt x="219" y="298"/>
                      <a:pt x="241" y="298"/>
                    </a:cubicBezTo>
                    <a:cubicBezTo>
                      <a:pt x="216" y="428"/>
                      <a:pt x="192" y="557"/>
                      <a:pt x="168" y="687"/>
                    </a:cubicBezTo>
                    <a:cubicBezTo>
                      <a:pt x="151" y="781"/>
                      <a:pt x="134" y="868"/>
                      <a:pt x="81" y="868"/>
                    </a:cubicBezTo>
                    <a:cubicBezTo>
                      <a:pt x="78" y="868"/>
                      <a:pt x="53" y="868"/>
                      <a:pt x="36" y="851"/>
                    </a:cubicBezTo>
                    <a:cubicBezTo>
                      <a:pt x="81" y="848"/>
                      <a:pt x="89" y="812"/>
                      <a:pt x="89" y="798"/>
                    </a:cubicBezTo>
                    <a:cubicBezTo>
                      <a:pt x="89" y="776"/>
                      <a:pt x="73" y="765"/>
                      <a:pt x="53" y="765"/>
                    </a:cubicBezTo>
                    <a:cubicBezTo>
                      <a:pt x="28" y="765"/>
                      <a:pt x="0" y="787"/>
                      <a:pt x="0" y="823"/>
                    </a:cubicBezTo>
                    <a:cubicBezTo>
                      <a:pt x="0" y="868"/>
                      <a:pt x="42" y="890"/>
                      <a:pt x="81" y="890"/>
                    </a:cubicBezTo>
                    <a:cubicBezTo>
                      <a:pt x="137" y="890"/>
                      <a:pt x="176" y="832"/>
                      <a:pt x="193" y="795"/>
                    </a:cubicBezTo>
                    <a:cubicBezTo>
                      <a:pt x="224" y="734"/>
                      <a:pt x="249" y="617"/>
                      <a:pt x="249" y="608"/>
                    </a:cubicBezTo>
                    <a:cubicBezTo>
                      <a:pt x="269" y="505"/>
                      <a:pt x="288" y="402"/>
                      <a:pt x="308"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3" name="Freeform 532">
                <a:extLst>
                  <a:ext uri="{FF2B5EF4-FFF2-40B4-BE49-F238E27FC236}">
                    <a16:creationId xmlns:a16="http://schemas.microsoft.com/office/drawing/2014/main" id="{3C3EDC19-6CE5-C79D-CA24-5D8CCEE51F2B}"/>
                  </a:ext>
                </a:extLst>
              </p:cNvPr>
              <p:cNvSpPr/>
              <p:nvPr/>
            </p:nvSpPr>
            <p:spPr>
              <a:xfrm>
                <a:off x="3013920" y="3012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87" y="826"/>
                      <a:pt x="56" y="639"/>
                      <a:pt x="56" y="491"/>
                    </a:cubicBezTo>
                    <a:cubicBezTo>
                      <a:pt x="56" y="318"/>
                      <a:pt x="93" y="148"/>
                      <a:pt x="216" y="25"/>
                    </a:cubicBezTo>
                    <a:cubicBezTo>
                      <a:pt x="227" y="14"/>
                      <a:pt x="227" y="14"/>
                      <a:pt x="227" y="11"/>
                    </a:cubicBezTo>
                    <a:cubicBezTo>
                      <a:pt x="227" y="3"/>
                      <a:pt x="224" y="0"/>
                      <a:pt x="219" y="0"/>
                    </a:cubicBezTo>
                    <a:cubicBezTo>
                      <a:pt x="208" y="0"/>
                      <a:pt x="121" y="67"/>
                      <a:pt x="62" y="190"/>
                    </a:cubicBezTo>
                    <a:cubicBezTo>
                      <a:pt x="12" y="299"/>
                      <a:pt x="0" y="408"/>
                      <a:pt x="0" y="491"/>
                    </a:cubicBezTo>
                    <a:cubicBezTo>
                      <a:pt x="0" y="567"/>
                      <a:pt x="9" y="684"/>
                      <a:pt x="65" y="796"/>
                    </a:cubicBezTo>
                    <a:cubicBezTo>
                      <a:pt x="124" y="916"/>
                      <a:pt x="208" y="980"/>
                      <a:pt x="219"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4" name="Freeform 533">
                <a:extLst>
                  <a:ext uri="{FF2B5EF4-FFF2-40B4-BE49-F238E27FC236}">
                    <a16:creationId xmlns:a16="http://schemas.microsoft.com/office/drawing/2014/main" id="{7065CF6E-6B4C-1362-08CC-86E03D36B2B7}"/>
                  </a:ext>
                </a:extLst>
              </p:cNvPr>
              <p:cNvSpPr/>
              <p:nvPr/>
            </p:nvSpPr>
            <p:spPr>
              <a:xfrm>
                <a:off x="3135960" y="3036960"/>
                <a:ext cx="252000" cy="247320"/>
              </a:xfrm>
              <a:custGeom>
                <a:avLst/>
                <a:gdLst>
                  <a:gd name="textAreaLeft" fmla="*/ 0 w 252000"/>
                  <a:gd name="textAreaRight" fmla="*/ 253080 w 252000"/>
                  <a:gd name="textAreaTop" fmla="*/ 0 h 247320"/>
                  <a:gd name="textAreaBottom" fmla="*/ 248400 h 247320"/>
                </a:gdLst>
                <a:ahLst/>
                <a:cxnLst/>
                <a:rect l="textAreaLeft" t="textAreaTop" r="textAreaRight" b="textAreaBottom"/>
                <a:pathLst>
                  <a:path w="703" h="690">
                    <a:moveTo>
                      <a:pt x="563" y="112"/>
                    </a:moveTo>
                    <a:cubicBezTo>
                      <a:pt x="611" y="34"/>
                      <a:pt x="653" y="31"/>
                      <a:pt x="689" y="28"/>
                    </a:cubicBezTo>
                    <a:cubicBezTo>
                      <a:pt x="700" y="28"/>
                      <a:pt x="698" y="17"/>
                      <a:pt x="703" y="11"/>
                    </a:cubicBezTo>
                    <a:cubicBezTo>
                      <a:pt x="703" y="3"/>
                      <a:pt x="697" y="0"/>
                      <a:pt x="689" y="0"/>
                    </a:cubicBezTo>
                    <a:cubicBezTo>
                      <a:pt x="664" y="0"/>
                      <a:pt x="636" y="3"/>
                      <a:pt x="608" y="3"/>
                    </a:cubicBezTo>
                    <a:cubicBezTo>
                      <a:pt x="577" y="3"/>
                      <a:pt x="543" y="0"/>
                      <a:pt x="513" y="0"/>
                    </a:cubicBezTo>
                    <a:cubicBezTo>
                      <a:pt x="504" y="0"/>
                      <a:pt x="493" y="0"/>
                      <a:pt x="493" y="17"/>
                    </a:cubicBezTo>
                    <a:cubicBezTo>
                      <a:pt x="493" y="28"/>
                      <a:pt x="501" y="28"/>
                      <a:pt x="507" y="28"/>
                    </a:cubicBezTo>
                    <a:cubicBezTo>
                      <a:pt x="535" y="31"/>
                      <a:pt x="555" y="42"/>
                      <a:pt x="555" y="61"/>
                    </a:cubicBezTo>
                    <a:cubicBezTo>
                      <a:pt x="555" y="75"/>
                      <a:pt x="543" y="86"/>
                      <a:pt x="538" y="98"/>
                    </a:cubicBezTo>
                    <a:cubicBezTo>
                      <a:pt x="437" y="258"/>
                      <a:pt x="336" y="418"/>
                      <a:pt x="235" y="578"/>
                    </a:cubicBezTo>
                    <a:cubicBezTo>
                      <a:pt x="214" y="405"/>
                      <a:pt x="192" y="232"/>
                      <a:pt x="171" y="59"/>
                    </a:cubicBezTo>
                    <a:cubicBezTo>
                      <a:pt x="171" y="42"/>
                      <a:pt x="193" y="28"/>
                      <a:pt x="238" y="28"/>
                    </a:cubicBezTo>
                    <a:cubicBezTo>
                      <a:pt x="252" y="28"/>
                      <a:pt x="263" y="28"/>
                      <a:pt x="263" y="8"/>
                    </a:cubicBezTo>
                    <a:cubicBezTo>
                      <a:pt x="263" y="0"/>
                      <a:pt x="255" y="0"/>
                      <a:pt x="249" y="0"/>
                    </a:cubicBezTo>
                    <a:cubicBezTo>
                      <a:pt x="210" y="0"/>
                      <a:pt x="168" y="3"/>
                      <a:pt x="126" y="3"/>
                    </a:cubicBezTo>
                    <a:cubicBezTo>
                      <a:pt x="109" y="3"/>
                      <a:pt x="91" y="0"/>
                      <a:pt x="73" y="0"/>
                    </a:cubicBezTo>
                    <a:cubicBezTo>
                      <a:pt x="55" y="0"/>
                      <a:pt x="37" y="0"/>
                      <a:pt x="20" y="0"/>
                    </a:cubicBezTo>
                    <a:cubicBezTo>
                      <a:pt x="11" y="0"/>
                      <a:pt x="0" y="0"/>
                      <a:pt x="0" y="17"/>
                    </a:cubicBezTo>
                    <a:cubicBezTo>
                      <a:pt x="0" y="28"/>
                      <a:pt x="9" y="28"/>
                      <a:pt x="25" y="28"/>
                    </a:cubicBezTo>
                    <a:cubicBezTo>
                      <a:pt x="81" y="28"/>
                      <a:pt x="81" y="39"/>
                      <a:pt x="84" y="61"/>
                    </a:cubicBezTo>
                    <a:cubicBezTo>
                      <a:pt x="110" y="263"/>
                      <a:pt x="136" y="465"/>
                      <a:pt x="163" y="667"/>
                    </a:cubicBezTo>
                    <a:cubicBezTo>
                      <a:pt x="165" y="687"/>
                      <a:pt x="168" y="690"/>
                      <a:pt x="182" y="690"/>
                    </a:cubicBezTo>
                    <a:cubicBezTo>
                      <a:pt x="196" y="690"/>
                      <a:pt x="202" y="684"/>
                      <a:pt x="210" y="673"/>
                    </a:cubicBezTo>
                    <a:cubicBezTo>
                      <a:pt x="328" y="486"/>
                      <a:pt x="445" y="299"/>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5" name="Freeform 534">
                <a:extLst>
                  <a:ext uri="{FF2B5EF4-FFF2-40B4-BE49-F238E27FC236}">
                    <a16:creationId xmlns:a16="http://schemas.microsoft.com/office/drawing/2014/main" id="{662B2C4D-68FA-A053-B57C-653C711D69CB}"/>
                  </a:ext>
                </a:extLst>
              </p:cNvPr>
              <p:cNvSpPr/>
              <p:nvPr/>
            </p:nvSpPr>
            <p:spPr>
              <a:xfrm>
                <a:off x="3372840" y="324000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3" y="0"/>
                      <a:pt x="53" y="0"/>
                    </a:cubicBezTo>
                    <a:cubicBezTo>
                      <a:pt x="20" y="0"/>
                      <a:pt x="0" y="25"/>
                      <a:pt x="0" y="53"/>
                    </a:cubicBezTo>
                    <a:cubicBezTo>
                      <a:pt x="0" y="78"/>
                      <a:pt x="20" y="103"/>
                      <a:pt x="53" y="103"/>
                    </a:cubicBezTo>
                    <a:cubicBezTo>
                      <a:pt x="65" y="103"/>
                      <a:pt x="79" y="101"/>
                      <a:pt x="87" y="92"/>
                    </a:cubicBezTo>
                    <a:cubicBezTo>
                      <a:pt x="90" y="89"/>
                      <a:pt x="91" y="90"/>
                      <a:pt x="93" y="89"/>
                    </a:cubicBezTo>
                    <a:cubicBezTo>
                      <a:pt x="93" y="94"/>
                      <a:pt x="95" y="89"/>
                      <a:pt x="95" y="103"/>
                    </a:cubicBezTo>
                    <a:cubicBezTo>
                      <a:pt x="95" y="176"/>
                      <a:pt x="60" y="236"/>
                      <a:pt x="28" y="268"/>
                    </a:cubicBezTo>
                    <a:cubicBezTo>
                      <a:pt x="18" y="278"/>
                      <a:pt x="17" y="279"/>
                      <a:pt x="17" y="282"/>
                    </a:cubicBezTo>
                    <a:cubicBezTo>
                      <a:pt x="17" y="290"/>
                      <a:pt x="23" y="293"/>
                      <a:pt x="25"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6" name="Freeform 535">
                <a:extLst>
                  <a:ext uri="{FF2B5EF4-FFF2-40B4-BE49-F238E27FC236}">
                    <a16:creationId xmlns:a16="http://schemas.microsoft.com/office/drawing/2014/main" id="{01795C92-6748-CF5A-20D8-B82761E68599}"/>
                  </a:ext>
                </a:extLst>
              </p:cNvPr>
              <p:cNvSpPr/>
              <p:nvPr/>
            </p:nvSpPr>
            <p:spPr>
              <a:xfrm>
                <a:off x="3511080" y="3121560"/>
                <a:ext cx="190440" cy="231120"/>
              </a:xfrm>
              <a:custGeom>
                <a:avLst/>
                <a:gdLst>
                  <a:gd name="textAreaLeft" fmla="*/ 0 w 190440"/>
                  <a:gd name="textAreaRight" fmla="*/ 191520 w 190440"/>
                  <a:gd name="textAreaTop" fmla="*/ 0 h 231120"/>
                  <a:gd name="textAreaBottom" fmla="*/ 232200 h 231120"/>
                </a:gdLst>
                <a:ahLst/>
                <a:cxnLst/>
                <a:rect l="textAreaLeft" t="textAreaTop" r="textAreaRight" b="textAreaBottom"/>
                <a:pathLst>
                  <a:path w="532" h="645">
                    <a:moveTo>
                      <a:pt x="196" y="89"/>
                    </a:moveTo>
                    <a:cubicBezTo>
                      <a:pt x="201" y="69"/>
                      <a:pt x="212" y="30"/>
                      <a:pt x="212" y="27"/>
                    </a:cubicBezTo>
                    <a:cubicBezTo>
                      <a:pt x="212" y="11"/>
                      <a:pt x="198" y="0"/>
                      <a:pt x="182" y="0"/>
                    </a:cubicBezTo>
                    <a:cubicBezTo>
                      <a:pt x="179" y="0"/>
                      <a:pt x="154" y="0"/>
                      <a:pt x="142" y="36"/>
                    </a:cubicBezTo>
                    <a:cubicBezTo>
                      <a:pt x="96" y="225"/>
                      <a:pt x="49" y="414"/>
                      <a:pt x="2" y="603"/>
                    </a:cubicBezTo>
                    <a:cubicBezTo>
                      <a:pt x="0" y="614"/>
                      <a:pt x="0" y="617"/>
                      <a:pt x="0" y="619"/>
                    </a:cubicBezTo>
                    <a:cubicBezTo>
                      <a:pt x="0" y="633"/>
                      <a:pt x="11" y="645"/>
                      <a:pt x="28" y="645"/>
                    </a:cubicBezTo>
                    <a:cubicBezTo>
                      <a:pt x="47" y="645"/>
                      <a:pt x="58" y="628"/>
                      <a:pt x="61" y="625"/>
                    </a:cubicBezTo>
                    <a:cubicBezTo>
                      <a:pt x="64" y="617"/>
                      <a:pt x="78" y="564"/>
                      <a:pt x="114" y="413"/>
                    </a:cubicBezTo>
                    <a:cubicBezTo>
                      <a:pt x="145" y="441"/>
                      <a:pt x="190" y="443"/>
                      <a:pt x="210" y="443"/>
                    </a:cubicBezTo>
                    <a:cubicBezTo>
                      <a:pt x="280" y="443"/>
                      <a:pt x="319" y="399"/>
                      <a:pt x="341" y="371"/>
                    </a:cubicBezTo>
                    <a:cubicBezTo>
                      <a:pt x="350" y="416"/>
                      <a:pt x="386" y="443"/>
                      <a:pt x="431" y="443"/>
                    </a:cubicBezTo>
                    <a:cubicBezTo>
                      <a:pt x="464" y="443"/>
                      <a:pt x="487" y="421"/>
                      <a:pt x="504" y="390"/>
                    </a:cubicBezTo>
                    <a:cubicBezTo>
                      <a:pt x="520" y="354"/>
                      <a:pt x="532" y="296"/>
                      <a:pt x="532" y="293"/>
                    </a:cubicBezTo>
                    <a:cubicBezTo>
                      <a:pt x="532" y="284"/>
                      <a:pt x="523" y="284"/>
                      <a:pt x="520" y="284"/>
                    </a:cubicBezTo>
                    <a:cubicBezTo>
                      <a:pt x="509" y="284"/>
                      <a:pt x="509" y="287"/>
                      <a:pt x="506" y="301"/>
                    </a:cubicBezTo>
                    <a:cubicBezTo>
                      <a:pt x="490" y="365"/>
                      <a:pt x="473" y="421"/>
                      <a:pt x="431" y="421"/>
                    </a:cubicBezTo>
                    <a:cubicBezTo>
                      <a:pt x="406" y="421"/>
                      <a:pt x="403" y="396"/>
                      <a:pt x="403" y="376"/>
                    </a:cubicBezTo>
                    <a:cubicBezTo>
                      <a:pt x="403" y="357"/>
                      <a:pt x="414" y="309"/>
                      <a:pt x="422" y="276"/>
                    </a:cubicBezTo>
                    <a:cubicBezTo>
                      <a:pt x="432" y="241"/>
                      <a:pt x="441" y="205"/>
                      <a:pt x="450" y="170"/>
                    </a:cubicBezTo>
                    <a:cubicBezTo>
                      <a:pt x="453" y="156"/>
                      <a:pt x="462" y="117"/>
                      <a:pt x="467" y="103"/>
                    </a:cubicBezTo>
                    <a:cubicBezTo>
                      <a:pt x="470" y="81"/>
                      <a:pt x="481" y="44"/>
                      <a:pt x="481" y="36"/>
                    </a:cubicBezTo>
                    <a:cubicBezTo>
                      <a:pt x="481" y="19"/>
                      <a:pt x="467" y="11"/>
                      <a:pt x="453" y="11"/>
                    </a:cubicBezTo>
                    <a:cubicBezTo>
                      <a:pt x="448" y="11"/>
                      <a:pt x="422" y="11"/>
                      <a:pt x="414" y="44"/>
                    </a:cubicBezTo>
                    <a:cubicBezTo>
                      <a:pt x="398" y="106"/>
                      <a:pt x="382" y="167"/>
                      <a:pt x="366" y="229"/>
                    </a:cubicBezTo>
                    <a:cubicBezTo>
                      <a:pt x="355" y="276"/>
                      <a:pt x="344" y="318"/>
                      <a:pt x="341" y="329"/>
                    </a:cubicBezTo>
                    <a:cubicBezTo>
                      <a:pt x="341" y="332"/>
                      <a:pt x="294" y="421"/>
                      <a:pt x="215" y="421"/>
                    </a:cubicBezTo>
                    <a:cubicBezTo>
                      <a:pt x="165" y="421"/>
                      <a:pt x="142" y="390"/>
                      <a:pt x="142" y="337"/>
                    </a:cubicBezTo>
                    <a:cubicBezTo>
                      <a:pt x="142" y="309"/>
                      <a:pt x="148" y="282"/>
                      <a:pt x="156" y="254"/>
                    </a:cubicBezTo>
                    <a:cubicBezTo>
                      <a:pt x="169" y="199"/>
                      <a:pt x="183" y="144"/>
                      <a:pt x="196"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7" name="Freeform 536">
                <a:extLst>
                  <a:ext uri="{FF2B5EF4-FFF2-40B4-BE49-F238E27FC236}">
                    <a16:creationId xmlns:a16="http://schemas.microsoft.com/office/drawing/2014/main" id="{53838D81-1706-23F3-9148-45665A8BE7BC}"/>
                  </a:ext>
                </a:extLst>
              </p:cNvPr>
              <p:cNvSpPr/>
              <p:nvPr/>
            </p:nvSpPr>
            <p:spPr>
              <a:xfrm>
                <a:off x="3733560" y="3012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491"/>
                    </a:moveTo>
                    <a:cubicBezTo>
                      <a:pt x="227" y="413"/>
                      <a:pt x="219" y="296"/>
                      <a:pt x="163" y="184"/>
                    </a:cubicBezTo>
                    <a:cubicBezTo>
                      <a:pt x="104" y="64"/>
                      <a:pt x="20" y="0"/>
                      <a:pt x="9" y="0"/>
                    </a:cubicBezTo>
                    <a:cubicBezTo>
                      <a:pt x="3" y="0"/>
                      <a:pt x="0" y="3"/>
                      <a:pt x="0" y="11"/>
                    </a:cubicBezTo>
                    <a:cubicBezTo>
                      <a:pt x="0" y="14"/>
                      <a:pt x="0" y="14"/>
                      <a:pt x="20" y="34"/>
                    </a:cubicBezTo>
                    <a:cubicBezTo>
                      <a:pt x="115" y="128"/>
                      <a:pt x="171" y="285"/>
                      <a:pt x="171" y="491"/>
                    </a:cubicBezTo>
                    <a:cubicBezTo>
                      <a:pt x="171" y="659"/>
                      <a:pt x="135" y="829"/>
                      <a:pt x="12" y="955"/>
                    </a:cubicBezTo>
                    <a:cubicBezTo>
                      <a:pt x="0" y="966"/>
                      <a:pt x="0" y="966"/>
                      <a:pt x="0" y="969"/>
                    </a:cubicBezTo>
                    <a:cubicBezTo>
                      <a:pt x="0" y="977"/>
                      <a:pt x="3" y="980"/>
                      <a:pt x="9" y="980"/>
                    </a:cubicBezTo>
                    <a:cubicBezTo>
                      <a:pt x="20" y="980"/>
                      <a:pt x="110" y="913"/>
                      <a:pt x="166" y="790"/>
                    </a:cubicBezTo>
                    <a:cubicBezTo>
                      <a:pt x="216" y="681"/>
                      <a:pt x="227" y="572"/>
                      <a:pt x="227"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8" name="Freeform 537">
                <a:extLst>
                  <a:ext uri="{FF2B5EF4-FFF2-40B4-BE49-F238E27FC236}">
                    <a16:creationId xmlns:a16="http://schemas.microsoft.com/office/drawing/2014/main" id="{68862066-8D7C-5A33-6704-591FAE40D9EF}"/>
                  </a:ext>
                </a:extLst>
              </p:cNvPr>
              <p:cNvSpPr/>
              <p:nvPr/>
            </p:nvSpPr>
            <p:spPr>
              <a:xfrm>
                <a:off x="3969360" y="3147480"/>
                <a:ext cx="234000" cy="82440"/>
              </a:xfrm>
              <a:custGeom>
                <a:avLst/>
                <a:gdLst>
                  <a:gd name="textAreaLeft" fmla="*/ 0 w 234000"/>
                  <a:gd name="textAreaRight" fmla="*/ 235080 w 234000"/>
                  <a:gd name="textAreaTop" fmla="*/ 0 h 82440"/>
                  <a:gd name="textAreaBottom" fmla="*/ 83520 h 82440"/>
                </a:gdLst>
                <a:ahLst/>
                <a:cxnLst/>
                <a:rect l="textAreaLeft" t="textAreaTop" r="textAreaRight" b="textAreaBottom"/>
                <a:pathLst>
                  <a:path w="653" h="232">
                    <a:moveTo>
                      <a:pt x="622" y="39"/>
                    </a:moveTo>
                    <a:cubicBezTo>
                      <a:pt x="636" y="39"/>
                      <a:pt x="653" y="39"/>
                      <a:pt x="653" y="20"/>
                    </a:cubicBezTo>
                    <a:cubicBezTo>
                      <a:pt x="653" y="0"/>
                      <a:pt x="636" y="0"/>
                      <a:pt x="622" y="0"/>
                    </a:cubicBezTo>
                    <a:cubicBezTo>
                      <a:pt x="425" y="0"/>
                      <a:pt x="228" y="0"/>
                      <a:pt x="31" y="0"/>
                    </a:cubicBezTo>
                    <a:cubicBezTo>
                      <a:pt x="17" y="0"/>
                      <a:pt x="0" y="0"/>
                      <a:pt x="0" y="20"/>
                    </a:cubicBezTo>
                    <a:cubicBezTo>
                      <a:pt x="0" y="39"/>
                      <a:pt x="17" y="39"/>
                      <a:pt x="34" y="39"/>
                    </a:cubicBezTo>
                    <a:cubicBezTo>
                      <a:pt x="230" y="39"/>
                      <a:pt x="426" y="39"/>
                      <a:pt x="622" y="39"/>
                    </a:cubicBezTo>
                    <a:moveTo>
                      <a:pt x="622" y="232"/>
                    </a:moveTo>
                    <a:cubicBezTo>
                      <a:pt x="636" y="232"/>
                      <a:pt x="653" y="232"/>
                      <a:pt x="653" y="212"/>
                    </a:cubicBezTo>
                    <a:cubicBezTo>
                      <a:pt x="653" y="193"/>
                      <a:pt x="636" y="193"/>
                      <a:pt x="622" y="193"/>
                    </a:cubicBezTo>
                    <a:cubicBezTo>
                      <a:pt x="426" y="193"/>
                      <a:pt x="230" y="193"/>
                      <a:pt x="34" y="193"/>
                    </a:cubicBezTo>
                    <a:cubicBezTo>
                      <a:pt x="17" y="193"/>
                      <a:pt x="0" y="193"/>
                      <a:pt x="0" y="212"/>
                    </a:cubicBezTo>
                    <a:cubicBezTo>
                      <a:pt x="0" y="232"/>
                      <a:pt x="17" y="232"/>
                      <a:pt x="31" y="232"/>
                    </a:cubicBezTo>
                    <a:cubicBezTo>
                      <a:pt x="228" y="232"/>
                      <a:pt x="425" y="232"/>
                      <a:pt x="622"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8520" rIns="90000" bIns="385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9" name="Freeform 538">
                <a:extLst>
                  <a:ext uri="{FF2B5EF4-FFF2-40B4-BE49-F238E27FC236}">
                    <a16:creationId xmlns:a16="http://schemas.microsoft.com/office/drawing/2014/main" id="{99609E5D-00D6-FC1D-63DC-1B29387C4310}"/>
                  </a:ext>
                </a:extLst>
              </p:cNvPr>
              <p:cNvSpPr/>
              <p:nvPr/>
            </p:nvSpPr>
            <p:spPr>
              <a:xfrm>
                <a:off x="4341240" y="3029040"/>
                <a:ext cx="250200" cy="255240"/>
              </a:xfrm>
              <a:custGeom>
                <a:avLst/>
                <a:gdLst>
                  <a:gd name="textAreaLeft" fmla="*/ 0 w 250200"/>
                  <a:gd name="textAreaRight" fmla="*/ 251280 w 250200"/>
                  <a:gd name="textAreaTop" fmla="*/ 0 h 255240"/>
                  <a:gd name="textAreaBottom" fmla="*/ 256320 h 255240"/>
                </a:gdLst>
                <a:ahLst/>
                <a:cxnLst/>
                <a:rect l="textAreaLeft" t="textAreaTop" r="textAreaRight" b="textAreaBottom"/>
                <a:pathLst>
                  <a:path w="698" h="712">
                    <a:moveTo>
                      <a:pt x="698" y="8"/>
                    </a:moveTo>
                    <a:cubicBezTo>
                      <a:pt x="698" y="5"/>
                      <a:pt x="695" y="0"/>
                      <a:pt x="686" y="0"/>
                    </a:cubicBezTo>
                    <a:cubicBezTo>
                      <a:pt x="684" y="0"/>
                      <a:pt x="684" y="0"/>
                      <a:pt x="672" y="11"/>
                    </a:cubicBezTo>
                    <a:cubicBezTo>
                      <a:pt x="649" y="36"/>
                      <a:pt x="626" y="61"/>
                      <a:pt x="602" y="86"/>
                    </a:cubicBezTo>
                    <a:cubicBezTo>
                      <a:pt x="594" y="72"/>
                      <a:pt x="549" y="0"/>
                      <a:pt x="440" y="0"/>
                    </a:cubicBezTo>
                    <a:cubicBezTo>
                      <a:pt x="222" y="0"/>
                      <a:pt x="0" y="215"/>
                      <a:pt x="0" y="444"/>
                    </a:cubicBezTo>
                    <a:cubicBezTo>
                      <a:pt x="0" y="606"/>
                      <a:pt x="115" y="712"/>
                      <a:pt x="266" y="712"/>
                    </a:cubicBezTo>
                    <a:cubicBezTo>
                      <a:pt x="350" y="712"/>
                      <a:pt x="426" y="673"/>
                      <a:pt x="479" y="628"/>
                    </a:cubicBezTo>
                    <a:cubicBezTo>
                      <a:pt x="569" y="547"/>
                      <a:pt x="586" y="458"/>
                      <a:pt x="586" y="455"/>
                    </a:cubicBezTo>
                    <a:cubicBezTo>
                      <a:pt x="586" y="446"/>
                      <a:pt x="577" y="446"/>
                      <a:pt x="574" y="446"/>
                    </a:cubicBezTo>
                    <a:cubicBezTo>
                      <a:pt x="569" y="446"/>
                      <a:pt x="563" y="446"/>
                      <a:pt x="563" y="455"/>
                    </a:cubicBezTo>
                    <a:cubicBezTo>
                      <a:pt x="552" y="483"/>
                      <a:pt x="530" y="553"/>
                      <a:pt x="462" y="608"/>
                    </a:cubicBezTo>
                    <a:cubicBezTo>
                      <a:pt x="395" y="664"/>
                      <a:pt x="334" y="681"/>
                      <a:pt x="280" y="681"/>
                    </a:cubicBezTo>
                    <a:cubicBezTo>
                      <a:pt x="194" y="681"/>
                      <a:pt x="90" y="631"/>
                      <a:pt x="90" y="477"/>
                    </a:cubicBezTo>
                    <a:cubicBezTo>
                      <a:pt x="90" y="421"/>
                      <a:pt x="110" y="262"/>
                      <a:pt x="208" y="148"/>
                    </a:cubicBezTo>
                    <a:cubicBezTo>
                      <a:pt x="266" y="78"/>
                      <a:pt x="362" y="30"/>
                      <a:pt x="448" y="30"/>
                    </a:cubicBezTo>
                    <a:cubicBezTo>
                      <a:pt x="549" y="30"/>
                      <a:pt x="605" y="106"/>
                      <a:pt x="605" y="217"/>
                    </a:cubicBezTo>
                    <a:cubicBezTo>
                      <a:pt x="605" y="257"/>
                      <a:pt x="602" y="258"/>
                      <a:pt x="602" y="268"/>
                    </a:cubicBezTo>
                    <a:cubicBezTo>
                      <a:pt x="602" y="278"/>
                      <a:pt x="614" y="279"/>
                      <a:pt x="619" y="279"/>
                    </a:cubicBezTo>
                    <a:cubicBezTo>
                      <a:pt x="630" y="279"/>
                      <a:pt x="630" y="276"/>
                      <a:pt x="636" y="259"/>
                    </a:cubicBezTo>
                    <a:cubicBezTo>
                      <a:pt x="657" y="176"/>
                      <a:pt x="677" y="92"/>
                      <a:pt x="698" y="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0" name="Freeform 539">
                <a:extLst>
                  <a:ext uri="{FF2B5EF4-FFF2-40B4-BE49-F238E27FC236}">
                    <a16:creationId xmlns:a16="http://schemas.microsoft.com/office/drawing/2014/main" id="{DDBBCE84-6D9E-AD3B-D516-57A7F0643F26}"/>
                  </a:ext>
                </a:extLst>
              </p:cNvPr>
              <p:cNvSpPr/>
              <p:nvPr/>
            </p:nvSpPr>
            <p:spPr>
              <a:xfrm>
                <a:off x="4611600" y="3121560"/>
                <a:ext cx="155160" cy="158400"/>
              </a:xfrm>
              <a:custGeom>
                <a:avLst/>
                <a:gdLst>
                  <a:gd name="textAreaLeft" fmla="*/ 0 w 155160"/>
                  <a:gd name="textAreaRight" fmla="*/ 156240 w 155160"/>
                  <a:gd name="textAreaTop" fmla="*/ 0 h 158400"/>
                  <a:gd name="textAreaBottom" fmla="*/ 159480 h 158400"/>
                </a:gdLst>
                <a:ahLst/>
                <a:cxnLst/>
                <a:rect l="textAreaLeft" t="textAreaTop" r="textAreaRight" b="textAreaBottom"/>
                <a:pathLst>
                  <a:path w="434" h="443">
                    <a:moveTo>
                      <a:pt x="434" y="69"/>
                    </a:moveTo>
                    <a:cubicBezTo>
                      <a:pt x="434" y="16"/>
                      <a:pt x="408" y="0"/>
                      <a:pt x="389" y="0"/>
                    </a:cubicBezTo>
                    <a:cubicBezTo>
                      <a:pt x="364" y="0"/>
                      <a:pt x="341" y="25"/>
                      <a:pt x="341" y="47"/>
                    </a:cubicBezTo>
                    <a:cubicBezTo>
                      <a:pt x="341" y="61"/>
                      <a:pt x="347" y="67"/>
                      <a:pt x="358" y="75"/>
                    </a:cubicBezTo>
                    <a:cubicBezTo>
                      <a:pt x="378" y="97"/>
                      <a:pt x="392" y="122"/>
                      <a:pt x="392" y="156"/>
                    </a:cubicBezTo>
                    <a:cubicBezTo>
                      <a:pt x="392" y="198"/>
                      <a:pt x="330" y="421"/>
                      <a:pt x="215" y="421"/>
                    </a:cubicBezTo>
                    <a:cubicBezTo>
                      <a:pt x="165" y="421"/>
                      <a:pt x="143" y="388"/>
                      <a:pt x="143" y="337"/>
                    </a:cubicBezTo>
                    <a:cubicBezTo>
                      <a:pt x="143" y="282"/>
                      <a:pt x="171" y="212"/>
                      <a:pt x="199" y="128"/>
                    </a:cubicBezTo>
                    <a:cubicBezTo>
                      <a:pt x="207" y="111"/>
                      <a:pt x="213" y="100"/>
                      <a:pt x="213" y="81"/>
                    </a:cubicBezTo>
                    <a:cubicBezTo>
                      <a:pt x="213" y="36"/>
                      <a:pt x="179" y="0"/>
                      <a:pt x="131" y="0"/>
                    </a:cubicBezTo>
                    <a:cubicBezTo>
                      <a:pt x="39" y="0"/>
                      <a:pt x="0" y="142"/>
                      <a:pt x="0" y="150"/>
                    </a:cubicBezTo>
                    <a:cubicBezTo>
                      <a:pt x="0" y="162"/>
                      <a:pt x="11" y="162"/>
                      <a:pt x="14" y="162"/>
                    </a:cubicBezTo>
                    <a:cubicBezTo>
                      <a:pt x="22" y="162"/>
                      <a:pt x="25" y="159"/>
                      <a:pt x="28" y="142"/>
                    </a:cubicBezTo>
                    <a:cubicBezTo>
                      <a:pt x="56" y="44"/>
                      <a:pt x="101" y="22"/>
                      <a:pt x="129" y="22"/>
                    </a:cubicBezTo>
                    <a:cubicBezTo>
                      <a:pt x="137" y="22"/>
                      <a:pt x="154" y="22"/>
                      <a:pt x="154" y="53"/>
                    </a:cubicBezTo>
                    <a:cubicBezTo>
                      <a:pt x="154" y="78"/>
                      <a:pt x="143" y="103"/>
                      <a:pt x="137" y="122"/>
                    </a:cubicBezTo>
                    <a:cubicBezTo>
                      <a:pt x="92" y="234"/>
                      <a:pt x="81" y="282"/>
                      <a:pt x="81" y="323"/>
                    </a:cubicBezTo>
                    <a:cubicBezTo>
                      <a:pt x="81" y="430"/>
                      <a:pt x="165" y="443"/>
                      <a:pt x="213" y="443"/>
                    </a:cubicBezTo>
                    <a:cubicBezTo>
                      <a:pt x="378" y="443"/>
                      <a:pt x="434" y="120"/>
                      <a:pt x="434"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1" name="Freeform 540">
                <a:extLst>
                  <a:ext uri="{FF2B5EF4-FFF2-40B4-BE49-F238E27FC236}">
                    <a16:creationId xmlns:a16="http://schemas.microsoft.com/office/drawing/2014/main" id="{47BF4F89-5CE7-EEE5-42EE-D892531750E7}"/>
                  </a:ext>
                </a:extLst>
              </p:cNvPr>
              <p:cNvSpPr/>
              <p:nvPr/>
            </p:nvSpPr>
            <p:spPr>
              <a:xfrm>
                <a:off x="4784760" y="3222000"/>
                <a:ext cx="114840" cy="109440"/>
              </a:xfrm>
              <a:custGeom>
                <a:avLst/>
                <a:gdLst>
                  <a:gd name="textAreaLeft" fmla="*/ 0 w 114840"/>
                  <a:gd name="textAreaRight" fmla="*/ 115920 w 114840"/>
                  <a:gd name="textAreaTop" fmla="*/ 0 h 109440"/>
                  <a:gd name="textAreaBottom" fmla="*/ 110520 h 109440"/>
                </a:gdLst>
                <a:ahLst/>
                <a:cxnLst/>
                <a:rect l="textAreaLeft" t="textAreaTop" r="textAreaRight" b="textAreaBottom"/>
                <a:pathLst>
                  <a:path w="322" h="307">
                    <a:moveTo>
                      <a:pt x="129" y="162"/>
                    </a:moveTo>
                    <a:cubicBezTo>
                      <a:pt x="132" y="159"/>
                      <a:pt x="146" y="97"/>
                      <a:pt x="149" y="92"/>
                    </a:cubicBezTo>
                    <a:cubicBezTo>
                      <a:pt x="149" y="86"/>
                      <a:pt x="168" y="53"/>
                      <a:pt x="191" y="36"/>
                    </a:cubicBezTo>
                    <a:cubicBezTo>
                      <a:pt x="199" y="30"/>
                      <a:pt x="219" y="17"/>
                      <a:pt x="247" y="17"/>
                    </a:cubicBezTo>
                    <a:cubicBezTo>
                      <a:pt x="255" y="17"/>
                      <a:pt x="272" y="19"/>
                      <a:pt x="286" y="28"/>
                    </a:cubicBezTo>
                    <a:cubicBezTo>
                      <a:pt x="263" y="33"/>
                      <a:pt x="255" y="53"/>
                      <a:pt x="255" y="64"/>
                    </a:cubicBezTo>
                    <a:cubicBezTo>
                      <a:pt x="255" y="81"/>
                      <a:pt x="268" y="89"/>
                      <a:pt x="283" y="89"/>
                    </a:cubicBezTo>
                    <a:cubicBezTo>
                      <a:pt x="298" y="89"/>
                      <a:pt x="322" y="78"/>
                      <a:pt x="322" y="47"/>
                    </a:cubicBezTo>
                    <a:cubicBezTo>
                      <a:pt x="322" y="14"/>
                      <a:pt x="283" y="0"/>
                      <a:pt x="247" y="0"/>
                    </a:cubicBezTo>
                    <a:cubicBezTo>
                      <a:pt x="213" y="0"/>
                      <a:pt x="182" y="14"/>
                      <a:pt x="151" y="47"/>
                    </a:cubicBezTo>
                    <a:cubicBezTo>
                      <a:pt x="137" y="5"/>
                      <a:pt x="95" y="0"/>
                      <a:pt x="79" y="0"/>
                    </a:cubicBezTo>
                    <a:cubicBezTo>
                      <a:pt x="53" y="0"/>
                      <a:pt x="37" y="14"/>
                      <a:pt x="25" y="33"/>
                    </a:cubicBezTo>
                    <a:cubicBezTo>
                      <a:pt x="11" y="61"/>
                      <a:pt x="0" y="100"/>
                      <a:pt x="0" y="103"/>
                    </a:cubicBezTo>
                    <a:cubicBezTo>
                      <a:pt x="0" y="111"/>
                      <a:pt x="8" y="109"/>
                      <a:pt x="11" y="111"/>
                    </a:cubicBezTo>
                    <a:cubicBezTo>
                      <a:pt x="23" y="111"/>
                      <a:pt x="23" y="111"/>
                      <a:pt x="28" y="92"/>
                    </a:cubicBezTo>
                    <a:cubicBezTo>
                      <a:pt x="37" y="50"/>
                      <a:pt x="51" y="17"/>
                      <a:pt x="79" y="17"/>
                    </a:cubicBezTo>
                    <a:cubicBezTo>
                      <a:pt x="95" y="17"/>
                      <a:pt x="101" y="33"/>
                      <a:pt x="101" y="50"/>
                    </a:cubicBezTo>
                    <a:cubicBezTo>
                      <a:pt x="101" y="64"/>
                      <a:pt x="95" y="90"/>
                      <a:pt x="90" y="109"/>
                    </a:cubicBezTo>
                    <a:cubicBezTo>
                      <a:pt x="84" y="127"/>
                      <a:pt x="79" y="156"/>
                      <a:pt x="73" y="170"/>
                    </a:cubicBezTo>
                    <a:cubicBezTo>
                      <a:pt x="67" y="199"/>
                      <a:pt x="60" y="228"/>
                      <a:pt x="53" y="257"/>
                    </a:cubicBezTo>
                    <a:cubicBezTo>
                      <a:pt x="51" y="268"/>
                      <a:pt x="48" y="275"/>
                      <a:pt x="45" y="285"/>
                    </a:cubicBezTo>
                    <a:cubicBezTo>
                      <a:pt x="45" y="301"/>
                      <a:pt x="59" y="307"/>
                      <a:pt x="67" y="307"/>
                    </a:cubicBezTo>
                    <a:cubicBezTo>
                      <a:pt x="79" y="307"/>
                      <a:pt x="93" y="301"/>
                      <a:pt x="98" y="287"/>
                    </a:cubicBezTo>
                    <a:cubicBezTo>
                      <a:pt x="101" y="285"/>
                      <a:pt x="107" y="254"/>
                      <a:pt x="112" y="237"/>
                    </a:cubicBezTo>
                    <a:cubicBezTo>
                      <a:pt x="118" y="212"/>
                      <a:pt x="123" y="187"/>
                      <a:pt x="129"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2" name="Freeform 541">
                <a:extLst>
                  <a:ext uri="{FF2B5EF4-FFF2-40B4-BE49-F238E27FC236}">
                    <a16:creationId xmlns:a16="http://schemas.microsoft.com/office/drawing/2014/main" id="{9EC74673-5B0E-C1AD-DFBD-305BEFC24C81}"/>
                  </a:ext>
                </a:extLst>
              </p:cNvPr>
              <p:cNvSpPr/>
              <p:nvPr/>
            </p:nvSpPr>
            <p:spPr>
              <a:xfrm>
                <a:off x="4944240" y="3125520"/>
                <a:ext cx="185400" cy="154440"/>
              </a:xfrm>
              <a:custGeom>
                <a:avLst/>
                <a:gdLst>
                  <a:gd name="textAreaLeft" fmla="*/ 0 w 185400"/>
                  <a:gd name="textAreaRight" fmla="*/ 186480 w 185400"/>
                  <a:gd name="textAreaTop" fmla="*/ 0 h 154440"/>
                  <a:gd name="textAreaBottom" fmla="*/ 155520 h 154440"/>
                </a:gdLst>
                <a:ahLst/>
                <a:cxnLst/>
                <a:rect l="textAreaLeft" t="textAreaTop" r="textAreaRight" b="textAreaBottom"/>
                <a:pathLst>
                  <a:path w="518" h="432">
                    <a:moveTo>
                      <a:pt x="470" y="56"/>
                    </a:moveTo>
                    <a:cubicBezTo>
                      <a:pt x="484" y="56"/>
                      <a:pt x="518" y="56"/>
                      <a:pt x="518" y="22"/>
                    </a:cubicBezTo>
                    <a:cubicBezTo>
                      <a:pt x="518" y="0"/>
                      <a:pt x="498" y="0"/>
                      <a:pt x="481" y="0"/>
                    </a:cubicBezTo>
                    <a:cubicBezTo>
                      <a:pt x="406" y="0"/>
                      <a:pt x="332" y="0"/>
                      <a:pt x="257" y="0"/>
                    </a:cubicBezTo>
                    <a:cubicBezTo>
                      <a:pt x="109" y="0"/>
                      <a:pt x="0" y="162"/>
                      <a:pt x="0" y="279"/>
                    </a:cubicBezTo>
                    <a:cubicBezTo>
                      <a:pt x="0" y="365"/>
                      <a:pt x="56" y="432"/>
                      <a:pt x="145" y="432"/>
                    </a:cubicBezTo>
                    <a:cubicBezTo>
                      <a:pt x="263" y="432"/>
                      <a:pt x="392" y="315"/>
                      <a:pt x="392" y="164"/>
                    </a:cubicBezTo>
                    <a:cubicBezTo>
                      <a:pt x="392" y="148"/>
                      <a:pt x="392" y="100"/>
                      <a:pt x="364" y="56"/>
                    </a:cubicBezTo>
                    <a:cubicBezTo>
                      <a:pt x="399" y="56"/>
                      <a:pt x="434" y="56"/>
                      <a:pt x="470" y="56"/>
                    </a:cubicBezTo>
                    <a:moveTo>
                      <a:pt x="148" y="410"/>
                    </a:moveTo>
                    <a:cubicBezTo>
                      <a:pt x="98" y="410"/>
                      <a:pt x="58" y="377"/>
                      <a:pt x="58" y="304"/>
                    </a:cubicBezTo>
                    <a:cubicBezTo>
                      <a:pt x="58" y="276"/>
                      <a:pt x="72" y="195"/>
                      <a:pt x="106" y="137"/>
                    </a:cubicBezTo>
                    <a:cubicBezTo>
                      <a:pt x="148" y="70"/>
                      <a:pt x="207" y="56"/>
                      <a:pt x="240" y="56"/>
                    </a:cubicBezTo>
                    <a:cubicBezTo>
                      <a:pt x="322" y="56"/>
                      <a:pt x="330" y="123"/>
                      <a:pt x="330" y="151"/>
                    </a:cubicBezTo>
                    <a:cubicBezTo>
                      <a:pt x="330" y="198"/>
                      <a:pt x="310" y="279"/>
                      <a:pt x="277" y="329"/>
                    </a:cubicBezTo>
                    <a:cubicBezTo>
                      <a:pt x="238" y="385"/>
                      <a:pt x="184" y="410"/>
                      <a:pt x="148" y="4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3" name="Freeform 542">
                <a:extLst>
                  <a:ext uri="{FF2B5EF4-FFF2-40B4-BE49-F238E27FC236}">
                    <a16:creationId xmlns:a16="http://schemas.microsoft.com/office/drawing/2014/main" id="{03F53987-35B9-34FA-D1E6-908A1371C06F}"/>
                  </a:ext>
                </a:extLst>
              </p:cNvPr>
              <p:cNvSpPr/>
              <p:nvPr/>
            </p:nvSpPr>
            <p:spPr>
              <a:xfrm>
                <a:off x="5149800" y="3222000"/>
                <a:ext cx="98640" cy="109440"/>
              </a:xfrm>
              <a:custGeom>
                <a:avLst/>
                <a:gdLst>
                  <a:gd name="textAreaLeft" fmla="*/ 0 w 98640"/>
                  <a:gd name="textAreaRight" fmla="*/ 99720 w 98640"/>
                  <a:gd name="textAreaTop" fmla="*/ 0 h 109440"/>
                  <a:gd name="textAreaBottom" fmla="*/ 110520 h 109440"/>
                </a:gdLst>
                <a:ahLst/>
                <a:cxnLst/>
                <a:rect l="textAreaLeft" t="textAreaTop" r="textAreaRight" b="textAreaBottom"/>
                <a:pathLst>
                  <a:path w="277" h="307">
                    <a:moveTo>
                      <a:pt x="249" y="44"/>
                    </a:moveTo>
                    <a:cubicBezTo>
                      <a:pt x="232" y="47"/>
                      <a:pt x="221" y="61"/>
                      <a:pt x="221" y="75"/>
                    </a:cubicBezTo>
                    <a:cubicBezTo>
                      <a:pt x="221" y="92"/>
                      <a:pt x="235" y="97"/>
                      <a:pt x="243" y="97"/>
                    </a:cubicBezTo>
                    <a:cubicBezTo>
                      <a:pt x="249" y="97"/>
                      <a:pt x="277" y="92"/>
                      <a:pt x="277" y="58"/>
                    </a:cubicBezTo>
                    <a:cubicBezTo>
                      <a:pt x="277" y="14"/>
                      <a:pt x="226" y="0"/>
                      <a:pt x="184" y="0"/>
                    </a:cubicBezTo>
                    <a:cubicBezTo>
                      <a:pt x="75" y="0"/>
                      <a:pt x="58" y="78"/>
                      <a:pt x="58" y="97"/>
                    </a:cubicBezTo>
                    <a:cubicBezTo>
                      <a:pt x="58" y="125"/>
                      <a:pt x="72" y="139"/>
                      <a:pt x="81" y="148"/>
                    </a:cubicBezTo>
                    <a:cubicBezTo>
                      <a:pt x="100" y="162"/>
                      <a:pt x="112" y="164"/>
                      <a:pt x="159" y="173"/>
                    </a:cubicBezTo>
                    <a:cubicBezTo>
                      <a:pt x="173" y="176"/>
                      <a:pt x="218" y="184"/>
                      <a:pt x="218" y="218"/>
                    </a:cubicBezTo>
                    <a:cubicBezTo>
                      <a:pt x="218" y="231"/>
                      <a:pt x="210" y="257"/>
                      <a:pt x="182" y="273"/>
                    </a:cubicBezTo>
                    <a:cubicBezTo>
                      <a:pt x="154" y="287"/>
                      <a:pt x="120" y="287"/>
                      <a:pt x="112" y="287"/>
                    </a:cubicBezTo>
                    <a:cubicBezTo>
                      <a:pt x="84" y="287"/>
                      <a:pt x="44" y="282"/>
                      <a:pt x="30" y="259"/>
                    </a:cubicBezTo>
                    <a:cubicBezTo>
                      <a:pt x="53" y="257"/>
                      <a:pt x="67" y="240"/>
                      <a:pt x="67" y="220"/>
                    </a:cubicBezTo>
                    <a:cubicBezTo>
                      <a:pt x="67" y="204"/>
                      <a:pt x="56" y="195"/>
                      <a:pt x="42" y="195"/>
                    </a:cubicBezTo>
                    <a:cubicBezTo>
                      <a:pt x="22" y="195"/>
                      <a:pt x="0" y="212"/>
                      <a:pt x="0" y="243"/>
                    </a:cubicBezTo>
                    <a:cubicBezTo>
                      <a:pt x="0" y="282"/>
                      <a:pt x="44" y="307"/>
                      <a:pt x="112" y="307"/>
                    </a:cubicBezTo>
                    <a:cubicBezTo>
                      <a:pt x="238" y="307"/>
                      <a:pt x="263" y="220"/>
                      <a:pt x="263" y="195"/>
                    </a:cubicBezTo>
                    <a:cubicBezTo>
                      <a:pt x="263" y="131"/>
                      <a:pt x="193" y="120"/>
                      <a:pt x="168" y="114"/>
                    </a:cubicBezTo>
                    <a:cubicBezTo>
                      <a:pt x="159" y="114"/>
                      <a:pt x="142" y="111"/>
                      <a:pt x="140" y="109"/>
                    </a:cubicBezTo>
                    <a:cubicBezTo>
                      <a:pt x="114" y="103"/>
                      <a:pt x="100" y="89"/>
                      <a:pt x="100" y="75"/>
                    </a:cubicBezTo>
                    <a:cubicBezTo>
                      <a:pt x="100" y="58"/>
                      <a:pt x="114" y="42"/>
                      <a:pt x="128" y="30"/>
                    </a:cubicBezTo>
                    <a:cubicBezTo>
                      <a:pt x="148" y="19"/>
                      <a:pt x="170" y="17"/>
                      <a:pt x="184" y="17"/>
                    </a:cubicBezTo>
                    <a:cubicBezTo>
                      <a:pt x="198" y="17"/>
                      <a:pt x="235" y="19"/>
                      <a:pt x="249" y="4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4" name="Freeform 543">
                <a:extLst>
                  <a:ext uri="{FF2B5EF4-FFF2-40B4-BE49-F238E27FC236}">
                    <a16:creationId xmlns:a16="http://schemas.microsoft.com/office/drawing/2014/main" id="{DDA8347E-5505-60B2-F14E-03CC53246949}"/>
                  </a:ext>
                </a:extLst>
              </p:cNvPr>
              <p:cNvSpPr/>
              <p:nvPr/>
            </p:nvSpPr>
            <p:spPr>
              <a:xfrm>
                <a:off x="5319000" y="3012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90" y="826"/>
                      <a:pt x="56" y="639"/>
                      <a:pt x="56" y="491"/>
                    </a:cubicBezTo>
                    <a:cubicBezTo>
                      <a:pt x="56" y="318"/>
                      <a:pt x="95" y="148"/>
                      <a:pt x="216" y="25"/>
                    </a:cubicBezTo>
                    <a:cubicBezTo>
                      <a:pt x="227" y="14"/>
                      <a:pt x="227" y="14"/>
                      <a:pt x="227" y="11"/>
                    </a:cubicBezTo>
                    <a:cubicBezTo>
                      <a:pt x="227" y="3"/>
                      <a:pt x="224" y="0"/>
                      <a:pt x="218" y="0"/>
                    </a:cubicBezTo>
                    <a:cubicBezTo>
                      <a:pt x="207" y="0"/>
                      <a:pt x="120" y="67"/>
                      <a:pt x="62" y="190"/>
                    </a:cubicBezTo>
                    <a:cubicBezTo>
                      <a:pt x="11" y="299"/>
                      <a:pt x="0" y="408"/>
                      <a:pt x="0" y="491"/>
                    </a:cubicBezTo>
                    <a:cubicBezTo>
                      <a:pt x="0" y="567"/>
                      <a:pt x="11" y="684"/>
                      <a:pt x="64" y="796"/>
                    </a:cubicBezTo>
                    <a:cubicBezTo>
                      <a:pt x="123" y="916"/>
                      <a:pt x="207" y="980"/>
                      <a:pt x="218"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5" name="Freeform 544">
                <a:extLst>
                  <a:ext uri="{FF2B5EF4-FFF2-40B4-BE49-F238E27FC236}">
                    <a16:creationId xmlns:a16="http://schemas.microsoft.com/office/drawing/2014/main" id="{EEB28545-6806-857F-B786-232C4859E69A}"/>
                  </a:ext>
                </a:extLst>
              </p:cNvPr>
              <p:cNvSpPr/>
              <p:nvPr/>
            </p:nvSpPr>
            <p:spPr>
              <a:xfrm>
                <a:off x="5432040" y="3121560"/>
                <a:ext cx="154080" cy="158400"/>
              </a:xfrm>
              <a:custGeom>
                <a:avLst/>
                <a:gdLst>
                  <a:gd name="textAreaLeft" fmla="*/ 0 w 154080"/>
                  <a:gd name="textAreaRight" fmla="*/ 155160 w 154080"/>
                  <a:gd name="textAreaTop" fmla="*/ 0 h 158400"/>
                  <a:gd name="textAreaBottom" fmla="*/ 159480 h 158400"/>
                </a:gdLst>
                <a:ahLst/>
                <a:cxnLst/>
                <a:rect l="textAreaLeft" t="textAreaTop" r="textAreaRight" b="textAreaBottom"/>
                <a:pathLst>
                  <a:path w="431" h="443">
                    <a:moveTo>
                      <a:pt x="431" y="69"/>
                    </a:moveTo>
                    <a:cubicBezTo>
                      <a:pt x="431" y="16"/>
                      <a:pt x="406" y="0"/>
                      <a:pt x="389" y="0"/>
                    </a:cubicBezTo>
                    <a:cubicBezTo>
                      <a:pt x="364" y="0"/>
                      <a:pt x="341" y="25"/>
                      <a:pt x="341" y="47"/>
                    </a:cubicBezTo>
                    <a:cubicBezTo>
                      <a:pt x="341" y="61"/>
                      <a:pt x="344" y="67"/>
                      <a:pt x="355" y="75"/>
                    </a:cubicBezTo>
                    <a:cubicBezTo>
                      <a:pt x="378" y="97"/>
                      <a:pt x="389" y="122"/>
                      <a:pt x="389" y="156"/>
                    </a:cubicBezTo>
                    <a:cubicBezTo>
                      <a:pt x="389" y="198"/>
                      <a:pt x="330" y="421"/>
                      <a:pt x="215" y="421"/>
                    </a:cubicBezTo>
                    <a:cubicBezTo>
                      <a:pt x="165" y="421"/>
                      <a:pt x="142" y="388"/>
                      <a:pt x="142" y="337"/>
                    </a:cubicBezTo>
                    <a:cubicBezTo>
                      <a:pt x="142" y="282"/>
                      <a:pt x="168" y="212"/>
                      <a:pt x="198" y="128"/>
                    </a:cubicBezTo>
                    <a:cubicBezTo>
                      <a:pt x="204" y="111"/>
                      <a:pt x="210" y="100"/>
                      <a:pt x="210" y="81"/>
                    </a:cubicBezTo>
                    <a:cubicBezTo>
                      <a:pt x="210" y="36"/>
                      <a:pt x="179" y="0"/>
                      <a:pt x="128" y="0"/>
                    </a:cubicBezTo>
                    <a:cubicBezTo>
                      <a:pt x="36" y="0"/>
                      <a:pt x="0" y="142"/>
                      <a:pt x="0" y="150"/>
                    </a:cubicBezTo>
                    <a:cubicBezTo>
                      <a:pt x="0" y="162"/>
                      <a:pt x="8" y="162"/>
                      <a:pt x="11" y="162"/>
                    </a:cubicBezTo>
                    <a:cubicBezTo>
                      <a:pt x="22" y="162"/>
                      <a:pt x="22" y="159"/>
                      <a:pt x="28" y="142"/>
                    </a:cubicBezTo>
                    <a:cubicBezTo>
                      <a:pt x="56" y="44"/>
                      <a:pt x="98" y="22"/>
                      <a:pt x="126" y="22"/>
                    </a:cubicBezTo>
                    <a:cubicBezTo>
                      <a:pt x="134" y="22"/>
                      <a:pt x="151" y="22"/>
                      <a:pt x="151" y="53"/>
                    </a:cubicBezTo>
                    <a:cubicBezTo>
                      <a:pt x="151" y="78"/>
                      <a:pt x="142" y="103"/>
                      <a:pt x="134" y="122"/>
                    </a:cubicBezTo>
                    <a:cubicBezTo>
                      <a:pt x="92" y="234"/>
                      <a:pt x="78" y="282"/>
                      <a:pt x="78" y="323"/>
                    </a:cubicBezTo>
                    <a:cubicBezTo>
                      <a:pt x="78" y="430"/>
                      <a:pt x="165" y="443"/>
                      <a:pt x="210" y="443"/>
                    </a:cubicBezTo>
                    <a:cubicBezTo>
                      <a:pt x="375" y="443"/>
                      <a:pt x="431" y="120"/>
                      <a:pt x="431"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6" name="Freeform 545">
                <a:extLst>
                  <a:ext uri="{FF2B5EF4-FFF2-40B4-BE49-F238E27FC236}">
                    <a16:creationId xmlns:a16="http://schemas.microsoft.com/office/drawing/2014/main" id="{2F14FF60-DE1C-1ADC-3E23-6459B6622464}"/>
                  </a:ext>
                </a:extLst>
              </p:cNvPr>
              <p:cNvSpPr/>
              <p:nvPr/>
            </p:nvSpPr>
            <p:spPr>
              <a:xfrm>
                <a:off x="5605200" y="3222000"/>
                <a:ext cx="113760" cy="109440"/>
              </a:xfrm>
              <a:custGeom>
                <a:avLst/>
                <a:gdLst>
                  <a:gd name="textAreaLeft" fmla="*/ 0 w 113760"/>
                  <a:gd name="textAreaRight" fmla="*/ 114840 w 113760"/>
                  <a:gd name="textAreaTop" fmla="*/ 0 h 109440"/>
                  <a:gd name="textAreaBottom" fmla="*/ 110520 h 109440"/>
                </a:gdLst>
                <a:ahLst/>
                <a:cxnLst/>
                <a:rect l="textAreaLeft" t="textAreaTop" r="textAreaRight" b="textAreaBottom"/>
                <a:pathLst>
                  <a:path w="319" h="307">
                    <a:moveTo>
                      <a:pt x="129" y="162"/>
                    </a:moveTo>
                    <a:cubicBezTo>
                      <a:pt x="129" y="159"/>
                      <a:pt x="146" y="97"/>
                      <a:pt x="146" y="92"/>
                    </a:cubicBezTo>
                    <a:cubicBezTo>
                      <a:pt x="148" y="86"/>
                      <a:pt x="168" y="53"/>
                      <a:pt x="190" y="36"/>
                    </a:cubicBezTo>
                    <a:cubicBezTo>
                      <a:pt x="199" y="30"/>
                      <a:pt x="216" y="17"/>
                      <a:pt x="246" y="17"/>
                    </a:cubicBezTo>
                    <a:cubicBezTo>
                      <a:pt x="252" y="17"/>
                      <a:pt x="269" y="19"/>
                      <a:pt x="283" y="28"/>
                    </a:cubicBezTo>
                    <a:cubicBezTo>
                      <a:pt x="260" y="33"/>
                      <a:pt x="252" y="53"/>
                      <a:pt x="252" y="64"/>
                    </a:cubicBezTo>
                    <a:cubicBezTo>
                      <a:pt x="252" y="81"/>
                      <a:pt x="265" y="89"/>
                      <a:pt x="280" y="89"/>
                    </a:cubicBezTo>
                    <a:cubicBezTo>
                      <a:pt x="295" y="89"/>
                      <a:pt x="319" y="78"/>
                      <a:pt x="319" y="47"/>
                    </a:cubicBezTo>
                    <a:cubicBezTo>
                      <a:pt x="319" y="14"/>
                      <a:pt x="283" y="0"/>
                      <a:pt x="246" y="0"/>
                    </a:cubicBezTo>
                    <a:cubicBezTo>
                      <a:pt x="210" y="0"/>
                      <a:pt x="179" y="14"/>
                      <a:pt x="148" y="47"/>
                    </a:cubicBezTo>
                    <a:cubicBezTo>
                      <a:pt x="137" y="5"/>
                      <a:pt x="95" y="0"/>
                      <a:pt x="78" y="0"/>
                    </a:cubicBezTo>
                    <a:cubicBezTo>
                      <a:pt x="53" y="0"/>
                      <a:pt x="36" y="14"/>
                      <a:pt x="25" y="33"/>
                    </a:cubicBezTo>
                    <a:cubicBezTo>
                      <a:pt x="8" y="61"/>
                      <a:pt x="0" y="100"/>
                      <a:pt x="0" y="103"/>
                    </a:cubicBezTo>
                    <a:cubicBezTo>
                      <a:pt x="0" y="111"/>
                      <a:pt x="8" y="111"/>
                      <a:pt x="11" y="111"/>
                    </a:cubicBezTo>
                    <a:cubicBezTo>
                      <a:pt x="20" y="111"/>
                      <a:pt x="22" y="111"/>
                      <a:pt x="25" y="92"/>
                    </a:cubicBezTo>
                    <a:cubicBezTo>
                      <a:pt x="36" y="50"/>
                      <a:pt x="50" y="17"/>
                      <a:pt x="76" y="17"/>
                    </a:cubicBezTo>
                    <a:cubicBezTo>
                      <a:pt x="95" y="17"/>
                      <a:pt x="98" y="33"/>
                      <a:pt x="98" y="50"/>
                    </a:cubicBezTo>
                    <a:cubicBezTo>
                      <a:pt x="98" y="64"/>
                      <a:pt x="91" y="90"/>
                      <a:pt x="87" y="109"/>
                    </a:cubicBezTo>
                    <a:cubicBezTo>
                      <a:pt x="83" y="127"/>
                      <a:pt x="76" y="156"/>
                      <a:pt x="73" y="170"/>
                    </a:cubicBezTo>
                    <a:cubicBezTo>
                      <a:pt x="65" y="199"/>
                      <a:pt x="58" y="228"/>
                      <a:pt x="50" y="257"/>
                    </a:cubicBezTo>
                    <a:cubicBezTo>
                      <a:pt x="48" y="268"/>
                      <a:pt x="47" y="275"/>
                      <a:pt x="45" y="285"/>
                    </a:cubicBezTo>
                    <a:cubicBezTo>
                      <a:pt x="45" y="301"/>
                      <a:pt x="56" y="307"/>
                      <a:pt x="67" y="307"/>
                    </a:cubicBezTo>
                    <a:cubicBezTo>
                      <a:pt x="78" y="307"/>
                      <a:pt x="92" y="301"/>
                      <a:pt x="98" y="287"/>
                    </a:cubicBezTo>
                    <a:cubicBezTo>
                      <a:pt x="98" y="285"/>
                      <a:pt x="106" y="254"/>
                      <a:pt x="109" y="237"/>
                    </a:cubicBezTo>
                    <a:cubicBezTo>
                      <a:pt x="116" y="212"/>
                      <a:pt x="122" y="187"/>
                      <a:pt x="129"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7" name="Freeform 546">
                <a:extLst>
                  <a:ext uri="{FF2B5EF4-FFF2-40B4-BE49-F238E27FC236}">
                    <a16:creationId xmlns:a16="http://schemas.microsoft.com/office/drawing/2014/main" id="{3FE2434C-EC97-602A-B2DF-907A03E99534}"/>
                  </a:ext>
                </a:extLst>
              </p:cNvPr>
              <p:cNvSpPr/>
              <p:nvPr/>
            </p:nvSpPr>
            <p:spPr>
              <a:xfrm>
                <a:off x="5770440" y="3012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491"/>
                    </a:moveTo>
                    <a:cubicBezTo>
                      <a:pt x="227" y="413"/>
                      <a:pt x="216" y="296"/>
                      <a:pt x="163" y="184"/>
                    </a:cubicBezTo>
                    <a:cubicBezTo>
                      <a:pt x="104" y="64"/>
                      <a:pt x="20" y="0"/>
                      <a:pt x="9" y="0"/>
                    </a:cubicBezTo>
                    <a:cubicBezTo>
                      <a:pt x="3" y="0"/>
                      <a:pt x="0" y="3"/>
                      <a:pt x="0" y="11"/>
                    </a:cubicBezTo>
                    <a:cubicBezTo>
                      <a:pt x="0" y="14"/>
                      <a:pt x="0" y="14"/>
                      <a:pt x="17" y="34"/>
                    </a:cubicBezTo>
                    <a:cubicBezTo>
                      <a:pt x="115" y="128"/>
                      <a:pt x="171" y="285"/>
                      <a:pt x="171" y="491"/>
                    </a:cubicBezTo>
                    <a:cubicBezTo>
                      <a:pt x="171" y="659"/>
                      <a:pt x="135" y="829"/>
                      <a:pt x="11" y="955"/>
                    </a:cubicBezTo>
                    <a:cubicBezTo>
                      <a:pt x="0" y="966"/>
                      <a:pt x="0" y="966"/>
                      <a:pt x="0" y="969"/>
                    </a:cubicBezTo>
                    <a:cubicBezTo>
                      <a:pt x="0" y="977"/>
                      <a:pt x="3" y="980"/>
                      <a:pt x="9" y="980"/>
                    </a:cubicBezTo>
                    <a:cubicBezTo>
                      <a:pt x="20" y="980"/>
                      <a:pt x="107" y="913"/>
                      <a:pt x="165" y="790"/>
                    </a:cubicBezTo>
                    <a:cubicBezTo>
                      <a:pt x="216" y="681"/>
                      <a:pt x="227" y="572"/>
                      <a:pt x="227"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8" name="Freeform 547">
                <a:extLst>
                  <a:ext uri="{FF2B5EF4-FFF2-40B4-BE49-F238E27FC236}">
                    <a16:creationId xmlns:a16="http://schemas.microsoft.com/office/drawing/2014/main" id="{A07863D5-559E-6A27-5E44-03CFBC4AE74C}"/>
                  </a:ext>
                </a:extLst>
              </p:cNvPr>
              <p:cNvSpPr/>
              <p:nvPr/>
            </p:nvSpPr>
            <p:spPr>
              <a:xfrm>
                <a:off x="5902560" y="3036960"/>
                <a:ext cx="353520" cy="239040"/>
              </a:xfrm>
              <a:custGeom>
                <a:avLst/>
                <a:gdLst>
                  <a:gd name="textAreaLeft" fmla="*/ 0 w 353520"/>
                  <a:gd name="textAreaRight" fmla="*/ 354600 w 353520"/>
                  <a:gd name="textAreaTop" fmla="*/ 0 h 239040"/>
                  <a:gd name="textAreaBottom" fmla="*/ 240120 h 239040"/>
                </a:gdLst>
                <a:ahLst/>
                <a:cxnLst/>
                <a:rect l="textAreaLeft" t="textAreaTop" r="textAreaRight" b="textAreaBottom"/>
                <a:pathLst>
                  <a:path w="985" h="667">
                    <a:moveTo>
                      <a:pt x="871" y="75"/>
                    </a:moveTo>
                    <a:cubicBezTo>
                      <a:pt x="879" y="39"/>
                      <a:pt x="882" y="28"/>
                      <a:pt x="955" y="28"/>
                    </a:cubicBezTo>
                    <a:cubicBezTo>
                      <a:pt x="977" y="28"/>
                      <a:pt x="985" y="28"/>
                      <a:pt x="985" y="8"/>
                    </a:cubicBezTo>
                    <a:cubicBezTo>
                      <a:pt x="985" y="0"/>
                      <a:pt x="977" y="0"/>
                      <a:pt x="960" y="0"/>
                    </a:cubicBezTo>
                    <a:cubicBezTo>
                      <a:pt x="916" y="0"/>
                      <a:pt x="872" y="0"/>
                      <a:pt x="829" y="0"/>
                    </a:cubicBezTo>
                    <a:cubicBezTo>
                      <a:pt x="803" y="0"/>
                      <a:pt x="803" y="0"/>
                      <a:pt x="792" y="17"/>
                    </a:cubicBezTo>
                    <a:cubicBezTo>
                      <a:pt x="672" y="203"/>
                      <a:pt x="551" y="389"/>
                      <a:pt x="431" y="575"/>
                    </a:cubicBezTo>
                    <a:cubicBezTo>
                      <a:pt x="406" y="391"/>
                      <a:pt x="381" y="207"/>
                      <a:pt x="355" y="22"/>
                    </a:cubicBezTo>
                    <a:cubicBezTo>
                      <a:pt x="353" y="0"/>
                      <a:pt x="350" y="0"/>
                      <a:pt x="325" y="0"/>
                    </a:cubicBezTo>
                    <a:cubicBezTo>
                      <a:pt x="280" y="0"/>
                      <a:pt x="235" y="0"/>
                      <a:pt x="190" y="0"/>
                    </a:cubicBezTo>
                    <a:cubicBezTo>
                      <a:pt x="171" y="0"/>
                      <a:pt x="160" y="0"/>
                      <a:pt x="160" y="17"/>
                    </a:cubicBezTo>
                    <a:cubicBezTo>
                      <a:pt x="160" y="28"/>
                      <a:pt x="171" y="28"/>
                      <a:pt x="190" y="28"/>
                    </a:cubicBezTo>
                    <a:cubicBezTo>
                      <a:pt x="202" y="28"/>
                      <a:pt x="218" y="31"/>
                      <a:pt x="232" y="31"/>
                    </a:cubicBezTo>
                    <a:cubicBezTo>
                      <a:pt x="246" y="34"/>
                      <a:pt x="252" y="36"/>
                      <a:pt x="252" y="48"/>
                    </a:cubicBezTo>
                    <a:cubicBezTo>
                      <a:pt x="252" y="50"/>
                      <a:pt x="252" y="53"/>
                      <a:pt x="249" y="64"/>
                    </a:cubicBezTo>
                    <a:cubicBezTo>
                      <a:pt x="207" y="231"/>
                      <a:pt x="165" y="397"/>
                      <a:pt x="123" y="564"/>
                    </a:cubicBezTo>
                    <a:cubicBezTo>
                      <a:pt x="115" y="603"/>
                      <a:pt x="98" y="634"/>
                      <a:pt x="17" y="637"/>
                    </a:cubicBezTo>
                    <a:cubicBezTo>
                      <a:pt x="14" y="637"/>
                      <a:pt x="0" y="639"/>
                      <a:pt x="0" y="656"/>
                    </a:cubicBezTo>
                    <a:cubicBezTo>
                      <a:pt x="0" y="665"/>
                      <a:pt x="6" y="667"/>
                      <a:pt x="14" y="667"/>
                    </a:cubicBezTo>
                    <a:cubicBezTo>
                      <a:pt x="45" y="667"/>
                      <a:pt x="81" y="665"/>
                      <a:pt x="112" y="665"/>
                    </a:cubicBezTo>
                    <a:cubicBezTo>
                      <a:pt x="146" y="665"/>
                      <a:pt x="182" y="667"/>
                      <a:pt x="213" y="667"/>
                    </a:cubicBezTo>
                    <a:cubicBezTo>
                      <a:pt x="218" y="667"/>
                      <a:pt x="232" y="667"/>
                      <a:pt x="232" y="648"/>
                    </a:cubicBezTo>
                    <a:cubicBezTo>
                      <a:pt x="232" y="637"/>
                      <a:pt x="221" y="637"/>
                      <a:pt x="213" y="637"/>
                    </a:cubicBezTo>
                    <a:cubicBezTo>
                      <a:pt x="157" y="637"/>
                      <a:pt x="146" y="617"/>
                      <a:pt x="146" y="595"/>
                    </a:cubicBezTo>
                    <a:cubicBezTo>
                      <a:pt x="146" y="586"/>
                      <a:pt x="148" y="584"/>
                      <a:pt x="151" y="572"/>
                    </a:cubicBezTo>
                    <a:cubicBezTo>
                      <a:pt x="196" y="395"/>
                      <a:pt x="241" y="217"/>
                      <a:pt x="286" y="39"/>
                    </a:cubicBezTo>
                    <a:lnTo>
                      <a:pt x="286" y="39"/>
                    </a:lnTo>
                    <a:cubicBezTo>
                      <a:pt x="314" y="241"/>
                      <a:pt x="342" y="443"/>
                      <a:pt x="369" y="645"/>
                    </a:cubicBezTo>
                    <a:cubicBezTo>
                      <a:pt x="372" y="656"/>
                      <a:pt x="372" y="667"/>
                      <a:pt x="383" y="667"/>
                    </a:cubicBezTo>
                    <a:cubicBezTo>
                      <a:pt x="395" y="667"/>
                      <a:pt x="400" y="656"/>
                      <a:pt x="406" y="651"/>
                    </a:cubicBezTo>
                    <a:cubicBezTo>
                      <a:pt x="538" y="444"/>
                      <a:pt x="671" y="237"/>
                      <a:pt x="803" y="31"/>
                    </a:cubicBezTo>
                    <a:cubicBezTo>
                      <a:pt x="804" y="31"/>
                      <a:pt x="805" y="31"/>
                      <a:pt x="806" y="31"/>
                    </a:cubicBezTo>
                    <a:cubicBezTo>
                      <a:pt x="759" y="218"/>
                      <a:pt x="711" y="405"/>
                      <a:pt x="663" y="592"/>
                    </a:cubicBezTo>
                    <a:cubicBezTo>
                      <a:pt x="655" y="631"/>
                      <a:pt x="652" y="637"/>
                      <a:pt x="574" y="637"/>
                    </a:cubicBezTo>
                    <a:cubicBezTo>
                      <a:pt x="557" y="637"/>
                      <a:pt x="546" y="637"/>
                      <a:pt x="546" y="656"/>
                    </a:cubicBezTo>
                    <a:cubicBezTo>
                      <a:pt x="546" y="667"/>
                      <a:pt x="560" y="667"/>
                      <a:pt x="563" y="667"/>
                    </a:cubicBezTo>
                    <a:cubicBezTo>
                      <a:pt x="591" y="667"/>
                      <a:pt x="655" y="665"/>
                      <a:pt x="683" y="665"/>
                    </a:cubicBezTo>
                    <a:cubicBezTo>
                      <a:pt x="725" y="665"/>
                      <a:pt x="767" y="667"/>
                      <a:pt x="806" y="667"/>
                    </a:cubicBezTo>
                    <a:cubicBezTo>
                      <a:pt x="812" y="667"/>
                      <a:pt x="826" y="667"/>
                      <a:pt x="826" y="648"/>
                    </a:cubicBezTo>
                    <a:cubicBezTo>
                      <a:pt x="826" y="637"/>
                      <a:pt x="817" y="637"/>
                      <a:pt x="798" y="637"/>
                    </a:cubicBezTo>
                    <a:cubicBezTo>
                      <a:pt x="761" y="637"/>
                      <a:pt x="733" y="637"/>
                      <a:pt x="733" y="620"/>
                    </a:cubicBezTo>
                    <a:cubicBezTo>
                      <a:pt x="733" y="617"/>
                      <a:pt x="733" y="614"/>
                      <a:pt x="739" y="598"/>
                    </a:cubicBezTo>
                    <a:cubicBezTo>
                      <a:pt x="783" y="423"/>
                      <a:pt x="827" y="249"/>
                      <a:pt x="871" y="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9" name="Freeform 548">
                <a:extLst>
                  <a:ext uri="{FF2B5EF4-FFF2-40B4-BE49-F238E27FC236}">
                    <a16:creationId xmlns:a16="http://schemas.microsoft.com/office/drawing/2014/main" id="{BD3443C4-6A2F-DDB9-6FA3-C611AACE424D}"/>
                  </a:ext>
                </a:extLst>
              </p:cNvPr>
              <p:cNvSpPr/>
              <p:nvPr/>
            </p:nvSpPr>
            <p:spPr>
              <a:xfrm>
                <a:off x="6304680" y="301284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969"/>
                    </a:moveTo>
                    <a:cubicBezTo>
                      <a:pt x="230" y="966"/>
                      <a:pt x="230" y="966"/>
                      <a:pt x="213" y="949"/>
                    </a:cubicBezTo>
                    <a:cubicBezTo>
                      <a:pt x="90" y="826"/>
                      <a:pt x="59" y="639"/>
                      <a:pt x="59" y="491"/>
                    </a:cubicBezTo>
                    <a:cubicBezTo>
                      <a:pt x="59" y="318"/>
                      <a:pt x="95" y="148"/>
                      <a:pt x="216" y="25"/>
                    </a:cubicBezTo>
                    <a:cubicBezTo>
                      <a:pt x="230" y="14"/>
                      <a:pt x="230" y="14"/>
                      <a:pt x="230" y="11"/>
                    </a:cubicBezTo>
                    <a:cubicBezTo>
                      <a:pt x="230" y="3"/>
                      <a:pt x="224" y="0"/>
                      <a:pt x="218" y="0"/>
                    </a:cubicBezTo>
                    <a:cubicBezTo>
                      <a:pt x="210" y="0"/>
                      <a:pt x="120" y="67"/>
                      <a:pt x="62" y="190"/>
                    </a:cubicBezTo>
                    <a:cubicBezTo>
                      <a:pt x="14" y="299"/>
                      <a:pt x="0" y="408"/>
                      <a:pt x="0" y="491"/>
                    </a:cubicBezTo>
                    <a:cubicBezTo>
                      <a:pt x="0" y="567"/>
                      <a:pt x="11" y="684"/>
                      <a:pt x="67" y="796"/>
                    </a:cubicBezTo>
                    <a:cubicBezTo>
                      <a:pt x="126" y="916"/>
                      <a:pt x="210" y="980"/>
                      <a:pt x="218" y="980"/>
                    </a:cubicBezTo>
                    <a:cubicBezTo>
                      <a:pt x="224" y="980"/>
                      <a:pt x="230" y="977"/>
                      <a:pt x="230"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0" name="Freeform 549">
                <a:extLst>
                  <a:ext uri="{FF2B5EF4-FFF2-40B4-BE49-F238E27FC236}">
                    <a16:creationId xmlns:a16="http://schemas.microsoft.com/office/drawing/2014/main" id="{43BBB05E-F2CC-6ED7-696F-9899222677F6}"/>
                  </a:ext>
                </a:extLst>
              </p:cNvPr>
              <p:cNvSpPr/>
              <p:nvPr/>
            </p:nvSpPr>
            <p:spPr>
              <a:xfrm>
                <a:off x="6416640" y="3039120"/>
                <a:ext cx="239760" cy="236880"/>
              </a:xfrm>
              <a:custGeom>
                <a:avLst/>
                <a:gdLst>
                  <a:gd name="textAreaLeft" fmla="*/ 0 w 239760"/>
                  <a:gd name="textAreaRight" fmla="*/ 240840 w 239760"/>
                  <a:gd name="textAreaTop" fmla="*/ 0 h 236880"/>
                  <a:gd name="textAreaBottom" fmla="*/ 237960 h 236880"/>
                </a:gdLst>
                <a:ahLst/>
                <a:cxnLst/>
                <a:rect l="textAreaLeft" t="textAreaTop" r="textAreaRight" b="textAreaBottom"/>
                <a:pathLst>
                  <a:path w="669" h="661">
                    <a:moveTo>
                      <a:pt x="394" y="67"/>
                    </a:moveTo>
                    <a:cubicBezTo>
                      <a:pt x="403" y="39"/>
                      <a:pt x="406" y="33"/>
                      <a:pt x="417" y="30"/>
                    </a:cubicBezTo>
                    <a:cubicBezTo>
                      <a:pt x="425" y="30"/>
                      <a:pt x="459" y="30"/>
                      <a:pt x="478" y="30"/>
                    </a:cubicBezTo>
                    <a:cubicBezTo>
                      <a:pt x="579" y="30"/>
                      <a:pt x="624" y="33"/>
                      <a:pt x="624" y="109"/>
                    </a:cubicBezTo>
                    <a:cubicBezTo>
                      <a:pt x="624" y="125"/>
                      <a:pt x="618" y="162"/>
                      <a:pt x="616" y="187"/>
                    </a:cubicBezTo>
                    <a:cubicBezTo>
                      <a:pt x="616" y="192"/>
                      <a:pt x="613" y="203"/>
                      <a:pt x="613" y="206"/>
                    </a:cubicBezTo>
                    <a:cubicBezTo>
                      <a:pt x="613" y="212"/>
                      <a:pt x="616" y="220"/>
                      <a:pt x="624" y="220"/>
                    </a:cubicBezTo>
                    <a:cubicBezTo>
                      <a:pt x="635" y="220"/>
                      <a:pt x="638" y="212"/>
                      <a:pt x="638" y="198"/>
                    </a:cubicBezTo>
                    <a:cubicBezTo>
                      <a:pt x="647" y="140"/>
                      <a:pt x="657" y="82"/>
                      <a:pt x="666" y="25"/>
                    </a:cubicBezTo>
                    <a:cubicBezTo>
                      <a:pt x="666" y="22"/>
                      <a:pt x="669" y="14"/>
                      <a:pt x="669" y="11"/>
                    </a:cubicBezTo>
                    <a:cubicBezTo>
                      <a:pt x="669" y="0"/>
                      <a:pt x="658" y="0"/>
                      <a:pt x="641" y="0"/>
                    </a:cubicBezTo>
                    <a:cubicBezTo>
                      <a:pt x="459" y="0"/>
                      <a:pt x="277" y="0"/>
                      <a:pt x="95" y="0"/>
                    </a:cubicBezTo>
                    <a:cubicBezTo>
                      <a:pt x="73" y="0"/>
                      <a:pt x="70" y="0"/>
                      <a:pt x="64" y="19"/>
                    </a:cubicBezTo>
                    <a:cubicBezTo>
                      <a:pt x="45" y="76"/>
                      <a:pt x="25" y="133"/>
                      <a:pt x="5" y="189"/>
                    </a:cubicBezTo>
                    <a:cubicBezTo>
                      <a:pt x="3" y="192"/>
                      <a:pt x="0" y="206"/>
                      <a:pt x="0" y="209"/>
                    </a:cubicBezTo>
                    <a:cubicBezTo>
                      <a:pt x="0" y="215"/>
                      <a:pt x="3" y="220"/>
                      <a:pt x="11" y="220"/>
                    </a:cubicBezTo>
                    <a:cubicBezTo>
                      <a:pt x="19" y="220"/>
                      <a:pt x="22" y="215"/>
                      <a:pt x="28" y="198"/>
                    </a:cubicBezTo>
                    <a:cubicBezTo>
                      <a:pt x="81" y="47"/>
                      <a:pt x="106" y="30"/>
                      <a:pt x="252" y="30"/>
                    </a:cubicBezTo>
                    <a:cubicBezTo>
                      <a:pt x="265" y="30"/>
                      <a:pt x="278" y="30"/>
                      <a:pt x="291" y="30"/>
                    </a:cubicBezTo>
                    <a:cubicBezTo>
                      <a:pt x="316" y="30"/>
                      <a:pt x="316" y="33"/>
                      <a:pt x="316" y="42"/>
                    </a:cubicBezTo>
                    <a:cubicBezTo>
                      <a:pt x="316" y="47"/>
                      <a:pt x="313" y="58"/>
                      <a:pt x="313" y="61"/>
                    </a:cubicBezTo>
                    <a:cubicBezTo>
                      <a:pt x="269" y="236"/>
                      <a:pt x="226" y="411"/>
                      <a:pt x="182" y="586"/>
                    </a:cubicBezTo>
                    <a:cubicBezTo>
                      <a:pt x="173" y="622"/>
                      <a:pt x="170" y="631"/>
                      <a:pt x="64" y="631"/>
                    </a:cubicBezTo>
                    <a:cubicBezTo>
                      <a:pt x="31" y="631"/>
                      <a:pt x="22" y="631"/>
                      <a:pt x="22" y="650"/>
                    </a:cubicBezTo>
                    <a:cubicBezTo>
                      <a:pt x="22" y="661"/>
                      <a:pt x="33" y="661"/>
                      <a:pt x="39" y="661"/>
                    </a:cubicBezTo>
                    <a:cubicBezTo>
                      <a:pt x="67" y="661"/>
                      <a:pt x="95" y="661"/>
                      <a:pt x="120" y="661"/>
                    </a:cubicBezTo>
                    <a:cubicBezTo>
                      <a:pt x="148" y="661"/>
                      <a:pt x="176" y="659"/>
                      <a:pt x="204" y="659"/>
                    </a:cubicBezTo>
                    <a:cubicBezTo>
                      <a:pt x="232" y="659"/>
                      <a:pt x="260" y="661"/>
                      <a:pt x="285" y="661"/>
                    </a:cubicBezTo>
                    <a:cubicBezTo>
                      <a:pt x="313" y="661"/>
                      <a:pt x="344" y="661"/>
                      <a:pt x="372" y="661"/>
                    </a:cubicBezTo>
                    <a:cubicBezTo>
                      <a:pt x="380" y="661"/>
                      <a:pt x="394" y="661"/>
                      <a:pt x="394" y="642"/>
                    </a:cubicBezTo>
                    <a:cubicBezTo>
                      <a:pt x="394" y="631"/>
                      <a:pt x="386" y="631"/>
                      <a:pt x="361" y="631"/>
                    </a:cubicBezTo>
                    <a:cubicBezTo>
                      <a:pt x="336" y="631"/>
                      <a:pt x="322" y="631"/>
                      <a:pt x="296" y="631"/>
                    </a:cubicBezTo>
                    <a:cubicBezTo>
                      <a:pt x="268" y="628"/>
                      <a:pt x="260" y="625"/>
                      <a:pt x="260" y="608"/>
                    </a:cubicBezTo>
                    <a:cubicBezTo>
                      <a:pt x="261" y="602"/>
                      <a:pt x="260" y="603"/>
                      <a:pt x="263" y="589"/>
                    </a:cubicBezTo>
                    <a:cubicBezTo>
                      <a:pt x="307" y="415"/>
                      <a:pt x="351" y="241"/>
                      <a:pt x="394"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1" name="Freeform 550">
                <a:extLst>
                  <a:ext uri="{FF2B5EF4-FFF2-40B4-BE49-F238E27FC236}">
                    <a16:creationId xmlns:a16="http://schemas.microsoft.com/office/drawing/2014/main" id="{38F6F680-E5B9-FF90-8EF1-C2BE4F04D4E3}"/>
                  </a:ext>
                </a:extLst>
              </p:cNvPr>
              <p:cNvSpPr/>
              <p:nvPr/>
            </p:nvSpPr>
            <p:spPr>
              <a:xfrm>
                <a:off x="6674400" y="324000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0" y="0"/>
                      <a:pt x="54" y="0"/>
                    </a:cubicBezTo>
                    <a:cubicBezTo>
                      <a:pt x="20" y="0"/>
                      <a:pt x="0" y="25"/>
                      <a:pt x="0" y="53"/>
                    </a:cubicBezTo>
                    <a:cubicBezTo>
                      <a:pt x="0" y="78"/>
                      <a:pt x="20" y="103"/>
                      <a:pt x="54" y="103"/>
                    </a:cubicBezTo>
                    <a:cubicBezTo>
                      <a:pt x="65" y="103"/>
                      <a:pt x="76" y="101"/>
                      <a:pt x="87" y="92"/>
                    </a:cubicBezTo>
                    <a:cubicBezTo>
                      <a:pt x="90" y="89"/>
                      <a:pt x="90" y="89"/>
                      <a:pt x="93" y="89"/>
                    </a:cubicBezTo>
                    <a:cubicBezTo>
                      <a:pt x="93" y="94"/>
                      <a:pt x="93" y="89"/>
                      <a:pt x="93" y="103"/>
                    </a:cubicBezTo>
                    <a:cubicBezTo>
                      <a:pt x="93" y="176"/>
                      <a:pt x="61" y="236"/>
                      <a:pt x="28" y="268"/>
                    </a:cubicBezTo>
                    <a:cubicBezTo>
                      <a:pt x="19" y="278"/>
                      <a:pt x="17" y="279"/>
                      <a:pt x="17" y="282"/>
                    </a:cubicBezTo>
                    <a:cubicBezTo>
                      <a:pt x="17" y="290"/>
                      <a:pt x="20" y="293"/>
                      <a:pt x="26"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2" name="Freeform 551">
                <a:extLst>
                  <a:ext uri="{FF2B5EF4-FFF2-40B4-BE49-F238E27FC236}">
                    <a16:creationId xmlns:a16="http://schemas.microsoft.com/office/drawing/2014/main" id="{F3C76B7C-A08D-022B-29B1-EACDD675C6C8}"/>
                  </a:ext>
                </a:extLst>
              </p:cNvPr>
              <p:cNvSpPr/>
              <p:nvPr/>
            </p:nvSpPr>
            <p:spPr>
              <a:xfrm>
                <a:off x="6821640" y="3036960"/>
                <a:ext cx="250920" cy="247320"/>
              </a:xfrm>
              <a:custGeom>
                <a:avLst/>
                <a:gdLst>
                  <a:gd name="textAreaLeft" fmla="*/ 0 w 250920"/>
                  <a:gd name="textAreaRight" fmla="*/ 252000 w 250920"/>
                  <a:gd name="textAreaTop" fmla="*/ 0 h 247320"/>
                  <a:gd name="textAreaBottom" fmla="*/ 248400 h 247320"/>
                </a:gdLst>
                <a:ahLst/>
                <a:cxnLst/>
                <a:rect l="textAreaLeft" t="textAreaTop" r="textAreaRight" b="textAreaBottom"/>
                <a:pathLst>
                  <a:path w="700" h="690">
                    <a:moveTo>
                      <a:pt x="563" y="112"/>
                    </a:moveTo>
                    <a:cubicBezTo>
                      <a:pt x="610" y="34"/>
                      <a:pt x="652" y="31"/>
                      <a:pt x="689" y="28"/>
                    </a:cubicBezTo>
                    <a:cubicBezTo>
                      <a:pt x="700" y="28"/>
                      <a:pt x="696" y="17"/>
                      <a:pt x="700" y="11"/>
                    </a:cubicBezTo>
                    <a:cubicBezTo>
                      <a:pt x="700" y="3"/>
                      <a:pt x="694" y="0"/>
                      <a:pt x="689" y="0"/>
                    </a:cubicBezTo>
                    <a:cubicBezTo>
                      <a:pt x="661" y="0"/>
                      <a:pt x="633" y="3"/>
                      <a:pt x="608" y="3"/>
                    </a:cubicBezTo>
                    <a:cubicBezTo>
                      <a:pt x="574" y="3"/>
                      <a:pt x="540" y="0"/>
                      <a:pt x="510" y="0"/>
                    </a:cubicBezTo>
                    <a:cubicBezTo>
                      <a:pt x="504" y="0"/>
                      <a:pt x="490" y="0"/>
                      <a:pt x="490" y="17"/>
                    </a:cubicBezTo>
                    <a:cubicBezTo>
                      <a:pt x="490" y="28"/>
                      <a:pt x="498" y="28"/>
                      <a:pt x="507" y="28"/>
                    </a:cubicBezTo>
                    <a:cubicBezTo>
                      <a:pt x="532" y="31"/>
                      <a:pt x="552" y="42"/>
                      <a:pt x="552" y="61"/>
                    </a:cubicBezTo>
                    <a:cubicBezTo>
                      <a:pt x="552" y="75"/>
                      <a:pt x="542" y="86"/>
                      <a:pt x="538" y="98"/>
                    </a:cubicBezTo>
                    <a:cubicBezTo>
                      <a:pt x="437" y="258"/>
                      <a:pt x="336" y="418"/>
                      <a:pt x="235" y="578"/>
                    </a:cubicBezTo>
                    <a:cubicBezTo>
                      <a:pt x="213" y="405"/>
                      <a:pt x="191" y="232"/>
                      <a:pt x="168" y="59"/>
                    </a:cubicBezTo>
                    <a:cubicBezTo>
                      <a:pt x="168" y="42"/>
                      <a:pt x="191" y="28"/>
                      <a:pt x="235" y="28"/>
                    </a:cubicBezTo>
                    <a:cubicBezTo>
                      <a:pt x="249" y="28"/>
                      <a:pt x="260" y="28"/>
                      <a:pt x="260" y="8"/>
                    </a:cubicBezTo>
                    <a:cubicBezTo>
                      <a:pt x="260" y="0"/>
                      <a:pt x="252" y="0"/>
                      <a:pt x="246" y="0"/>
                    </a:cubicBezTo>
                    <a:cubicBezTo>
                      <a:pt x="207" y="0"/>
                      <a:pt x="165" y="3"/>
                      <a:pt x="126" y="3"/>
                    </a:cubicBezTo>
                    <a:cubicBezTo>
                      <a:pt x="107" y="3"/>
                      <a:pt x="88" y="0"/>
                      <a:pt x="70" y="0"/>
                    </a:cubicBezTo>
                    <a:cubicBezTo>
                      <a:pt x="52" y="0"/>
                      <a:pt x="34" y="0"/>
                      <a:pt x="17" y="0"/>
                    </a:cubicBezTo>
                    <a:cubicBezTo>
                      <a:pt x="11" y="0"/>
                      <a:pt x="0" y="0"/>
                      <a:pt x="0" y="17"/>
                    </a:cubicBezTo>
                    <a:cubicBezTo>
                      <a:pt x="0" y="28"/>
                      <a:pt x="9" y="28"/>
                      <a:pt x="23" y="28"/>
                    </a:cubicBezTo>
                    <a:cubicBezTo>
                      <a:pt x="79" y="28"/>
                      <a:pt x="79" y="39"/>
                      <a:pt x="84" y="61"/>
                    </a:cubicBezTo>
                    <a:cubicBezTo>
                      <a:pt x="109" y="263"/>
                      <a:pt x="135" y="465"/>
                      <a:pt x="160" y="667"/>
                    </a:cubicBezTo>
                    <a:cubicBezTo>
                      <a:pt x="163" y="687"/>
                      <a:pt x="168" y="690"/>
                      <a:pt x="179" y="690"/>
                    </a:cubicBezTo>
                    <a:cubicBezTo>
                      <a:pt x="196" y="690"/>
                      <a:pt x="199" y="684"/>
                      <a:pt x="207" y="673"/>
                    </a:cubicBezTo>
                    <a:cubicBezTo>
                      <a:pt x="326" y="486"/>
                      <a:pt x="444" y="299"/>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3" name="Freeform 552">
                <a:extLst>
                  <a:ext uri="{FF2B5EF4-FFF2-40B4-BE49-F238E27FC236}">
                    <a16:creationId xmlns:a16="http://schemas.microsoft.com/office/drawing/2014/main" id="{2B756FE9-8549-BF89-E6C3-DBF56611D161}"/>
                  </a:ext>
                </a:extLst>
              </p:cNvPr>
              <p:cNvSpPr/>
              <p:nvPr/>
            </p:nvSpPr>
            <p:spPr>
              <a:xfrm>
                <a:off x="7106760" y="301284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491"/>
                    </a:moveTo>
                    <a:cubicBezTo>
                      <a:pt x="230" y="413"/>
                      <a:pt x="219" y="296"/>
                      <a:pt x="163" y="184"/>
                    </a:cubicBezTo>
                    <a:cubicBezTo>
                      <a:pt x="104" y="64"/>
                      <a:pt x="20" y="0"/>
                      <a:pt x="12" y="0"/>
                    </a:cubicBezTo>
                    <a:cubicBezTo>
                      <a:pt x="3" y="0"/>
                      <a:pt x="0" y="3"/>
                      <a:pt x="0" y="11"/>
                    </a:cubicBezTo>
                    <a:cubicBezTo>
                      <a:pt x="0" y="14"/>
                      <a:pt x="0" y="14"/>
                      <a:pt x="20" y="34"/>
                    </a:cubicBezTo>
                    <a:cubicBezTo>
                      <a:pt x="115" y="128"/>
                      <a:pt x="171" y="285"/>
                      <a:pt x="171" y="491"/>
                    </a:cubicBezTo>
                    <a:cubicBezTo>
                      <a:pt x="171" y="659"/>
                      <a:pt x="135" y="829"/>
                      <a:pt x="14" y="955"/>
                    </a:cubicBezTo>
                    <a:cubicBezTo>
                      <a:pt x="0" y="966"/>
                      <a:pt x="0" y="966"/>
                      <a:pt x="0" y="969"/>
                    </a:cubicBezTo>
                    <a:cubicBezTo>
                      <a:pt x="0" y="977"/>
                      <a:pt x="3" y="980"/>
                      <a:pt x="12" y="980"/>
                    </a:cubicBezTo>
                    <a:cubicBezTo>
                      <a:pt x="20" y="980"/>
                      <a:pt x="110" y="913"/>
                      <a:pt x="166" y="790"/>
                    </a:cubicBezTo>
                    <a:cubicBezTo>
                      <a:pt x="216" y="681"/>
                      <a:pt x="230" y="572"/>
                      <a:pt x="230"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4" name="Freeform 553">
                <a:extLst>
                  <a:ext uri="{FF2B5EF4-FFF2-40B4-BE49-F238E27FC236}">
                    <a16:creationId xmlns:a16="http://schemas.microsoft.com/office/drawing/2014/main" id="{42680D3C-2340-BEAC-9FAF-DFFE4AE59F1E}"/>
                  </a:ext>
                </a:extLst>
              </p:cNvPr>
              <p:cNvSpPr/>
              <p:nvPr/>
            </p:nvSpPr>
            <p:spPr>
              <a:xfrm>
                <a:off x="7242840" y="3029040"/>
                <a:ext cx="176400" cy="319320"/>
              </a:xfrm>
              <a:custGeom>
                <a:avLst/>
                <a:gdLst>
                  <a:gd name="textAreaLeft" fmla="*/ 0 w 176400"/>
                  <a:gd name="textAreaRight" fmla="*/ 177480 w 176400"/>
                  <a:gd name="textAreaTop" fmla="*/ 0 h 319320"/>
                  <a:gd name="textAreaBottom" fmla="*/ 320400 h 319320"/>
                </a:gdLst>
                <a:ahLst/>
                <a:cxnLst/>
                <a:rect l="textAreaLeft" t="textAreaTop" r="textAreaRight" b="textAreaBottom"/>
                <a:pathLst>
                  <a:path w="493" h="890">
                    <a:moveTo>
                      <a:pt x="311" y="298"/>
                    </a:moveTo>
                    <a:cubicBezTo>
                      <a:pt x="339" y="298"/>
                      <a:pt x="367" y="298"/>
                      <a:pt x="395" y="298"/>
                    </a:cubicBezTo>
                    <a:cubicBezTo>
                      <a:pt x="415" y="298"/>
                      <a:pt x="423" y="298"/>
                      <a:pt x="423" y="279"/>
                    </a:cubicBezTo>
                    <a:cubicBezTo>
                      <a:pt x="423" y="268"/>
                      <a:pt x="415" y="268"/>
                      <a:pt x="398" y="268"/>
                    </a:cubicBezTo>
                    <a:cubicBezTo>
                      <a:pt x="371" y="268"/>
                      <a:pt x="344" y="268"/>
                      <a:pt x="317" y="268"/>
                    </a:cubicBezTo>
                    <a:cubicBezTo>
                      <a:pt x="323" y="231"/>
                      <a:pt x="330" y="193"/>
                      <a:pt x="336" y="156"/>
                    </a:cubicBezTo>
                    <a:cubicBezTo>
                      <a:pt x="342" y="137"/>
                      <a:pt x="353" y="67"/>
                      <a:pt x="361" y="53"/>
                    </a:cubicBezTo>
                    <a:cubicBezTo>
                      <a:pt x="370" y="36"/>
                      <a:pt x="387" y="22"/>
                      <a:pt x="406" y="22"/>
                    </a:cubicBezTo>
                    <a:cubicBezTo>
                      <a:pt x="409" y="22"/>
                      <a:pt x="437" y="22"/>
                      <a:pt x="454" y="39"/>
                    </a:cubicBezTo>
                    <a:cubicBezTo>
                      <a:pt x="412" y="42"/>
                      <a:pt x="401" y="78"/>
                      <a:pt x="401" y="92"/>
                    </a:cubicBezTo>
                    <a:cubicBezTo>
                      <a:pt x="401" y="114"/>
                      <a:pt x="420" y="125"/>
                      <a:pt x="437" y="125"/>
                    </a:cubicBezTo>
                    <a:cubicBezTo>
                      <a:pt x="462" y="125"/>
                      <a:pt x="493" y="103"/>
                      <a:pt x="493" y="67"/>
                    </a:cubicBezTo>
                    <a:cubicBezTo>
                      <a:pt x="493" y="22"/>
                      <a:pt x="445" y="0"/>
                      <a:pt x="406" y="0"/>
                    </a:cubicBezTo>
                    <a:cubicBezTo>
                      <a:pt x="373" y="0"/>
                      <a:pt x="311" y="16"/>
                      <a:pt x="280" y="114"/>
                    </a:cubicBezTo>
                    <a:cubicBezTo>
                      <a:pt x="275" y="134"/>
                      <a:pt x="272" y="145"/>
                      <a:pt x="250" y="268"/>
                    </a:cubicBezTo>
                    <a:cubicBezTo>
                      <a:pt x="227" y="268"/>
                      <a:pt x="205" y="268"/>
                      <a:pt x="182" y="268"/>
                    </a:cubicBezTo>
                    <a:cubicBezTo>
                      <a:pt x="163" y="268"/>
                      <a:pt x="152" y="268"/>
                      <a:pt x="152" y="287"/>
                    </a:cubicBezTo>
                    <a:cubicBezTo>
                      <a:pt x="152" y="298"/>
                      <a:pt x="160" y="298"/>
                      <a:pt x="180" y="298"/>
                    </a:cubicBezTo>
                    <a:cubicBezTo>
                      <a:pt x="201" y="298"/>
                      <a:pt x="222" y="298"/>
                      <a:pt x="244" y="298"/>
                    </a:cubicBezTo>
                    <a:cubicBezTo>
                      <a:pt x="220" y="428"/>
                      <a:pt x="195" y="557"/>
                      <a:pt x="171" y="687"/>
                    </a:cubicBezTo>
                    <a:cubicBezTo>
                      <a:pt x="152" y="781"/>
                      <a:pt x="135" y="868"/>
                      <a:pt x="84" y="868"/>
                    </a:cubicBezTo>
                    <a:cubicBezTo>
                      <a:pt x="82" y="868"/>
                      <a:pt x="56" y="868"/>
                      <a:pt x="37" y="851"/>
                    </a:cubicBezTo>
                    <a:cubicBezTo>
                      <a:pt x="82" y="848"/>
                      <a:pt x="93" y="812"/>
                      <a:pt x="93" y="798"/>
                    </a:cubicBezTo>
                    <a:cubicBezTo>
                      <a:pt x="93" y="776"/>
                      <a:pt x="73" y="765"/>
                      <a:pt x="56" y="765"/>
                    </a:cubicBezTo>
                    <a:cubicBezTo>
                      <a:pt x="28" y="765"/>
                      <a:pt x="0" y="787"/>
                      <a:pt x="0" y="823"/>
                    </a:cubicBezTo>
                    <a:cubicBezTo>
                      <a:pt x="0" y="868"/>
                      <a:pt x="45" y="890"/>
                      <a:pt x="84" y="890"/>
                    </a:cubicBezTo>
                    <a:cubicBezTo>
                      <a:pt x="138" y="890"/>
                      <a:pt x="180" y="832"/>
                      <a:pt x="196" y="795"/>
                    </a:cubicBezTo>
                    <a:cubicBezTo>
                      <a:pt x="227" y="734"/>
                      <a:pt x="250" y="617"/>
                      <a:pt x="252" y="608"/>
                    </a:cubicBezTo>
                    <a:cubicBezTo>
                      <a:pt x="272" y="505"/>
                      <a:pt x="291" y="402"/>
                      <a:pt x="311"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5" name="Freeform 554">
                <a:extLst>
                  <a:ext uri="{FF2B5EF4-FFF2-40B4-BE49-F238E27FC236}">
                    <a16:creationId xmlns:a16="http://schemas.microsoft.com/office/drawing/2014/main" id="{5F547B0D-8991-EF2B-4862-B63A950F12E4}"/>
                  </a:ext>
                </a:extLst>
              </p:cNvPr>
              <p:cNvSpPr/>
              <p:nvPr/>
            </p:nvSpPr>
            <p:spPr>
              <a:xfrm>
                <a:off x="7447680" y="2993760"/>
                <a:ext cx="61200" cy="126720"/>
              </a:xfrm>
              <a:custGeom>
                <a:avLst/>
                <a:gdLst>
                  <a:gd name="textAreaLeft" fmla="*/ 0 w 61200"/>
                  <a:gd name="textAreaRight" fmla="*/ 62280 w 61200"/>
                  <a:gd name="textAreaTop" fmla="*/ 0 h 126720"/>
                  <a:gd name="textAreaBottom" fmla="*/ 127800 h 126720"/>
                </a:gdLst>
                <a:ahLst/>
                <a:cxnLst/>
                <a:rect l="textAreaLeft" t="textAreaTop" r="textAreaRight" b="textAreaBottom"/>
                <a:pathLst>
                  <a:path w="173" h="355">
                    <a:moveTo>
                      <a:pt x="168" y="59"/>
                    </a:moveTo>
                    <a:cubicBezTo>
                      <a:pt x="173" y="47"/>
                      <a:pt x="173" y="42"/>
                      <a:pt x="173" y="39"/>
                    </a:cubicBezTo>
                    <a:cubicBezTo>
                      <a:pt x="173" y="17"/>
                      <a:pt x="154" y="0"/>
                      <a:pt x="134" y="0"/>
                    </a:cubicBezTo>
                    <a:cubicBezTo>
                      <a:pt x="106" y="0"/>
                      <a:pt x="98" y="22"/>
                      <a:pt x="95" y="34"/>
                    </a:cubicBezTo>
                    <a:cubicBezTo>
                      <a:pt x="65" y="132"/>
                      <a:pt x="35" y="231"/>
                      <a:pt x="5" y="329"/>
                    </a:cubicBezTo>
                    <a:cubicBezTo>
                      <a:pt x="2" y="329"/>
                      <a:pt x="2" y="337"/>
                      <a:pt x="0" y="341"/>
                    </a:cubicBezTo>
                    <a:cubicBezTo>
                      <a:pt x="0" y="349"/>
                      <a:pt x="22" y="355"/>
                      <a:pt x="28" y="355"/>
                    </a:cubicBezTo>
                    <a:cubicBezTo>
                      <a:pt x="33" y="355"/>
                      <a:pt x="33" y="355"/>
                      <a:pt x="39" y="343"/>
                    </a:cubicBezTo>
                    <a:cubicBezTo>
                      <a:pt x="82" y="248"/>
                      <a:pt x="125" y="154"/>
                      <a:pt x="16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6" name="Freeform 555">
                <a:extLst>
                  <a:ext uri="{FF2B5EF4-FFF2-40B4-BE49-F238E27FC236}">
                    <a16:creationId xmlns:a16="http://schemas.microsoft.com/office/drawing/2014/main" id="{2FD51838-A37E-DDDF-B575-8A0CB6DAE7B5}"/>
                  </a:ext>
                </a:extLst>
              </p:cNvPr>
              <p:cNvSpPr/>
              <p:nvPr/>
            </p:nvSpPr>
            <p:spPr>
              <a:xfrm>
                <a:off x="7570440" y="3012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87" y="826"/>
                      <a:pt x="56" y="639"/>
                      <a:pt x="56" y="491"/>
                    </a:cubicBezTo>
                    <a:cubicBezTo>
                      <a:pt x="56" y="318"/>
                      <a:pt x="95" y="148"/>
                      <a:pt x="216" y="25"/>
                    </a:cubicBezTo>
                    <a:cubicBezTo>
                      <a:pt x="227" y="14"/>
                      <a:pt x="227" y="14"/>
                      <a:pt x="227" y="11"/>
                    </a:cubicBezTo>
                    <a:cubicBezTo>
                      <a:pt x="227" y="3"/>
                      <a:pt x="224" y="0"/>
                      <a:pt x="219" y="0"/>
                    </a:cubicBezTo>
                    <a:cubicBezTo>
                      <a:pt x="207" y="0"/>
                      <a:pt x="121" y="67"/>
                      <a:pt x="62" y="190"/>
                    </a:cubicBezTo>
                    <a:cubicBezTo>
                      <a:pt x="11" y="299"/>
                      <a:pt x="0" y="408"/>
                      <a:pt x="0" y="491"/>
                    </a:cubicBezTo>
                    <a:cubicBezTo>
                      <a:pt x="0" y="567"/>
                      <a:pt x="11" y="684"/>
                      <a:pt x="65" y="796"/>
                    </a:cubicBezTo>
                    <a:cubicBezTo>
                      <a:pt x="123" y="916"/>
                      <a:pt x="207" y="980"/>
                      <a:pt x="219"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7" name="Freeform 556">
                <a:extLst>
                  <a:ext uri="{FF2B5EF4-FFF2-40B4-BE49-F238E27FC236}">
                    <a16:creationId xmlns:a16="http://schemas.microsoft.com/office/drawing/2014/main" id="{E058573C-2662-23BA-4C9D-3C2743812D14}"/>
                  </a:ext>
                </a:extLst>
              </p:cNvPr>
              <p:cNvSpPr/>
              <p:nvPr/>
            </p:nvSpPr>
            <p:spPr>
              <a:xfrm>
                <a:off x="7683480" y="3121560"/>
                <a:ext cx="191160" cy="231120"/>
              </a:xfrm>
              <a:custGeom>
                <a:avLst/>
                <a:gdLst>
                  <a:gd name="textAreaLeft" fmla="*/ 0 w 191160"/>
                  <a:gd name="textAreaRight" fmla="*/ 192240 w 191160"/>
                  <a:gd name="textAreaTop" fmla="*/ 0 h 231120"/>
                  <a:gd name="textAreaBottom" fmla="*/ 232200 h 231120"/>
                </a:gdLst>
                <a:ahLst/>
                <a:cxnLst/>
                <a:rect l="textAreaLeft" t="textAreaTop" r="textAreaRight" b="textAreaBottom"/>
                <a:pathLst>
                  <a:path w="534" h="645">
                    <a:moveTo>
                      <a:pt x="199" y="89"/>
                    </a:moveTo>
                    <a:cubicBezTo>
                      <a:pt x="204" y="69"/>
                      <a:pt x="213" y="30"/>
                      <a:pt x="213" y="27"/>
                    </a:cubicBezTo>
                    <a:cubicBezTo>
                      <a:pt x="213" y="11"/>
                      <a:pt x="201" y="0"/>
                      <a:pt x="185" y="0"/>
                    </a:cubicBezTo>
                    <a:cubicBezTo>
                      <a:pt x="182" y="0"/>
                      <a:pt x="154" y="0"/>
                      <a:pt x="145" y="36"/>
                    </a:cubicBezTo>
                    <a:cubicBezTo>
                      <a:pt x="98" y="225"/>
                      <a:pt x="50" y="414"/>
                      <a:pt x="3" y="603"/>
                    </a:cubicBezTo>
                    <a:cubicBezTo>
                      <a:pt x="0" y="614"/>
                      <a:pt x="0" y="617"/>
                      <a:pt x="0" y="619"/>
                    </a:cubicBezTo>
                    <a:cubicBezTo>
                      <a:pt x="0" y="633"/>
                      <a:pt x="11" y="645"/>
                      <a:pt x="28" y="645"/>
                    </a:cubicBezTo>
                    <a:cubicBezTo>
                      <a:pt x="47" y="645"/>
                      <a:pt x="61" y="628"/>
                      <a:pt x="61" y="625"/>
                    </a:cubicBezTo>
                    <a:cubicBezTo>
                      <a:pt x="67" y="617"/>
                      <a:pt x="78" y="564"/>
                      <a:pt x="117" y="413"/>
                    </a:cubicBezTo>
                    <a:cubicBezTo>
                      <a:pt x="148" y="441"/>
                      <a:pt x="193" y="443"/>
                      <a:pt x="213" y="443"/>
                    </a:cubicBezTo>
                    <a:cubicBezTo>
                      <a:pt x="280" y="443"/>
                      <a:pt x="319" y="399"/>
                      <a:pt x="344" y="371"/>
                    </a:cubicBezTo>
                    <a:cubicBezTo>
                      <a:pt x="352" y="416"/>
                      <a:pt x="389" y="443"/>
                      <a:pt x="431" y="443"/>
                    </a:cubicBezTo>
                    <a:cubicBezTo>
                      <a:pt x="464" y="443"/>
                      <a:pt x="490" y="421"/>
                      <a:pt x="504" y="390"/>
                    </a:cubicBezTo>
                    <a:cubicBezTo>
                      <a:pt x="520" y="354"/>
                      <a:pt x="534" y="296"/>
                      <a:pt x="534" y="293"/>
                    </a:cubicBezTo>
                    <a:cubicBezTo>
                      <a:pt x="534" y="284"/>
                      <a:pt x="526" y="284"/>
                      <a:pt x="523" y="284"/>
                    </a:cubicBezTo>
                    <a:cubicBezTo>
                      <a:pt x="512" y="284"/>
                      <a:pt x="512" y="287"/>
                      <a:pt x="509" y="301"/>
                    </a:cubicBezTo>
                    <a:cubicBezTo>
                      <a:pt x="492" y="365"/>
                      <a:pt x="473" y="421"/>
                      <a:pt x="434" y="421"/>
                    </a:cubicBezTo>
                    <a:cubicBezTo>
                      <a:pt x="406" y="421"/>
                      <a:pt x="403" y="396"/>
                      <a:pt x="403" y="376"/>
                    </a:cubicBezTo>
                    <a:cubicBezTo>
                      <a:pt x="403" y="357"/>
                      <a:pt x="417" y="309"/>
                      <a:pt x="422" y="276"/>
                    </a:cubicBezTo>
                    <a:cubicBezTo>
                      <a:pt x="432" y="241"/>
                      <a:pt x="441" y="205"/>
                      <a:pt x="450" y="170"/>
                    </a:cubicBezTo>
                    <a:cubicBezTo>
                      <a:pt x="453" y="156"/>
                      <a:pt x="464" y="117"/>
                      <a:pt x="467" y="103"/>
                    </a:cubicBezTo>
                    <a:cubicBezTo>
                      <a:pt x="473" y="81"/>
                      <a:pt x="481" y="44"/>
                      <a:pt x="481" y="36"/>
                    </a:cubicBezTo>
                    <a:cubicBezTo>
                      <a:pt x="481" y="19"/>
                      <a:pt x="470" y="11"/>
                      <a:pt x="453" y="11"/>
                    </a:cubicBezTo>
                    <a:cubicBezTo>
                      <a:pt x="450" y="11"/>
                      <a:pt x="422" y="11"/>
                      <a:pt x="417" y="44"/>
                    </a:cubicBezTo>
                    <a:cubicBezTo>
                      <a:pt x="401" y="106"/>
                      <a:pt x="385" y="167"/>
                      <a:pt x="369" y="229"/>
                    </a:cubicBezTo>
                    <a:cubicBezTo>
                      <a:pt x="358" y="276"/>
                      <a:pt x="347" y="318"/>
                      <a:pt x="344" y="329"/>
                    </a:cubicBezTo>
                    <a:cubicBezTo>
                      <a:pt x="344" y="332"/>
                      <a:pt x="296" y="421"/>
                      <a:pt x="215" y="421"/>
                    </a:cubicBezTo>
                    <a:cubicBezTo>
                      <a:pt x="168" y="421"/>
                      <a:pt x="143" y="390"/>
                      <a:pt x="143" y="337"/>
                    </a:cubicBezTo>
                    <a:cubicBezTo>
                      <a:pt x="143" y="309"/>
                      <a:pt x="151" y="282"/>
                      <a:pt x="157" y="254"/>
                    </a:cubicBezTo>
                    <a:cubicBezTo>
                      <a:pt x="171" y="199"/>
                      <a:pt x="185" y="144"/>
                      <a:pt x="199"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8" name="Freeform 557">
                <a:extLst>
                  <a:ext uri="{FF2B5EF4-FFF2-40B4-BE49-F238E27FC236}">
                    <a16:creationId xmlns:a16="http://schemas.microsoft.com/office/drawing/2014/main" id="{BA717CB3-14BE-34B6-E135-F6A41F0ECC3E}"/>
                  </a:ext>
                </a:extLst>
              </p:cNvPr>
              <p:cNvSpPr/>
              <p:nvPr/>
            </p:nvSpPr>
            <p:spPr>
              <a:xfrm>
                <a:off x="7905960" y="301284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491"/>
                    </a:moveTo>
                    <a:cubicBezTo>
                      <a:pt x="230" y="413"/>
                      <a:pt x="219" y="296"/>
                      <a:pt x="166" y="184"/>
                    </a:cubicBezTo>
                    <a:cubicBezTo>
                      <a:pt x="107" y="64"/>
                      <a:pt x="23" y="0"/>
                      <a:pt x="12" y="0"/>
                    </a:cubicBezTo>
                    <a:cubicBezTo>
                      <a:pt x="6" y="0"/>
                      <a:pt x="0" y="3"/>
                      <a:pt x="0" y="11"/>
                    </a:cubicBezTo>
                    <a:cubicBezTo>
                      <a:pt x="0" y="14"/>
                      <a:pt x="0" y="14"/>
                      <a:pt x="20" y="34"/>
                    </a:cubicBezTo>
                    <a:cubicBezTo>
                      <a:pt x="118" y="128"/>
                      <a:pt x="174" y="285"/>
                      <a:pt x="174" y="491"/>
                    </a:cubicBezTo>
                    <a:cubicBezTo>
                      <a:pt x="174" y="659"/>
                      <a:pt x="138" y="829"/>
                      <a:pt x="14" y="955"/>
                    </a:cubicBezTo>
                    <a:cubicBezTo>
                      <a:pt x="0" y="966"/>
                      <a:pt x="0" y="966"/>
                      <a:pt x="0" y="969"/>
                    </a:cubicBezTo>
                    <a:cubicBezTo>
                      <a:pt x="0" y="977"/>
                      <a:pt x="6" y="980"/>
                      <a:pt x="12" y="980"/>
                    </a:cubicBezTo>
                    <a:cubicBezTo>
                      <a:pt x="23" y="980"/>
                      <a:pt x="110" y="913"/>
                      <a:pt x="168" y="790"/>
                    </a:cubicBezTo>
                    <a:cubicBezTo>
                      <a:pt x="219" y="681"/>
                      <a:pt x="230" y="572"/>
                      <a:pt x="230"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59" name="Group 558">
            <a:extLst>
              <a:ext uri="{FF2B5EF4-FFF2-40B4-BE49-F238E27FC236}">
                <a16:creationId xmlns:a16="http://schemas.microsoft.com/office/drawing/2014/main" id="{6F895DC6-891F-5EFD-3653-8434225B5205}"/>
              </a:ext>
            </a:extLst>
          </p:cNvPr>
          <p:cNvGrpSpPr/>
          <p:nvPr/>
        </p:nvGrpSpPr>
        <p:grpSpPr>
          <a:xfrm>
            <a:off x="2463144" y="3256545"/>
            <a:ext cx="565560" cy="315360"/>
            <a:chOff x="2037240" y="4286520"/>
            <a:chExt cx="565560" cy="315360"/>
          </a:xfrm>
        </p:grpSpPr>
        <p:grpSp>
          <p:nvGrpSpPr>
            <p:cNvPr id="560" name="Group 559">
              <a:extLst>
                <a:ext uri="{FF2B5EF4-FFF2-40B4-BE49-F238E27FC236}">
                  <a16:creationId xmlns:a16="http://schemas.microsoft.com/office/drawing/2014/main" id="{2806D29D-0C97-1068-3CF9-B1E127FCF558}"/>
                </a:ext>
              </a:extLst>
            </p:cNvPr>
            <p:cNvGrpSpPr/>
            <p:nvPr/>
          </p:nvGrpSpPr>
          <p:grpSpPr>
            <a:xfrm>
              <a:off x="2037240" y="4286520"/>
              <a:ext cx="565560" cy="315360"/>
              <a:chOff x="2037240" y="4286520"/>
              <a:chExt cx="565560" cy="315360"/>
            </a:xfrm>
          </p:grpSpPr>
          <p:sp>
            <p:nvSpPr>
              <p:cNvPr id="561" name="Freeform 560">
                <a:extLst>
                  <a:ext uri="{FF2B5EF4-FFF2-40B4-BE49-F238E27FC236}">
                    <a16:creationId xmlns:a16="http://schemas.microsoft.com/office/drawing/2014/main" id="{545DBC2A-19FE-3C7C-6921-2663D005BAD8}"/>
                  </a:ext>
                </a:extLst>
              </p:cNvPr>
              <p:cNvSpPr/>
              <p:nvPr/>
            </p:nvSpPr>
            <p:spPr>
              <a:xfrm>
                <a:off x="2037240" y="4304520"/>
                <a:ext cx="547560" cy="279360"/>
              </a:xfrm>
              <a:custGeom>
                <a:avLst/>
                <a:gdLst>
                  <a:gd name="textAreaLeft" fmla="*/ 0 w 547560"/>
                  <a:gd name="textAreaRight" fmla="*/ 548640 w 547560"/>
                  <a:gd name="textAreaTop" fmla="*/ 0 h 279360"/>
                  <a:gd name="textAreaBottom" fmla="*/ 280440 h 279360"/>
                </a:gdLst>
                <a:ahLst/>
                <a:cxnLst/>
                <a:rect l="textAreaLeft" t="textAreaTop" r="textAreaRight" b="textAreaBottom"/>
                <a:pathLst>
                  <a:path w="1524" h="779">
                    <a:moveTo>
                      <a:pt x="0" y="0"/>
                    </a:moveTo>
                    <a:cubicBezTo>
                      <a:pt x="508" y="0"/>
                      <a:pt x="1016" y="0"/>
                      <a:pt x="1524" y="0"/>
                    </a:cubicBezTo>
                    <a:cubicBezTo>
                      <a:pt x="1524" y="260"/>
                      <a:pt x="1524" y="519"/>
                      <a:pt x="1524" y="779"/>
                    </a:cubicBezTo>
                    <a:cubicBezTo>
                      <a:pt x="1016" y="779"/>
                      <a:pt x="508" y="779"/>
                      <a:pt x="0" y="779"/>
                    </a:cubicBezTo>
                    <a:cubicBezTo>
                      <a:pt x="0" y="519"/>
                      <a:pt x="0" y="260"/>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62" name="Freeform 561">
                <a:extLst>
                  <a:ext uri="{FF2B5EF4-FFF2-40B4-BE49-F238E27FC236}">
                    <a16:creationId xmlns:a16="http://schemas.microsoft.com/office/drawing/2014/main" id="{92944A4F-3AC0-A90E-6B42-B2C637DA53CE}"/>
                  </a:ext>
                </a:extLst>
              </p:cNvPr>
              <p:cNvSpPr/>
              <p:nvPr/>
            </p:nvSpPr>
            <p:spPr>
              <a:xfrm>
                <a:off x="2039400" y="4286520"/>
                <a:ext cx="250200" cy="246960"/>
              </a:xfrm>
              <a:custGeom>
                <a:avLst/>
                <a:gdLst>
                  <a:gd name="textAreaLeft" fmla="*/ 0 w 250200"/>
                  <a:gd name="textAreaRight" fmla="*/ 251280 w 250200"/>
                  <a:gd name="textAreaTop" fmla="*/ 0 h 246960"/>
                  <a:gd name="textAreaBottom" fmla="*/ 248040 h 246960"/>
                </a:gdLst>
                <a:ahLst/>
                <a:cxnLst/>
                <a:rect l="textAreaLeft" t="textAreaTop" r="textAreaRight" b="textAreaBottom"/>
                <a:pathLst>
                  <a:path w="698" h="689">
                    <a:moveTo>
                      <a:pt x="559" y="112"/>
                    </a:moveTo>
                    <a:cubicBezTo>
                      <a:pt x="609" y="36"/>
                      <a:pt x="648" y="33"/>
                      <a:pt x="685" y="31"/>
                    </a:cubicBezTo>
                    <a:cubicBezTo>
                      <a:pt x="698" y="31"/>
                      <a:pt x="698" y="14"/>
                      <a:pt x="698" y="11"/>
                    </a:cubicBezTo>
                    <a:cubicBezTo>
                      <a:pt x="698" y="3"/>
                      <a:pt x="693" y="0"/>
                      <a:pt x="685" y="0"/>
                    </a:cubicBezTo>
                    <a:cubicBezTo>
                      <a:pt x="659" y="0"/>
                      <a:pt x="631" y="3"/>
                      <a:pt x="606" y="3"/>
                    </a:cubicBezTo>
                    <a:cubicBezTo>
                      <a:pt x="573" y="3"/>
                      <a:pt x="539" y="0"/>
                      <a:pt x="508" y="0"/>
                    </a:cubicBezTo>
                    <a:cubicBezTo>
                      <a:pt x="503" y="0"/>
                      <a:pt x="489" y="0"/>
                      <a:pt x="489" y="20"/>
                    </a:cubicBezTo>
                    <a:cubicBezTo>
                      <a:pt x="489" y="31"/>
                      <a:pt x="497" y="31"/>
                      <a:pt x="506" y="31"/>
                    </a:cubicBezTo>
                    <a:cubicBezTo>
                      <a:pt x="531" y="33"/>
                      <a:pt x="550" y="42"/>
                      <a:pt x="550" y="61"/>
                    </a:cubicBezTo>
                    <a:cubicBezTo>
                      <a:pt x="550" y="78"/>
                      <a:pt x="536" y="98"/>
                      <a:pt x="536" y="100"/>
                    </a:cubicBezTo>
                    <a:cubicBezTo>
                      <a:pt x="436" y="260"/>
                      <a:pt x="335" y="419"/>
                      <a:pt x="234" y="578"/>
                    </a:cubicBezTo>
                    <a:cubicBezTo>
                      <a:pt x="212" y="405"/>
                      <a:pt x="190" y="232"/>
                      <a:pt x="167" y="59"/>
                    </a:cubicBezTo>
                    <a:cubicBezTo>
                      <a:pt x="167" y="42"/>
                      <a:pt x="190" y="31"/>
                      <a:pt x="234" y="31"/>
                    </a:cubicBezTo>
                    <a:cubicBezTo>
                      <a:pt x="248" y="31"/>
                      <a:pt x="260" y="31"/>
                      <a:pt x="260" y="11"/>
                    </a:cubicBezTo>
                    <a:cubicBezTo>
                      <a:pt x="260" y="3"/>
                      <a:pt x="251" y="0"/>
                      <a:pt x="246" y="0"/>
                    </a:cubicBezTo>
                    <a:cubicBezTo>
                      <a:pt x="206" y="0"/>
                      <a:pt x="164" y="3"/>
                      <a:pt x="125" y="3"/>
                    </a:cubicBezTo>
                    <a:cubicBezTo>
                      <a:pt x="106" y="3"/>
                      <a:pt x="88" y="3"/>
                      <a:pt x="69" y="3"/>
                    </a:cubicBezTo>
                    <a:cubicBezTo>
                      <a:pt x="51" y="3"/>
                      <a:pt x="33" y="0"/>
                      <a:pt x="16" y="0"/>
                    </a:cubicBezTo>
                    <a:cubicBezTo>
                      <a:pt x="11" y="0"/>
                      <a:pt x="0" y="0"/>
                      <a:pt x="0" y="20"/>
                    </a:cubicBezTo>
                    <a:cubicBezTo>
                      <a:pt x="0" y="31"/>
                      <a:pt x="8" y="31"/>
                      <a:pt x="22" y="31"/>
                    </a:cubicBezTo>
                    <a:cubicBezTo>
                      <a:pt x="78" y="31"/>
                      <a:pt x="78" y="39"/>
                      <a:pt x="81" y="64"/>
                    </a:cubicBezTo>
                    <a:cubicBezTo>
                      <a:pt x="107" y="265"/>
                      <a:pt x="133" y="466"/>
                      <a:pt x="159" y="667"/>
                    </a:cubicBezTo>
                    <a:cubicBezTo>
                      <a:pt x="162" y="686"/>
                      <a:pt x="167" y="689"/>
                      <a:pt x="178" y="689"/>
                    </a:cubicBezTo>
                    <a:cubicBezTo>
                      <a:pt x="195" y="689"/>
                      <a:pt x="198" y="684"/>
                      <a:pt x="206" y="673"/>
                    </a:cubicBezTo>
                    <a:cubicBezTo>
                      <a:pt x="324" y="486"/>
                      <a:pt x="441" y="299"/>
                      <a:pt x="559"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3" name="Freeform 562">
                <a:extLst>
                  <a:ext uri="{FF2B5EF4-FFF2-40B4-BE49-F238E27FC236}">
                    <a16:creationId xmlns:a16="http://schemas.microsoft.com/office/drawing/2014/main" id="{54D22E54-4FCB-B253-FAEB-B1959E210B3A}"/>
                  </a:ext>
                </a:extLst>
              </p:cNvPr>
              <p:cNvSpPr/>
              <p:nvPr/>
            </p:nvSpPr>
            <p:spPr>
              <a:xfrm>
                <a:off x="2274840" y="4489560"/>
                <a:ext cx="39960" cy="104400"/>
              </a:xfrm>
              <a:custGeom>
                <a:avLst/>
                <a:gdLst>
                  <a:gd name="textAreaLeft" fmla="*/ 0 w 39960"/>
                  <a:gd name="textAreaRight" fmla="*/ 41040 w 39960"/>
                  <a:gd name="textAreaTop" fmla="*/ 0 h 104400"/>
                  <a:gd name="textAreaBottom" fmla="*/ 105480 h 104400"/>
                </a:gdLst>
                <a:ahLst/>
                <a:cxnLst/>
                <a:rect l="textAreaLeft" t="textAreaTop" r="textAreaRight" b="textAreaBottom"/>
                <a:pathLst>
                  <a:path w="114" h="293">
                    <a:moveTo>
                      <a:pt x="114" y="103"/>
                    </a:moveTo>
                    <a:cubicBezTo>
                      <a:pt x="114" y="39"/>
                      <a:pt x="92" y="0"/>
                      <a:pt x="53" y="0"/>
                    </a:cubicBezTo>
                    <a:cubicBezTo>
                      <a:pt x="19" y="0"/>
                      <a:pt x="0" y="25"/>
                      <a:pt x="0" y="53"/>
                    </a:cubicBezTo>
                    <a:cubicBezTo>
                      <a:pt x="0" y="78"/>
                      <a:pt x="19" y="103"/>
                      <a:pt x="53" y="103"/>
                    </a:cubicBezTo>
                    <a:cubicBezTo>
                      <a:pt x="64" y="103"/>
                      <a:pt x="78" y="100"/>
                      <a:pt x="86" y="92"/>
                    </a:cubicBezTo>
                    <a:cubicBezTo>
                      <a:pt x="89" y="89"/>
                      <a:pt x="90" y="90"/>
                      <a:pt x="92" y="89"/>
                    </a:cubicBezTo>
                    <a:cubicBezTo>
                      <a:pt x="93" y="94"/>
                      <a:pt x="95" y="89"/>
                      <a:pt x="95" y="103"/>
                    </a:cubicBezTo>
                    <a:cubicBezTo>
                      <a:pt x="95" y="175"/>
                      <a:pt x="58" y="234"/>
                      <a:pt x="28" y="265"/>
                    </a:cubicBezTo>
                    <a:cubicBezTo>
                      <a:pt x="17" y="276"/>
                      <a:pt x="17" y="279"/>
                      <a:pt x="17" y="282"/>
                    </a:cubicBezTo>
                    <a:cubicBezTo>
                      <a:pt x="17" y="290"/>
                      <a:pt x="22" y="293"/>
                      <a:pt x="28" y="293"/>
                    </a:cubicBezTo>
                    <a:cubicBezTo>
                      <a:pt x="36" y="293"/>
                      <a:pt x="114" y="217"/>
                      <a:pt x="114"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4" name="Freeform 563">
                <a:extLst>
                  <a:ext uri="{FF2B5EF4-FFF2-40B4-BE49-F238E27FC236}">
                    <a16:creationId xmlns:a16="http://schemas.microsoft.com/office/drawing/2014/main" id="{5488946D-B851-D2FF-6E9E-3595EE37DD35}"/>
                  </a:ext>
                </a:extLst>
              </p:cNvPr>
              <p:cNvSpPr/>
              <p:nvPr/>
            </p:nvSpPr>
            <p:spPr>
              <a:xfrm>
                <a:off x="2412720" y="4370760"/>
                <a:ext cx="190080" cy="231120"/>
              </a:xfrm>
              <a:custGeom>
                <a:avLst/>
                <a:gdLst>
                  <a:gd name="textAreaLeft" fmla="*/ 0 w 190080"/>
                  <a:gd name="textAreaRight" fmla="*/ 191160 w 190080"/>
                  <a:gd name="textAreaTop" fmla="*/ 0 h 231120"/>
                  <a:gd name="textAreaBottom" fmla="*/ 232200 h 231120"/>
                </a:gdLst>
                <a:ahLst/>
                <a:cxnLst/>
                <a:rect l="textAreaLeft" t="textAreaTop" r="textAreaRight" b="textAreaBottom"/>
                <a:pathLst>
                  <a:path w="531" h="645">
                    <a:moveTo>
                      <a:pt x="195" y="90"/>
                    </a:moveTo>
                    <a:cubicBezTo>
                      <a:pt x="201" y="70"/>
                      <a:pt x="212" y="34"/>
                      <a:pt x="212" y="28"/>
                    </a:cubicBezTo>
                    <a:cubicBezTo>
                      <a:pt x="212" y="12"/>
                      <a:pt x="198" y="0"/>
                      <a:pt x="182" y="0"/>
                    </a:cubicBezTo>
                    <a:cubicBezTo>
                      <a:pt x="179" y="0"/>
                      <a:pt x="154" y="3"/>
                      <a:pt x="142" y="37"/>
                    </a:cubicBezTo>
                    <a:cubicBezTo>
                      <a:pt x="96" y="226"/>
                      <a:pt x="49" y="414"/>
                      <a:pt x="3" y="603"/>
                    </a:cubicBezTo>
                    <a:cubicBezTo>
                      <a:pt x="0" y="614"/>
                      <a:pt x="0" y="617"/>
                      <a:pt x="0" y="620"/>
                    </a:cubicBezTo>
                    <a:cubicBezTo>
                      <a:pt x="0" y="634"/>
                      <a:pt x="11" y="645"/>
                      <a:pt x="28" y="645"/>
                    </a:cubicBezTo>
                    <a:cubicBezTo>
                      <a:pt x="47" y="645"/>
                      <a:pt x="58" y="628"/>
                      <a:pt x="61" y="625"/>
                    </a:cubicBezTo>
                    <a:cubicBezTo>
                      <a:pt x="64" y="614"/>
                      <a:pt x="78" y="564"/>
                      <a:pt x="114" y="413"/>
                    </a:cubicBezTo>
                    <a:cubicBezTo>
                      <a:pt x="145" y="441"/>
                      <a:pt x="190" y="444"/>
                      <a:pt x="209" y="444"/>
                    </a:cubicBezTo>
                    <a:cubicBezTo>
                      <a:pt x="279" y="444"/>
                      <a:pt x="316" y="399"/>
                      <a:pt x="341" y="374"/>
                    </a:cubicBezTo>
                    <a:cubicBezTo>
                      <a:pt x="349" y="416"/>
                      <a:pt x="386" y="444"/>
                      <a:pt x="428" y="444"/>
                    </a:cubicBezTo>
                    <a:cubicBezTo>
                      <a:pt x="464" y="444"/>
                      <a:pt x="486" y="422"/>
                      <a:pt x="500" y="391"/>
                    </a:cubicBezTo>
                    <a:cubicBezTo>
                      <a:pt x="517" y="355"/>
                      <a:pt x="531" y="296"/>
                      <a:pt x="531" y="293"/>
                    </a:cubicBezTo>
                    <a:cubicBezTo>
                      <a:pt x="531" y="285"/>
                      <a:pt x="523" y="285"/>
                      <a:pt x="520" y="285"/>
                    </a:cubicBezTo>
                    <a:cubicBezTo>
                      <a:pt x="509" y="285"/>
                      <a:pt x="509" y="288"/>
                      <a:pt x="506" y="302"/>
                    </a:cubicBezTo>
                    <a:cubicBezTo>
                      <a:pt x="489" y="366"/>
                      <a:pt x="472" y="422"/>
                      <a:pt x="430" y="422"/>
                    </a:cubicBezTo>
                    <a:cubicBezTo>
                      <a:pt x="405" y="422"/>
                      <a:pt x="402" y="397"/>
                      <a:pt x="402" y="377"/>
                    </a:cubicBezTo>
                    <a:cubicBezTo>
                      <a:pt x="402" y="358"/>
                      <a:pt x="414" y="310"/>
                      <a:pt x="422" y="277"/>
                    </a:cubicBezTo>
                    <a:cubicBezTo>
                      <a:pt x="431" y="241"/>
                      <a:pt x="441" y="206"/>
                      <a:pt x="450" y="171"/>
                    </a:cubicBezTo>
                    <a:cubicBezTo>
                      <a:pt x="453" y="157"/>
                      <a:pt x="461" y="118"/>
                      <a:pt x="464" y="104"/>
                    </a:cubicBezTo>
                    <a:cubicBezTo>
                      <a:pt x="469" y="81"/>
                      <a:pt x="481" y="45"/>
                      <a:pt x="481" y="39"/>
                    </a:cubicBezTo>
                    <a:cubicBezTo>
                      <a:pt x="481" y="20"/>
                      <a:pt x="467" y="12"/>
                      <a:pt x="453" y="12"/>
                    </a:cubicBezTo>
                    <a:cubicBezTo>
                      <a:pt x="447" y="12"/>
                      <a:pt x="422" y="14"/>
                      <a:pt x="414" y="48"/>
                    </a:cubicBezTo>
                    <a:cubicBezTo>
                      <a:pt x="398" y="108"/>
                      <a:pt x="382" y="169"/>
                      <a:pt x="366" y="229"/>
                    </a:cubicBezTo>
                    <a:cubicBezTo>
                      <a:pt x="355" y="279"/>
                      <a:pt x="344" y="319"/>
                      <a:pt x="341" y="330"/>
                    </a:cubicBezTo>
                    <a:cubicBezTo>
                      <a:pt x="341" y="335"/>
                      <a:pt x="293" y="422"/>
                      <a:pt x="215" y="422"/>
                    </a:cubicBezTo>
                    <a:cubicBezTo>
                      <a:pt x="165" y="422"/>
                      <a:pt x="142" y="391"/>
                      <a:pt x="142" y="338"/>
                    </a:cubicBezTo>
                    <a:cubicBezTo>
                      <a:pt x="142" y="310"/>
                      <a:pt x="148" y="282"/>
                      <a:pt x="156" y="254"/>
                    </a:cubicBezTo>
                    <a:cubicBezTo>
                      <a:pt x="169" y="199"/>
                      <a:pt x="182" y="145"/>
                      <a:pt x="195" y="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65" name="Group 564">
            <a:extLst>
              <a:ext uri="{FF2B5EF4-FFF2-40B4-BE49-F238E27FC236}">
                <a16:creationId xmlns:a16="http://schemas.microsoft.com/office/drawing/2014/main" id="{03BFDC22-DBB4-DAFD-7895-AFEC62BC00DE}"/>
              </a:ext>
            </a:extLst>
          </p:cNvPr>
          <p:cNvGrpSpPr/>
          <p:nvPr/>
        </p:nvGrpSpPr>
        <p:grpSpPr>
          <a:xfrm>
            <a:off x="2755320" y="3876970"/>
            <a:ext cx="3857400" cy="422280"/>
            <a:chOff x="2291760" y="4952880"/>
            <a:chExt cx="3857400" cy="422280"/>
          </a:xfrm>
        </p:grpSpPr>
        <p:grpSp>
          <p:nvGrpSpPr>
            <p:cNvPr id="566" name="Group 565">
              <a:extLst>
                <a:ext uri="{FF2B5EF4-FFF2-40B4-BE49-F238E27FC236}">
                  <a16:creationId xmlns:a16="http://schemas.microsoft.com/office/drawing/2014/main" id="{3151251D-513B-FB63-1E6F-DC45E3EFCB04}"/>
                </a:ext>
              </a:extLst>
            </p:cNvPr>
            <p:cNvGrpSpPr/>
            <p:nvPr/>
          </p:nvGrpSpPr>
          <p:grpSpPr>
            <a:xfrm>
              <a:off x="2291760" y="4952880"/>
              <a:ext cx="3857400" cy="422280"/>
              <a:chOff x="2291760" y="4952880"/>
              <a:chExt cx="3857400" cy="422280"/>
            </a:xfrm>
          </p:grpSpPr>
          <p:sp>
            <p:nvSpPr>
              <p:cNvPr id="567" name="Freeform 566">
                <a:extLst>
                  <a:ext uri="{FF2B5EF4-FFF2-40B4-BE49-F238E27FC236}">
                    <a16:creationId xmlns:a16="http://schemas.microsoft.com/office/drawing/2014/main" id="{A10C1D3A-1DB8-4061-BEC6-A39641200DBE}"/>
                  </a:ext>
                </a:extLst>
              </p:cNvPr>
              <p:cNvSpPr/>
              <p:nvPr/>
            </p:nvSpPr>
            <p:spPr>
              <a:xfrm>
                <a:off x="2299680" y="4970880"/>
                <a:ext cx="3831480" cy="386280"/>
              </a:xfrm>
              <a:custGeom>
                <a:avLst/>
                <a:gdLst>
                  <a:gd name="textAreaLeft" fmla="*/ 0 w 3831480"/>
                  <a:gd name="textAreaRight" fmla="*/ 3832560 w 3831480"/>
                  <a:gd name="textAreaTop" fmla="*/ 0 h 386280"/>
                  <a:gd name="textAreaBottom" fmla="*/ 387360 h 386280"/>
                </a:gdLst>
                <a:ahLst/>
                <a:cxnLst/>
                <a:rect l="textAreaLeft" t="textAreaTop" r="textAreaRight" b="textAreaBottom"/>
                <a:pathLst>
                  <a:path w="10646" h="1076">
                    <a:moveTo>
                      <a:pt x="5322" y="1076"/>
                    </a:moveTo>
                    <a:cubicBezTo>
                      <a:pt x="3548" y="1076"/>
                      <a:pt x="1774" y="1076"/>
                      <a:pt x="0" y="1076"/>
                    </a:cubicBezTo>
                    <a:cubicBezTo>
                      <a:pt x="0" y="717"/>
                      <a:pt x="0" y="359"/>
                      <a:pt x="0" y="0"/>
                    </a:cubicBezTo>
                    <a:cubicBezTo>
                      <a:pt x="3549" y="0"/>
                      <a:pt x="7097" y="0"/>
                      <a:pt x="10646" y="0"/>
                    </a:cubicBezTo>
                    <a:cubicBezTo>
                      <a:pt x="10646" y="359"/>
                      <a:pt x="10646" y="717"/>
                      <a:pt x="10646" y="1076"/>
                    </a:cubicBezTo>
                    <a:cubicBezTo>
                      <a:pt x="8871" y="1076"/>
                      <a:pt x="7096" y="1076"/>
                      <a:pt x="5322" y="1076"/>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68" name="Freeform 567">
                <a:extLst>
                  <a:ext uri="{FF2B5EF4-FFF2-40B4-BE49-F238E27FC236}">
                    <a16:creationId xmlns:a16="http://schemas.microsoft.com/office/drawing/2014/main" id="{090758C8-45C4-C639-A5CB-8283E401A74B}"/>
                  </a:ext>
                </a:extLst>
              </p:cNvPr>
              <p:cNvSpPr/>
              <p:nvPr/>
            </p:nvSpPr>
            <p:spPr>
              <a:xfrm>
                <a:off x="2291760" y="5128920"/>
                <a:ext cx="155160" cy="158760"/>
              </a:xfrm>
              <a:custGeom>
                <a:avLst/>
                <a:gdLst>
                  <a:gd name="textAreaLeft" fmla="*/ 0 w 155160"/>
                  <a:gd name="textAreaRight" fmla="*/ 156240 w 155160"/>
                  <a:gd name="textAreaTop" fmla="*/ 0 h 158760"/>
                  <a:gd name="textAreaBottom" fmla="*/ 159840 h 158760"/>
                </a:gdLst>
                <a:ahLst/>
                <a:cxnLst/>
                <a:rect l="textAreaLeft" t="textAreaTop" r="textAreaRight" b="textAreaBottom"/>
                <a:pathLst>
                  <a:path w="434" h="444">
                    <a:moveTo>
                      <a:pt x="434" y="67"/>
                    </a:moveTo>
                    <a:cubicBezTo>
                      <a:pt x="434" y="14"/>
                      <a:pt x="409" y="0"/>
                      <a:pt x="389" y="0"/>
                    </a:cubicBezTo>
                    <a:cubicBezTo>
                      <a:pt x="364" y="0"/>
                      <a:pt x="341" y="25"/>
                      <a:pt x="341" y="47"/>
                    </a:cubicBezTo>
                    <a:cubicBezTo>
                      <a:pt x="341" y="58"/>
                      <a:pt x="347" y="64"/>
                      <a:pt x="358" y="75"/>
                    </a:cubicBezTo>
                    <a:cubicBezTo>
                      <a:pt x="378" y="95"/>
                      <a:pt x="392" y="120"/>
                      <a:pt x="392" y="156"/>
                    </a:cubicBezTo>
                    <a:cubicBezTo>
                      <a:pt x="392" y="198"/>
                      <a:pt x="330" y="422"/>
                      <a:pt x="216" y="422"/>
                    </a:cubicBezTo>
                    <a:cubicBezTo>
                      <a:pt x="165" y="422"/>
                      <a:pt x="143" y="388"/>
                      <a:pt x="143" y="335"/>
                    </a:cubicBezTo>
                    <a:cubicBezTo>
                      <a:pt x="143" y="282"/>
                      <a:pt x="168" y="209"/>
                      <a:pt x="199" y="128"/>
                    </a:cubicBezTo>
                    <a:cubicBezTo>
                      <a:pt x="207" y="112"/>
                      <a:pt x="213" y="98"/>
                      <a:pt x="213" y="81"/>
                    </a:cubicBezTo>
                    <a:cubicBezTo>
                      <a:pt x="213" y="36"/>
                      <a:pt x="179" y="0"/>
                      <a:pt x="132" y="0"/>
                    </a:cubicBezTo>
                    <a:cubicBezTo>
                      <a:pt x="39" y="0"/>
                      <a:pt x="0" y="142"/>
                      <a:pt x="0" y="151"/>
                    </a:cubicBezTo>
                    <a:cubicBezTo>
                      <a:pt x="0" y="159"/>
                      <a:pt x="11" y="159"/>
                      <a:pt x="14" y="159"/>
                    </a:cubicBezTo>
                    <a:cubicBezTo>
                      <a:pt x="22" y="159"/>
                      <a:pt x="22" y="159"/>
                      <a:pt x="28" y="142"/>
                    </a:cubicBezTo>
                    <a:cubicBezTo>
                      <a:pt x="56" y="45"/>
                      <a:pt x="101" y="22"/>
                      <a:pt x="129" y="22"/>
                    </a:cubicBezTo>
                    <a:cubicBezTo>
                      <a:pt x="137" y="22"/>
                      <a:pt x="154" y="22"/>
                      <a:pt x="154" y="53"/>
                    </a:cubicBezTo>
                    <a:cubicBezTo>
                      <a:pt x="154" y="78"/>
                      <a:pt x="143" y="103"/>
                      <a:pt x="137" y="120"/>
                    </a:cubicBezTo>
                    <a:cubicBezTo>
                      <a:pt x="92" y="235"/>
                      <a:pt x="81" y="279"/>
                      <a:pt x="81" y="321"/>
                    </a:cubicBezTo>
                    <a:cubicBezTo>
                      <a:pt x="81" y="427"/>
                      <a:pt x="165" y="444"/>
                      <a:pt x="213" y="444"/>
                    </a:cubicBezTo>
                    <a:cubicBezTo>
                      <a:pt x="378" y="444"/>
                      <a:pt x="434" y="120"/>
                      <a:pt x="434"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9" name="Freeform 568">
                <a:extLst>
                  <a:ext uri="{FF2B5EF4-FFF2-40B4-BE49-F238E27FC236}">
                    <a16:creationId xmlns:a16="http://schemas.microsoft.com/office/drawing/2014/main" id="{7D77E1AF-DAF0-4B9A-01D2-22BC90E0EB0A}"/>
                  </a:ext>
                </a:extLst>
              </p:cNvPr>
              <p:cNvSpPr/>
              <p:nvPr/>
            </p:nvSpPr>
            <p:spPr>
              <a:xfrm>
                <a:off x="2464920" y="5228280"/>
                <a:ext cx="114120" cy="110880"/>
              </a:xfrm>
              <a:custGeom>
                <a:avLst/>
                <a:gdLst>
                  <a:gd name="textAreaLeft" fmla="*/ 0 w 114120"/>
                  <a:gd name="textAreaRight" fmla="*/ 115200 w 114120"/>
                  <a:gd name="textAreaTop" fmla="*/ 0 h 110880"/>
                  <a:gd name="textAreaBottom" fmla="*/ 111960 h 110880"/>
                </a:gdLst>
                <a:ahLst/>
                <a:cxnLst/>
                <a:rect l="textAreaLeft" t="textAreaTop" r="textAreaRight" b="textAreaBottom"/>
                <a:pathLst>
                  <a:path w="320" h="311">
                    <a:moveTo>
                      <a:pt x="129" y="165"/>
                    </a:moveTo>
                    <a:cubicBezTo>
                      <a:pt x="132" y="160"/>
                      <a:pt x="146" y="98"/>
                      <a:pt x="149" y="95"/>
                    </a:cubicBezTo>
                    <a:cubicBezTo>
                      <a:pt x="149" y="90"/>
                      <a:pt x="168" y="56"/>
                      <a:pt x="191" y="40"/>
                    </a:cubicBezTo>
                    <a:cubicBezTo>
                      <a:pt x="199" y="34"/>
                      <a:pt x="219" y="20"/>
                      <a:pt x="247" y="20"/>
                    </a:cubicBezTo>
                    <a:cubicBezTo>
                      <a:pt x="255" y="20"/>
                      <a:pt x="272" y="20"/>
                      <a:pt x="286" y="28"/>
                    </a:cubicBezTo>
                    <a:cubicBezTo>
                      <a:pt x="264" y="37"/>
                      <a:pt x="255" y="56"/>
                      <a:pt x="255" y="67"/>
                    </a:cubicBezTo>
                    <a:cubicBezTo>
                      <a:pt x="255" y="81"/>
                      <a:pt x="268" y="93"/>
                      <a:pt x="283" y="93"/>
                    </a:cubicBezTo>
                    <a:cubicBezTo>
                      <a:pt x="299" y="93"/>
                      <a:pt x="320" y="79"/>
                      <a:pt x="320" y="51"/>
                    </a:cubicBezTo>
                    <a:cubicBezTo>
                      <a:pt x="320" y="14"/>
                      <a:pt x="283" y="0"/>
                      <a:pt x="247" y="0"/>
                    </a:cubicBezTo>
                    <a:cubicBezTo>
                      <a:pt x="213" y="0"/>
                      <a:pt x="182" y="14"/>
                      <a:pt x="152" y="51"/>
                    </a:cubicBezTo>
                    <a:cubicBezTo>
                      <a:pt x="138" y="9"/>
                      <a:pt x="96" y="0"/>
                      <a:pt x="79" y="0"/>
                    </a:cubicBezTo>
                    <a:cubicBezTo>
                      <a:pt x="54" y="0"/>
                      <a:pt x="37" y="17"/>
                      <a:pt x="26" y="37"/>
                    </a:cubicBezTo>
                    <a:cubicBezTo>
                      <a:pt x="12" y="62"/>
                      <a:pt x="0" y="101"/>
                      <a:pt x="0" y="107"/>
                    </a:cubicBezTo>
                    <a:cubicBezTo>
                      <a:pt x="0" y="115"/>
                      <a:pt x="8" y="112"/>
                      <a:pt x="12" y="115"/>
                    </a:cubicBezTo>
                    <a:cubicBezTo>
                      <a:pt x="23" y="115"/>
                      <a:pt x="23" y="112"/>
                      <a:pt x="28" y="93"/>
                    </a:cubicBezTo>
                    <a:cubicBezTo>
                      <a:pt x="37" y="53"/>
                      <a:pt x="51" y="20"/>
                      <a:pt x="79" y="20"/>
                    </a:cubicBezTo>
                    <a:cubicBezTo>
                      <a:pt x="96" y="20"/>
                      <a:pt x="101" y="34"/>
                      <a:pt x="101" y="53"/>
                    </a:cubicBezTo>
                    <a:cubicBezTo>
                      <a:pt x="101" y="67"/>
                      <a:pt x="96" y="91"/>
                      <a:pt x="90" y="109"/>
                    </a:cubicBezTo>
                    <a:cubicBezTo>
                      <a:pt x="84" y="128"/>
                      <a:pt x="79" y="157"/>
                      <a:pt x="73" y="171"/>
                    </a:cubicBezTo>
                    <a:cubicBezTo>
                      <a:pt x="67" y="201"/>
                      <a:pt x="60" y="230"/>
                      <a:pt x="54" y="260"/>
                    </a:cubicBezTo>
                    <a:cubicBezTo>
                      <a:pt x="51" y="269"/>
                      <a:pt x="45" y="285"/>
                      <a:pt x="45" y="288"/>
                    </a:cubicBezTo>
                    <a:cubicBezTo>
                      <a:pt x="45" y="302"/>
                      <a:pt x="56" y="311"/>
                      <a:pt x="68" y="311"/>
                    </a:cubicBezTo>
                    <a:cubicBezTo>
                      <a:pt x="79" y="311"/>
                      <a:pt x="93" y="305"/>
                      <a:pt x="98" y="291"/>
                    </a:cubicBezTo>
                    <a:cubicBezTo>
                      <a:pt x="98" y="285"/>
                      <a:pt x="107" y="255"/>
                      <a:pt x="112" y="238"/>
                    </a:cubicBezTo>
                    <a:cubicBezTo>
                      <a:pt x="118" y="214"/>
                      <a:pt x="124" y="189"/>
                      <a:pt x="129" y="1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0" name="Freeform 569">
                <a:extLst>
                  <a:ext uri="{FF2B5EF4-FFF2-40B4-BE49-F238E27FC236}">
                    <a16:creationId xmlns:a16="http://schemas.microsoft.com/office/drawing/2014/main" id="{5C730B77-CD80-9C74-8E94-C535227D1CE0}"/>
                  </a:ext>
                </a:extLst>
              </p:cNvPr>
              <p:cNvSpPr/>
              <p:nvPr/>
            </p:nvSpPr>
            <p:spPr>
              <a:xfrm>
                <a:off x="2728080" y="5154840"/>
                <a:ext cx="234720" cy="81720"/>
              </a:xfrm>
              <a:custGeom>
                <a:avLst/>
                <a:gdLst>
                  <a:gd name="textAreaLeft" fmla="*/ 0 w 234720"/>
                  <a:gd name="textAreaRight" fmla="*/ 235800 w 234720"/>
                  <a:gd name="textAreaTop" fmla="*/ 0 h 81720"/>
                  <a:gd name="textAreaBottom" fmla="*/ 82800 h 81720"/>
                </a:gdLst>
                <a:ahLst/>
                <a:cxnLst/>
                <a:rect l="textAreaLeft" t="textAreaTop" r="textAreaRight" b="textAreaBottom"/>
                <a:pathLst>
                  <a:path w="655" h="230">
                    <a:moveTo>
                      <a:pt x="621" y="40"/>
                    </a:moveTo>
                    <a:cubicBezTo>
                      <a:pt x="635" y="40"/>
                      <a:pt x="655" y="40"/>
                      <a:pt x="655" y="20"/>
                    </a:cubicBezTo>
                    <a:cubicBezTo>
                      <a:pt x="655" y="0"/>
                      <a:pt x="635" y="0"/>
                      <a:pt x="621" y="0"/>
                    </a:cubicBezTo>
                    <a:cubicBezTo>
                      <a:pt x="425" y="0"/>
                      <a:pt x="230" y="0"/>
                      <a:pt x="34" y="0"/>
                    </a:cubicBezTo>
                    <a:cubicBezTo>
                      <a:pt x="20" y="0"/>
                      <a:pt x="0" y="0"/>
                      <a:pt x="0" y="20"/>
                    </a:cubicBezTo>
                    <a:cubicBezTo>
                      <a:pt x="0" y="40"/>
                      <a:pt x="20" y="40"/>
                      <a:pt x="34" y="40"/>
                    </a:cubicBezTo>
                    <a:cubicBezTo>
                      <a:pt x="230" y="40"/>
                      <a:pt x="425" y="40"/>
                      <a:pt x="621" y="40"/>
                    </a:cubicBezTo>
                    <a:moveTo>
                      <a:pt x="621" y="230"/>
                    </a:moveTo>
                    <a:cubicBezTo>
                      <a:pt x="635" y="230"/>
                      <a:pt x="655" y="230"/>
                      <a:pt x="655" y="210"/>
                    </a:cubicBezTo>
                    <a:cubicBezTo>
                      <a:pt x="655" y="190"/>
                      <a:pt x="635" y="190"/>
                      <a:pt x="621" y="190"/>
                    </a:cubicBezTo>
                    <a:cubicBezTo>
                      <a:pt x="425" y="190"/>
                      <a:pt x="230" y="190"/>
                      <a:pt x="34" y="190"/>
                    </a:cubicBezTo>
                    <a:cubicBezTo>
                      <a:pt x="20" y="190"/>
                      <a:pt x="0" y="190"/>
                      <a:pt x="0" y="210"/>
                    </a:cubicBezTo>
                    <a:cubicBezTo>
                      <a:pt x="0" y="230"/>
                      <a:pt x="20" y="230"/>
                      <a:pt x="34" y="230"/>
                    </a:cubicBezTo>
                    <a:cubicBezTo>
                      <a:pt x="230" y="230"/>
                      <a:pt x="425" y="230"/>
                      <a:pt x="621" y="2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800" rIns="90000" bIns="378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1" name="Freeform 570">
                <a:extLst>
                  <a:ext uri="{FF2B5EF4-FFF2-40B4-BE49-F238E27FC236}">
                    <a16:creationId xmlns:a16="http://schemas.microsoft.com/office/drawing/2014/main" id="{EEDA0E3F-7684-5D8A-C099-4FEA78779772}"/>
                  </a:ext>
                </a:extLst>
              </p:cNvPr>
              <p:cNvSpPr/>
              <p:nvPr/>
            </p:nvSpPr>
            <p:spPr>
              <a:xfrm>
                <a:off x="3121200" y="4952880"/>
                <a:ext cx="321120" cy="422280"/>
              </a:xfrm>
              <a:custGeom>
                <a:avLst/>
                <a:gdLst>
                  <a:gd name="textAreaLeft" fmla="*/ 0 w 321120"/>
                  <a:gd name="textAreaRight" fmla="*/ 322200 w 321120"/>
                  <a:gd name="textAreaTop" fmla="*/ 0 h 422280"/>
                  <a:gd name="textAreaBottom" fmla="*/ 423360 h 422280"/>
                </a:gdLst>
                <a:ahLst/>
                <a:cxnLst/>
                <a:rect l="textAreaLeft" t="textAreaTop" r="textAreaRight" b="textAreaBottom"/>
                <a:pathLst>
                  <a:path w="895" h="1176">
                    <a:moveTo>
                      <a:pt x="310" y="1176"/>
                    </a:moveTo>
                    <a:cubicBezTo>
                      <a:pt x="338" y="1176"/>
                      <a:pt x="341" y="1173"/>
                      <a:pt x="350" y="1157"/>
                    </a:cubicBezTo>
                    <a:cubicBezTo>
                      <a:pt x="529" y="784"/>
                      <a:pt x="708" y="412"/>
                      <a:pt x="887" y="39"/>
                    </a:cubicBezTo>
                    <a:cubicBezTo>
                      <a:pt x="895" y="25"/>
                      <a:pt x="895" y="22"/>
                      <a:pt x="895" y="19"/>
                    </a:cubicBezTo>
                    <a:cubicBezTo>
                      <a:pt x="895" y="8"/>
                      <a:pt x="887" y="0"/>
                      <a:pt x="876" y="0"/>
                    </a:cubicBezTo>
                    <a:cubicBezTo>
                      <a:pt x="862" y="0"/>
                      <a:pt x="859" y="8"/>
                      <a:pt x="853" y="19"/>
                    </a:cubicBezTo>
                    <a:cubicBezTo>
                      <a:pt x="685" y="371"/>
                      <a:pt x="516" y="722"/>
                      <a:pt x="347" y="1073"/>
                    </a:cubicBezTo>
                    <a:cubicBezTo>
                      <a:pt x="277" y="912"/>
                      <a:pt x="207" y="751"/>
                      <a:pt x="137" y="589"/>
                    </a:cubicBezTo>
                    <a:cubicBezTo>
                      <a:pt x="91" y="624"/>
                      <a:pt x="45" y="658"/>
                      <a:pt x="0" y="693"/>
                    </a:cubicBezTo>
                    <a:cubicBezTo>
                      <a:pt x="4" y="698"/>
                      <a:pt x="9" y="704"/>
                      <a:pt x="14" y="710"/>
                    </a:cubicBezTo>
                    <a:cubicBezTo>
                      <a:pt x="37" y="692"/>
                      <a:pt x="60" y="674"/>
                      <a:pt x="84" y="656"/>
                    </a:cubicBezTo>
                    <a:cubicBezTo>
                      <a:pt x="159" y="830"/>
                      <a:pt x="235" y="1003"/>
                      <a:pt x="310" y="117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2" name="Freeform 571">
                <a:extLst>
                  <a:ext uri="{FF2B5EF4-FFF2-40B4-BE49-F238E27FC236}">
                    <a16:creationId xmlns:a16="http://schemas.microsoft.com/office/drawing/2014/main" id="{B264B036-40E9-B25E-FF2F-CFD341E01343}"/>
                  </a:ext>
                </a:extLst>
              </p:cNvPr>
              <p:cNvSpPr/>
              <p:nvPr/>
            </p:nvSpPr>
            <p:spPr>
              <a:xfrm>
                <a:off x="3436560" y="4952880"/>
                <a:ext cx="2712600" cy="12960"/>
              </a:xfrm>
              <a:custGeom>
                <a:avLst/>
                <a:gdLst>
                  <a:gd name="textAreaLeft" fmla="*/ 0 w 2712600"/>
                  <a:gd name="textAreaRight" fmla="*/ 2713680 w 2712600"/>
                  <a:gd name="textAreaTop" fmla="*/ 0 h 12960"/>
                  <a:gd name="textAreaBottom" fmla="*/ 14040 h 12960"/>
                </a:gdLst>
                <a:ahLst/>
                <a:cxnLst/>
                <a:rect l="textAreaLeft" t="textAreaTop" r="textAreaRight" b="textAreaBottom"/>
                <a:pathLst>
                  <a:path w="7538" h="39">
                    <a:moveTo>
                      <a:pt x="3768" y="39"/>
                    </a:moveTo>
                    <a:cubicBezTo>
                      <a:pt x="2512" y="39"/>
                      <a:pt x="1256" y="39"/>
                      <a:pt x="0" y="39"/>
                    </a:cubicBezTo>
                    <a:cubicBezTo>
                      <a:pt x="0" y="26"/>
                      <a:pt x="0" y="13"/>
                      <a:pt x="0" y="0"/>
                    </a:cubicBezTo>
                    <a:cubicBezTo>
                      <a:pt x="2513" y="0"/>
                      <a:pt x="5025" y="0"/>
                      <a:pt x="7538" y="0"/>
                    </a:cubicBezTo>
                    <a:cubicBezTo>
                      <a:pt x="7538" y="13"/>
                      <a:pt x="7538" y="26"/>
                      <a:pt x="7538" y="39"/>
                    </a:cubicBezTo>
                    <a:cubicBezTo>
                      <a:pt x="6281" y="39"/>
                      <a:pt x="5024" y="39"/>
                      <a:pt x="3768"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3" name="Freeform 572">
                <a:extLst>
                  <a:ext uri="{FF2B5EF4-FFF2-40B4-BE49-F238E27FC236}">
                    <a16:creationId xmlns:a16="http://schemas.microsoft.com/office/drawing/2014/main" id="{C5DEE5C5-804F-7B6A-BBE0-00282A874007}"/>
                  </a:ext>
                </a:extLst>
              </p:cNvPr>
              <p:cNvSpPr/>
              <p:nvPr/>
            </p:nvSpPr>
            <p:spPr>
              <a:xfrm>
                <a:off x="3446640" y="5128920"/>
                <a:ext cx="154080" cy="158760"/>
              </a:xfrm>
              <a:custGeom>
                <a:avLst/>
                <a:gdLst>
                  <a:gd name="textAreaLeft" fmla="*/ 0 w 154080"/>
                  <a:gd name="textAreaRight" fmla="*/ 155160 w 154080"/>
                  <a:gd name="textAreaTop" fmla="*/ 0 h 158760"/>
                  <a:gd name="textAreaBottom" fmla="*/ 159840 h 158760"/>
                </a:gdLst>
                <a:ahLst/>
                <a:cxnLst/>
                <a:rect l="textAreaLeft" t="textAreaTop" r="textAreaRight" b="textAreaBottom"/>
                <a:pathLst>
                  <a:path w="431" h="444">
                    <a:moveTo>
                      <a:pt x="431" y="67"/>
                    </a:moveTo>
                    <a:cubicBezTo>
                      <a:pt x="431" y="14"/>
                      <a:pt x="406" y="0"/>
                      <a:pt x="389" y="0"/>
                    </a:cubicBezTo>
                    <a:cubicBezTo>
                      <a:pt x="364" y="0"/>
                      <a:pt x="341" y="25"/>
                      <a:pt x="341" y="47"/>
                    </a:cubicBezTo>
                    <a:cubicBezTo>
                      <a:pt x="341" y="58"/>
                      <a:pt x="344" y="64"/>
                      <a:pt x="355" y="75"/>
                    </a:cubicBezTo>
                    <a:cubicBezTo>
                      <a:pt x="378" y="95"/>
                      <a:pt x="389" y="120"/>
                      <a:pt x="389" y="156"/>
                    </a:cubicBezTo>
                    <a:cubicBezTo>
                      <a:pt x="389" y="198"/>
                      <a:pt x="330" y="422"/>
                      <a:pt x="215" y="422"/>
                    </a:cubicBezTo>
                    <a:cubicBezTo>
                      <a:pt x="165" y="422"/>
                      <a:pt x="143" y="388"/>
                      <a:pt x="143" y="335"/>
                    </a:cubicBezTo>
                    <a:cubicBezTo>
                      <a:pt x="143" y="282"/>
                      <a:pt x="168" y="209"/>
                      <a:pt x="199" y="128"/>
                    </a:cubicBezTo>
                    <a:cubicBezTo>
                      <a:pt x="204" y="112"/>
                      <a:pt x="210" y="98"/>
                      <a:pt x="210" y="81"/>
                    </a:cubicBezTo>
                    <a:cubicBezTo>
                      <a:pt x="210" y="36"/>
                      <a:pt x="179" y="0"/>
                      <a:pt x="129" y="0"/>
                    </a:cubicBezTo>
                    <a:cubicBezTo>
                      <a:pt x="36" y="0"/>
                      <a:pt x="0" y="142"/>
                      <a:pt x="0" y="151"/>
                    </a:cubicBezTo>
                    <a:cubicBezTo>
                      <a:pt x="0" y="159"/>
                      <a:pt x="7" y="156"/>
                      <a:pt x="11" y="159"/>
                    </a:cubicBezTo>
                    <a:cubicBezTo>
                      <a:pt x="22" y="159"/>
                      <a:pt x="22" y="159"/>
                      <a:pt x="28" y="142"/>
                    </a:cubicBezTo>
                    <a:cubicBezTo>
                      <a:pt x="56" y="45"/>
                      <a:pt x="98" y="22"/>
                      <a:pt x="126" y="22"/>
                    </a:cubicBezTo>
                    <a:cubicBezTo>
                      <a:pt x="134" y="22"/>
                      <a:pt x="151" y="22"/>
                      <a:pt x="151" y="53"/>
                    </a:cubicBezTo>
                    <a:cubicBezTo>
                      <a:pt x="151" y="78"/>
                      <a:pt x="143" y="103"/>
                      <a:pt x="134" y="120"/>
                    </a:cubicBezTo>
                    <a:cubicBezTo>
                      <a:pt x="92" y="235"/>
                      <a:pt x="78" y="279"/>
                      <a:pt x="78" y="321"/>
                    </a:cubicBezTo>
                    <a:cubicBezTo>
                      <a:pt x="78" y="427"/>
                      <a:pt x="165" y="444"/>
                      <a:pt x="210" y="444"/>
                    </a:cubicBezTo>
                    <a:cubicBezTo>
                      <a:pt x="375" y="444"/>
                      <a:pt x="431" y="120"/>
                      <a:pt x="431"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4" name="Freeform 573">
                <a:extLst>
                  <a:ext uri="{FF2B5EF4-FFF2-40B4-BE49-F238E27FC236}">
                    <a16:creationId xmlns:a16="http://schemas.microsoft.com/office/drawing/2014/main" id="{9FFDED8C-F4AB-909C-A9DF-0918EC77387E}"/>
                  </a:ext>
                </a:extLst>
              </p:cNvPr>
              <p:cNvSpPr/>
              <p:nvPr/>
            </p:nvSpPr>
            <p:spPr>
              <a:xfrm>
                <a:off x="3636000" y="5019120"/>
                <a:ext cx="108720" cy="162000"/>
              </a:xfrm>
              <a:custGeom>
                <a:avLst/>
                <a:gdLst>
                  <a:gd name="textAreaLeft" fmla="*/ 0 w 108720"/>
                  <a:gd name="textAreaRight" fmla="*/ 109800 w 108720"/>
                  <a:gd name="textAreaTop" fmla="*/ 0 h 162000"/>
                  <a:gd name="textAreaBottom" fmla="*/ 163080 h 162000"/>
                </a:gdLst>
                <a:ahLst/>
                <a:cxnLst/>
                <a:rect l="textAreaLeft" t="textAreaTop" r="textAreaRight" b="textAreaBottom"/>
                <a:pathLst>
                  <a:path w="305" h="453">
                    <a:moveTo>
                      <a:pt x="305" y="330"/>
                    </a:moveTo>
                    <a:cubicBezTo>
                      <a:pt x="298" y="330"/>
                      <a:pt x="290" y="330"/>
                      <a:pt x="283" y="330"/>
                    </a:cubicBezTo>
                    <a:cubicBezTo>
                      <a:pt x="280" y="344"/>
                      <a:pt x="272" y="386"/>
                      <a:pt x="263" y="391"/>
                    </a:cubicBezTo>
                    <a:cubicBezTo>
                      <a:pt x="258" y="397"/>
                      <a:pt x="204" y="397"/>
                      <a:pt x="196" y="397"/>
                    </a:cubicBezTo>
                    <a:cubicBezTo>
                      <a:pt x="154" y="397"/>
                      <a:pt x="112" y="397"/>
                      <a:pt x="70" y="397"/>
                    </a:cubicBezTo>
                    <a:cubicBezTo>
                      <a:pt x="140" y="333"/>
                      <a:pt x="165" y="313"/>
                      <a:pt x="207" y="280"/>
                    </a:cubicBezTo>
                    <a:cubicBezTo>
                      <a:pt x="258" y="241"/>
                      <a:pt x="305" y="199"/>
                      <a:pt x="305" y="132"/>
                    </a:cubicBezTo>
                    <a:cubicBezTo>
                      <a:pt x="305" y="51"/>
                      <a:pt x="232" y="0"/>
                      <a:pt x="143" y="0"/>
                    </a:cubicBezTo>
                    <a:cubicBezTo>
                      <a:pt x="59" y="0"/>
                      <a:pt x="0" y="59"/>
                      <a:pt x="0" y="120"/>
                    </a:cubicBezTo>
                    <a:cubicBezTo>
                      <a:pt x="0" y="157"/>
                      <a:pt x="31" y="160"/>
                      <a:pt x="36" y="160"/>
                    </a:cubicBezTo>
                    <a:cubicBezTo>
                      <a:pt x="53" y="160"/>
                      <a:pt x="73" y="148"/>
                      <a:pt x="73" y="123"/>
                    </a:cubicBezTo>
                    <a:cubicBezTo>
                      <a:pt x="73" y="112"/>
                      <a:pt x="70" y="87"/>
                      <a:pt x="34" y="87"/>
                    </a:cubicBezTo>
                    <a:cubicBezTo>
                      <a:pt x="53" y="39"/>
                      <a:pt x="101" y="23"/>
                      <a:pt x="134" y="23"/>
                    </a:cubicBezTo>
                    <a:cubicBezTo>
                      <a:pt x="202" y="23"/>
                      <a:pt x="238" y="79"/>
                      <a:pt x="238" y="132"/>
                    </a:cubicBezTo>
                    <a:cubicBezTo>
                      <a:pt x="238" y="193"/>
                      <a:pt x="196" y="241"/>
                      <a:pt x="174" y="266"/>
                    </a:cubicBezTo>
                    <a:cubicBezTo>
                      <a:pt x="119" y="320"/>
                      <a:pt x="64" y="374"/>
                      <a:pt x="8" y="428"/>
                    </a:cubicBezTo>
                    <a:cubicBezTo>
                      <a:pt x="0" y="433"/>
                      <a:pt x="0" y="436"/>
                      <a:pt x="0" y="453"/>
                    </a:cubicBezTo>
                    <a:cubicBezTo>
                      <a:pt x="95" y="453"/>
                      <a:pt x="190" y="453"/>
                      <a:pt x="286" y="453"/>
                    </a:cubicBezTo>
                    <a:cubicBezTo>
                      <a:pt x="292" y="412"/>
                      <a:pt x="299" y="371"/>
                      <a:pt x="305" y="3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5" name="Freeform 574">
                <a:extLst>
                  <a:ext uri="{FF2B5EF4-FFF2-40B4-BE49-F238E27FC236}">
                    <a16:creationId xmlns:a16="http://schemas.microsoft.com/office/drawing/2014/main" id="{60939005-3258-0719-5D58-8BA753A5938B}"/>
                  </a:ext>
                </a:extLst>
              </p:cNvPr>
              <p:cNvSpPr/>
              <p:nvPr/>
            </p:nvSpPr>
            <p:spPr>
              <a:xfrm>
                <a:off x="3619800" y="5262480"/>
                <a:ext cx="150120" cy="110880"/>
              </a:xfrm>
              <a:custGeom>
                <a:avLst/>
                <a:gdLst>
                  <a:gd name="textAreaLeft" fmla="*/ 0 w 150120"/>
                  <a:gd name="textAreaRight" fmla="*/ 151200 w 150120"/>
                  <a:gd name="textAreaTop" fmla="*/ 0 h 110880"/>
                  <a:gd name="textAreaBottom" fmla="*/ 111960 h 110880"/>
                </a:gdLst>
                <a:ahLst/>
                <a:cxnLst/>
                <a:rect l="textAreaLeft" t="textAreaTop" r="textAreaRight" b="textAreaBottom"/>
                <a:pathLst>
                  <a:path w="420" h="311">
                    <a:moveTo>
                      <a:pt x="51" y="260"/>
                    </a:moveTo>
                    <a:cubicBezTo>
                      <a:pt x="48" y="269"/>
                      <a:pt x="45" y="285"/>
                      <a:pt x="45" y="288"/>
                    </a:cubicBezTo>
                    <a:cubicBezTo>
                      <a:pt x="45" y="302"/>
                      <a:pt x="56" y="311"/>
                      <a:pt x="67" y="311"/>
                    </a:cubicBezTo>
                    <a:cubicBezTo>
                      <a:pt x="81" y="311"/>
                      <a:pt x="91" y="301"/>
                      <a:pt x="95" y="294"/>
                    </a:cubicBezTo>
                    <a:cubicBezTo>
                      <a:pt x="100" y="287"/>
                      <a:pt x="104" y="266"/>
                      <a:pt x="107" y="252"/>
                    </a:cubicBezTo>
                    <a:cubicBezTo>
                      <a:pt x="109" y="241"/>
                      <a:pt x="118" y="207"/>
                      <a:pt x="123" y="190"/>
                    </a:cubicBezTo>
                    <a:cubicBezTo>
                      <a:pt x="126" y="176"/>
                      <a:pt x="129" y="160"/>
                      <a:pt x="135" y="146"/>
                    </a:cubicBezTo>
                    <a:cubicBezTo>
                      <a:pt x="140" y="118"/>
                      <a:pt x="143" y="112"/>
                      <a:pt x="163" y="84"/>
                    </a:cubicBezTo>
                    <a:cubicBezTo>
                      <a:pt x="182" y="56"/>
                      <a:pt x="213" y="20"/>
                      <a:pt x="266" y="20"/>
                    </a:cubicBezTo>
                    <a:cubicBezTo>
                      <a:pt x="305" y="20"/>
                      <a:pt x="305" y="56"/>
                      <a:pt x="305" y="67"/>
                    </a:cubicBezTo>
                    <a:cubicBezTo>
                      <a:pt x="305" y="109"/>
                      <a:pt x="277" y="185"/>
                      <a:pt x="266" y="216"/>
                    </a:cubicBezTo>
                    <a:cubicBezTo>
                      <a:pt x="258" y="232"/>
                      <a:pt x="255" y="241"/>
                      <a:pt x="255" y="252"/>
                    </a:cubicBezTo>
                    <a:cubicBezTo>
                      <a:pt x="255" y="288"/>
                      <a:pt x="286" y="311"/>
                      <a:pt x="322" y="311"/>
                    </a:cubicBezTo>
                    <a:cubicBezTo>
                      <a:pt x="389" y="311"/>
                      <a:pt x="420" y="216"/>
                      <a:pt x="420" y="204"/>
                    </a:cubicBezTo>
                    <a:cubicBezTo>
                      <a:pt x="420" y="196"/>
                      <a:pt x="412" y="196"/>
                      <a:pt x="409" y="196"/>
                    </a:cubicBezTo>
                    <a:cubicBezTo>
                      <a:pt x="401" y="196"/>
                      <a:pt x="398" y="202"/>
                      <a:pt x="395" y="207"/>
                    </a:cubicBezTo>
                    <a:cubicBezTo>
                      <a:pt x="381" y="263"/>
                      <a:pt x="350" y="291"/>
                      <a:pt x="322" y="291"/>
                    </a:cubicBezTo>
                    <a:cubicBezTo>
                      <a:pt x="308" y="291"/>
                      <a:pt x="305" y="283"/>
                      <a:pt x="305" y="266"/>
                    </a:cubicBezTo>
                    <a:cubicBezTo>
                      <a:pt x="305" y="252"/>
                      <a:pt x="308" y="243"/>
                      <a:pt x="322" y="213"/>
                    </a:cubicBezTo>
                    <a:cubicBezTo>
                      <a:pt x="331" y="190"/>
                      <a:pt x="359" y="118"/>
                      <a:pt x="359" y="79"/>
                    </a:cubicBezTo>
                    <a:cubicBezTo>
                      <a:pt x="359" y="12"/>
                      <a:pt x="305" y="0"/>
                      <a:pt x="269" y="0"/>
                    </a:cubicBezTo>
                    <a:cubicBezTo>
                      <a:pt x="210" y="0"/>
                      <a:pt x="174" y="37"/>
                      <a:pt x="151" y="65"/>
                    </a:cubicBezTo>
                    <a:cubicBezTo>
                      <a:pt x="149" y="17"/>
                      <a:pt x="107" y="0"/>
                      <a:pt x="79" y="0"/>
                    </a:cubicBezTo>
                    <a:cubicBezTo>
                      <a:pt x="48" y="0"/>
                      <a:pt x="34" y="23"/>
                      <a:pt x="25" y="37"/>
                    </a:cubicBezTo>
                    <a:cubicBezTo>
                      <a:pt x="9" y="65"/>
                      <a:pt x="0" y="104"/>
                      <a:pt x="0" y="107"/>
                    </a:cubicBezTo>
                    <a:cubicBezTo>
                      <a:pt x="0" y="115"/>
                      <a:pt x="9" y="115"/>
                      <a:pt x="11" y="115"/>
                    </a:cubicBezTo>
                    <a:cubicBezTo>
                      <a:pt x="20" y="115"/>
                      <a:pt x="23" y="112"/>
                      <a:pt x="25" y="95"/>
                    </a:cubicBezTo>
                    <a:cubicBezTo>
                      <a:pt x="37" y="53"/>
                      <a:pt x="51" y="20"/>
                      <a:pt x="76" y="20"/>
                    </a:cubicBezTo>
                    <a:cubicBezTo>
                      <a:pt x="95" y="20"/>
                      <a:pt x="98" y="34"/>
                      <a:pt x="98" y="53"/>
                    </a:cubicBezTo>
                    <a:cubicBezTo>
                      <a:pt x="98" y="67"/>
                      <a:pt x="91" y="91"/>
                      <a:pt x="87" y="109"/>
                    </a:cubicBezTo>
                    <a:cubicBezTo>
                      <a:pt x="83" y="128"/>
                      <a:pt x="76" y="157"/>
                      <a:pt x="73" y="174"/>
                    </a:cubicBezTo>
                    <a:cubicBezTo>
                      <a:pt x="66" y="202"/>
                      <a:pt x="58" y="231"/>
                      <a:pt x="51" y="26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0" name="Freeform 3289">
                <a:extLst>
                  <a:ext uri="{FF2B5EF4-FFF2-40B4-BE49-F238E27FC236}">
                    <a16:creationId xmlns:a16="http://schemas.microsoft.com/office/drawing/2014/main" id="{A42127E1-0746-621B-702A-E986807095CD}"/>
                  </a:ext>
                </a:extLst>
              </p:cNvPr>
              <p:cNvSpPr/>
              <p:nvPr/>
            </p:nvSpPr>
            <p:spPr>
              <a:xfrm>
                <a:off x="3899160" y="5078520"/>
                <a:ext cx="234720" cy="234360"/>
              </a:xfrm>
              <a:custGeom>
                <a:avLst/>
                <a:gdLst>
                  <a:gd name="textAreaLeft" fmla="*/ 0 w 234720"/>
                  <a:gd name="textAreaRight" fmla="*/ 235800 w 234720"/>
                  <a:gd name="textAreaTop" fmla="*/ 0 h 234360"/>
                  <a:gd name="textAreaBottom" fmla="*/ 235440 h 234360"/>
                </a:gdLst>
                <a:ahLst/>
                <a:cxnLst/>
                <a:rect l="textAreaLeft" t="textAreaTop" r="textAreaRight" b="textAreaBottom"/>
                <a:pathLst>
                  <a:path w="655" h="654">
                    <a:moveTo>
                      <a:pt x="347" y="347"/>
                    </a:moveTo>
                    <a:cubicBezTo>
                      <a:pt x="438" y="347"/>
                      <a:pt x="530" y="347"/>
                      <a:pt x="621" y="347"/>
                    </a:cubicBezTo>
                    <a:cubicBezTo>
                      <a:pt x="635" y="347"/>
                      <a:pt x="655" y="347"/>
                      <a:pt x="655" y="327"/>
                    </a:cubicBezTo>
                    <a:cubicBezTo>
                      <a:pt x="655" y="307"/>
                      <a:pt x="635" y="307"/>
                      <a:pt x="621" y="307"/>
                    </a:cubicBezTo>
                    <a:cubicBezTo>
                      <a:pt x="530" y="307"/>
                      <a:pt x="438" y="307"/>
                      <a:pt x="347" y="307"/>
                    </a:cubicBezTo>
                    <a:cubicBezTo>
                      <a:pt x="347" y="216"/>
                      <a:pt x="347" y="125"/>
                      <a:pt x="347" y="34"/>
                    </a:cubicBezTo>
                    <a:cubicBezTo>
                      <a:pt x="347" y="20"/>
                      <a:pt x="347" y="0"/>
                      <a:pt x="327" y="0"/>
                    </a:cubicBezTo>
                    <a:cubicBezTo>
                      <a:pt x="308" y="0"/>
                      <a:pt x="308" y="20"/>
                      <a:pt x="308" y="34"/>
                    </a:cubicBezTo>
                    <a:cubicBezTo>
                      <a:pt x="308" y="125"/>
                      <a:pt x="308" y="216"/>
                      <a:pt x="308" y="307"/>
                    </a:cubicBezTo>
                    <a:cubicBezTo>
                      <a:pt x="216" y="307"/>
                      <a:pt x="125" y="307"/>
                      <a:pt x="33" y="307"/>
                    </a:cubicBezTo>
                    <a:cubicBezTo>
                      <a:pt x="19" y="307"/>
                      <a:pt x="0" y="307"/>
                      <a:pt x="0" y="327"/>
                    </a:cubicBezTo>
                    <a:cubicBezTo>
                      <a:pt x="0" y="347"/>
                      <a:pt x="19" y="347"/>
                      <a:pt x="33" y="347"/>
                    </a:cubicBezTo>
                    <a:cubicBezTo>
                      <a:pt x="125" y="347"/>
                      <a:pt x="216" y="347"/>
                      <a:pt x="308" y="347"/>
                    </a:cubicBezTo>
                    <a:cubicBezTo>
                      <a:pt x="308" y="438"/>
                      <a:pt x="308" y="529"/>
                      <a:pt x="308" y="620"/>
                    </a:cubicBezTo>
                    <a:cubicBezTo>
                      <a:pt x="308" y="634"/>
                      <a:pt x="308" y="654"/>
                      <a:pt x="327" y="654"/>
                    </a:cubicBezTo>
                    <a:cubicBezTo>
                      <a:pt x="347" y="654"/>
                      <a:pt x="347" y="634"/>
                      <a:pt x="347" y="620"/>
                    </a:cubicBezTo>
                    <a:cubicBezTo>
                      <a:pt x="347" y="529"/>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1" name="Freeform 3290">
                <a:extLst>
                  <a:ext uri="{FF2B5EF4-FFF2-40B4-BE49-F238E27FC236}">
                    <a16:creationId xmlns:a16="http://schemas.microsoft.com/office/drawing/2014/main" id="{F0E7239A-C362-673B-AF27-3285CC1DD86F}"/>
                  </a:ext>
                </a:extLst>
              </p:cNvPr>
              <p:cNvSpPr/>
              <p:nvPr/>
            </p:nvSpPr>
            <p:spPr>
              <a:xfrm>
                <a:off x="4252680" y="5043240"/>
                <a:ext cx="252000" cy="247320"/>
              </a:xfrm>
              <a:custGeom>
                <a:avLst/>
                <a:gdLst>
                  <a:gd name="textAreaLeft" fmla="*/ 0 w 252000"/>
                  <a:gd name="textAreaRight" fmla="*/ 253080 w 252000"/>
                  <a:gd name="textAreaTop" fmla="*/ 0 h 247320"/>
                  <a:gd name="textAreaBottom" fmla="*/ 248400 h 247320"/>
                </a:gdLst>
                <a:ahLst/>
                <a:cxnLst/>
                <a:rect l="textAreaLeft" t="textAreaTop" r="textAreaRight" b="textAreaBottom"/>
                <a:pathLst>
                  <a:path w="703" h="690">
                    <a:moveTo>
                      <a:pt x="563" y="112"/>
                    </a:moveTo>
                    <a:cubicBezTo>
                      <a:pt x="613" y="37"/>
                      <a:pt x="652" y="34"/>
                      <a:pt x="689" y="31"/>
                    </a:cubicBezTo>
                    <a:cubicBezTo>
                      <a:pt x="703" y="31"/>
                      <a:pt x="698" y="20"/>
                      <a:pt x="703" y="14"/>
                    </a:cubicBezTo>
                    <a:cubicBezTo>
                      <a:pt x="703" y="6"/>
                      <a:pt x="697" y="0"/>
                      <a:pt x="689" y="0"/>
                    </a:cubicBezTo>
                    <a:cubicBezTo>
                      <a:pt x="664" y="0"/>
                      <a:pt x="636" y="3"/>
                      <a:pt x="610" y="3"/>
                    </a:cubicBezTo>
                    <a:cubicBezTo>
                      <a:pt x="577" y="3"/>
                      <a:pt x="543" y="0"/>
                      <a:pt x="512" y="0"/>
                    </a:cubicBezTo>
                    <a:cubicBezTo>
                      <a:pt x="507" y="0"/>
                      <a:pt x="493" y="0"/>
                      <a:pt x="493" y="20"/>
                    </a:cubicBezTo>
                    <a:cubicBezTo>
                      <a:pt x="493" y="31"/>
                      <a:pt x="501" y="31"/>
                      <a:pt x="510" y="31"/>
                    </a:cubicBezTo>
                    <a:cubicBezTo>
                      <a:pt x="535" y="34"/>
                      <a:pt x="554" y="42"/>
                      <a:pt x="554" y="65"/>
                    </a:cubicBezTo>
                    <a:cubicBezTo>
                      <a:pt x="554" y="79"/>
                      <a:pt x="545" y="89"/>
                      <a:pt x="540" y="101"/>
                    </a:cubicBezTo>
                    <a:cubicBezTo>
                      <a:pt x="440" y="260"/>
                      <a:pt x="339" y="419"/>
                      <a:pt x="238" y="579"/>
                    </a:cubicBezTo>
                    <a:cubicBezTo>
                      <a:pt x="216" y="406"/>
                      <a:pt x="193" y="234"/>
                      <a:pt x="171" y="62"/>
                    </a:cubicBezTo>
                    <a:cubicBezTo>
                      <a:pt x="171" y="45"/>
                      <a:pt x="193" y="31"/>
                      <a:pt x="238" y="31"/>
                    </a:cubicBezTo>
                    <a:cubicBezTo>
                      <a:pt x="252" y="31"/>
                      <a:pt x="263" y="31"/>
                      <a:pt x="263" y="12"/>
                    </a:cubicBezTo>
                    <a:cubicBezTo>
                      <a:pt x="263" y="3"/>
                      <a:pt x="255" y="0"/>
                      <a:pt x="249" y="0"/>
                    </a:cubicBezTo>
                    <a:cubicBezTo>
                      <a:pt x="210" y="0"/>
                      <a:pt x="168" y="3"/>
                      <a:pt x="126" y="3"/>
                    </a:cubicBezTo>
                    <a:cubicBezTo>
                      <a:pt x="109" y="3"/>
                      <a:pt x="90" y="3"/>
                      <a:pt x="73" y="3"/>
                    </a:cubicBezTo>
                    <a:cubicBezTo>
                      <a:pt x="56" y="3"/>
                      <a:pt x="37" y="0"/>
                      <a:pt x="20" y="0"/>
                    </a:cubicBezTo>
                    <a:cubicBezTo>
                      <a:pt x="14" y="0"/>
                      <a:pt x="0" y="0"/>
                      <a:pt x="0" y="20"/>
                    </a:cubicBezTo>
                    <a:cubicBezTo>
                      <a:pt x="0" y="31"/>
                      <a:pt x="11" y="31"/>
                      <a:pt x="25" y="31"/>
                    </a:cubicBezTo>
                    <a:cubicBezTo>
                      <a:pt x="81" y="31"/>
                      <a:pt x="81" y="39"/>
                      <a:pt x="84" y="65"/>
                    </a:cubicBezTo>
                    <a:cubicBezTo>
                      <a:pt x="110" y="266"/>
                      <a:pt x="136" y="467"/>
                      <a:pt x="163" y="668"/>
                    </a:cubicBezTo>
                    <a:cubicBezTo>
                      <a:pt x="165" y="688"/>
                      <a:pt x="171" y="690"/>
                      <a:pt x="182" y="690"/>
                    </a:cubicBezTo>
                    <a:cubicBezTo>
                      <a:pt x="199" y="690"/>
                      <a:pt x="202" y="688"/>
                      <a:pt x="210" y="674"/>
                    </a:cubicBezTo>
                    <a:cubicBezTo>
                      <a:pt x="328" y="486"/>
                      <a:pt x="445" y="299"/>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2" name="Freeform 3291">
                <a:extLst>
                  <a:ext uri="{FF2B5EF4-FFF2-40B4-BE49-F238E27FC236}">
                    <a16:creationId xmlns:a16="http://schemas.microsoft.com/office/drawing/2014/main" id="{0689378B-A9E2-6F84-EB63-94F2F14D45A4}"/>
                  </a:ext>
                </a:extLst>
              </p:cNvPr>
              <p:cNvSpPr/>
              <p:nvPr/>
            </p:nvSpPr>
            <p:spPr>
              <a:xfrm>
                <a:off x="4533840" y="5019120"/>
                <a:ext cx="108720" cy="162000"/>
              </a:xfrm>
              <a:custGeom>
                <a:avLst/>
                <a:gdLst>
                  <a:gd name="textAreaLeft" fmla="*/ 0 w 108720"/>
                  <a:gd name="textAreaRight" fmla="*/ 109800 w 108720"/>
                  <a:gd name="textAreaTop" fmla="*/ 0 h 162000"/>
                  <a:gd name="textAreaBottom" fmla="*/ 163080 h 162000"/>
                </a:gdLst>
                <a:ahLst/>
                <a:cxnLst/>
                <a:rect l="textAreaLeft" t="textAreaTop" r="textAreaRight" b="textAreaBottom"/>
                <a:pathLst>
                  <a:path w="305" h="453">
                    <a:moveTo>
                      <a:pt x="305" y="330"/>
                    </a:moveTo>
                    <a:cubicBezTo>
                      <a:pt x="298" y="330"/>
                      <a:pt x="290" y="330"/>
                      <a:pt x="283" y="330"/>
                    </a:cubicBezTo>
                    <a:cubicBezTo>
                      <a:pt x="280" y="344"/>
                      <a:pt x="272" y="386"/>
                      <a:pt x="263" y="391"/>
                    </a:cubicBezTo>
                    <a:cubicBezTo>
                      <a:pt x="258" y="397"/>
                      <a:pt x="204" y="397"/>
                      <a:pt x="196" y="397"/>
                    </a:cubicBezTo>
                    <a:cubicBezTo>
                      <a:pt x="154" y="397"/>
                      <a:pt x="112" y="397"/>
                      <a:pt x="70" y="397"/>
                    </a:cubicBezTo>
                    <a:cubicBezTo>
                      <a:pt x="143" y="333"/>
                      <a:pt x="165" y="313"/>
                      <a:pt x="207" y="280"/>
                    </a:cubicBezTo>
                    <a:cubicBezTo>
                      <a:pt x="258" y="241"/>
                      <a:pt x="305" y="199"/>
                      <a:pt x="305" y="132"/>
                    </a:cubicBezTo>
                    <a:cubicBezTo>
                      <a:pt x="305" y="51"/>
                      <a:pt x="232" y="0"/>
                      <a:pt x="143" y="0"/>
                    </a:cubicBezTo>
                    <a:cubicBezTo>
                      <a:pt x="59" y="0"/>
                      <a:pt x="0" y="59"/>
                      <a:pt x="0" y="120"/>
                    </a:cubicBezTo>
                    <a:cubicBezTo>
                      <a:pt x="0" y="157"/>
                      <a:pt x="31" y="160"/>
                      <a:pt x="37" y="160"/>
                    </a:cubicBezTo>
                    <a:cubicBezTo>
                      <a:pt x="53" y="160"/>
                      <a:pt x="73" y="148"/>
                      <a:pt x="73" y="123"/>
                    </a:cubicBezTo>
                    <a:cubicBezTo>
                      <a:pt x="73" y="112"/>
                      <a:pt x="70" y="87"/>
                      <a:pt x="34" y="87"/>
                    </a:cubicBezTo>
                    <a:cubicBezTo>
                      <a:pt x="56" y="39"/>
                      <a:pt x="101" y="23"/>
                      <a:pt x="134" y="23"/>
                    </a:cubicBezTo>
                    <a:cubicBezTo>
                      <a:pt x="202" y="23"/>
                      <a:pt x="238" y="79"/>
                      <a:pt x="238" y="132"/>
                    </a:cubicBezTo>
                    <a:cubicBezTo>
                      <a:pt x="238" y="193"/>
                      <a:pt x="196" y="241"/>
                      <a:pt x="174" y="266"/>
                    </a:cubicBezTo>
                    <a:cubicBezTo>
                      <a:pt x="119" y="320"/>
                      <a:pt x="64" y="374"/>
                      <a:pt x="9" y="428"/>
                    </a:cubicBezTo>
                    <a:cubicBezTo>
                      <a:pt x="0" y="433"/>
                      <a:pt x="0" y="436"/>
                      <a:pt x="0" y="453"/>
                    </a:cubicBezTo>
                    <a:cubicBezTo>
                      <a:pt x="95" y="453"/>
                      <a:pt x="190" y="453"/>
                      <a:pt x="286" y="453"/>
                    </a:cubicBezTo>
                    <a:cubicBezTo>
                      <a:pt x="292" y="412"/>
                      <a:pt x="299" y="371"/>
                      <a:pt x="305" y="3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3" name="Freeform 3292">
                <a:extLst>
                  <a:ext uri="{FF2B5EF4-FFF2-40B4-BE49-F238E27FC236}">
                    <a16:creationId xmlns:a16="http://schemas.microsoft.com/office/drawing/2014/main" id="{2FA336B6-75B7-2D59-2501-DAB33358759E}"/>
                  </a:ext>
                </a:extLst>
              </p:cNvPr>
              <p:cNvSpPr/>
              <p:nvPr/>
            </p:nvSpPr>
            <p:spPr>
              <a:xfrm>
                <a:off x="4785840" y="5189040"/>
                <a:ext cx="214560" cy="13320"/>
              </a:xfrm>
              <a:custGeom>
                <a:avLst/>
                <a:gdLst>
                  <a:gd name="textAreaLeft" fmla="*/ 0 w 214560"/>
                  <a:gd name="textAreaRight" fmla="*/ 215640 w 214560"/>
                  <a:gd name="textAreaTop" fmla="*/ 0 h 13320"/>
                  <a:gd name="textAreaBottom" fmla="*/ 14400 h 13320"/>
                </a:gdLst>
                <a:ahLst/>
                <a:cxnLst/>
                <a:rect l="textAreaLeft" t="textAreaTop" r="textAreaRight" b="textAreaBottom"/>
                <a:pathLst>
                  <a:path w="599" h="40">
                    <a:moveTo>
                      <a:pt x="565" y="40"/>
                    </a:moveTo>
                    <a:cubicBezTo>
                      <a:pt x="582" y="40"/>
                      <a:pt x="599" y="40"/>
                      <a:pt x="599" y="20"/>
                    </a:cubicBezTo>
                    <a:cubicBezTo>
                      <a:pt x="599" y="0"/>
                      <a:pt x="582" y="0"/>
                      <a:pt x="565" y="0"/>
                    </a:cubicBezTo>
                    <a:cubicBezTo>
                      <a:pt x="388" y="0"/>
                      <a:pt x="211" y="0"/>
                      <a:pt x="34" y="0"/>
                    </a:cubicBezTo>
                    <a:cubicBezTo>
                      <a:pt x="17" y="0"/>
                      <a:pt x="0" y="0"/>
                      <a:pt x="0" y="20"/>
                    </a:cubicBezTo>
                    <a:cubicBezTo>
                      <a:pt x="0" y="40"/>
                      <a:pt x="17" y="40"/>
                      <a:pt x="34" y="40"/>
                    </a:cubicBezTo>
                    <a:cubicBezTo>
                      <a:pt x="211" y="40"/>
                      <a:pt x="388" y="40"/>
                      <a:pt x="565" y="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600" rIns="90000" bIns="-30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4" name="Freeform 3293">
                <a:extLst>
                  <a:ext uri="{FF2B5EF4-FFF2-40B4-BE49-F238E27FC236}">
                    <a16:creationId xmlns:a16="http://schemas.microsoft.com/office/drawing/2014/main" id="{43E7439F-29CB-F02F-8B76-9014BF283BFA}"/>
                  </a:ext>
                </a:extLst>
              </p:cNvPr>
              <p:cNvSpPr/>
              <p:nvPr/>
            </p:nvSpPr>
            <p:spPr>
              <a:xfrm>
                <a:off x="5127480" y="5049360"/>
                <a:ext cx="141120" cy="234360"/>
              </a:xfrm>
              <a:custGeom>
                <a:avLst/>
                <a:gdLst>
                  <a:gd name="textAreaLeft" fmla="*/ 0 w 141120"/>
                  <a:gd name="textAreaRight" fmla="*/ 142200 w 141120"/>
                  <a:gd name="textAreaTop" fmla="*/ 0 h 234360"/>
                  <a:gd name="textAreaBottom" fmla="*/ 235440 h 234360"/>
                </a:gdLst>
                <a:ahLst/>
                <a:cxnLst/>
                <a:rect l="textAreaLeft" t="textAreaTop" r="textAreaRight" b="textAreaBottom"/>
                <a:pathLst>
                  <a:path w="395" h="654">
                    <a:moveTo>
                      <a:pt x="75" y="578"/>
                    </a:moveTo>
                    <a:cubicBezTo>
                      <a:pt x="111" y="545"/>
                      <a:pt x="146" y="511"/>
                      <a:pt x="182" y="478"/>
                    </a:cubicBezTo>
                    <a:cubicBezTo>
                      <a:pt x="336" y="341"/>
                      <a:pt x="395" y="288"/>
                      <a:pt x="395" y="190"/>
                    </a:cubicBezTo>
                    <a:cubicBezTo>
                      <a:pt x="395" y="78"/>
                      <a:pt x="305" y="0"/>
                      <a:pt x="185" y="0"/>
                    </a:cubicBezTo>
                    <a:cubicBezTo>
                      <a:pt x="73" y="0"/>
                      <a:pt x="0" y="92"/>
                      <a:pt x="0" y="179"/>
                    </a:cubicBezTo>
                    <a:cubicBezTo>
                      <a:pt x="0" y="232"/>
                      <a:pt x="50" y="232"/>
                      <a:pt x="53" y="232"/>
                    </a:cubicBezTo>
                    <a:cubicBezTo>
                      <a:pt x="70" y="232"/>
                      <a:pt x="103" y="221"/>
                      <a:pt x="103" y="182"/>
                    </a:cubicBezTo>
                    <a:cubicBezTo>
                      <a:pt x="103" y="157"/>
                      <a:pt x="87" y="131"/>
                      <a:pt x="53" y="131"/>
                    </a:cubicBezTo>
                    <a:cubicBezTo>
                      <a:pt x="45" y="131"/>
                      <a:pt x="42" y="131"/>
                      <a:pt x="39" y="131"/>
                    </a:cubicBezTo>
                    <a:cubicBezTo>
                      <a:pt x="61" y="67"/>
                      <a:pt x="115" y="31"/>
                      <a:pt x="173" y="31"/>
                    </a:cubicBezTo>
                    <a:cubicBezTo>
                      <a:pt x="263" y="31"/>
                      <a:pt x="305" y="112"/>
                      <a:pt x="305" y="190"/>
                    </a:cubicBezTo>
                    <a:cubicBezTo>
                      <a:pt x="305" y="268"/>
                      <a:pt x="255" y="347"/>
                      <a:pt x="201" y="408"/>
                    </a:cubicBezTo>
                    <a:cubicBezTo>
                      <a:pt x="138" y="478"/>
                      <a:pt x="74" y="548"/>
                      <a:pt x="11" y="618"/>
                    </a:cubicBezTo>
                    <a:cubicBezTo>
                      <a:pt x="0" y="629"/>
                      <a:pt x="0" y="629"/>
                      <a:pt x="0" y="654"/>
                    </a:cubicBezTo>
                    <a:cubicBezTo>
                      <a:pt x="122" y="654"/>
                      <a:pt x="244" y="654"/>
                      <a:pt x="367" y="654"/>
                    </a:cubicBezTo>
                    <a:cubicBezTo>
                      <a:pt x="376" y="597"/>
                      <a:pt x="385" y="540"/>
                      <a:pt x="395" y="483"/>
                    </a:cubicBezTo>
                    <a:cubicBezTo>
                      <a:pt x="386" y="483"/>
                      <a:pt x="378" y="483"/>
                      <a:pt x="369" y="483"/>
                    </a:cubicBezTo>
                    <a:cubicBezTo>
                      <a:pt x="364" y="511"/>
                      <a:pt x="358" y="556"/>
                      <a:pt x="347" y="570"/>
                    </a:cubicBezTo>
                    <a:cubicBezTo>
                      <a:pt x="341" y="578"/>
                      <a:pt x="274" y="578"/>
                      <a:pt x="255" y="578"/>
                    </a:cubicBezTo>
                    <a:cubicBezTo>
                      <a:pt x="195" y="578"/>
                      <a:pt x="135" y="578"/>
                      <a:pt x="75" y="57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5" name="Freeform 3294">
                <a:extLst>
                  <a:ext uri="{FF2B5EF4-FFF2-40B4-BE49-F238E27FC236}">
                    <a16:creationId xmlns:a16="http://schemas.microsoft.com/office/drawing/2014/main" id="{4BA710AC-BD15-90B1-FD9D-322B7F10DF4F}"/>
                  </a:ext>
                </a:extLst>
              </p:cNvPr>
              <p:cNvSpPr/>
              <p:nvPr/>
            </p:nvSpPr>
            <p:spPr>
              <a:xfrm>
                <a:off x="5297760" y="5128920"/>
                <a:ext cx="190440" cy="230040"/>
              </a:xfrm>
              <a:custGeom>
                <a:avLst/>
                <a:gdLst>
                  <a:gd name="textAreaLeft" fmla="*/ 0 w 190440"/>
                  <a:gd name="textAreaRight" fmla="*/ 191520 w 190440"/>
                  <a:gd name="textAreaTop" fmla="*/ 0 h 230040"/>
                  <a:gd name="textAreaBottom" fmla="*/ 231120 h 230040"/>
                </a:gdLst>
                <a:ahLst/>
                <a:cxnLst/>
                <a:rect l="textAreaLeft" t="textAreaTop" r="textAreaRight" b="textAreaBottom"/>
                <a:pathLst>
                  <a:path w="532" h="642">
                    <a:moveTo>
                      <a:pt x="199" y="89"/>
                    </a:moveTo>
                    <a:cubicBezTo>
                      <a:pt x="201" y="67"/>
                      <a:pt x="213" y="31"/>
                      <a:pt x="213" y="25"/>
                    </a:cubicBezTo>
                    <a:cubicBezTo>
                      <a:pt x="213" y="8"/>
                      <a:pt x="201" y="0"/>
                      <a:pt x="185" y="0"/>
                    </a:cubicBezTo>
                    <a:cubicBezTo>
                      <a:pt x="182" y="0"/>
                      <a:pt x="154" y="0"/>
                      <a:pt x="145" y="33"/>
                    </a:cubicBezTo>
                    <a:cubicBezTo>
                      <a:pt x="98" y="222"/>
                      <a:pt x="50" y="411"/>
                      <a:pt x="3" y="600"/>
                    </a:cubicBezTo>
                    <a:cubicBezTo>
                      <a:pt x="0" y="614"/>
                      <a:pt x="0" y="614"/>
                      <a:pt x="0" y="617"/>
                    </a:cubicBezTo>
                    <a:cubicBezTo>
                      <a:pt x="0" y="631"/>
                      <a:pt x="11" y="642"/>
                      <a:pt x="28" y="642"/>
                    </a:cubicBezTo>
                    <a:cubicBezTo>
                      <a:pt x="47" y="642"/>
                      <a:pt x="59" y="626"/>
                      <a:pt x="61" y="623"/>
                    </a:cubicBezTo>
                    <a:cubicBezTo>
                      <a:pt x="67" y="614"/>
                      <a:pt x="78" y="564"/>
                      <a:pt x="117" y="413"/>
                    </a:cubicBezTo>
                    <a:cubicBezTo>
                      <a:pt x="148" y="438"/>
                      <a:pt x="193" y="444"/>
                      <a:pt x="213" y="444"/>
                    </a:cubicBezTo>
                    <a:cubicBezTo>
                      <a:pt x="280" y="444"/>
                      <a:pt x="319" y="399"/>
                      <a:pt x="341" y="371"/>
                    </a:cubicBezTo>
                    <a:cubicBezTo>
                      <a:pt x="350" y="416"/>
                      <a:pt x="386" y="444"/>
                      <a:pt x="431" y="444"/>
                    </a:cubicBezTo>
                    <a:cubicBezTo>
                      <a:pt x="465" y="444"/>
                      <a:pt x="487" y="422"/>
                      <a:pt x="504" y="388"/>
                    </a:cubicBezTo>
                    <a:cubicBezTo>
                      <a:pt x="521" y="355"/>
                      <a:pt x="522" y="325"/>
                      <a:pt x="532" y="293"/>
                    </a:cubicBezTo>
                    <a:cubicBezTo>
                      <a:pt x="532" y="282"/>
                      <a:pt x="523" y="282"/>
                      <a:pt x="521" y="282"/>
                    </a:cubicBezTo>
                    <a:cubicBezTo>
                      <a:pt x="512" y="282"/>
                      <a:pt x="509" y="288"/>
                      <a:pt x="507" y="299"/>
                    </a:cubicBezTo>
                    <a:cubicBezTo>
                      <a:pt x="490" y="363"/>
                      <a:pt x="473" y="422"/>
                      <a:pt x="434" y="422"/>
                    </a:cubicBezTo>
                    <a:cubicBezTo>
                      <a:pt x="406" y="422"/>
                      <a:pt x="403" y="397"/>
                      <a:pt x="403" y="377"/>
                    </a:cubicBezTo>
                    <a:cubicBezTo>
                      <a:pt x="403" y="355"/>
                      <a:pt x="414" y="310"/>
                      <a:pt x="423" y="274"/>
                    </a:cubicBezTo>
                    <a:cubicBezTo>
                      <a:pt x="432" y="238"/>
                      <a:pt x="441" y="203"/>
                      <a:pt x="451" y="167"/>
                    </a:cubicBezTo>
                    <a:cubicBezTo>
                      <a:pt x="453" y="153"/>
                      <a:pt x="465" y="117"/>
                      <a:pt x="467" y="103"/>
                    </a:cubicBezTo>
                    <a:cubicBezTo>
                      <a:pt x="473" y="81"/>
                      <a:pt x="481" y="42"/>
                      <a:pt x="481" y="36"/>
                    </a:cubicBezTo>
                    <a:cubicBezTo>
                      <a:pt x="481" y="19"/>
                      <a:pt x="467" y="11"/>
                      <a:pt x="453" y="11"/>
                    </a:cubicBezTo>
                    <a:cubicBezTo>
                      <a:pt x="448" y="11"/>
                      <a:pt x="423" y="11"/>
                      <a:pt x="414" y="45"/>
                    </a:cubicBezTo>
                    <a:cubicBezTo>
                      <a:pt x="399" y="105"/>
                      <a:pt x="384" y="166"/>
                      <a:pt x="369" y="226"/>
                    </a:cubicBezTo>
                    <a:cubicBezTo>
                      <a:pt x="358" y="276"/>
                      <a:pt x="347" y="318"/>
                      <a:pt x="344" y="327"/>
                    </a:cubicBezTo>
                    <a:cubicBezTo>
                      <a:pt x="341" y="332"/>
                      <a:pt x="294" y="422"/>
                      <a:pt x="215" y="422"/>
                    </a:cubicBezTo>
                    <a:cubicBezTo>
                      <a:pt x="165" y="422"/>
                      <a:pt x="143" y="388"/>
                      <a:pt x="143" y="335"/>
                    </a:cubicBezTo>
                    <a:cubicBezTo>
                      <a:pt x="143" y="307"/>
                      <a:pt x="148" y="279"/>
                      <a:pt x="157" y="254"/>
                    </a:cubicBezTo>
                    <a:cubicBezTo>
                      <a:pt x="171" y="199"/>
                      <a:pt x="185" y="144"/>
                      <a:pt x="199"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6" name="Freeform 3295">
                <a:extLst>
                  <a:ext uri="{FF2B5EF4-FFF2-40B4-BE49-F238E27FC236}">
                    <a16:creationId xmlns:a16="http://schemas.microsoft.com/office/drawing/2014/main" id="{0BBE9E55-8C1D-7DEF-967F-92EA229135CB}"/>
                  </a:ext>
                </a:extLst>
              </p:cNvPr>
              <p:cNvSpPr/>
              <p:nvPr/>
            </p:nvSpPr>
            <p:spPr>
              <a:xfrm>
                <a:off x="5520600" y="5043240"/>
                <a:ext cx="250560" cy="247320"/>
              </a:xfrm>
              <a:custGeom>
                <a:avLst/>
                <a:gdLst>
                  <a:gd name="textAreaLeft" fmla="*/ 0 w 250560"/>
                  <a:gd name="textAreaRight" fmla="*/ 251640 w 250560"/>
                  <a:gd name="textAreaTop" fmla="*/ 0 h 247320"/>
                  <a:gd name="textAreaBottom" fmla="*/ 248400 h 247320"/>
                </a:gdLst>
                <a:ahLst/>
                <a:cxnLst/>
                <a:rect l="textAreaLeft" t="textAreaTop" r="textAreaRight" b="textAreaBottom"/>
                <a:pathLst>
                  <a:path w="699" h="690">
                    <a:moveTo>
                      <a:pt x="562" y="112"/>
                    </a:moveTo>
                    <a:cubicBezTo>
                      <a:pt x="610" y="37"/>
                      <a:pt x="652" y="34"/>
                      <a:pt x="688" y="31"/>
                    </a:cubicBezTo>
                    <a:cubicBezTo>
                      <a:pt x="699" y="31"/>
                      <a:pt x="696" y="20"/>
                      <a:pt x="699" y="14"/>
                    </a:cubicBezTo>
                    <a:cubicBezTo>
                      <a:pt x="699" y="6"/>
                      <a:pt x="697" y="0"/>
                      <a:pt x="688" y="0"/>
                    </a:cubicBezTo>
                    <a:cubicBezTo>
                      <a:pt x="663" y="0"/>
                      <a:pt x="635" y="3"/>
                      <a:pt x="607" y="3"/>
                    </a:cubicBezTo>
                    <a:cubicBezTo>
                      <a:pt x="573" y="3"/>
                      <a:pt x="540" y="0"/>
                      <a:pt x="509" y="0"/>
                    </a:cubicBezTo>
                    <a:cubicBezTo>
                      <a:pt x="503" y="0"/>
                      <a:pt x="492" y="0"/>
                      <a:pt x="492" y="20"/>
                    </a:cubicBezTo>
                    <a:cubicBezTo>
                      <a:pt x="492" y="31"/>
                      <a:pt x="501" y="31"/>
                      <a:pt x="506" y="31"/>
                    </a:cubicBezTo>
                    <a:cubicBezTo>
                      <a:pt x="534" y="34"/>
                      <a:pt x="551" y="42"/>
                      <a:pt x="551" y="65"/>
                    </a:cubicBezTo>
                    <a:cubicBezTo>
                      <a:pt x="551" y="79"/>
                      <a:pt x="542" y="89"/>
                      <a:pt x="537" y="101"/>
                    </a:cubicBezTo>
                    <a:cubicBezTo>
                      <a:pt x="436" y="260"/>
                      <a:pt x="335" y="419"/>
                      <a:pt x="235" y="579"/>
                    </a:cubicBezTo>
                    <a:cubicBezTo>
                      <a:pt x="212" y="406"/>
                      <a:pt x="190" y="234"/>
                      <a:pt x="167" y="62"/>
                    </a:cubicBezTo>
                    <a:cubicBezTo>
                      <a:pt x="167" y="45"/>
                      <a:pt x="190" y="31"/>
                      <a:pt x="237" y="31"/>
                    </a:cubicBezTo>
                    <a:cubicBezTo>
                      <a:pt x="249" y="31"/>
                      <a:pt x="260" y="31"/>
                      <a:pt x="260" y="12"/>
                    </a:cubicBezTo>
                    <a:cubicBezTo>
                      <a:pt x="260" y="3"/>
                      <a:pt x="254" y="0"/>
                      <a:pt x="246" y="0"/>
                    </a:cubicBezTo>
                    <a:cubicBezTo>
                      <a:pt x="207" y="0"/>
                      <a:pt x="165" y="3"/>
                      <a:pt x="125" y="3"/>
                    </a:cubicBezTo>
                    <a:cubicBezTo>
                      <a:pt x="109" y="3"/>
                      <a:pt x="91" y="3"/>
                      <a:pt x="72" y="3"/>
                    </a:cubicBezTo>
                    <a:cubicBezTo>
                      <a:pt x="54" y="3"/>
                      <a:pt x="36" y="0"/>
                      <a:pt x="19" y="0"/>
                    </a:cubicBezTo>
                    <a:cubicBezTo>
                      <a:pt x="11" y="0"/>
                      <a:pt x="0" y="0"/>
                      <a:pt x="0" y="20"/>
                    </a:cubicBezTo>
                    <a:cubicBezTo>
                      <a:pt x="0" y="31"/>
                      <a:pt x="8" y="31"/>
                      <a:pt x="25" y="31"/>
                    </a:cubicBezTo>
                    <a:cubicBezTo>
                      <a:pt x="78" y="31"/>
                      <a:pt x="81" y="39"/>
                      <a:pt x="84" y="65"/>
                    </a:cubicBezTo>
                    <a:cubicBezTo>
                      <a:pt x="110" y="266"/>
                      <a:pt x="136" y="467"/>
                      <a:pt x="162" y="668"/>
                    </a:cubicBezTo>
                    <a:cubicBezTo>
                      <a:pt x="165" y="688"/>
                      <a:pt x="167" y="690"/>
                      <a:pt x="181" y="690"/>
                    </a:cubicBezTo>
                    <a:cubicBezTo>
                      <a:pt x="195" y="690"/>
                      <a:pt x="201" y="688"/>
                      <a:pt x="207" y="674"/>
                    </a:cubicBezTo>
                    <a:cubicBezTo>
                      <a:pt x="325" y="486"/>
                      <a:pt x="444" y="299"/>
                      <a:pt x="562"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7" name="Freeform 3296">
                <a:extLst>
                  <a:ext uri="{FF2B5EF4-FFF2-40B4-BE49-F238E27FC236}">
                    <a16:creationId xmlns:a16="http://schemas.microsoft.com/office/drawing/2014/main" id="{65F81B2E-7B21-8EA8-98C8-DB616E2AEBAB}"/>
                  </a:ext>
                </a:extLst>
              </p:cNvPr>
              <p:cNvSpPr/>
              <p:nvPr/>
            </p:nvSpPr>
            <p:spPr>
              <a:xfrm>
                <a:off x="5795640" y="5128920"/>
                <a:ext cx="155160" cy="158760"/>
              </a:xfrm>
              <a:custGeom>
                <a:avLst/>
                <a:gdLst>
                  <a:gd name="textAreaLeft" fmla="*/ 0 w 155160"/>
                  <a:gd name="textAreaRight" fmla="*/ 156240 w 155160"/>
                  <a:gd name="textAreaTop" fmla="*/ 0 h 158760"/>
                  <a:gd name="textAreaBottom" fmla="*/ 159840 h 158760"/>
                </a:gdLst>
                <a:ahLst/>
                <a:cxnLst/>
                <a:rect l="textAreaLeft" t="textAreaTop" r="textAreaRight" b="textAreaBottom"/>
                <a:pathLst>
                  <a:path w="434" h="444">
                    <a:moveTo>
                      <a:pt x="434" y="67"/>
                    </a:moveTo>
                    <a:cubicBezTo>
                      <a:pt x="434" y="14"/>
                      <a:pt x="408" y="0"/>
                      <a:pt x="389" y="0"/>
                    </a:cubicBezTo>
                    <a:cubicBezTo>
                      <a:pt x="364" y="0"/>
                      <a:pt x="341" y="25"/>
                      <a:pt x="341" y="47"/>
                    </a:cubicBezTo>
                    <a:cubicBezTo>
                      <a:pt x="341" y="58"/>
                      <a:pt x="347" y="64"/>
                      <a:pt x="358" y="75"/>
                    </a:cubicBezTo>
                    <a:cubicBezTo>
                      <a:pt x="378" y="95"/>
                      <a:pt x="392" y="120"/>
                      <a:pt x="392" y="156"/>
                    </a:cubicBezTo>
                    <a:cubicBezTo>
                      <a:pt x="392" y="198"/>
                      <a:pt x="330" y="422"/>
                      <a:pt x="215" y="422"/>
                    </a:cubicBezTo>
                    <a:cubicBezTo>
                      <a:pt x="165" y="422"/>
                      <a:pt x="142" y="388"/>
                      <a:pt x="142" y="335"/>
                    </a:cubicBezTo>
                    <a:cubicBezTo>
                      <a:pt x="142" y="282"/>
                      <a:pt x="170" y="209"/>
                      <a:pt x="198" y="128"/>
                    </a:cubicBezTo>
                    <a:cubicBezTo>
                      <a:pt x="207" y="112"/>
                      <a:pt x="212" y="98"/>
                      <a:pt x="212" y="81"/>
                    </a:cubicBezTo>
                    <a:cubicBezTo>
                      <a:pt x="212" y="36"/>
                      <a:pt x="179" y="0"/>
                      <a:pt x="131" y="0"/>
                    </a:cubicBezTo>
                    <a:cubicBezTo>
                      <a:pt x="39" y="0"/>
                      <a:pt x="0" y="142"/>
                      <a:pt x="0" y="151"/>
                    </a:cubicBezTo>
                    <a:cubicBezTo>
                      <a:pt x="0" y="159"/>
                      <a:pt x="11" y="159"/>
                      <a:pt x="14" y="159"/>
                    </a:cubicBezTo>
                    <a:cubicBezTo>
                      <a:pt x="22" y="159"/>
                      <a:pt x="25" y="159"/>
                      <a:pt x="28" y="142"/>
                    </a:cubicBezTo>
                    <a:cubicBezTo>
                      <a:pt x="56" y="45"/>
                      <a:pt x="100" y="22"/>
                      <a:pt x="128" y="22"/>
                    </a:cubicBezTo>
                    <a:cubicBezTo>
                      <a:pt x="137" y="22"/>
                      <a:pt x="154" y="22"/>
                      <a:pt x="154" y="53"/>
                    </a:cubicBezTo>
                    <a:cubicBezTo>
                      <a:pt x="154" y="78"/>
                      <a:pt x="142" y="103"/>
                      <a:pt x="137" y="120"/>
                    </a:cubicBezTo>
                    <a:cubicBezTo>
                      <a:pt x="92" y="235"/>
                      <a:pt x="81" y="279"/>
                      <a:pt x="81" y="321"/>
                    </a:cubicBezTo>
                    <a:cubicBezTo>
                      <a:pt x="81" y="427"/>
                      <a:pt x="165" y="444"/>
                      <a:pt x="212" y="444"/>
                    </a:cubicBezTo>
                    <a:cubicBezTo>
                      <a:pt x="378" y="444"/>
                      <a:pt x="434" y="120"/>
                      <a:pt x="434"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98" name="Freeform 3297">
                <a:extLst>
                  <a:ext uri="{FF2B5EF4-FFF2-40B4-BE49-F238E27FC236}">
                    <a16:creationId xmlns:a16="http://schemas.microsoft.com/office/drawing/2014/main" id="{6C0FD57A-A1FA-0B3A-5DA9-0B3B74C58281}"/>
                  </a:ext>
                </a:extLst>
              </p:cNvPr>
              <p:cNvSpPr/>
              <p:nvPr/>
            </p:nvSpPr>
            <p:spPr>
              <a:xfrm>
                <a:off x="5968800" y="5228280"/>
                <a:ext cx="150120" cy="110880"/>
              </a:xfrm>
              <a:custGeom>
                <a:avLst/>
                <a:gdLst>
                  <a:gd name="textAreaLeft" fmla="*/ 0 w 150120"/>
                  <a:gd name="textAreaRight" fmla="*/ 151200 w 150120"/>
                  <a:gd name="textAreaTop" fmla="*/ 0 h 110880"/>
                  <a:gd name="textAreaBottom" fmla="*/ 111960 h 110880"/>
                </a:gdLst>
                <a:ahLst/>
                <a:cxnLst/>
                <a:rect l="textAreaLeft" t="textAreaTop" r="textAreaRight" b="textAreaBottom"/>
                <a:pathLst>
                  <a:path w="420" h="311">
                    <a:moveTo>
                      <a:pt x="53" y="260"/>
                    </a:moveTo>
                    <a:cubicBezTo>
                      <a:pt x="51" y="269"/>
                      <a:pt x="45" y="285"/>
                      <a:pt x="45" y="288"/>
                    </a:cubicBezTo>
                    <a:cubicBezTo>
                      <a:pt x="45" y="302"/>
                      <a:pt x="59" y="311"/>
                      <a:pt x="67" y="311"/>
                    </a:cubicBezTo>
                    <a:cubicBezTo>
                      <a:pt x="81" y="311"/>
                      <a:pt x="93" y="301"/>
                      <a:pt x="95" y="294"/>
                    </a:cubicBezTo>
                    <a:cubicBezTo>
                      <a:pt x="98" y="287"/>
                      <a:pt x="104" y="266"/>
                      <a:pt x="107" y="252"/>
                    </a:cubicBezTo>
                    <a:cubicBezTo>
                      <a:pt x="112" y="241"/>
                      <a:pt x="118" y="207"/>
                      <a:pt x="123" y="190"/>
                    </a:cubicBezTo>
                    <a:cubicBezTo>
                      <a:pt x="126" y="176"/>
                      <a:pt x="132" y="160"/>
                      <a:pt x="135" y="146"/>
                    </a:cubicBezTo>
                    <a:cubicBezTo>
                      <a:pt x="143" y="118"/>
                      <a:pt x="143" y="112"/>
                      <a:pt x="163" y="84"/>
                    </a:cubicBezTo>
                    <a:cubicBezTo>
                      <a:pt x="182" y="56"/>
                      <a:pt x="216" y="20"/>
                      <a:pt x="266" y="20"/>
                    </a:cubicBezTo>
                    <a:cubicBezTo>
                      <a:pt x="308" y="20"/>
                      <a:pt x="308" y="56"/>
                      <a:pt x="308" y="67"/>
                    </a:cubicBezTo>
                    <a:cubicBezTo>
                      <a:pt x="308" y="109"/>
                      <a:pt x="277" y="185"/>
                      <a:pt x="266" y="213"/>
                    </a:cubicBezTo>
                    <a:cubicBezTo>
                      <a:pt x="260" y="232"/>
                      <a:pt x="258" y="241"/>
                      <a:pt x="258" y="252"/>
                    </a:cubicBezTo>
                    <a:cubicBezTo>
                      <a:pt x="258" y="288"/>
                      <a:pt x="286" y="311"/>
                      <a:pt x="322" y="311"/>
                    </a:cubicBezTo>
                    <a:cubicBezTo>
                      <a:pt x="392" y="311"/>
                      <a:pt x="420" y="216"/>
                      <a:pt x="420" y="204"/>
                    </a:cubicBezTo>
                    <a:cubicBezTo>
                      <a:pt x="420" y="196"/>
                      <a:pt x="412" y="196"/>
                      <a:pt x="409" y="196"/>
                    </a:cubicBezTo>
                    <a:cubicBezTo>
                      <a:pt x="400" y="196"/>
                      <a:pt x="400" y="202"/>
                      <a:pt x="398" y="207"/>
                    </a:cubicBezTo>
                    <a:cubicBezTo>
                      <a:pt x="381" y="263"/>
                      <a:pt x="353" y="291"/>
                      <a:pt x="325" y="291"/>
                    </a:cubicBezTo>
                    <a:cubicBezTo>
                      <a:pt x="311" y="291"/>
                      <a:pt x="308" y="280"/>
                      <a:pt x="308" y="266"/>
                    </a:cubicBezTo>
                    <a:cubicBezTo>
                      <a:pt x="308" y="252"/>
                      <a:pt x="311" y="241"/>
                      <a:pt x="322" y="210"/>
                    </a:cubicBezTo>
                    <a:cubicBezTo>
                      <a:pt x="330" y="190"/>
                      <a:pt x="358" y="118"/>
                      <a:pt x="358" y="79"/>
                    </a:cubicBezTo>
                    <a:cubicBezTo>
                      <a:pt x="358" y="12"/>
                      <a:pt x="305" y="0"/>
                      <a:pt x="269" y="0"/>
                    </a:cubicBezTo>
                    <a:cubicBezTo>
                      <a:pt x="213" y="0"/>
                      <a:pt x="174" y="37"/>
                      <a:pt x="154" y="62"/>
                    </a:cubicBezTo>
                    <a:cubicBezTo>
                      <a:pt x="149" y="17"/>
                      <a:pt x="107" y="0"/>
                      <a:pt x="79" y="0"/>
                    </a:cubicBezTo>
                    <a:cubicBezTo>
                      <a:pt x="51" y="0"/>
                      <a:pt x="34" y="23"/>
                      <a:pt x="25" y="37"/>
                    </a:cubicBezTo>
                    <a:cubicBezTo>
                      <a:pt x="11" y="62"/>
                      <a:pt x="0" y="101"/>
                      <a:pt x="0" y="107"/>
                    </a:cubicBezTo>
                    <a:cubicBezTo>
                      <a:pt x="0" y="115"/>
                      <a:pt x="8" y="112"/>
                      <a:pt x="11" y="115"/>
                    </a:cubicBezTo>
                    <a:cubicBezTo>
                      <a:pt x="23" y="115"/>
                      <a:pt x="23" y="112"/>
                      <a:pt x="28" y="93"/>
                    </a:cubicBezTo>
                    <a:cubicBezTo>
                      <a:pt x="37" y="53"/>
                      <a:pt x="51" y="20"/>
                      <a:pt x="79" y="20"/>
                    </a:cubicBezTo>
                    <a:cubicBezTo>
                      <a:pt x="95" y="20"/>
                      <a:pt x="101" y="34"/>
                      <a:pt x="101" y="53"/>
                    </a:cubicBezTo>
                    <a:cubicBezTo>
                      <a:pt x="101" y="67"/>
                      <a:pt x="95" y="91"/>
                      <a:pt x="90" y="109"/>
                    </a:cubicBezTo>
                    <a:cubicBezTo>
                      <a:pt x="84" y="128"/>
                      <a:pt x="79" y="157"/>
                      <a:pt x="73" y="171"/>
                    </a:cubicBezTo>
                    <a:cubicBezTo>
                      <a:pt x="66" y="201"/>
                      <a:pt x="60" y="230"/>
                      <a:pt x="53" y="26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3299" name="Group 3298">
            <a:extLst>
              <a:ext uri="{FF2B5EF4-FFF2-40B4-BE49-F238E27FC236}">
                <a16:creationId xmlns:a16="http://schemas.microsoft.com/office/drawing/2014/main" id="{3D8EBBF5-8DB7-5608-2BB2-496A391FFAA3}"/>
              </a:ext>
            </a:extLst>
          </p:cNvPr>
          <p:cNvGrpSpPr/>
          <p:nvPr/>
        </p:nvGrpSpPr>
        <p:grpSpPr>
          <a:xfrm>
            <a:off x="5579844" y="4654656"/>
            <a:ext cx="2214360" cy="351720"/>
            <a:chOff x="5159160" y="5764680"/>
            <a:chExt cx="2214360" cy="351720"/>
          </a:xfrm>
        </p:grpSpPr>
        <p:grpSp>
          <p:nvGrpSpPr>
            <p:cNvPr id="3300" name="Group 3299">
              <a:extLst>
                <a:ext uri="{FF2B5EF4-FFF2-40B4-BE49-F238E27FC236}">
                  <a16:creationId xmlns:a16="http://schemas.microsoft.com/office/drawing/2014/main" id="{30D6BA78-A7E6-0019-C660-2CEB22B97AA4}"/>
                </a:ext>
              </a:extLst>
            </p:cNvPr>
            <p:cNvGrpSpPr/>
            <p:nvPr/>
          </p:nvGrpSpPr>
          <p:grpSpPr>
            <a:xfrm>
              <a:off x="5159160" y="5764680"/>
              <a:ext cx="2214360" cy="351720"/>
              <a:chOff x="5159160" y="5764680"/>
              <a:chExt cx="2214360" cy="351720"/>
            </a:xfrm>
          </p:grpSpPr>
          <p:sp>
            <p:nvSpPr>
              <p:cNvPr id="3301" name="Freeform 3300">
                <a:extLst>
                  <a:ext uri="{FF2B5EF4-FFF2-40B4-BE49-F238E27FC236}">
                    <a16:creationId xmlns:a16="http://schemas.microsoft.com/office/drawing/2014/main" id="{96F045FF-3115-EC95-7483-BE1299649492}"/>
                  </a:ext>
                </a:extLst>
              </p:cNvPr>
              <p:cNvSpPr/>
              <p:nvPr/>
            </p:nvSpPr>
            <p:spPr>
              <a:xfrm>
                <a:off x="5163120" y="5782680"/>
                <a:ext cx="2192400" cy="315720"/>
              </a:xfrm>
              <a:custGeom>
                <a:avLst/>
                <a:gdLst>
                  <a:gd name="textAreaLeft" fmla="*/ 0 w 2192400"/>
                  <a:gd name="textAreaRight" fmla="*/ 2193480 w 2192400"/>
                  <a:gd name="textAreaTop" fmla="*/ 0 h 315720"/>
                  <a:gd name="textAreaBottom" fmla="*/ 316800 h 315720"/>
                </a:gdLst>
                <a:ahLst/>
                <a:cxnLst/>
                <a:rect l="textAreaLeft" t="textAreaTop" r="textAreaRight" b="textAreaBottom"/>
                <a:pathLst>
                  <a:path w="6093" h="880">
                    <a:moveTo>
                      <a:pt x="3045" y="880"/>
                    </a:moveTo>
                    <a:cubicBezTo>
                      <a:pt x="2030" y="880"/>
                      <a:pt x="1015" y="880"/>
                      <a:pt x="0" y="880"/>
                    </a:cubicBezTo>
                    <a:cubicBezTo>
                      <a:pt x="0" y="587"/>
                      <a:pt x="0" y="293"/>
                      <a:pt x="0" y="0"/>
                    </a:cubicBezTo>
                    <a:cubicBezTo>
                      <a:pt x="2031" y="0"/>
                      <a:pt x="4062" y="0"/>
                      <a:pt x="6093" y="0"/>
                    </a:cubicBezTo>
                    <a:cubicBezTo>
                      <a:pt x="6093" y="293"/>
                      <a:pt x="6093" y="587"/>
                      <a:pt x="6093" y="880"/>
                    </a:cubicBezTo>
                    <a:cubicBezTo>
                      <a:pt x="5077" y="880"/>
                      <a:pt x="4061" y="880"/>
                      <a:pt x="3045" y="88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3302" name="Freeform 3301">
                <a:extLst>
                  <a:ext uri="{FF2B5EF4-FFF2-40B4-BE49-F238E27FC236}">
                    <a16:creationId xmlns:a16="http://schemas.microsoft.com/office/drawing/2014/main" id="{D462F193-018F-E1BE-A2B5-75B124421A83}"/>
                  </a:ext>
                </a:extLst>
              </p:cNvPr>
              <p:cNvSpPr/>
              <p:nvPr/>
            </p:nvSpPr>
            <p:spPr>
              <a:xfrm>
                <a:off x="5159160" y="5877360"/>
                <a:ext cx="185400" cy="154800"/>
              </a:xfrm>
              <a:custGeom>
                <a:avLst/>
                <a:gdLst>
                  <a:gd name="textAreaLeft" fmla="*/ 0 w 185400"/>
                  <a:gd name="textAreaRight" fmla="*/ 186480 w 185400"/>
                  <a:gd name="textAreaTop" fmla="*/ 0 h 154800"/>
                  <a:gd name="textAreaBottom" fmla="*/ 155880 h 154800"/>
                </a:gdLst>
                <a:ahLst/>
                <a:cxnLst/>
                <a:rect l="textAreaLeft" t="textAreaTop" r="textAreaRight" b="textAreaBottom"/>
                <a:pathLst>
                  <a:path w="518" h="433">
                    <a:moveTo>
                      <a:pt x="470" y="56"/>
                    </a:moveTo>
                    <a:cubicBezTo>
                      <a:pt x="484" y="56"/>
                      <a:pt x="518" y="56"/>
                      <a:pt x="518" y="22"/>
                    </a:cubicBezTo>
                    <a:cubicBezTo>
                      <a:pt x="518" y="0"/>
                      <a:pt x="498" y="0"/>
                      <a:pt x="481" y="0"/>
                    </a:cubicBezTo>
                    <a:cubicBezTo>
                      <a:pt x="407" y="0"/>
                      <a:pt x="332" y="0"/>
                      <a:pt x="257" y="0"/>
                    </a:cubicBezTo>
                    <a:cubicBezTo>
                      <a:pt x="109" y="0"/>
                      <a:pt x="0" y="162"/>
                      <a:pt x="0" y="279"/>
                    </a:cubicBezTo>
                    <a:cubicBezTo>
                      <a:pt x="0" y="363"/>
                      <a:pt x="56" y="433"/>
                      <a:pt x="145" y="433"/>
                    </a:cubicBezTo>
                    <a:cubicBezTo>
                      <a:pt x="263" y="433"/>
                      <a:pt x="392" y="315"/>
                      <a:pt x="392" y="164"/>
                    </a:cubicBezTo>
                    <a:cubicBezTo>
                      <a:pt x="392" y="148"/>
                      <a:pt x="392" y="100"/>
                      <a:pt x="364" y="56"/>
                    </a:cubicBezTo>
                    <a:cubicBezTo>
                      <a:pt x="399" y="56"/>
                      <a:pt x="435" y="56"/>
                      <a:pt x="470" y="56"/>
                    </a:cubicBezTo>
                    <a:moveTo>
                      <a:pt x="148" y="410"/>
                    </a:moveTo>
                    <a:cubicBezTo>
                      <a:pt x="98" y="410"/>
                      <a:pt x="59" y="377"/>
                      <a:pt x="59" y="304"/>
                    </a:cubicBezTo>
                    <a:cubicBezTo>
                      <a:pt x="59" y="276"/>
                      <a:pt x="73" y="195"/>
                      <a:pt x="106" y="137"/>
                    </a:cubicBezTo>
                    <a:cubicBezTo>
                      <a:pt x="148" y="69"/>
                      <a:pt x="207" y="56"/>
                      <a:pt x="241" y="56"/>
                    </a:cubicBezTo>
                    <a:cubicBezTo>
                      <a:pt x="322" y="56"/>
                      <a:pt x="330" y="123"/>
                      <a:pt x="330" y="150"/>
                    </a:cubicBezTo>
                    <a:cubicBezTo>
                      <a:pt x="330" y="198"/>
                      <a:pt x="311" y="279"/>
                      <a:pt x="277" y="326"/>
                    </a:cubicBezTo>
                    <a:cubicBezTo>
                      <a:pt x="238" y="385"/>
                      <a:pt x="185" y="410"/>
                      <a:pt x="148" y="4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3" name="Freeform 3302">
                <a:extLst>
                  <a:ext uri="{FF2B5EF4-FFF2-40B4-BE49-F238E27FC236}">
                    <a16:creationId xmlns:a16="http://schemas.microsoft.com/office/drawing/2014/main" id="{8A4641EB-943F-C31F-D6A4-372090A9F768}"/>
                  </a:ext>
                </a:extLst>
              </p:cNvPr>
              <p:cNvSpPr/>
              <p:nvPr/>
            </p:nvSpPr>
            <p:spPr>
              <a:xfrm>
                <a:off x="5364720" y="5973840"/>
                <a:ext cx="97560" cy="109440"/>
              </a:xfrm>
              <a:custGeom>
                <a:avLst/>
                <a:gdLst>
                  <a:gd name="textAreaLeft" fmla="*/ 0 w 97560"/>
                  <a:gd name="textAreaRight" fmla="*/ 98640 w 97560"/>
                  <a:gd name="textAreaTop" fmla="*/ 0 h 109440"/>
                  <a:gd name="textAreaBottom" fmla="*/ 110520 h 109440"/>
                </a:gdLst>
                <a:ahLst/>
                <a:cxnLst/>
                <a:rect l="textAreaLeft" t="textAreaTop" r="textAreaRight" b="textAreaBottom"/>
                <a:pathLst>
                  <a:path w="274" h="307">
                    <a:moveTo>
                      <a:pt x="249" y="42"/>
                    </a:moveTo>
                    <a:cubicBezTo>
                      <a:pt x="232" y="47"/>
                      <a:pt x="221" y="61"/>
                      <a:pt x="221" y="75"/>
                    </a:cubicBezTo>
                    <a:cubicBezTo>
                      <a:pt x="221" y="92"/>
                      <a:pt x="232" y="98"/>
                      <a:pt x="243" y="98"/>
                    </a:cubicBezTo>
                    <a:cubicBezTo>
                      <a:pt x="249" y="98"/>
                      <a:pt x="274" y="92"/>
                      <a:pt x="274" y="58"/>
                    </a:cubicBezTo>
                    <a:cubicBezTo>
                      <a:pt x="274" y="14"/>
                      <a:pt x="227" y="0"/>
                      <a:pt x="185" y="0"/>
                    </a:cubicBezTo>
                    <a:cubicBezTo>
                      <a:pt x="75" y="0"/>
                      <a:pt x="59" y="78"/>
                      <a:pt x="59" y="98"/>
                    </a:cubicBezTo>
                    <a:cubicBezTo>
                      <a:pt x="59" y="123"/>
                      <a:pt x="73" y="139"/>
                      <a:pt x="81" y="148"/>
                    </a:cubicBezTo>
                    <a:cubicBezTo>
                      <a:pt x="101" y="162"/>
                      <a:pt x="112" y="165"/>
                      <a:pt x="159" y="173"/>
                    </a:cubicBezTo>
                    <a:cubicBezTo>
                      <a:pt x="173" y="176"/>
                      <a:pt x="218" y="184"/>
                      <a:pt x="218" y="218"/>
                    </a:cubicBezTo>
                    <a:cubicBezTo>
                      <a:pt x="218" y="229"/>
                      <a:pt x="210" y="257"/>
                      <a:pt x="182" y="273"/>
                    </a:cubicBezTo>
                    <a:cubicBezTo>
                      <a:pt x="154" y="287"/>
                      <a:pt x="120" y="287"/>
                      <a:pt x="112" y="287"/>
                    </a:cubicBezTo>
                    <a:cubicBezTo>
                      <a:pt x="84" y="287"/>
                      <a:pt x="45" y="282"/>
                      <a:pt x="31" y="259"/>
                    </a:cubicBezTo>
                    <a:cubicBezTo>
                      <a:pt x="53" y="257"/>
                      <a:pt x="67" y="240"/>
                      <a:pt x="67" y="220"/>
                    </a:cubicBezTo>
                    <a:cubicBezTo>
                      <a:pt x="67" y="204"/>
                      <a:pt x="56" y="195"/>
                      <a:pt x="42" y="195"/>
                    </a:cubicBezTo>
                    <a:cubicBezTo>
                      <a:pt x="22" y="195"/>
                      <a:pt x="0" y="212"/>
                      <a:pt x="0" y="240"/>
                    </a:cubicBezTo>
                    <a:cubicBezTo>
                      <a:pt x="0" y="282"/>
                      <a:pt x="45" y="307"/>
                      <a:pt x="112" y="307"/>
                    </a:cubicBezTo>
                    <a:cubicBezTo>
                      <a:pt x="238" y="307"/>
                      <a:pt x="263" y="220"/>
                      <a:pt x="263" y="195"/>
                    </a:cubicBezTo>
                    <a:cubicBezTo>
                      <a:pt x="263" y="131"/>
                      <a:pt x="193" y="120"/>
                      <a:pt x="168" y="114"/>
                    </a:cubicBezTo>
                    <a:cubicBezTo>
                      <a:pt x="159" y="111"/>
                      <a:pt x="143" y="111"/>
                      <a:pt x="140" y="109"/>
                    </a:cubicBezTo>
                    <a:cubicBezTo>
                      <a:pt x="115" y="103"/>
                      <a:pt x="101" y="89"/>
                      <a:pt x="101" y="75"/>
                    </a:cubicBezTo>
                    <a:cubicBezTo>
                      <a:pt x="101" y="58"/>
                      <a:pt x="115" y="39"/>
                      <a:pt x="129" y="30"/>
                    </a:cubicBezTo>
                    <a:cubicBezTo>
                      <a:pt x="148" y="19"/>
                      <a:pt x="171" y="17"/>
                      <a:pt x="185" y="17"/>
                    </a:cubicBezTo>
                    <a:cubicBezTo>
                      <a:pt x="199" y="17"/>
                      <a:pt x="232" y="19"/>
                      <a:pt x="249" y="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4" name="Freeform 3303">
                <a:extLst>
                  <a:ext uri="{FF2B5EF4-FFF2-40B4-BE49-F238E27FC236}">
                    <a16:creationId xmlns:a16="http://schemas.microsoft.com/office/drawing/2014/main" id="{BC53AB72-28FC-F88F-00DF-E9C96DE6B3FB}"/>
                  </a:ext>
                </a:extLst>
              </p:cNvPr>
              <p:cNvSpPr/>
              <p:nvPr/>
            </p:nvSpPr>
            <p:spPr>
              <a:xfrm>
                <a:off x="5533920" y="576468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87" y="824"/>
                      <a:pt x="56" y="639"/>
                      <a:pt x="56" y="491"/>
                    </a:cubicBezTo>
                    <a:cubicBezTo>
                      <a:pt x="56" y="318"/>
                      <a:pt x="95" y="148"/>
                      <a:pt x="216" y="28"/>
                    </a:cubicBezTo>
                    <a:cubicBezTo>
                      <a:pt x="227" y="14"/>
                      <a:pt x="227" y="14"/>
                      <a:pt x="227" y="11"/>
                    </a:cubicBezTo>
                    <a:cubicBezTo>
                      <a:pt x="227" y="3"/>
                      <a:pt x="224" y="0"/>
                      <a:pt x="218" y="0"/>
                    </a:cubicBezTo>
                    <a:cubicBezTo>
                      <a:pt x="207" y="0"/>
                      <a:pt x="120" y="67"/>
                      <a:pt x="62" y="193"/>
                    </a:cubicBezTo>
                    <a:cubicBezTo>
                      <a:pt x="11" y="299"/>
                      <a:pt x="0" y="408"/>
                      <a:pt x="0" y="491"/>
                    </a:cubicBezTo>
                    <a:cubicBezTo>
                      <a:pt x="0" y="567"/>
                      <a:pt x="11" y="684"/>
                      <a:pt x="64" y="796"/>
                    </a:cubicBezTo>
                    <a:cubicBezTo>
                      <a:pt x="123" y="916"/>
                      <a:pt x="207" y="980"/>
                      <a:pt x="218"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5" name="Freeform 3304">
                <a:extLst>
                  <a:ext uri="{FF2B5EF4-FFF2-40B4-BE49-F238E27FC236}">
                    <a16:creationId xmlns:a16="http://schemas.microsoft.com/office/drawing/2014/main" id="{B8A1CE95-E376-FA96-E451-CB13F1C8815B}"/>
                  </a:ext>
                </a:extLst>
              </p:cNvPr>
              <p:cNvSpPr/>
              <p:nvPr/>
            </p:nvSpPr>
            <p:spPr>
              <a:xfrm>
                <a:off x="5646600" y="5873400"/>
                <a:ext cx="154080" cy="158760"/>
              </a:xfrm>
              <a:custGeom>
                <a:avLst/>
                <a:gdLst>
                  <a:gd name="textAreaLeft" fmla="*/ 0 w 154080"/>
                  <a:gd name="textAreaRight" fmla="*/ 155160 w 154080"/>
                  <a:gd name="textAreaTop" fmla="*/ 0 h 158760"/>
                  <a:gd name="textAreaBottom" fmla="*/ 159840 h 158760"/>
                </a:gdLst>
                <a:ahLst/>
                <a:cxnLst/>
                <a:rect l="textAreaLeft" t="textAreaTop" r="textAreaRight" b="textAreaBottom"/>
                <a:pathLst>
                  <a:path w="431" h="444">
                    <a:moveTo>
                      <a:pt x="431" y="69"/>
                    </a:moveTo>
                    <a:cubicBezTo>
                      <a:pt x="431" y="16"/>
                      <a:pt x="406" y="0"/>
                      <a:pt x="389" y="0"/>
                    </a:cubicBezTo>
                    <a:cubicBezTo>
                      <a:pt x="364" y="0"/>
                      <a:pt x="339" y="25"/>
                      <a:pt x="339" y="47"/>
                    </a:cubicBezTo>
                    <a:cubicBezTo>
                      <a:pt x="339" y="61"/>
                      <a:pt x="345" y="67"/>
                      <a:pt x="356" y="78"/>
                    </a:cubicBezTo>
                    <a:cubicBezTo>
                      <a:pt x="375" y="97"/>
                      <a:pt x="389" y="122"/>
                      <a:pt x="389" y="156"/>
                    </a:cubicBezTo>
                    <a:cubicBezTo>
                      <a:pt x="389" y="198"/>
                      <a:pt x="331" y="421"/>
                      <a:pt x="213" y="421"/>
                    </a:cubicBezTo>
                    <a:cubicBezTo>
                      <a:pt x="166" y="421"/>
                      <a:pt x="140" y="388"/>
                      <a:pt x="140" y="337"/>
                    </a:cubicBezTo>
                    <a:cubicBezTo>
                      <a:pt x="140" y="282"/>
                      <a:pt x="168" y="212"/>
                      <a:pt x="199" y="128"/>
                    </a:cubicBezTo>
                    <a:cubicBezTo>
                      <a:pt x="205" y="114"/>
                      <a:pt x="210" y="100"/>
                      <a:pt x="210" y="80"/>
                    </a:cubicBezTo>
                    <a:cubicBezTo>
                      <a:pt x="210" y="36"/>
                      <a:pt x="180" y="0"/>
                      <a:pt x="129" y="0"/>
                    </a:cubicBezTo>
                    <a:cubicBezTo>
                      <a:pt x="37" y="0"/>
                      <a:pt x="0" y="142"/>
                      <a:pt x="0" y="150"/>
                    </a:cubicBezTo>
                    <a:cubicBezTo>
                      <a:pt x="0" y="161"/>
                      <a:pt x="9" y="161"/>
                      <a:pt x="12" y="161"/>
                    </a:cubicBezTo>
                    <a:cubicBezTo>
                      <a:pt x="23" y="161"/>
                      <a:pt x="23" y="159"/>
                      <a:pt x="28" y="142"/>
                    </a:cubicBezTo>
                    <a:cubicBezTo>
                      <a:pt x="56" y="44"/>
                      <a:pt x="98" y="22"/>
                      <a:pt x="126" y="22"/>
                    </a:cubicBezTo>
                    <a:cubicBezTo>
                      <a:pt x="135" y="22"/>
                      <a:pt x="152" y="22"/>
                      <a:pt x="152" y="53"/>
                    </a:cubicBezTo>
                    <a:cubicBezTo>
                      <a:pt x="152" y="78"/>
                      <a:pt x="140" y="103"/>
                      <a:pt x="135" y="122"/>
                    </a:cubicBezTo>
                    <a:cubicBezTo>
                      <a:pt x="93" y="234"/>
                      <a:pt x="79" y="279"/>
                      <a:pt x="79" y="323"/>
                    </a:cubicBezTo>
                    <a:cubicBezTo>
                      <a:pt x="79" y="427"/>
                      <a:pt x="166" y="444"/>
                      <a:pt x="210" y="444"/>
                    </a:cubicBezTo>
                    <a:cubicBezTo>
                      <a:pt x="375" y="444"/>
                      <a:pt x="431" y="120"/>
                      <a:pt x="431"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6" name="Freeform 3305">
                <a:extLst>
                  <a:ext uri="{FF2B5EF4-FFF2-40B4-BE49-F238E27FC236}">
                    <a16:creationId xmlns:a16="http://schemas.microsoft.com/office/drawing/2014/main" id="{6A399D02-DB70-1E2F-407A-EACB8209806D}"/>
                  </a:ext>
                </a:extLst>
              </p:cNvPr>
              <p:cNvSpPr/>
              <p:nvPr/>
            </p:nvSpPr>
            <p:spPr>
              <a:xfrm>
                <a:off x="5819040" y="5973840"/>
                <a:ext cx="114840" cy="109440"/>
              </a:xfrm>
              <a:custGeom>
                <a:avLst/>
                <a:gdLst>
                  <a:gd name="textAreaLeft" fmla="*/ 0 w 114840"/>
                  <a:gd name="textAreaRight" fmla="*/ 115920 w 114840"/>
                  <a:gd name="textAreaTop" fmla="*/ 0 h 109440"/>
                  <a:gd name="textAreaBottom" fmla="*/ 110520 h 109440"/>
                </a:gdLst>
                <a:ahLst/>
                <a:cxnLst/>
                <a:rect l="textAreaLeft" t="textAreaTop" r="textAreaRight" b="textAreaBottom"/>
                <a:pathLst>
                  <a:path w="322" h="307">
                    <a:moveTo>
                      <a:pt x="132" y="162"/>
                    </a:moveTo>
                    <a:cubicBezTo>
                      <a:pt x="132" y="159"/>
                      <a:pt x="148" y="98"/>
                      <a:pt x="148" y="92"/>
                    </a:cubicBezTo>
                    <a:cubicBezTo>
                      <a:pt x="151" y="86"/>
                      <a:pt x="171" y="53"/>
                      <a:pt x="193" y="36"/>
                    </a:cubicBezTo>
                    <a:cubicBezTo>
                      <a:pt x="199" y="30"/>
                      <a:pt x="218" y="17"/>
                      <a:pt x="249" y="17"/>
                    </a:cubicBezTo>
                    <a:cubicBezTo>
                      <a:pt x="255" y="17"/>
                      <a:pt x="271" y="19"/>
                      <a:pt x="285" y="28"/>
                    </a:cubicBezTo>
                    <a:cubicBezTo>
                      <a:pt x="263" y="33"/>
                      <a:pt x="255" y="53"/>
                      <a:pt x="255" y="64"/>
                    </a:cubicBezTo>
                    <a:cubicBezTo>
                      <a:pt x="255" y="81"/>
                      <a:pt x="266" y="89"/>
                      <a:pt x="283" y="89"/>
                    </a:cubicBezTo>
                    <a:cubicBezTo>
                      <a:pt x="299" y="89"/>
                      <a:pt x="322" y="78"/>
                      <a:pt x="322" y="47"/>
                    </a:cubicBezTo>
                    <a:cubicBezTo>
                      <a:pt x="322" y="14"/>
                      <a:pt x="283" y="0"/>
                      <a:pt x="249" y="0"/>
                    </a:cubicBezTo>
                    <a:cubicBezTo>
                      <a:pt x="213" y="0"/>
                      <a:pt x="182" y="14"/>
                      <a:pt x="151" y="47"/>
                    </a:cubicBezTo>
                    <a:cubicBezTo>
                      <a:pt x="140" y="5"/>
                      <a:pt x="98" y="0"/>
                      <a:pt x="81" y="0"/>
                    </a:cubicBezTo>
                    <a:cubicBezTo>
                      <a:pt x="56" y="0"/>
                      <a:pt x="39" y="14"/>
                      <a:pt x="28" y="33"/>
                    </a:cubicBezTo>
                    <a:cubicBezTo>
                      <a:pt x="11" y="61"/>
                      <a:pt x="0" y="100"/>
                      <a:pt x="0" y="103"/>
                    </a:cubicBezTo>
                    <a:cubicBezTo>
                      <a:pt x="0" y="111"/>
                      <a:pt x="11" y="111"/>
                      <a:pt x="14" y="111"/>
                    </a:cubicBezTo>
                    <a:cubicBezTo>
                      <a:pt x="22" y="111"/>
                      <a:pt x="22" y="111"/>
                      <a:pt x="28" y="92"/>
                    </a:cubicBezTo>
                    <a:cubicBezTo>
                      <a:pt x="39" y="50"/>
                      <a:pt x="50" y="17"/>
                      <a:pt x="78" y="17"/>
                    </a:cubicBezTo>
                    <a:cubicBezTo>
                      <a:pt x="95" y="17"/>
                      <a:pt x="101" y="33"/>
                      <a:pt x="101" y="50"/>
                    </a:cubicBezTo>
                    <a:cubicBezTo>
                      <a:pt x="101" y="64"/>
                      <a:pt x="95" y="91"/>
                      <a:pt x="90" y="109"/>
                    </a:cubicBezTo>
                    <a:cubicBezTo>
                      <a:pt x="84" y="127"/>
                      <a:pt x="78" y="153"/>
                      <a:pt x="76" y="170"/>
                    </a:cubicBezTo>
                    <a:cubicBezTo>
                      <a:pt x="68" y="199"/>
                      <a:pt x="61" y="228"/>
                      <a:pt x="53" y="257"/>
                    </a:cubicBezTo>
                    <a:cubicBezTo>
                      <a:pt x="50" y="265"/>
                      <a:pt x="48" y="275"/>
                      <a:pt x="45" y="285"/>
                    </a:cubicBezTo>
                    <a:cubicBezTo>
                      <a:pt x="45" y="301"/>
                      <a:pt x="59" y="307"/>
                      <a:pt x="70" y="307"/>
                    </a:cubicBezTo>
                    <a:cubicBezTo>
                      <a:pt x="81" y="307"/>
                      <a:pt x="92" y="301"/>
                      <a:pt x="98" y="287"/>
                    </a:cubicBezTo>
                    <a:cubicBezTo>
                      <a:pt x="101" y="285"/>
                      <a:pt x="109" y="254"/>
                      <a:pt x="112" y="237"/>
                    </a:cubicBezTo>
                    <a:cubicBezTo>
                      <a:pt x="119" y="212"/>
                      <a:pt x="125" y="187"/>
                      <a:pt x="132"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7" name="Freeform 3306">
                <a:extLst>
                  <a:ext uri="{FF2B5EF4-FFF2-40B4-BE49-F238E27FC236}">
                    <a16:creationId xmlns:a16="http://schemas.microsoft.com/office/drawing/2014/main" id="{04D8DFBC-F34A-A19E-F014-594217E21D68}"/>
                  </a:ext>
                </a:extLst>
              </p:cNvPr>
              <p:cNvSpPr/>
              <p:nvPr/>
            </p:nvSpPr>
            <p:spPr>
              <a:xfrm>
                <a:off x="5984280" y="5764680"/>
                <a:ext cx="81360" cy="351720"/>
              </a:xfrm>
              <a:custGeom>
                <a:avLst/>
                <a:gdLst>
                  <a:gd name="textAreaLeft" fmla="*/ 0 w 81360"/>
                  <a:gd name="textAreaRight" fmla="*/ 82440 w 81360"/>
                  <a:gd name="textAreaTop" fmla="*/ 0 h 351720"/>
                  <a:gd name="textAreaBottom" fmla="*/ 352800 h 351720"/>
                </a:gdLst>
                <a:ahLst/>
                <a:cxnLst/>
                <a:rect l="textAreaLeft" t="textAreaTop" r="textAreaRight" b="textAreaBottom"/>
                <a:pathLst>
                  <a:path w="229" h="980">
                    <a:moveTo>
                      <a:pt x="229" y="491"/>
                    </a:moveTo>
                    <a:cubicBezTo>
                      <a:pt x="229" y="413"/>
                      <a:pt x="218" y="296"/>
                      <a:pt x="165" y="184"/>
                    </a:cubicBezTo>
                    <a:cubicBezTo>
                      <a:pt x="106" y="64"/>
                      <a:pt x="22" y="0"/>
                      <a:pt x="11" y="0"/>
                    </a:cubicBezTo>
                    <a:cubicBezTo>
                      <a:pt x="6" y="0"/>
                      <a:pt x="0" y="5"/>
                      <a:pt x="0" y="11"/>
                    </a:cubicBezTo>
                    <a:cubicBezTo>
                      <a:pt x="0" y="14"/>
                      <a:pt x="0" y="14"/>
                      <a:pt x="20" y="33"/>
                    </a:cubicBezTo>
                    <a:cubicBezTo>
                      <a:pt x="118" y="128"/>
                      <a:pt x="174" y="285"/>
                      <a:pt x="174" y="491"/>
                    </a:cubicBezTo>
                    <a:cubicBezTo>
                      <a:pt x="174" y="656"/>
                      <a:pt x="137" y="829"/>
                      <a:pt x="14" y="952"/>
                    </a:cubicBezTo>
                    <a:cubicBezTo>
                      <a:pt x="0" y="966"/>
                      <a:pt x="0" y="966"/>
                      <a:pt x="0" y="969"/>
                    </a:cubicBezTo>
                    <a:cubicBezTo>
                      <a:pt x="0" y="975"/>
                      <a:pt x="6" y="980"/>
                      <a:pt x="11" y="980"/>
                    </a:cubicBezTo>
                    <a:cubicBezTo>
                      <a:pt x="22" y="980"/>
                      <a:pt x="109" y="913"/>
                      <a:pt x="168" y="787"/>
                    </a:cubicBezTo>
                    <a:cubicBezTo>
                      <a:pt x="218" y="681"/>
                      <a:pt x="229" y="572"/>
                      <a:pt x="229"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8" name="Freeform 3307">
                <a:extLst>
                  <a:ext uri="{FF2B5EF4-FFF2-40B4-BE49-F238E27FC236}">
                    <a16:creationId xmlns:a16="http://schemas.microsoft.com/office/drawing/2014/main" id="{F57CA913-68D2-3495-B87C-190A2498F201}"/>
                  </a:ext>
                </a:extLst>
              </p:cNvPr>
              <p:cNvSpPr/>
              <p:nvPr/>
            </p:nvSpPr>
            <p:spPr>
              <a:xfrm>
                <a:off x="6121440" y="5764680"/>
                <a:ext cx="136800" cy="351720"/>
              </a:xfrm>
              <a:custGeom>
                <a:avLst/>
                <a:gdLst>
                  <a:gd name="textAreaLeft" fmla="*/ 0 w 136800"/>
                  <a:gd name="textAreaRight" fmla="*/ 137880 w 136800"/>
                  <a:gd name="textAreaTop" fmla="*/ 0 h 351720"/>
                  <a:gd name="textAreaBottom" fmla="*/ 352800 h 351720"/>
                </a:gdLst>
                <a:ahLst/>
                <a:cxnLst/>
                <a:rect l="textAreaLeft" t="textAreaTop" r="textAreaRight" b="textAreaBottom"/>
                <a:pathLst>
                  <a:path w="383" h="980">
                    <a:moveTo>
                      <a:pt x="377" y="39"/>
                    </a:moveTo>
                    <a:cubicBezTo>
                      <a:pt x="383" y="25"/>
                      <a:pt x="383" y="22"/>
                      <a:pt x="383" y="19"/>
                    </a:cubicBezTo>
                    <a:cubicBezTo>
                      <a:pt x="383" y="8"/>
                      <a:pt x="375" y="0"/>
                      <a:pt x="363" y="0"/>
                    </a:cubicBezTo>
                    <a:cubicBezTo>
                      <a:pt x="358" y="0"/>
                      <a:pt x="349" y="3"/>
                      <a:pt x="347" y="8"/>
                    </a:cubicBezTo>
                    <a:cubicBezTo>
                      <a:pt x="233" y="319"/>
                      <a:pt x="119" y="630"/>
                      <a:pt x="5" y="941"/>
                    </a:cubicBezTo>
                    <a:cubicBezTo>
                      <a:pt x="0" y="955"/>
                      <a:pt x="0" y="958"/>
                      <a:pt x="0" y="961"/>
                    </a:cubicBezTo>
                    <a:cubicBezTo>
                      <a:pt x="0" y="972"/>
                      <a:pt x="11" y="980"/>
                      <a:pt x="19" y="980"/>
                    </a:cubicBezTo>
                    <a:cubicBezTo>
                      <a:pt x="33" y="980"/>
                      <a:pt x="36" y="972"/>
                      <a:pt x="42" y="955"/>
                    </a:cubicBezTo>
                    <a:cubicBezTo>
                      <a:pt x="154" y="650"/>
                      <a:pt x="265" y="344"/>
                      <a:pt x="377"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9" name="Freeform 3308">
                <a:extLst>
                  <a:ext uri="{FF2B5EF4-FFF2-40B4-BE49-F238E27FC236}">
                    <a16:creationId xmlns:a16="http://schemas.microsoft.com/office/drawing/2014/main" id="{91402DAB-47FB-0363-7FBB-CBEDBF02C176}"/>
                  </a:ext>
                </a:extLst>
              </p:cNvPr>
              <p:cNvSpPr/>
              <p:nvPr/>
            </p:nvSpPr>
            <p:spPr>
              <a:xfrm>
                <a:off x="6348960" y="5873400"/>
                <a:ext cx="276120" cy="154440"/>
              </a:xfrm>
              <a:custGeom>
                <a:avLst/>
                <a:gdLst>
                  <a:gd name="textAreaLeft" fmla="*/ 0 w 276120"/>
                  <a:gd name="textAreaRight" fmla="*/ 277200 w 276120"/>
                  <a:gd name="textAreaTop" fmla="*/ 0 h 154440"/>
                  <a:gd name="textAreaBottom" fmla="*/ 155520 h 154440"/>
                </a:gdLst>
                <a:ahLst/>
                <a:cxnLst/>
                <a:rect l="textAreaLeft" t="textAreaTop" r="textAreaRight" b="textAreaBottom"/>
                <a:pathLst>
                  <a:path w="770" h="432">
                    <a:moveTo>
                      <a:pt x="78" y="97"/>
                    </a:moveTo>
                    <a:cubicBezTo>
                      <a:pt x="78" y="185"/>
                      <a:pt x="78" y="272"/>
                      <a:pt x="78" y="360"/>
                    </a:cubicBezTo>
                    <a:cubicBezTo>
                      <a:pt x="78" y="402"/>
                      <a:pt x="67" y="402"/>
                      <a:pt x="0" y="402"/>
                    </a:cubicBezTo>
                    <a:cubicBezTo>
                      <a:pt x="0" y="412"/>
                      <a:pt x="0" y="422"/>
                      <a:pt x="0" y="432"/>
                    </a:cubicBezTo>
                    <a:cubicBezTo>
                      <a:pt x="36" y="432"/>
                      <a:pt x="87" y="430"/>
                      <a:pt x="112" y="430"/>
                    </a:cubicBezTo>
                    <a:cubicBezTo>
                      <a:pt x="137" y="430"/>
                      <a:pt x="190" y="432"/>
                      <a:pt x="224" y="432"/>
                    </a:cubicBezTo>
                    <a:cubicBezTo>
                      <a:pt x="224" y="422"/>
                      <a:pt x="224" y="412"/>
                      <a:pt x="224" y="402"/>
                    </a:cubicBezTo>
                    <a:cubicBezTo>
                      <a:pt x="157" y="402"/>
                      <a:pt x="146" y="402"/>
                      <a:pt x="146" y="360"/>
                    </a:cubicBezTo>
                    <a:cubicBezTo>
                      <a:pt x="146" y="299"/>
                      <a:pt x="146" y="239"/>
                      <a:pt x="146" y="178"/>
                    </a:cubicBezTo>
                    <a:cubicBezTo>
                      <a:pt x="146" y="78"/>
                      <a:pt x="216" y="22"/>
                      <a:pt x="280" y="22"/>
                    </a:cubicBezTo>
                    <a:cubicBezTo>
                      <a:pt x="342" y="22"/>
                      <a:pt x="353" y="75"/>
                      <a:pt x="353" y="131"/>
                    </a:cubicBezTo>
                    <a:cubicBezTo>
                      <a:pt x="353" y="207"/>
                      <a:pt x="353" y="283"/>
                      <a:pt x="353" y="360"/>
                    </a:cubicBezTo>
                    <a:cubicBezTo>
                      <a:pt x="353" y="402"/>
                      <a:pt x="342" y="402"/>
                      <a:pt x="274" y="402"/>
                    </a:cubicBezTo>
                    <a:cubicBezTo>
                      <a:pt x="274" y="412"/>
                      <a:pt x="274" y="422"/>
                      <a:pt x="274" y="432"/>
                    </a:cubicBezTo>
                    <a:cubicBezTo>
                      <a:pt x="308" y="432"/>
                      <a:pt x="358" y="430"/>
                      <a:pt x="386" y="430"/>
                    </a:cubicBezTo>
                    <a:cubicBezTo>
                      <a:pt x="411" y="430"/>
                      <a:pt x="462" y="432"/>
                      <a:pt x="495" y="432"/>
                    </a:cubicBezTo>
                    <a:cubicBezTo>
                      <a:pt x="495" y="422"/>
                      <a:pt x="495" y="412"/>
                      <a:pt x="495" y="402"/>
                    </a:cubicBezTo>
                    <a:cubicBezTo>
                      <a:pt x="431" y="402"/>
                      <a:pt x="420" y="402"/>
                      <a:pt x="420" y="360"/>
                    </a:cubicBezTo>
                    <a:cubicBezTo>
                      <a:pt x="420" y="299"/>
                      <a:pt x="420" y="239"/>
                      <a:pt x="420" y="178"/>
                    </a:cubicBezTo>
                    <a:cubicBezTo>
                      <a:pt x="420" y="78"/>
                      <a:pt x="490" y="22"/>
                      <a:pt x="551" y="22"/>
                    </a:cubicBezTo>
                    <a:cubicBezTo>
                      <a:pt x="613" y="22"/>
                      <a:pt x="624" y="75"/>
                      <a:pt x="624" y="131"/>
                    </a:cubicBezTo>
                    <a:cubicBezTo>
                      <a:pt x="624" y="207"/>
                      <a:pt x="624" y="283"/>
                      <a:pt x="624" y="360"/>
                    </a:cubicBezTo>
                    <a:cubicBezTo>
                      <a:pt x="624" y="402"/>
                      <a:pt x="613" y="402"/>
                      <a:pt x="549" y="402"/>
                    </a:cubicBezTo>
                    <a:cubicBezTo>
                      <a:pt x="549" y="412"/>
                      <a:pt x="549" y="422"/>
                      <a:pt x="549" y="432"/>
                    </a:cubicBezTo>
                    <a:cubicBezTo>
                      <a:pt x="582" y="432"/>
                      <a:pt x="633" y="430"/>
                      <a:pt x="658" y="430"/>
                    </a:cubicBezTo>
                    <a:cubicBezTo>
                      <a:pt x="686" y="430"/>
                      <a:pt x="736" y="432"/>
                      <a:pt x="770" y="432"/>
                    </a:cubicBezTo>
                    <a:cubicBezTo>
                      <a:pt x="770" y="422"/>
                      <a:pt x="770" y="412"/>
                      <a:pt x="770" y="402"/>
                    </a:cubicBezTo>
                    <a:cubicBezTo>
                      <a:pt x="719" y="402"/>
                      <a:pt x="694" y="402"/>
                      <a:pt x="691" y="374"/>
                    </a:cubicBezTo>
                    <a:cubicBezTo>
                      <a:pt x="691" y="311"/>
                      <a:pt x="691" y="249"/>
                      <a:pt x="691" y="187"/>
                    </a:cubicBezTo>
                    <a:cubicBezTo>
                      <a:pt x="691" y="103"/>
                      <a:pt x="691" y="72"/>
                      <a:pt x="663" y="36"/>
                    </a:cubicBezTo>
                    <a:cubicBezTo>
                      <a:pt x="649" y="19"/>
                      <a:pt x="616" y="0"/>
                      <a:pt x="560" y="0"/>
                    </a:cubicBezTo>
                    <a:cubicBezTo>
                      <a:pt x="476" y="0"/>
                      <a:pt x="434" y="58"/>
                      <a:pt x="417" y="97"/>
                    </a:cubicBezTo>
                    <a:cubicBezTo>
                      <a:pt x="403" y="11"/>
                      <a:pt x="330" y="0"/>
                      <a:pt x="286" y="0"/>
                    </a:cubicBezTo>
                    <a:cubicBezTo>
                      <a:pt x="213" y="0"/>
                      <a:pt x="168" y="41"/>
                      <a:pt x="140" y="103"/>
                    </a:cubicBezTo>
                    <a:cubicBezTo>
                      <a:pt x="140" y="68"/>
                      <a:pt x="140" y="34"/>
                      <a:pt x="140" y="0"/>
                    </a:cubicBezTo>
                    <a:cubicBezTo>
                      <a:pt x="93" y="3"/>
                      <a:pt x="47" y="7"/>
                      <a:pt x="0" y="11"/>
                    </a:cubicBezTo>
                    <a:cubicBezTo>
                      <a:pt x="0" y="21"/>
                      <a:pt x="0" y="31"/>
                      <a:pt x="0" y="41"/>
                    </a:cubicBezTo>
                    <a:cubicBezTo>
                      <a:pt x="70" y="41"/>
                      <a:pt x="78" y="47"/>
                      <a:pt x="78" y="9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0" name="Freeform 3309">
                <a:extLst>
                  <a:ext uri="{FF2B5EF4-FFF2-40B4-BE49-F238E27FC236}">
                    <a16:creationId xmlns:a16="http://schemas.microsoft.com/office/drawing/2014/main" id="{96C045F1-80C5-C9B2-8EB9-73EE3FF3C2EE}"/>
                  </a:ext>
                </a:extLst>
              </p:cNvPr>
              <p:cNvSpPr/>
              <p:nvPr/>
            </p:nvSpPr>
            <p:spPr>
              <a:xfrm>
                <a:off x="6648120" y="5871240"/>
                <a:ext cx="158040" cy="160920"/>
              </a:xfrm>
              <a:custGeom>
                <a:avLst/>
                <a:gdLst>
                  <a:gd name="textAreaLeft" fmla="*/ 0 w 158040"/>
                  <a:gd name="textAreaRight" fmla="*/ 159120 w 158040"/>
                  <a:gd name="textAreaTop" fmla="*/ 0 h 160920"/>
                  <a:gd name="textAreaBottom" fmla="*/ 162000 h 160920"/>
                </a:gdLst>
                <a:ahLst/>
                <a:cxnLst/>
                <a:rect l="textAreaLeft" t="textAreaTop" r="textAreaRight" b="textAreaBottom"/>
                <a:pathLst>
                  <a:path w="442" h="450">
                    <a:moveTo>
                      <a:pt x="286" y="366"/>
                    </a:moveTo>
                    <a:cubicBezTo>
                      <a:pt x="289" y="405"/>
                      <a:pt x="316" y="444"/>
                      <a:pt x="361" y="444"/>
                    </a:cubicBezTo>
                    <a:cubicBezTo>
                      <a:pt x="384" y="444"/>
                      <a:pt x="442" y="430"/>
                      <a:pt x="442" y="352"/>
                    </a:cubicBezTo>
                    <a:cubicBezTo>
                      <a:pt x="442" y="333"/>
                      <a:pt x="442" y="315"/>
                      <a:pt x="442" y="296"/>
                    </a:cubicBezTo>
                    <a:cubicBezTo>
                      <a:pt x="434" y="296"/>
                      <a:pt x="426" y="296"/>
                      <a:pt x="417" y="296"/>
                    </a:cubicBezTo>
                    <a:cubicBezTo>
                      <a:pt x="417" y="315"/>
                      <a:pt x="417" y="333"/>
                      <a:pt x="417" y="352"/>
                    </a:cubicBezTo>
                    <a:cubicBezTo>
                      <a:pt x="417" y="408"/>
                      <a:pt x="395" y="413"/>
                      <a:pt x="384" y="413"/>
                    </a:cubicBezTo>
                    <a:cubicBezTo>
                      <a:pt x="350" y="413"/>
                      <a:pt x="347" y="371"/>
                      <a:pt x="347" y="366"/>
                    </a:cubicBezTo>
                    <a:cubicBezTo>
                      <a:pt x="347" y="301"/>
                      <a:pt x="347" y="235"/>
                      <a:pt x="347" y="170"/>
                    </a:cubicBezTo>
                    <a:cubicBezTo>
                      <a:pt x="347" y="128"/>
                      <a:pt x="347" y="89"/>
                      <a:pt x="311" y="53"/>
                    </a:cubicBezTo>
                    <a:cubicBezTo>
                      <a:pt x="272" y="17"/>
                      <a:pt x="224" y="0"/>
                      <a:pt x="177" y="0"/>
                    </a:cubicBezTo>
                    <a:cubicBezTo>
                      <a:pt x="95" y="0"/>
                      <a:pt x="28" y="47"/>
                      <a:pt x="28" y="112"/>
                    </a:cubicBezTo>
                    <a:cubicBezTo>
                      <a:pt x="28" y="140"/>
                      <a:pt x="48" y="156"/>
                      <a:pt x="73" y="156"/>
                    </a:cubicBezTo>
                    <a:cubicBezTo>
                      <a:pt x="101" y="156"/>
                      <a:pt x="118" y="137"/>
                      <a:pt x="118" y="112"/>
                    </a:cubicBezTo>
                    <a:cubicBezTo>
                      <a:pt x="118" y="100"/>
                      <a:pt x="112" y="67"/>
                      <a:pt x="67" y="67"/>
                    </a:cubicBezTo>
                    <a:cubicBezTo>
                      <a:pt x="95" y="33"/>
                      <a:pt x="143" y="22"/>
                      <a:pt x="174" y="22"/>
                    </a:cubicBezTo>
                    <a:cubicBezTo>
                      <a:pt x="221" y="22"/>
                      <a:pt x="277" y="59"/>
                      <a:pt x="277" y="148"/>
                    </a:cubicBezTo>
                    <a:cubicBezTo>
                      <a:pt x="277" y="160"/>
                      <a:pt x="277" y="172"/>
                      <a:pt x="277" y="184"/>
                    </a:cubicBezTo>
                    <a:cubicBezTo>
                      <a:pt x="230" y="187"/>
                      <a:pt x="160" y="190"/>
                      <a:pt x="98" y="218"/>
                    </a:cubicBezTo>
                    <a:cubicBezTo>
                      <a:pt x="23" y="251"/>
                      <a:pt x="0" y="302"/>
                      <a:pt x="0" y="346"/>
                    </a:cubicBezTo>
                    <a:cubicBezTo>
                      <a:pt x="0" y="424"/>
                      <a:pt x="95" y="450"/>
                      <a:pt x="157" y="450"/>
                    </a:cubicBezTo>
                    <a:cubicBezTo>
                      <a:pt x="221" y="450"/>
                      <a:pt x="266" y="410"/>
                      <a:pt x="286" y="366"/>
                    </a:cubicBezTo>
                    <a:moveTo>
                      <a:pt x="277" y="204"/>
                    </a:moveTo>
                    <a:cubicBezTo>
                      <a:pt x="277" y="236"/>
                      <a:pt x="277" y="269"/>
                      <a:pt x="277" y="302"/>
                    </a:cubicBezTo>
                    <a:cubicBezTo>
                      <a:pt x="277" y="394"/>
                      <a:pt x="207" y="427"/>
                      <a:pt x="163" y="427"/>
                    </a:cubicBezTo>
                    <a:cubicBezTo>
                      <a:pt x="115" y="427"/>
                      <a:pt x="76" y="394"/>
                      <a:pt x="76" y="343"/>
                    </a:cubicBezTo>
                    <a:cubicBezTo>
                      <a:pt x="76" y="290"/>
                      <a:pt x="118" y="209"/>
                      <a:pt x="277"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1" name="Freeform 3310">
                <a:extLst>
                  <a:ext uri="{FF2B5EF4-FFF2-40B4-BE49-F238E27FC236}">
                    <a16:creationId xmlns:a16="http://schemas.microsoft.com/office/drawing/2014/main" id="{C21BCF87-BFF2-21AA-5A9D-C23EE17BA242}"/>
                  </a:ext>
                </a:extLst>
              </p:cNvPr>
              <p:cNvSpPr/>
              <p:nvPr/>
            </p:nvSpPr>
            <p:spPr>
              <a:xfrm>
                <a:off x="6814440" y="5877360"/>
                <a:ext cx="177120" cy="150480"/>
              </a:xfrm>
              <a:custGeom>
                <a:avLst/>
                <a:gdLst>
                  <a:gd name="textAreaLeft" fmla="*/ 0 w 177120"/>
                  <a:gd name="textAreaRight" fmla="*/ 178200 w 177120"/>
                  <a:gd name="textAreaTop" fmla="*/ 0 h 150480"/>
                  <a:gd name="textAreaBottom" fmla="*/ 151560 h 150480"/>
                </a:gdLst>
                <a:ahLst/>
                <a:cxnLst/>
                <a:rect l="textAreaLeft" t="textAreaTop" r="textAreaRight" b="textAreaBottom"/>
                <a:pathLst>
                  <a:path w="495" h="421">
                    <a:moveTo>
                      <a:pt x="269" y="192"/>
                    </a:moveTo>
                    <a:cubicBezTo>
                      <a:pt x="299" y="153"/>
                      <a:pt x="336" y="106"/>
                      <a:pt x="361" y="81"/>
                    </a:cubicBezTo>
                    <a:cubicBezTo>
                      <a:pt x="392" y="47"/>
                      <a:pt x="431" y="30"/>
                      <a:pt x="479" y="30"/>
                    </a:cubicBezTo>
                    <a:cubicBezTo>
                      <a:pt x="479" y="20"/>
                      <a:pt x="479" y="10"/>
                      <a:pt x="479" y="0"/>
                    </a:cubicBezTo>
                    <a:cubicBezTo>
                      <a:pt x="451" y="2"/>
                      <a:pt x="423" y="2"/>
                      <a:pt x="397" y="2"/>
                    </a:cubicBezTo>
                    <a:cubicBezTo>
                      <a:pt x="367" y="2"/>
                      <a:pt x="316" y="0"/>
                      <a:pt x="302" y="0"/>
                    </a:cubicBezTo>
                    <a:cubicBezTo>
                      <a:pt x="302" y="10"/>
                      <a:pt x="302" y="20"/>
                      <a:pt x="302" y="30"/>
                    </a:cubicBezTo>
                    <a:cubicBezTo>
                      <a:pt x="322" y="33"/>
                      <a:pt x="330" y="46"/>
                      <a:pt x="330" y="61"/>
                    </a:cubicBezTo>
                    <a:cubicBezTo>
                      <a:pt x="330" y="76"/>
                      <a:pt x="322" y="89"/>
                      <a:pt x="316" y="95"/>
                    </a:cubicBezTo>
                    <a:cubicBezTo>
                      <a:pt x="296" y="120"/>
                      <a:pt x="275" y="145"/>
                      <a:pt x="255" y="170"/>
                    </a:cubicBezTo>
                    <a:cubicBezTo>
                      <a:pt x="229" y="137"/>
                      <a:pt x="204" y="105"/>
                      <a:pt x="179" y="72"/>
                    </a:cubicBezTo>
                    <a:cubicBezTo>
                      <a:pt x="171" y="61"/>
                      <a:pt x="171" y="61"/>
                      <a:pt x="171" y="56"/>
                    </a:cubicBezTo>
                    <a:cubicBezTo>
                      <a:pt x="171" y="39"/>
                      <a:pt x="185" y="30"/>
                      <a:pt x="204" y="30"/>
                    </a:cubicBezTo>
                    <a:cubicBezTo>
                      <a:pt x="204" y="20"/>
                      <a:pt x="204" y="10"/>
                      <a:pt x="204" y="0"/>
                    </a:cubicBezTo>
                    <a:cubicBezTo>
                      <a:pt x="179" y="0"/>
                      <a:pt x="115" y="2"/>
                      <a:pt x="98" y="2"/>
                    </a:cubicBezTo>
                    <a:cubicBezTo>
                      <a:pt x="78" y="2"/>
                      <a:pt x="31" y="2"/>
                      <a:pt x="6" y="0"/>
                    </a:cubicBezTo>
                    <a:cubicBezTo>
                      <a:pt x="6" y="10"/>
                      <a:pt x="6" y="20"/>
                      <a:pt x="6" y="30"/>
                    </a:cubicBezTo>
                    <a:cubicBezTo>
                      <a:pt x="73" y="30"/>
                      <a:pt x="73" y="30"/>
                      <a:pt x="120" y="89"/>
                    </a:cubicBezTo>
                    <a:cubicBezTo>
                      <a:pt x="153" y="132"/>
                      <a:pt x="186" y="175"/>
                      <a:pt x="218" y="217"/>
                    </a:cubicBezTo>
                    <a:cubicBezTo>
                      <a:pt x="188" y="256"/>
                      <a:pt x="157" y="294"/>
                      <a:pt x="126" y="332"/>
                    </a:cubicBezTo>
                    <a:cubicBezTo>
                      <a:pt x="78" y="391"/>
                      <a:pt x="20" y="391"/>
                      <a:pt x="0" y="391"/>
                    </a:cubicBezTo>
                    <a:cubicBezTo>
                      <a:pt x="0" y="401"/>
                      <a:pt x="0" y="411"/>
                      <a:pt x="0" y="421"/>
                    </a:cubicBezTo>
                    <a:cubicBezTo>
                      <a:pt x="25" y="419"/>
                      <a:pt x="56" y="419"/>
                      <a:pt x="81" y="419"/>
                    </a:cubicBezTo>
                    <a:cubicBezTo>
                      <a:pt x="109" y="419"/>
                      <a:pt x="151" y="421"/>
                      <a:pt x="174" y="421"/>
                    </a:cubicBezTo>
                    <a:cubicBezTo>
                      <a:pt x="174" y="411"/>
                      <a:pt x="174" y="401"/>
                      <a:pt x="174" y="391"/>
                    </a:cubicBezTo>
                    <a:cubicBezTo>
                      <a:pt x="154" y="388"/>
                      <a:pt x="146" y="377"/>
                      <a:pt x="146" y="360"/>
                    </a:cubicBezTo>
                    <a:cubicBezTo>
                      <a:pt x="146" y="340"/>
                      <a:pt x="174" y="307"/>
                      <a:pt x="235" y="237"/>
                    </a:cubicBezTo>
                    <a:cubicBezTo>
                      <a:pt x="259" y="270"/>
                      <a:pt x="284" y="302"/>
                      <a:pt x="308" y="335"/>
                    </a:cubicBezTo>
                    <a:cubicBezTo>
                      <a:pt x="316" y="346"/>
                      <a:pt x="330" y="360"/>
                      <a:pt x="330" y="368"/>
                    </a:cubicBezTo>
                    <a:cubicBezTo>
                      <a:pt x="330" y="377"/>
                      <a:pt x="322" y="391"/>
                      <a:pt x="294" y="391"/>
                    </a:cubicBezTo>
                    <a:cubicBezTo>
                      <a:pt x="294" y="401"/>
                      <a:pt x="294" y="411"/>
                      <a:pt x="294" y="421"/>
                    </a:cubicBezTo>
                    <a:cubicBezTo>
                      <a:pt x="325" y="421"/>
                      <a:pt x="378" y="419"/>
                      <a:pt x="400" y="419"/>
                    </a:cubicBezTo>
                    <a:cubicBezTo>
                      <a:pt x="428" y="419"/>
                      <a:pt x="465" y="419"/>
                      <a:pt x="495" y="421"/>
                    </a:cubicBezTo>
                    <a:cubicBezTo>
                      <a:pt x="495" y="411"/>
                      <a:pt x="495" y="401"/>
                      <a:pt x="495" y="391"/>
                    </a:cubicBezTo>
                    <a:cubicBezTo>
                      <a:pt x="442" y="391"/>
                      <a:pt x="425" y="391"/>
                      <a:pt x="400" y="360"/>
                    </a:cubicBezTo>
                    <a:cubicBezTo>
                      <a:pt x="356" y="304"/>
                      <a:pt x="313" y="248"/>
                      <a:pt x="269" y="1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2" name="Freeform 3311">
                <a:extLst>
                  <a:ext uri="{FF2B5EF4-FFF2-40B4-BE49-F238E27FC236}">
                    <a16:creationId xmlns:a16="http://schemas.microsoft.com/office/drawing/2014/main" id="{C2C96737-2FD9-2054-D9EC-25075C6CAA89}"/>
                  </a:ext>
                </a:extLst>
              </p:cNvPr>
              <p:cNvSpPr/>
              <p:nvPr/>
            </p:nvSpPr>
            <p:spPr>
              <a:xfrm>
                <a:off x="7069320" y="5877360"/>
                <a:ext cx="186480" cy="154800"/>
              </a:xfrm>
              <a:custGeom>
                <a:avLst/>
                <a:gdLst>
                  <a:gd name="textAreaLeft" fmla="*/ 0 w 186480"/>
                  <a:gd name="textAreaRight" fmla="*/ 187560 w 186480"/>
                  <a:gd name="textAreaTop" fmla="*/ 0 h 154800"/>
                  <a:gd name="textAreaBottom" fmla="*/ 155880 h 154800"/>
                </a:gdLst>
                <a:ahLst/>
                <a:cxnLst/>
                <a:rect l="textAreaLeft" t="textAreaTop" r="textAreaRight" b="textAreaBottom"/>
                <a:pathLst>
                  <a:path w="521" h="433">
                    <a:moveTo>
                      <a:pt x="470" y="56"/>
                    </a:moveTo>
                    <a:cubicBezTo>
                      <a:pt x="484" y="56"/>
                      <a:pt x="521" y="56"/>
                      <a:pt x="521" y="22"/>
                    </a:cubicBezTo>
                    <a:cubicBezTo>
                      <a:pt x="521" y="0"/>
                      <a:pt x="498" y="0"/>
                      <a:pt x="481" y="0"/>
                    </a:cubicBezTo>
                    <a:cubicBezTo>
                      <a:pt x="407" y="0"/>
                      <a:pt x="332" y="0"/>
                      <a:pt x="258" y="0"/>
                    </a:cubicBezTo>
                    <a:cubicBezTo>
                      <a:pt x="109" y="0"/>
                      <a:pt x="0" y="162"/>
                      <a:pt x="0" y="279"/>
                    </a:cubicBezTo>
                    <a:cubicBezTo>
                      <a:pt x="0" y="363"/>
                      <a:pt x="59" y="433"/>
                      <a:pt x="148" y="433"/>
                    </a:cubicBezTo>
                    <a:cubicBezTo>
                      <a:pt x="263" y="433"/>
                      <a:pt x="395" y="315"/>
                      <a:pt x="395" y="164"/>
                    </a:cubicBezTo>
                    <a:cubicBezTo>
                      <a:pt x="395" y="148"/>
                      <a:pt x="395" y="100"/>
                      <a:pt x="364" y="56"/>
                    </a:cubicBezTo>
                    <a:cubicBezTo>
                      <a:pt x="399" y="56"/>
                      <a:pt x="435" y="56"/>
                      <a:pt x="470" y="56"/>
                    </a:cubicBezTo>
                    <a:moveTo>
                      <a:pt x="148" y="410"/>
                    </a:moveTo>
                    <a:cubicBezTo>
                      <a:pt x="101" y="410"/>
                      <a:pt x="62" y="377"/>
                      <a:pt x="62" y="304"/>
                    </a:cubicBezTo>
                    <a:cubicBezTo>
                      <a:pt x="62" y="276"/>
                      <a:pt x="73" y="195"/>
                      <a:pt x="106" y="137"/>
                    </a:cubicBezTo>
                    <a:cubicBezTo>
                      <a:pt x="148" y="69"/>
                      <a:pt x="207" y="56"/>
                      <a:pt x="241" y="56"/>
                    </a:cubicBezTo>
                    <a:cubicBezTo>
                      <a:pt x="322" y="56"/>
                      <a:pt x="330" y="123"/>
                      <a:pt x="330" y="150"/>
                    </a:cubicBezTo>
                    <a:cubicBezTo>
                      <a:pt x="330" y="198"/>
                      <a:pt x="311" y="279"/>
                      <a:pt x="277" y="326"/>
                    </a:cubicBezTo>
                    <a:cubicBezTo>
                      <a:pt x="241" y="385"/>
                      <a:pt x="188" y="410"/>
                      <a:pt x="148" y="4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3" name="Freeform 3312">
                <a:extLst>
                  <a:ext uri="{FF2B5EF4-FFF2-40B4-BE49-F238E27FC236}">
                    <a16:creationId xmlns:a16="http://schemas.microsoft.com/office/drawing/2014/main" id="{ABD69634-E4C6-A30B-3FD5-C712A494A75B}"/>
                  </a:ext>
                </a:extLst>
              </p:cNvPr>
              <p:cNvSpPr/>
              <p:nvPr/>
            </p:nvSpPr>
            <p:spPr>
              <a:xfrm>
                <a:off x="7275960" y="5973840"/>
                <a:ext cx="97560" cy="109440"/>
              </a:xfrm>
              <a:custGeom>
                <a:avLst/>
                <a:gdLst>
                  <a:gd name="textAreaLeft" fmla="*/ 0 w 97560"/>
                  <a:gd name="textAreaRight" fmla="*/ 98640 w 97560"/>
                  <a:gd name="textAreaTop" fmla="*/ 0 h 109440"/>
                  <a:gd name="textAreaBottom" fmla="*/ 110520 h 109440"/>
                </a:gdLst>
                <a:ahLst/>
                <a:cxnLst/>
                <a:rect l="textAreaLeft" t="textAreaTop" r="textAreaRight" b="textAreaBottom"/>
                <a:pathLst>
                  <a:path w="274" h="307">
                    <a:moveTo>
                      <a:pt x="246" y="42"/>
                    </a:moveTo>
                    <a:cubicBezTo>
                      <a:pt x="229" y="47"/>
                      <a:pt x="218" y="61"/>
                      <a:pt x="218" y="75"/>
                    </a:cubicBezTo>
                    <a:cubicBezTo>
                      <a:pt x="218" y="92"/>
                      <a:pt x="232" y="98"/>
                      <a:pt x="240" y="98"/>
                    </a:cubicBezTo>
                    <a:cubicBezTo>
                      <a:pt x="246" y="98"/>
                      <a:pt x="274" y="92"/>
                      <a:pt x="274" y="58"/>
                    </a:cubicBezTo>
                    <a:cubicBezTo>
                      <a:pt x="274" y="14"/>
                      <a:pt x="224" y="0"/>
                      <a:pt x="182" y="0"/>
                    </a:cubicBezTo>
                    <a:cubicBezTo>
                      <a:pt x="75" y="0"/>
                      <a:pt x="56" y="78"/>
                      <a:pt x="56" y="98"/>
                    </a:cubicBezTo>
                    <a:cubicBezTo>
                      <a:pt x="56" y="123"/>
                      <a:pt x="70" y="139"/>
                      <a:pt x="78" y="148"/>
                    </a:cubicBezTo>
                    <a:cubicBezTo>
                      <a:pt x="98" y="162"/>
                      <a:pt x="109" y="165"/>
                      <a:pt x="156" y="173"/>
                    </a:cubicBezTo>
                    <a:cubicBezTo>
                      <a:pt x="170" y="176"/>
                      <a:pt x="215" y="184"/>
                      <a:pt x="215" y="218"/>
                    </a:cubicBezTo>
                    <a:cubicBezTo>
                      <a:pt x="215" y="229"/>
                      <a:pt x="207" y="257"/>
                      <a:pt x="179" y="273"/>
                    </a:cubicBezTo>
                    <a:cubicBezTo>
                      <a:pt x="154" y="287"/>
                      <a:pt x="117" y="287"/>
                      <a:pt x="112" y="287"/>
                    </a:cubicBezTo>
                    <a:cubicBezTo>
                      <a:pt x="84" y="287"/>
                      <a:pt x="45" y="282"/>
                      <a:pt x="28" y="259"/>
                    </a:cubicBezTo>
                    <a:cubicBezTo>
                      <a:pt x="50" y="257"/>
                      <a:pt x="67" y="240"/>
                      <a:pt x="67" y="220"/>
                    </a:cubicBezTo>
                    <a:cubicBezTo>
                      <a:pt x="67" y="204"/>
                      <a:pt x="53" y="195"/>
                      <a:pt x="39" y="195"/>
                    </a:cubicBezTo>
                    <a:cubicBezTo>
                      <a:pt x="19" y="195"/>
                      <a:pt x="0" y="212"/>
                      <a:pt x="0" y="240"/>
                    </a:cubicBezTo>
                    <a:cubicBezTo>
                      <a:pt x="0" y="282"/>
                      <a:pt x="42" y="307"/>
                      <a:pt x="109" y="307"/>
                    </a:cubicBezTo>
                    <a:cubicBezTo>
                      <a:pt x="238" y="307"/>
                      <a:pt x="260" y="220"/>
                      <a:pt x="260" y="195"/>
                    </a:cubicBezTo>
                    <a:cubicBezTo>
                      <a:pt x="260" y="131"/>
                      <a:pt x="190" y="120"/>
                      <a:pt x="165" y="114"/>
                    </a:cubicBezTo>
                    <a:cubicBezTo>
                      <a:pt x="159" y="111"/>
                      <a:pt x="142" y="111"/>
                      <a:pt x="137" y="109"/>
                    </a:cubicBezTo>
                    <a:cubicBezTo>
                      <a:pt x="112" y="103"/>
                      <a:pt x="101" y="89"/>
                      <a:pt x="101" y="75"/>
                    </a:cubicBezTo>
                    <a:cubicBezTo>
                      <a:pt x="101" y="58"/>
                      <a:pt x="112" y="39"/>
                      <a:pt x="126" y="30"/>
                    </a:cubicBezTo>
                    <a:cubicBezTo>
                      <a:pt x="145" y="19"/>
                      <a:pt x="170" y="17"/>
                      <a:pt x="182" y="17"/>
                    </a:cubicBezTo>
                    <a:cubicBezTo>
                      <a:pt x="196" y="17"/>
                      <a:pt x="232" y="19"/>
                      <a:pt x="246" y="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2" name="Rectangle 1">
            <a:extLst>
              <a:ext uri="{FF2B5EF4-FFF2-40B4-BE49-F238E27FC236}">
                <a16:creationId xmlns:a16="http://schemas.microsoft.com/office/drawing/2014/main" id="{1C841059-9C66-EBFE-AEA9-611FED0BEA41}"/>
              </a:ext>
            </a:extLst>
          </p:cNvPr>
          <p:cNvSpPr/>
          <p:nvPr/>
        </p:nvSpPr>
        <p:spPr>
          <a:xfrm>
            <a:off x="2504904" y="6052276"/>
            <a:ext cx="7962840" cy="601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200" spc="-1" dirty="0">
                <a:solidFill>
                  <a:srgbClr val="000000"/>
                </a:solidFill>
                <a:latin typeface="Arial"/>
                <a:ea typeface="DejaVu Sans"/>
              </a:rPr>
              <a:t>*</a:t>
            </a:r>
            <a:r>
              <a:rPr lang="en-US" sz="1200" b="0" strike="noStrike" spc="-1" dirty="0">
                <a:solidFill>
                  <a:srgbClr val="000000"/>
                </a:solidFill>
                <a:latin typeface="Arial"/>
                <a:ea typeface="DejaVu Sans"/>
              </a:rPr>
              <a:t> B. Becker, R. Dagan, and G. </a:t>
            </a:r>
            <a:r>
              <a:rPr lang="en-US" sz="1200" b="0" strike="noStrike" spc="-1" dirty="0" err="1">
                <a:solidFill>
                  <a:srgbClr val="000000"/>
                </a:solidFill>
                <a:latin typeface="Arial"/>
                <a:ea typeface="DejaVu Sans"/>
              </a:rPr>
              <a:t>Lohnert</a:t>
            </a:r>
            <a:r>
              <a:rPr lang="en-US" sz="1200" b="0" strike="noStrike" spc="-1" dirty="0">
                <a:solidFill>
                  <a:srgbClr val="000000"/>
                </a:solidFill>
                <a:latin typeface="Arial"/>
                <a:ea typeface="DejaVu Sans"/>
              </a:rPr>
              <a:t>, “Proof and Implementation of the Stochastic Formula for Ideal Gas, Energy Dependent Scattering Kernel,” Annals of Nuclear Energy, 36, 4, 470 (2009)</a:t>
            </a:r>
            <a:endParaRPr lang="en-US" sz="1200" b="0" strike="noStrike" spc="-1" dirty="0">
              <a:solidFill>
                <a:srgbClr val="000000"/>
              </a:solidFill>
              <a:latin typeface="Arial"/>
            </a:endParaRPr>
          </a:p>
        </p:txBody>
      </p:sp>
    </p:spTree>
    <p:extLst>
      <p:ext uri="{BB962C8B-B14F-4D97-AF65-F5344CB8AC3E}">
        <p14:creationId xmlns:p14="http://schemas.microsoft.com/office/powerpoint/2010/main" val="4260037722"/>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resonance upscatter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70</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814884" y="944372"/>
            <a:ext cx="11351160" cy="282295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What’s the issue with DBRC on GPUs?</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a typeface="DejaVu Sans"/>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ea typeface="DejaVu Sans"/>
              </a:rPr>
              <a:t>Works pretty alright on CPUs, but barely functions on GPU!</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a typeface="DejaVu Sans"/>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ea typeface="DejaVu Sans"/>
              </a:rPr>
              <a:t>Comes as a result of the                               term</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a typeface="DejaVu Sans"/>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ea typeface="DejaVu Sans"/>
              </a:rPr>
              <a:t>Why? Our paper* explains why, the highlight of it is:</a:t>
            </a:r>
          </a:p>
          <a:p>
            <a:pPr>
              <a:lnSpc>
                <a:spcPct val="100000"/>
              </a:lnSpc>
              <a:buClr>
                <a:srgbClr val="000000"/>
              </a:buClr>
              <a:buSzPct val="45000"/>
            </a:pPr>
            <a:r>
              <a:rPr lang="en-US" sz="2400" b="1" spc="-1" dirty="0">
                <a:solidFill>
                  <a:srgbClr val="000000"/>
                </a:solidFill>
                <a:latin typeface="Arial"/>
                <a:ea typeface="DejaVu Sans"/>
              </a:rPr>
              <a:t>           </a:t>
            </a:r>
            <a:r>
              <a:rPr lang="en-US" sz="2400" b="0" strike="noStrike" spc="-1" dirty="0">
                <a:solidFill>
                  <a:srgbClr val="000000"/>
                </a:solidFill>
                <a:latin typeface="Arial"/>
                <a:ea typeface="DejaVu Sans"/>
              </a:rPr>
              <a:t> </a:t>
            </a:r>
          </a:p>
          <a:p>
            <a:pPr>
              <a:lnSpc>
                <a:spcPct val="100000"/>
              </a:lnSpc>
            </a:pPr>
            <a:br>
              <a:rPr sz="2400" dirty="0"/>
            </a:b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p:txBody>
      </p:sp>
      <p:grpSp>
        <p:nvGrpSpPr>
          <p:cNvPr id="3299" name="Group 3298">
            <a:extLst>
              <a:ext uri="{FF2B5EF4-FFF2-40B4-BE49-F238E27FC236}">
                <a16:creationId xmlns:a16="http://schemas.microsoft.com/office/drawing/2014/main" id="{3D8EBBF5-8DB7-5608-2BB2-496A391FFAA3}"/>
              </a:ext>
            </a:extLst>
          </p:cNvPr>
          <p:cNvGrpSpPr/>
          <p:nvPr/>
        </p:nvGrpSpPr>
        <p:grpSpPr>
          <a:xfrm>
            <a:off x="4653252" y="2472288"/>
            <a:ext cx="2214360" cy="351720"/>
            <a:chOff x="5159160" y="5764680"/>
            <a:chExt cx="2214360" cy="351720"/>
          </a:xfrm>
        </p:grpSpPr>
        <p:grpSp>
          <p:nvGrpSpPr>
            <p:cNvPr id="3300" name="Group 3299">
              <a:extLst>
                <a:ext uri="{FF2B5EF4-FFF2-40B4-BE49-F238E27FC236}">
                  <a16:creationId xmlns:a16="http://schemas.microsoft.com/office/drawing/2014/main" id="{30D6BA78-A7E6-0019-C660-2CEB22B97AA4}"/>
                </a:ext>
              </a:extLst>
            </p:cNvPr>
            <p:cNvGrpSpPr/>
            <p:nvPr/>
          </p:nvGrpSpPr>
          <p:grpSpPr>
            <a:xfrm>
              <a:off x="5159160" y="5764680"/>
              <a:ext cx="2214360" cy="351720"/>
              <a:chOff x="5159160" y="5764680"/>
              <a:chExt cx="2214360" cy="351720"/>
            </a:xfrm>
          </p:grpSpPr>
          <p:sp>
            <p:nvSpPr>
              <p:cNvPr id="3301" name="Freeform 3300">
                <a:extLst>
                  <a:ext uri="{FF2B5EF4-FFF2-40B4-BE49-F238E27FC236}">
                    <a16:creationId xmlns:a16="http://schemas.microsoft.com/office/drawing/2014/main" id="{96F045FF-3115-EC95-7483-BE1299649492}"/>
                  </a:ext>
                </a:extLst>
              </p:cNvPr>
              <p:cNvSpPr/>
              <p:nvPr/>
            </p:nvSpPr>
            <p:spPr>
              <a:xfrm>
                <a:off x="5163120" y="5782680"/>
                <a:ext cx="2192400" cy="315720"/>
              </a:xfrm>
              <a:custGeom>
                <a:avLst/>
                <a:gdLst>
                  <a:gd name="textAreaLeft" fmla="*/ 0 w 2192400"/>
                  <a:gd name="textAreaRight" fmla="*/ 2193480 w 2192400"/>
                  <a:gd name="textAreaTop" fmla="*/ 0 h 315720"/>
                  <a:gd name="textAreaBottom" fmla="*/ 316800 h 315720"/>
                </a:gdLst>
                <a:ahLst/>
                <a:cxnLst/>
                <a:rect l="textAreaLeft" t="textAreaTop" r="textAreaRight" b="textAreaBottom"/>
                <a:pathLst>
                  <a:path w="6093" h="880">
                    <a:moveTo>
                      <a:pt x="3045" y="880"/>
                    </a:moveTo>
                    <a:cubicBezTo>
                      <a:pt x="2030" y="880"/>
                      <a:pt x="1015" y="880"/>
                      <a:pt x="0" y="880"/>
                    </a:cubicBezTo>
                    <a:cubicBezTo>
                      <a:pt x="0" y="587"/>
                      <a:pt x="0" y="293"/>
                      <a:pt x="0" y="0"/>
                    </a:cubicBezTo>
                    <a:cubicBezTo>
                      <a:pt x="2031" y="0"/>
                      <a:pt x="4062" y="0"/>
                      <a:pt x="6093" y="0"/>
                    </a:cubicBezTo>
                    <a:cubicBezTo>
                      <a:pt x="6093" y="293"/>
                      <a:pt x="6093" y="587"/>
                      <a:pt x="6093" y="880"/>
                    </a:cubicBezTo>
                    <a:cubicBezTo>
                      <a:pt x="5077" y="880"/>
                      <a:pt x="4061" y="880"/>
                      <a:pt x="3045" y="88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3302" name="Freeform 3301">
                <a:extLst>
                  <a:ext uri="{FF2B5EF4-FFF2-40B4-BE49-F238E27FC236}">
                    <a16:creationId xmlns:a16="http://schemas.microsoft.com/office/drawing/2014/main" id="{D462F193-018F-E1BE-A2B5-75B124421A83}"/>
                  </a:ext>
                </a:extLst>
              </p:cNvPr>
              <p:cNvSpPr/>
              <p:nvPr/>
            </p:nvSpPr>
            <p:spPr>
              <a:xfrm>
                <a:off x="5159160" y="5877360"/>
                <a:ext cx="185400" cy="154800"/>
              </a:xfrm>
              <a:custGeom>
                <a:avLst/>
                <a:gdLst>
                  <a:gd name="textAreaLeft" fmla="*/ 0 w 185400"/>
                  <a:gd name="textAreaRight" fmla="*/ 186480 w 185400"/>
                  <a:gd name="textAreaTop" fmla="*/ 0 h 154800"/>
                  <a:gd name="textAreaBottom" fmla="*/ 155880 h 154800"/>
                </a:gdLst>
                <a:ahLst/>
                <a:cxnLst/>
                <a:rect l="textAreaLeft" t="textAreaTop" r="textAreaRight" b="textAreaBottom"/>
                <a:pathLst>
                  <a:path w="518" h="433">
                    <a:moveTo>
                      <a:pt x="470" y="56"/>
                    </a:moveTo>
                    <a:cubicBezTo>
                      <a:pt x="484" y="56"/>
                      <a:pt x="518" y="56"/>
                      <a:pt x="518" y="22"/>
                    </a:cubicBezTo>
                    <a:cubicBezTo>
                      <a:pt x="518" y="0"/>
                      <a:pt x="498" y="0"/>
                      <a:pt x="481" y="0"/>
                    </a:cubicBezTo>
                    <a:cubicBezTo>
                      <a:pt x="407" y="0"/>
                      <a:pt x="332" y="0"/>
                      <a:pt x="257" y="0"/>
                    </a:cubicBezTo>
                    <a:cubicBezTo>
                      <a:pt x="109" y="0"/>
                      <a:pt x="0" y="162"/>
                      <a:pt x="0" y="279"/>
                    </a:cubicBezTo>
                    <a:cubicBezTo>
                      <a:pt x="0" y="363"/>
                      <a:pt x="56" y="433"/>
                      <a:pt x="145" y="433"/>
                    </a:cubicBezTo>
                    <a:cubicBezTo>
                      <a:pt x="263" y="433"/>
                      <a:pt x="392" y="315"/>
                      <a:pt x="392" y="164"/>
                    </a:cubicBezTo>
                    <a:cubicBezTo>
                      <a:pt x="392" y="148"/>
                      <a:pt x="392" y="100"/>
                      <a:pt x="364" y="56"/>
                    </a:cubicBezTo>
                    <a:cubicBezTo>
                      <a:pt x="399" y="56"/>
                      <a:pt x="435" y="56"/>
                      <a:pt x="470" y="56"/>
                    </a:cubicBezTo>
                    <a:moveTo>
                      <a:pt x="148" y="410"/>
                    </a:moveTo>
                    <a:cubicBezTo>
                      <a:pt x="98" y="410"/>
                      <a:pt x="59" y="377"/>
                      <a:pt x="59" y="304"/>
                    </a:cubicBezTo>
                    <a:cubicBezTo>
                      <a:pt x="59" y="276"/>
                      <a:pt x="73" y="195"/>
                      <a:pt x="106" y="137"/>
                    </a:cubicBezTo>
                    <a:cubicBezTo>
                      <a:pt x="148" y="69"/>
                      <a:pt x="207" y="56"/>
                      <a:pt x="241" y="56"/>
                    </a:cubicBezTo>
                    <a:cubicBezTo>
                      <a:pt x="322" y="56"/>
                      <a:pt x="330" y="123"/>
                      <a:pt x="330" y="150"/>
                    </a:cubicBezTo>
                    <a:cubicBezTo>
                      <a:pt x="330" y="198"/>
                      <a:pt x="311" y="279"/>
                      <a:pt x="277" y="326"/>
                    </a:cubicBezTo>
                    <a:cubicBezTo>
                      <a:pt x="238" y="385"/>
                      <a:pt x="185" y="410"/>
                      <a:pt x="148" y="4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3" name="Freeform 3302">
                <a:extLst>
                  <a:ext uri="{FF2B5EF4-FFF2-40B4-BE49-F238E27FC236}">
                    <a16:creationId xmlns:a16="http://schemas.microsoft.com/office/drawing/2014/main" id="{8A4641EB-943F-C31F-D6A4-372090A9F768}"/>
                  </a:ext>
                </a:extLst>
              </p:cNvPr>
              <p:cNvSpPr/>
              <p:nvPr/>
            </p:nvSpPr>
            <p:spPr>
              <a:xfrm>
                <a:off x="5364720" y="5973840"/>
                <a:ext cx="97560" cy="109440"/>
              </a:xfrm>
              <a:custGeom>
                <a:avLst/>
                <a:gdLst>
                  <a:gd name="textAreaLeft" fmla="*/ 0 w 97560"/>
                  <a:gd name="textAreaRight" fmla="*/ 98640 w 97560"/>
                  <a:gd name="textAreaTop" fmla="*/ 0 h 109440"/>
                  <a:gd name="textAreaBottom" fmla="*/ 110520 h 109440"/>
                </a:gdLst>
                <a:ahLst/>
                <a:cxnLst/>
                <a:rect l="textAreaLeft" t="textAreaTop" r="textAreaRight" b="textAreaBottom"/>
                <a:pathLst>
                  <a:path w="274" h="307">
                    <a:moveTo>
                      <a:pt x="249" y="42"/>
                    </a:moveTo>
                    <a:cubicBezTo>
                      <a:pt x="232" y="47"/>
                      <a:pt x="221" y="61"/>
                      <a:pt x="221" y="75"/>
                    </a:cubicBezTo>
                    <a:cubicBezTo>
                      <a:pt x="221" y="92"/>
                      <a:pt x="232" y="98"/>
                      <a:pt x="243" y="98"/>
                    </a:cubicBezTo>
                    <a:cubicBezTo>
                      <a:pt x="249" y="98"/>
                      <a:pt x="274" y="92"/>
                      <a:pt x="274" y="58"/>
                    </a:cubicBezTo>
                    <a:cubicBezTo>
                      <a:pt x="274" y="14"/>
                      <a:pt x="227" y="0"/>
                      <a:pt x="185" y="0"/>
                    </a:cubicBezTo>
                    <a:cubicBezTo>
                      <a:pt x="75" y="0"/>
                      <a:pt x="59" y="78"/>
                      <a:pt x="59" y="98"/>
                    </a:cubicBezTo>
                    <a:cubicBezTo>
                      <a:pt x="59" y="123"/>
                      <a:pt x="73" y="139"/>
                      <a:pt x="81" y="148"/>
                    </a:cubicBezTo>
                    <a:cubicBezTo>
                      <a:pt x="101" y="162"/>
                      <a:pt x="112" y="165"/>
                      <a:pt x="159" y="173"/>
                    </a:cubicBezTo>
                    <a:cubicBezTo>
                      <a:pt x="173" y="176"/>
                      <a:pt x="218" y="184"/>
                      <a:pt x="218" y="218"/>
                    </a:cubicBezTo>
                    <a:cubicBezTo>
                      <a:pt x="218" y="229"/>
                      <a:pt x="210" y="257"/>
                      <a:pt x="182" y="273"/>
                    </a:cubicBezTo>
                    <a:cubicBezTo>
                      <a:pt x="154" y="287"/>
                      <a:pt x="120" y="287"/>
                      <a:pt x="112" y="287"/>
                    </a:cubicBezTo>
                    <a:cubicBezTo>
                      <a:pt x="84" y="287"/>
                      <a:pt x="45" y="282"/>
                      <a:pt x="31" y="259"/>
                    </a:cubicBezTo>
                    <a:cubicBezTo>
                      <a:pt x="53" y="257"/>
                      <a:pt x="67" y="240"/>
                      <a:pt x="67" y="220"/>
                    </a:cubicBezTo>
                    <a:cubicBezTo>
                      <a:pt x="67" y="204"/>
                      <a:pt x="56" y="195"/>
                      <a:pt x="42" y="195"/>
                    </a:cubicBezTo>
                    <a:cubicBezTo>
                      <a:pt x="22" y="195"/>
                      <a:pt x="0" y="212"/>
                      <a:pt x="0" y="240"/>
                    </a:cubicBezTo>
                    <a:cubicBezTo>
                      <a:pt x="0" y="282"/>
                      <a:pt x="45" y="307"/>
                      <a:pt x="112" y="307"/>
                    </a:cubicBezTo>
                    <a:cubicBezTo>
                      <a:pt x="238" y="307"/>
                      <a:pt x="263" y="220"/>
                      <a:pt x="263" y="195"/>
                    </a:cubicBezTo>
                    <a:cubicBezTo>
                      <a:pt x="263" y="131"/>
                      <a:pt x="193" y="120"/>
                      <a:pt x="168" y="114"/>
                    </a:cubicBezTo>
                    <a:cubicBezTo>
                      <a:pt x="159" y="111"/>
                      <a:pt x="143" y="111"/>
                      <a:pt x="140" y="109"/>
                    </a:cubicBezTo>
                    <a:cubicBezTo>
                      <a:pt x="115" y="103"/>
                      <a:pt x="101" y="89"/>
                      <a:pt x="101" y="75"/>
                    </a:cubicBezTo>
                    <a:cubicBezTo>
                      <a:pt x="101" y="58"/>
                      <a:pt x="115" y="39"/>
                      <a:pt x="129" y="30"/>
                    </a:cubicBezTo>
                    <a:cubicBezTo>
                      <a:pt x="148" y="19"/>
                      <a:pt x="171" y="17"/>
                      <a:pt x="185" y="17"/>
                    </a:cubicBezTo>
                    <a:cubicBezTo>
                      <a:pt x="199" y="17"/>
                      <a:pt x="232" y="19"/>
                      <a:pt x="249" y="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4" name="Freeform 3303">
                <a:extLst>
                  <a:ext uri="{FF2B5EF4-FFF2-40B4-BE49-F238E27FC236}">
                    <a16:creationId xmlns:a16="http://schemas.microsoft.com/office/drawing/2014/main" id="{BC53AB72-28FC-F88F-00DF-E9C96DE6B3FB}"/>
                  </a:ext>
                </a:extLst>
              </p:cNvPr>
              <p:cNvSpPr/>
              <p:nvPr/>
            </p:nvSpPr>
            <p:spPr>
              <a:xfrm>
                <a:off x="5533920" y="576468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87" y="824"/>
                      <a:pt x="56" y="639"/>
                      <a:pt x="56" y="491"/>
                    </a:cubicBezTo>
                    <a:cubicBezTo>
                      <a:pt x="56" y="318"/>
                      <a:pt x="95" y="148"/>
                      <a:pt x="216" y="28"/>
                    </a:cubicBezTo>
                    <a:cubicBezTo>
                      <a:pt x="227" y="14"/>
                      <a:pt x="227" y="14"/>
                      <a:pt x="227" y="11"/>
                    </a:cubicBezTo>
                    <a:cubicBezTo>
                      <a:pt x="227" y="3"/>
                      <a:pt x="224" y="0"/>
                      <a:pt x="218" y="0"/>
                    </a:cubicBezTo>
                    <a:cubicBezTo>
                      <a:pt x="207" y="0"/>
                      <a:pt x="120" y="67"/>
                      <a:pt x="62" y="193"/>
                    </a:cubicBezTo>
                    <a:cubicBezTo>
                      <a:pt x="11" y="299"/>
                      <a:pt x="0" y="408"/>
                      <a:pt x="0" y="491"/>
                    </a:cubicBezTo>
                    <a:cubicBezTo>
                      <a:pt x="0" y="567"/>
                      <a:pt x="11" y="684"/>
                      <a:pt x="64" y="796"/>
                    </a:cubicBezTo>
                    <a:cubicBezTo>
                      <a:pt x="123" y="916"/>
                      <a:pt x="207" y="980"/>
                      <a:pt x="218"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5" name="Freeform 3304">
                <a:extLst>
                  <a:ext uri="{FF2B5EF4-FFF2-40B4-BE49-F238E27FC236}">
                    <a16:creationId xmlns:a16="http://schemas.microsoft.com/office/drawing/2014/main" id="{B8A1CE95-E376-FA96-E451-CB13F1C8815B}"/>
                  </a:ext>
                </a:extLst>
              </p:cNvPr>
              <p:cNvSpPr/>
              <p:nvPr/>
            </p:nvSpPr>
            <p:spPr>
              <a:xfrm>
                <a:off x="5646600" y="5873400"/>
                <a:ext cx="154080" cy="158760"/>
              </a:xfrm>
              <a:custGeom>
                <a:avLst/>
                <a:gdLst>
                  <a:gd name="textAreaLeft" fmla="*/ 0 w 154080"/>
                  <a:gd name="textAreaRight" fmla="*/ 155160 w 154080"/>
                  <a:gd name="textAreaTop" fmla="*/ 0 h 158760"/>
                  <a:gd name="textAreaBottom" fmla="*/ 159840 h 158760"/>
                </a:gdLst>
                <a:ahLst/>
                <a:cxnLst/>
                <a:rect l="textAreaLeft" t="textAreaTop" r="textAreaRight" b="textAreaBottom"/>
                <a:pathLst>
                  <a:path w="431" h="444">
                    <a:moveTo>
                      <a:pt x="431" y="69"/>
                    </a:moveTo>
                    <a:cubicBezTo>
                      <a:pt x="431" y="16"/>
                      <a:pt x="406" y="0"/>
                      <a:pt x="389" y="0"/>
                    </a:cubicBezTo>
                    <a:cubicBezTo>
                      <a:pt x="364" y="0"/>
                      <a:pt x="339" y="25"/>
                      <a:pt x="339" y="47"/>
                    </a:cubicBezTo>
                    <a:cubicBezTo>
                      <a:pt x="339" y="61"/>
                      <a:pt x="345" y="67"/>
                      <a:pt x="356" y="78"/>
                    </a:cubicBezTo>
                    <a:cubicBezTo>
                      <a:pt x="375" y="97"/>
                      <a:pt x="389" y="122"/>
                      <a:pt x="389" y="156"/>
                    </a:cubicBezTo>
                    <a:cubicBezTo>
                      <a:pt x="389" y="198"/>
                      <a:pt x="331" y="421"/>
                      <a:pt x="213" y="421"/>
                    </a:cubicBezTo>
                    <a:cubicBezTo>
                      <a:pt x="166" y="421"/>
                      <a:pt x="140" y="388"/>
                      <a:pt x="140" y="337"/>
                    </a:cubicBezTo>
                    <a:cubicBezTo>
                      <a:pt x="140" y="282"/>
                      <a:pt x="168" y="212"/>
                      <a:pt x="199" y="128"/>
                    </a:cubicBezTo>
                    <a:cubicBezTo>
                      <a:pt x="205" y="114"/>
                      <a:pt x="210" y="100"/>
                      <a:pt x="210" y="80"/>
                    </a:cubicBezTo>
                    <a:cubicBezTo>
                      <a:pt x="210" y="36"/>
                      <a:pt x="180" y="0"/>
                      <a:pt x="129" y="0"/>
                    </a:cubicBezTo>
                    <a:cubicBezTo>
                      <a:pt x="37" y="0"/>
                      <a:pt x="0" y="142"/>
                      <a:pt x="0" y="150"/>
                    </a:cubicBezTo>
                    <a:cubicBezTo>
                      <a:pt x="0" y="161"/>
                      <a:pt x="9" y="161"/>
                      <a:pt x="12" y="161"/>
                    </a:cubicBezTo>
                    <a:cubicBezTo>
                      <a:pt x="23" y="161"/>
                      <a:pt x="23" y="159"/>
                      <a:pt x="28" y="142"/>
                    </a:cubicBezTo>
                    <a:cubicBezTo>
                      <a:pt x="56" y="44"/>
                      <a:pt x="98" y="22"/>
                      <a:pt x="126" y="22"/>
                    </a:cubicBezTo>
                    <a:cubicBezTo>
                      <a:pt x="135" y="22"/>
                      <a:pt x="152" y="22"/>
                      <a:pt x="152" y="53"/>
                    </a:cubicBezTo>
                    <a:cubicBezTo>
                      <a:pt x="152" y="78"/>
                      <a:pt x="140" y="103"/>
                      <a:pt x="135" y="122"/>
                    </a:cubicBezTo>
                    <a:cubicBezTo>
                      <a:pt x="93" y="234"/>
                      <a:pt x="79" y="279"/>
                      <a:pt x="79" y="323"/>
                    </a:cubicBezTo>
                    <a:cubicBezTo>
                      <a:pt x="79" y="427"/>
                      <a:pt x="166" y="444"/>
                      <a:pt x="210" y="444"/>
                    </a:cubicBezTo>
                    <a:cubicBezTo>
                      <a:pt x="375" y="444"/>
                      <a:pt x="431" y="120"/>
                      <a:pt x="431"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6" name="Freeform 3305">
                <a:extLst>
                  <a:ext uri="{FF2B5EF4-FFF2-40B4-BE49-F238E27FC236}">
                    <a16:creationId xmlns:a16="http://schemas.microsoft.com/office/drawing/2014/main" id="{6A399D02-DB70-1E2F-407A-EACB8209806D}"/>
                  </a:ext>
                </a:extLst>
              </p:cNvPr>
              <p:cNvSpPr/>
              <p:nvPr/>
            </p:nvSpPr>
            <p:spPr>
              <a:xfrm>
                <a:off x="5819040" y="5973840"/>
                <a:ext cx="114840" cy="109440"/>
              </a:xfrm>
              <a:custGeom>
                <a:avLst/>
                <a:gdLst>
                  <a:gd name="textAreaLeft" fmla="*/ 0 w 114840"/>
                  <a:gd name="textAreaRight" fmla="*/ 115920 w 114840"/>
                  <a:gd name="textAreaTop" fmla="*/ 0 h 109440"/>
                  <a:gd name="textAreaBottom" fmla="*/ 110520 h 109440"/>
                </a:gdLst>
                <a:ahLst/>
                <a:cxnLst/>
                <a:rect l="textAreaLeft" t="textAreaTop" r="textAreaRight" b="textAreaBottom"/>
                <a:pathLst>
                  <a:path w="322" h="307">
                    <a:moveTo>
                      <a:pt x="132" y="162"/>
                    </a:moveTo>
                    <a:cubicBezTo>
                      <a:pt x="132" y="159"/>
                      <a:pt x="148" y="98"/>
                      <a:pt x="148" y="92"/>
                    </a:cubicBezTo>
                    <a:cubicBezTo>
                      <a:pt x="151" y="86"/>
                      <a:pt x="171" y="53"/>
                      <a:pt x="193" y="36"/>
                    </a:cubicBezTo>
                    <a:cubicBezTo>
                      <a:pt x="199" y="30"/>
                      <a:pt x="218" y="17"/>
                      <a:pt x="249" y="17"/>
                    </a:cubicBezTo>
                    <a:cubicBezTo>
                      <a:pt x="255" y="17"/>
                      <a:pt x="271" y="19"/>
                      <a:pt x="285" y="28"/>
                    </a:cubicBezTo>
                    <a:cubicBezTo>
                      <a:pt x="263" y="33"/>
                      <a:pt x="255" y="53"/>
                      <a:pt x="255" y="64"/>
                    </a:cubicBezTo>
                    <a:cubicBezTo>
                      <a:pt x="255" y="81"/>
                      <a:pt x="266" y="89"/>
                      <a:pt x="283" y="89"/>
                    </a:cubicBezTo>
                    <a:cubicBezTo>
                      <a:pt x="299" y="89"/>
                      <a:pt x="322" y="78"/>
                      <a:pt x="322" y="47"/>
                    </a:cubicBezTo>
                    <a:cubicBezTo>
                      <a:pt x="322" y="14"/>
                      <a:pt x="283" y="0"/>
                      <a:pt x="249" y="0"/>
                    </a:cubicBezTo>
                    <a:cubicBezTo>
                      <a:pt x="213" y="0"/>
                      <a:pt x="182" y="14"/>
                      <a:pt x="151" y="47"/>
                    </a:cubicBezTo>
                    <a:cubicBezTo>
                      <a:pt x="140" y="5"/>
                      <a:pt x="98" y="0"/>
                      <a:pt x="81" y="0"/>
                    </a:cubicBezTo>
                    <a:cubicBezTo>
                      <a:pt x="56" y="0"/>
                      <a:pt x="39" y="14"/>
                      <a:pt x="28" y="33"/>
                    </a:cubicBezTo>
                    <a:cubicBezTo>
                      <a:pt x="11" y="61"/>
                      <a:pt x="0" y="100"/>
                      <a:pt x="0" y="103"/>
                    </a:cubicBezTo>
                    <a:cubicBezTo>
                      <a:pt x="0" y="111"/>
                      <a:pt x="11" y="111"/>
                      <a:pt x="14" y="111"/>
                    </a:cubicBezTo>
                    <a:cubicBezTo>
                      <a:pt x="22" y="111"/>
                      <a:pt x="22" y="111"/>
                      <a:pt x="28" y="92"/>
                    </a:cubicBezTo>
                    <a:cubicBezTo>
                      <a:pt x="39" y="50"/>
                      <a:pt x="50" y="17"/>
                      <a:pt x="78" y="17"/>
                    </a:cubicBezTo>
                    <a:cubicBezTo>
                      <a:pt x="95" y="17"/>
                      <a:pt x="101" y="33"/>
                      <a:pt x="101" y="50"/>
                    </a:cubicBezTo>
                    <a:cubicBezTo>
                      <a:pt x="101" y="64"/>
                      <a:pt x="95" y="91"/>
                      <a:pt x="90" y="109"/>
                    </a:cubicBezTo>
                    <a:cubicBezTo>
                      <a:pt x="84" y="127"/>
                      <a:pt x="78" y="153"/>
                      <a:pt x="76" y="170"/>
                    </a:cubicBezTo>
                    <a:cubicBezTo>
                      <a:pt x="68" y="199"/>
                      <a:pt x="61" y="228"/>
                      <a:pt x="53" y="257"/>
                    </a:cubicBezTo>
                    <a:cubicBezTo>
                      <a:pt x="50" y="265"/>
                      <a:pt x="48" y="275"/>
                      <a:pt x="45" y="285"/>
                    </a:cubicBezTo>
                    <a:cubicBezTo>
                      <a:pt x="45" y="301"/>
                      <a:pt x="59" y="307"/>
                      <a:pt x="70" y="307"/>
                    </a:cubicBezTo>
                    <a:cubicBezTo>
                      <a:pt x="81" y="307"/>
                      <a:pt x="92" y="301"/>
                      <a:pt x="98" y="287"/>
                    </a:cubicBezTo>
                    <a:cubicBezTo>
                      <a:pt x="101" y="285"/>
                      <a:pt x="109" y="254"/>
                      <a:pt x="112" y="237"/>
                    </a:cubicBezTo>
                    <a:cubicBezTo>
                      <a:pt x="119" y="212"/>
                      <a:pt x="125" y="187"/>
                      <a:pt x="132"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7" name="Freeform 3306">
                <a:extLst>
                  <a:ext uri="{FF2B5EF4-FFF2-40B4-BE49-F238E27FC236}">
                    <a16:creationId xmlns:a16="http://schemas.microsoft.com/office/drawing/2014/main" id="{04D8DFBC-F34A-A19E-F014-594217E21D68}"/>
                  </a:ext>
                </a:extLst>
              </p:cNvPr>
              <p:cNvSpPr/>
              <p:nvPr/>
            </p:nvSpPr>
            <p:spPr>
              <a:xfrm>
                <a:off x="5984280" y="5764680"/>
                <a:ext cx="81360" cy="351720"/>
              </a:xfrm>
              <a:custGeom>
                <a:avLst/>
                <a:gdLst>
                  <a:gd name="textAreaLeft" fmla="*/ 0 w 81360"/>
                  <a:gd name="textAreaRight" fmla="*/ 82440 w 81360"/>
                  <a:gd name="textAreaTop" fmla="*/ 0 h 351720"/>
                  <a:gd name="textAreaBottom" fmla="*/ 352800 h 351720"/>
                </a:gdLst>
                <a:ahLst/>
                <a:cxnLst/>
                <a:rect l="textAreaLeft" t="textAreaTop" r="textAreaRight" b="textAreaBottom"/>
                <a:pathLst>
                  <a:path w="229" h="980">
                    <a:moveTo>
                      <a:pt x="229" y="491"/>
                    </a:moveTo>
                    <a:cubicBezTo>
                      <a:pt x="229" y="413"/>
                      <a:pt x="218" y="296"/>
                      <a:pt x="165" y="184"/>
                    </a:cubicBezTo>
                    <a:cubicBezTo>
                      <a:pt x="106" y="64"/>
                      <a:pt x="22" y="0"/>
                      <a:pt x="11" y="0"/>
                    </a:cubicBezTo>
                    <a:cubicBezTo>
                      <a:pt x="6" y="0"/>
                      <a:pt x="0" y="5"/>
                      <a:pt x="0" y="11"/>
                    </a:cubicBezTo>
                    <a:cubicBezTo>
                      <a:pt x="0" y="14"/>
                      <a:pt x="0" y="14"/>
                      <a:pt x="20" y="33"/>
                    </a:cubicBezTo>
                    <a:cubicBezTo>
                      <a:pt x="118" y="128"/>
                      <a:pt x="174" y="285"/>
                      <a:pt x="174" y="491"/>
                    </a:cubicBezTo>
                    <a:cubicBezTo>
                      <a:pt x="174" y="656"/>
                      <a:pt x="137" y="829"/>
                      <a:pt x="14" y="952"/>
                    </a:cubicBezTo>
                    <a:cubicBezTo>
                      <a:pt x="0" y="966"/>
                      <a:pt x="0" y="966"/>
                      <a:pt x="0" y="969"/>
                    </a:cubicBezTo>
                    <a:cubicBezTo>
                      <a:pt x="0" y="975"/>
                      <a:pt x="6" y="980"/>
                      <a:pt x="11" y="980"/>
                    </a:cubicBezTo>
                    <a:cubicBezTo>
                      <a:pt x="22" y="980"/>
                      <a:pt x="109" y="913"/>
                      <a:pt x="168" y="787"/>
                    </a:cubicBezTo>
                    <a:cubicBezTo>
                      <a:pt x="218" y="681"/>
                      <a:pt x="229" y="572"/>
                      <a:pt x="229"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8" name="Freeform 3307">
                <a:extLst>
                  <a:ext uri="{FF2B5EF4-FFF2-40B4-BE49-F238E27FC236}">
                    <a16:creationId xmlns:a16="http://schemas.microsoft.com/office/drawing/2014/main" id="{F57CA913-68D2-3495-B87C-190A2498F201}"/>
                  </a:ext>
                </a:extLst>
              </p:cNvPr>
              <p:cNvSpPr/>
              <p:nvPr/>
            </p:nvSpPr>
            <p:spPr>
              <a:xfrm>
                <a:off x="6121440" y="5764680"/>
                <a:ext cx="136800" cy="351720"/>
              </a:xfrm>
              <a:custGeom>
                <a:avLst/>
                <a:gdLst>
                  <a:gd name="textAreaLeft" fmla="*/ 0 w 136800"/>
                  <a:gd name="textAreaRight" fmla="*/ 137880 w 136800"/>
                  <a:gd name="textAreaTop" fmla="*/ 0 h 351720"/>
                  <a:gd name="textAreaBottom" fmla="*/ 352800 h 351720"/>
                </a:gdLst>
                <a:ahLst/>
                <a:cxnLst/>
                <a:rect l="textAreaLeft" t="textAreaTop" r="textAreaRight" b="textAreaBottom"/>
                <a:pathLst>
                  <a:path w="383" h="980">
                    <a:moveTo>
                      <a:pt x="377" y="39"/>
                    </a:moveTo>
                    <a:cubicBezTo>
                      <a:pt x="383" y="25"/>
                      <a:pt x="383" y="22"/>
                      <a:pt x="383" y="19"/>
                    </a:cubicBezTo>
                    <a:cubicBezTo>
                      <a:pt x="383" y="8"/>
                      <a:pt x="375" y="0"/>
                      <a:pt x="363" y="0"/>
                    </a:cubicBezTo>
                    <a:cubicBezTo>
                      <a:pt x="358" y="0"/>
                      <a:pt x="349" y="3"/>
                      <a:pt x="347" y="8"/>
                    </a:cubicBezTo>
                    <a:cubicBezTo>
                      <a:pt x="233" y="319"/>
                      <a:pt x="119" y="630"/>
                      <a:pt x="5" y="941"/>
                    </a:cubicBezTo>
                    <a:cubicBezTo>
                      <a:pt x="0" y="955"/>
                      <a:pt x="0" y="958"/>
                      <a:pt x="0" y="961"/>
                    </a:cubicBezTo>
                    <a:cubicBezTo>
                      <a:pt x="0" y="972"/>
                      <a:pt x="11" y="980"/>
                      <a:pt x="19" y="980"/>
                    </a:cubicBezTo>
                    <a:cubicBezTo>
                      <a:pt x="33" y="980"/>
                      <a:pt x="36" y="972"/>
                      <a:pt x="42" y="955"/>
                    </a:cubicBezTo>
                    <a:cubicBezTo>
                      <a:pt x="154" y="650"/>
                      <a:pt x="265" y="344"/>
                      <a:pt x="377"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09" name="Freeform 3308">
                <a:extLst>
                  <a:ext uri="{FF2B5EF4-FFF2-40B4-BE49-F238E27FC236}">
                    <a16:creationId xmlns:a16="http://schemas.microsoft.com/office/drawing/2014/main" id="{91402DAB-47FB-0363-7FBB-CBEDBF02C176}"/>
                  </a:ext>
                </a:extLst>
              </p:cNvPr>
              <p:cNvSpPr/>
              <p:nvPr/>
            </p:nvSpPr>
            <p:spPr>
              <a:xfrm>
                <a:off x="6348960" y="5873400"/>
                <a:ext cx="276120" cy="154440"/>
              </a:xfrm>
              <a:custGeom>
                <a:avLst/>
                <a:gdLst>
                  <a:gd name="textAreaLeft" fmla="*/ 0 w 276120"/>
                  <a:gd name="textAreaRight" fmla="*/ 277200 w 276120"/>
                  <a:gd name="textAreaTop" fmla="*/ 0 h 154440"/>
                  <a:gd name="textAreaBottom" fmla="*/ 155520 h 154440"/>
                </a:gdLst>
                <a:ahLst/>
                <a:cxnLst/>
                <a:rect l="textAreaLeft" t="textAreaTop" r="textAreaRight" b="textAreaBottom"/>
                <a:pathLst>
                  <a:path w="770" h="432">
                    <a:moveTo>
                      <a:pt x="78" y="97"/>
                    </a:moveTo>
                    <a:cubicBezTo>
                      <a:pt x="78" y="185"/>
                      <a:pt x="78" y="272"/>
                      <a:pt x="78" y="360"/>
                    </a:cubicBezTo>
                    <a:cubicBezTo>
                      <a:pt x="78" y="402"/>
                      <a:pt x="67" y="402"/>
                      <a:pt x="0" y="402"/>
                    </a:cubicBezTo>
                    <a:cubicBezTo>
                      <a:pt x="0" y="412"/>
                      <a:pt x="0" y="422"/>
                      <a:pt x="0" y="432"/>
                    </a:cubicBezTo>
                    <a:cubicBezTo>
                      <a:pt x="36" y="432"/>
                      <a:pt x="87" y="430"/>
                      <a:pt x="112" y="430"/>
                    </a:cubicBezTo>
                    <a:cubicBezTo>
                      <a:pt x="137" y="430"/>
                      <a:pt x="190" y="432"/>
                      <a:pt x="224" y="432"/>
                    </a:cubicBezTo>
                    <a:cubicBezTo>
                      <a:pt x="224" y="422"/>
                      <a:pt x="224" y="412"/>
                      <a:pt x="224" y="402"/>
                    </a:cubicBezTo>
                    <a:cubicBezTo>
                      <a:pt x="157" y="402"/>
                      <a:pt x="146" y="402"/>
                      <a:pt x="146" y="360"/>
                    </a:cubicBezTo>
                    <a:cubicBezTo>
                      <a:pt x="146" y="299"/>
                      <a:pt x="146" y="239"/>
                      <a:pt x="146" y="178"/>
                    </a:cubicBezTo>
                    <a:cubicBezTo>
                      <a:pt x="146" y="78"/>
                      <a:pt x="216" y="22"/>
                      <a:pt x="280" y="22"/>
                    </a:cubicBezTo>
                    <a:cubicBezTo>
                      <a:pt x="342" y="22"/>
                      <a:pt x="353" y="75"/>
                      <a:pt x="353" y="131"/>
                    </a:cubicBezTo>
                    <a:cubicBezTo>
                      <a:pt x="353" y="207"/>
                      <a:pt x="353" y="283"/>
                      <a:pt x="353" y="360"/>
                    </a:cubicBezTo>
                    <a:cubicBezTo>
                      <a:pt x="353" y="402"/>
                      <a:pt x="342" y="402"/>
                      <a:pt x="274" y="402"/>
                    </a:cubicBezTo>
                    <a:cubicBezTo>
                      <a:pt x="274" y="412"/>
                      <a:pt x="274" y="422"/>
                      <a:pt x="274" y="432"/>
                    </a:cubicBezTo>
                    <a:cubicBezTo>
                      <a:pt x="308" y="432"/>
                      <a:pt x="358" y="430"/>
                      <a:pt x="386" y="430"/>
                    </a:cubicBezTo>
                    <a:cubicBezTo>
                      <a:pt x="411" y="430"/>
                      <a:pt x="462" y="432"/>
                      <a:pt x="495" y="432"/>
                    </a:cubicBezTo>
                    <a:cubicBezTo>
                      <a:pt x="495" y="422"/>
                      <a:pt x="495" y="412"/>
                      <a:pt x="495" y="402"/>
                    </a:cubicBezTo>
                    <a:cubicBezTo>
                      <a:pt x="431" y="402"/>
                      <a:pt x="420" y="402"/>
                      <a:pt x="420" y="360"/>
                    </a:cubicBezTo>
                    <a:cubicBezTo>
                      <a:pt x="420" y="299"/>
                      <a:pt x="420" y="239"/>
                      <a:pt x="420" y="178"/>
                    </a:cubicBezTo>
                    <a:cubicBezTo>
                      <a:pt x="420" y="78"/>
                      <a:pt x="490" y="22"/>
                      <a:pt x="551" y="22"/>
                    </a:cubicBezTo>
                    <a:cubicBezTo>
                      <a:pt x="613" y="22"/>
                      <a:pt x="624" y="75"/>
                      <a:pt x="624" y="131"/>
                    </a:cubicBezTo>
                    <a:cubicBezTo>
                      <a:pt x="624" y="207"/>
                      <a:pt x="624" y="283"/>
                      <a:pt x="624" y="360"/>
                    </a:cubicBezTo>
                    <a:cubicBezTo>
                      <a:pt x="624" y="402"/>
                      <a:pt x="613" y="402"/>
                      <a:pt x="549" y="402"/>
                    </a:cubicBezTo>
                    <a:cubicBezTo>
                      <a:pt x="549" y="412"/>
                      <a:pt x="549" y="422"/>
                      <a:pt x="549" y="432"/>
                    </a:cubicBezTo>
                    <a:cubicBezTo>
                      <a:pt x="582" y="432"/>
                      <a:pt x="633" y="430"/>
                      <a:pt x="658" y="430"/>
                    </a:cubicBezTo>
                    <a:cubicBezTo>
                      <a:pt x="686" y="430"/>
                      <a:pt x="736" y="432"/>
                      <a:pt x="770" y="432"/>
                    </a:cubicBezTo>
                    <a:cubicBezTo>
                      <a:pt x="770" y="422"/>
                      <a:pt x="770" y="412"/>
                      <a:pt x="770" y="402"/>
                    </a:cubicBezTo>
                    <a:cubicBezTo>
                      <a:pt x="719" y="402"/>
                      <a:pt x="694" y="402"/>
                      <a:pt x="691" y="374"/>
                    </a:cubicBezTo>
                    <a:cubicBezTo>
                      <a:pt x="691" y="311"/>
                      <a:pt x="691" y="249"/>
                      <a:pt x="691" y="187"/>
                    </a:cubicBezTo>
                    <a:cubicBezTo>
                      <a:pt x="691" y="103"/>
                      <a:pt x="691" y="72"/>
                      <a:pt x="663" y="36"/>
                    </a:cubicBezTo>
                    <a:cubicBezTo>
                      <a:pt x="649" y="19"/>
                      <a:pt x="616" y="0"/>
                      <a:pt x="560" y="0"/>
                    </a:cubicBezTo>
                    <a:cubicBezTo>
                      <a:pt x="476" y="0"/>
                      <a:pt x="434" y="58"/>
                      <a:pt x="417" y="97"/>
                    </a:cubicBezTo>
                    <a:cubicBezTo>
                      <a:pt x="403" y="11"/>
                      <a:pt x="330" y="0"/>
                      <a:pt x="286" y="0"/>
                    </a:cubicBezTo>
                    <a:cubicBezTo>
                      <a:pt x="213" y="0"/>
                      <a:pt x="168" y="41"/>
                      <a:pt x="140" y="103"/>
                    </a:cubicBezTo>
                    <a:cubicBezTo>
                      <a:pt x="140" y="68"/>
                      <a:pt x="140" y="34"/>
                      <a:pt x="140" y="0"/>
                    </a:cubicBezTo>
                    <a:cubicBezTo>
                      <a:pt x="93" y="3"/>
                      <a:pt x="47" y="7"/>
                      <a:pt x="0" y="11"/>
                    </a:cubicBezTo>
                    <a:cubicBezTo>
                      <a:pt x="0" y="21"/>
                      <a:pt x="0" y="31"/>
                      <a:pt x="0" y="41"/>
                    </a:cubicBezTo>
                    <a:cubicBezTo>
                      <a:pt x="70" y="41"/>
                      <a:pt x="78" y="47"/>
                      <a:pt x="78" y="9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0" name="Freeform 3309">
                <a:extLst>
                  <a:ext uri="{FF2B5EF4-FFF2-40B4-BE49-F238E27FC236}">
                    <a16:creationId xmlns:a16="http://schemas.microsoft.com/office/drawing/2014/main" id="{96C045F1-80C5-C9B2-8EB9-73EE3FF3C2EE}"/>
                  </a:ext>
                </a:extLst>
              </p:cNvPr>
              <p:cNvSpPr/>
              <p:nvPr/>
            </p:nvSpPr>
            <p:spPr>
              <a:xfrm>
                <a:off x="6648120" y="5871240"/>
                <a:ext cx="158040" cy="160920"/>
              </a:xfrm>
              <a:custGeom>
                <a:avLst/>
                <a:gdLst>
                  <a:gd name="textAreaLeft" fmla="*/ 0 w 158040"/>
                  <a:gd name="textAreaRight" fmla="*/ 159120 w 158040"/>
                  <a:gd name="textAreaTop" fmla="*/ 0 h 160920"/>
                  <a:gd name="textAreaBottom" fmla="*/ 162000 h 160920"/>
                </a:gdLst>
                <a:ahLst/>
                <a:cxnLst/>
                <a:rect l="textAreaLeft" t="textAreaTop" r="textAreaRight" b="textAreaBottom"/>
                <a:pathLst>
                  <a:path w="442" h="450">
                    <a:moveTo>
                      <a:pt x="286" y="366"/>
                    </a:moveTo>
                    <a:cubicBezTo>
                      <a:pt x="289" y="405"/>
                      <a:pt x="316" y="444"/>
                      <a:pt x="361" y="444"/>
                    </a:cubicBezTo>
                    <a:cubicBezTo>
                      <a:pt x="384" y="444"/>
                      <a:pt x="442" y="430"/>
                      <a:pt x="442" y="352"/>
                    </a:cubicBezTo>
                    <a:cubicBezTo>
                      <a:pt x="442" y="333"/>
                      <a:pt x="442" y="315"/>
                      <a:pt x="442" y="296"/>
                    </a:cubicBezTo>
                    <a:cubicBezTo>
                      <a:pt x="434" y="296"/>
                      <a:pt x="426" y="296"/>
                      <a:pt x="417" y="296"/>
                    </a:cubicBezTo>
                    <a:cubicBezTo>
                      <a:pt x="417" y="315"/>
                      <a:pt x="417" y="333"/>
                      <a:pt x="417" y="352"/>
                    </a:cubicBezTo>
                    <a:cubicBezTo>
                      <a:pt x="417" y="408"/>
                      <a:pt x="395" y="413"/>
                      <a:pt x="384" y="413"/>
                    </a:cubicBezTo>
                    <a:cubicBezTo>
                      <a:pt x="350" y="413"/>
                      <a:pt x="347" y="371"/>
                      <a:pt x="347" y="366"/>
                    </a:cubicBezTo>
                    <a:cubicBezTo>
                      <a:pt x="347" y="301"/>
                      <a:pt x="347" y="235"/>
                      <a:pt x="347" y="170"/>
                    </a:cubicBezTo>
                    <a:cubicBezTo>
                      <a:pt x="347" y="128"/>
                      <a:pt x="347" y="89"/>
                      <a:pt x="311" y="53"/>
                    </a:cubicBezTo>
                    <a:cubicBezTo>
                      <a:pt x="272" y="17"/>
                      <a:pt x="224" y="0"/>
                      <a:pt x="177" y="0"/>
                    </a:cubicBezTo>
                    <a:cubicBezTo>
                      <a:pt x="95" y="0"/>
                      <a:pt x="28" y="47"/>
                      <a:pt x="28" y="112"/>
                    </a:cubicBezTo>
                    <a:cubicBezTo>
                      <a:pt x="28" y="140"/>
                      <a:pt x="48" y="156"/>
                      <a:pt x="73" y="156"/>
                    </a:cubicBezTo>
                    <a:cubicBezTo>
                      <a:pt x="101" y="156"/>
                      <a:pt x="118" y="137"/>
                      <a:pt x="118" y="112"/>
                    </a:cubicBezTo>
                    <a:cubicBezTo>
                      <a:pt x="118" y="100"/>
                      <a:pt x="112" y="67"/>
                      <a:pt x="67" y="67"/>
                    </a:cubicBezTo>
                    <a:cubicBezTo>
                      <a:pt x="95" y="33"/>
                      <a:pt x="143" y="22"/>
                      <a:pt x="174" y="22"/>
                    </a:cubicBezTo>
                    <a:cubicBezTo>
                      <a:pt x="221" y="22"/>
                      <a:pt x="277" y="59"/>
                      <a:pt x="277" y="148"/>
                    </a:cubicBezTo>
                    <a:cubicBezTo>
                      <a:pt x="277" y="160"/>
                      <a:pt x="277" y="172"/>
                      <a:pt x="277" y="184"/>
                    </a:cubicBezTo>
                    <a:cubicBezTo>
                      <a:pt x="230" y="187"/>
                      <a:pt x="160" y="190"/>
                      <a:pt x="98" y="218"/>
                    </a:cubicBezTo>
                    <a:cubicBezTo>
                      <a:pt x="23" y="251"/>
                      <a:pt x="0" y="302"/>
                      <a:pt x="0" y="346"/>
                    </a:cubicBezTo>
                    <a:cubicBezTo>
                      <a:pt x="0" y="424"/>
                      <a:pt x="95" y="450"/>
                      <a:pt x="157" y="450"/>
                    </a:cubicBezTo>
                    <a:cubicBezTo>
                      <a:pt x="221" y="450"/>
                      <a:pt x="266" y="410"/>
                      <a:pt x="286" y="366"/>
                    </a:cubicBezTo>
                    <a:moveTo>
                      <a:pt x="277" y="204"/>
                    </a:moveTo>
                    <a:cubicBezTo>
                      <a:pt x="277" y="236"/>
                      <a:pt x="277" y="269"/>
                      <a:pt x="277" y="302"/>
                    </a:cubicBezTo>
                    <a:cubicBezTo>
                      <a:pt x="277" y="394"/>
                      <a:pt x="207" y="427"/>
                      <a:pt x="163" y="427"/>
                    </a:cubicBezTo>
                    <a:cubicBezTo>
                      <a:pt x="115" y="427"/>
                      <a:pt x="76" y="394"/>
                      <a:pt x="76" y="343"/>
                    </a:cubicBezTo>
                    <a:cubicBezTo>
                      <a:pt x="76" y="290"/>
                      <a:pt x="118" y="209"/>
                      <a:pt x="277"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1" name="Freeform 3310">
                <a:extLst>
                  <a:ext uri="{FF2B5EF4-FFF2-40B4-BE49-F238E27FC236}">
                    <a16:creationId xmlns:a16="http://schemas.microsoft.com/office/drawing/2014/main" id="{C21BCF87-BFF2-21AA-5A9D-C23EE17BA242}"/>
                  </a:ext>
                </a:extLst>
              </p:cNvPr>
              <p:cNvSpPr/>
              <p:nvPr/>
            </p:nvSpPr>
            <p:spPr>
              <a:xfrm>
                <a:off x="6814440" y="5877360"/>
                <a:ext cx="177120" cy="150480"/>
              </a:xfrm>
              <a:custGeom>
                <a:avLst/>
                <a:gdLst>
                  <a:gd name="textAreaLeft" fmla="*/ 0 w 177120"/>
                  <a:gd name="textAreaRight" fmla="*/ 178200 w 177120"/>
                  <a:gd name="textAreaTop" fmla="*/ 0 h 150480"/>
                  <a:gd name="textAreaBottom" fmla="*/ 151560 h 150480"/>
                </a:gdLst>
                <a:ahLst/>
                <a:cxnLst/>
                <a:rect l="textAreaLeft" t="textAreaTop" r="textAreaRight" b="textAreaBottom"/>
                <a:pathLst>
                  <a:path w="495" h="421">
                    <a:moveTo>
                      <a:pt x="269" y="192"/>
                    </a:moveTo>
                    <a:cubicBezTo>
                      <a:pt x="299" y="153"/>
                      <a:pt x="336" y="106"/>
                      <a:pt x="361" y="81"/>
                    </a:cubicBezTo>
                    <a:cubicBezTo>
                      <a:pt x="392" y="47"/>
                      <a:pt x="431" y="30"/>
                      <a:pt x="479" y="30"/>
                    </a:cubicBezTo>
                    <a:cubicBezTo>
                      <a:pt x="479" y="20"/>
                      <a:pt x="479" y="10"/>
                      <a:pt x="479" y="0"/>
                    </a:cubicBezTo>
                    <a:cubicBezTo>
                      <a:pt x="451" y="2"/>
                      <a:pt x="423" y="2"/>
                      <a:pt x="397" y="2"/>
                    </a:cubicBezTo>
                    <a:cubicBezTo>
                      <a:pt x="367" y="2"/>
                      <a:pt x="316" y="0"/>
                      <a:pt x="302" y="0"/>
                    </a:cubicBezTo>
                    <a:cubicBezTo>
                      <a:pt x="302" y="10"/>
                      <a:pt x="302" y="20"/>
                      <a:pt x="302" y="30"/>
                    </a:cubicBezTo>
                    <a:cubicBezTo>
                      <a:pt x="322" y="33"/>
                      <a:pt x="330" y="46"/>
                      <a:pt x="330" y="61"/>
                    </a:cubicBezTo>
                    <a:cubicBezTo>
                      <a:pt x="330" y="76"/>
                      <a:pt x="322" y="89"/>
                      <a:pt x="316" y="95"/>
                    </a:cubicBezTo>
                    <a:cubicBezTo>
                      <a:pt x="296" y="120"/>
                      <a:pt x="275" y="145"/>
                      <a:pt x="255" y="170"/>
                    </a:cubicBezTo>
                    <a:cubicBezTo>
                      <a:pt x="229" y="137"/>
                      <a:pt x="204" y="105"/>
                      <a:pt x="179" y="72"/>
                    </a:cubicBezTo>
                    <a:cubicBezTo>
                      <a:pt x="171" y="61"/>
                      <a:pt x="171" y="61"/>
                      <a:pt x="171" y="56"/>
                    </a:cubicBezTo>
                    <a:cubicBezTo>
                      <a:pt x="171" y="39"/>
                      <a:pt x="185" y="30"/>
                      <a:pt x="204" y="30"/>
                    </a:cubicBezTo>
                    <a:cubicBezTo>
                      <a:pt x="204" y="20"/>
                      <a:pt x="204" y="10"/>
                      <a:pt x="204" y="0"/>
                    </a:cubicBezTo>
                    <a:cubicBezTo>
                      <a:pt x="179" y="0"/>
                      <a:pt x="115" y="2"/>
                      <a:pt x="98" y="2"/>
                    </a:cubicBezTo>
                    <a:cubicBezTo>
                      <a:pt x="78" y="2"/>
                      <a:pt x="31" y="2"/>
                      <a:pt x="6" y="0"/>
                    </a:cubicBezTo>
                    <a:cubicBezTo>
                      <a:pt x="6" y="10"/>
                      <a:pt x="6" y="20"/>
                      <a:pt x="6" y="30"/>
                    </a:cubicBezTo>
                    <a:cubicBezTo>
                      <a:pt x="73" y="30"/>
                      <a:pt x="73" y="30"/>
                      <a:pt x="120" y="89"/>
                    </a:cubicBezTo>
                    <a:cubicBezTo>
                      <a:pt x="153" y="132"/>
                      <a:pt x="186" y="175"/>
                      <a:pt x="218" y="217"/>
                    </a:cubicBezTo>
                    <a:cubicBezTo>
                      <a:pt x="188" y="256"/>
                      <a:pt x="157" y="294"/>
                      <a:pt x="126" y="332"/>
                    </a:cubicBezTo>
                    <a:cubicBezTo>
                      <a:pt x="78" y="391"/>
                      <a:pt x="20" y="391"/>
                      <a:pt x="0" y="391"/>
                    </a:cubicBezTo>
                    <a:cubicBezTo>
                      <a:pt x="0" y="401"/>
                      <a:pt x="0" y="411"/>
                      <a:pt x="0" y="421"/>
                    </a:cubicBezTo>
                    <a:cubicBezTo>
                      <a:pt x="25" y="419"/>
                      <a:pt x="56" y="419"/>
                      <a:pt x="81" y="419"/>
                    </a:cubicBezTo>
                    <a:cubicBezTo>
                      <a:pt x="109" y="419"/>
                      <a:pt x="151" y="421"/>
                      <a:pt x="174" y="421"/>
                    </a:cubicBezTo>
                    <a:cubicBezTo>
                      <a:pt x="174" y="411"/>
                      <a:pt x="174" y="401"/>
                      <a:pt x="174" y="391"/>
                    </a:cubicBezTo>
                    <a:cubicBezTo>
                      <a:pt x="154" y="388"/>
                      <a:pt x="146" y="377"/>
                      <a:pt x="146" y="360"/>
                    </a:cubicBezTo>
                    <a:cubicBezTo>
                      <a:pt x="146" y="340"/>
                      <a:pt x="174" y="307"/>
                      <a:pt x="235" y="237"/>
                    </a:cubicBezTo>
                    <a:cubicBezTo>
                      <a:pt x="259" y="270"/>
                      <a:pt x="284" y="302"/>
                      <a:pt x="308" y="335"/>
                    </a:cubicBezTo>
                    <a:cubicBezTo>
                      <a:pt x="316" y="346"/>
                      <a:pt x="330" y="360"/>
                      <a:pt x="330" y="368"/>
                    </a:cubicBezTo>
                    <a:cubicBezTo>
                      <a:pt x="330" y="377"/>
                      <a:pt x="322" y="391"/>
                      <a:pt x="294" y="391"/>
                    </a:cubicBezTo>
                    <a:cubicBezTo>
                      <a:pt x="294" y="401"/>
                      <a:pt x="294" y="411"/>
                      <a:pt x="294" y="421"/>
                    </a:cubicBezTo>
                    <a:cubicBezTo>
                      <a:pt x="325" y="421"/>
                      <a:pt x="378" y="419"/>
                      <a:pt x="400" y="419"/>
                    </a:cubicBezTo>
                    <a:cubicBezTo>
                      <a:pt x="428" y="419"/>
                      <a:pt x="465" y="419"/>
                      <a:pt x="495" y="421"/>
                    </a:cubicBezTo>
                    <a:cubicBezTo>
                      <a:pt x="495" y="411"/>
                      <a:pt x="495" y="401"/>
                      <a:pt x="495" y="391"/>
                    </a:cubicBezTo>
                    <a:cubicBezTo>
                      <a:pt x="442" y="391"/>
                      <a:pt x="425" y="391"/>
                      <a:pt x="400" y="360"/>
                    </a:cubicBezTo>
                    <a:cubicBezTo>
                      <a:pt x="356" y="304"/>
                      <a:pt x="313" y="248"/>
                      <a:pt x="269" y="1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2" name="Freeform 3311">
                <a:extLst>
                  <a:ext uri="{FF2B5EF4-FFF2-40B4-BE49-F238E27FC236}">
                    <a16:creationId xmlns:a16="http://schemas.microsoft.com/office/drawing/2014/main" id="{C2C96737-2FD9-2054-D9EC-25075C6CAA89}"/>
                  </a:ext>
                </a:extLst>
              </p:cNvPr>
              <p:cNvSpPr/>
              <p:nvPr/>
            </p:nvSpPr>
            <p:spPr>
              <a:xfrm>
                <a:off x="7069320" y="5877360"/>
                <a:ext cx="186480" cy="154800"/>
              </a:xfrm>
              <a:custGeom>
                <a:avLst/>
                <a:gdLst>
                  <a:gd name="textAreaLeft" fmla="*/ 0 w 186480"/>
                  <a:gd name="textAreaRight" fmla="*/ 187560 w 186480"/>
                  <a:gd name="textAreaTop" fmla="*/ 0 h 154800"/>
                  <a:gd name="textAreaBottom" fmla="*/ 155880 h 154800"/>
                </a:gdLst>
                <a:ahLst/>
                <a:cxnLst/>
                <a:rect l="textAreaLeft" t="textAreaTop" r="textAreaRight" b="textAreaBottom"/>
                <a:pathLst>
                  <a:path w="521" h="433">
                    <a:moveTo>
                      <a:pt x="470" y="56"/>
                    </a:moveTo>
                    <a:cubicBezTo>
                      <a:pt x="484" y="56"/>
                      <a:pt x="521" y="56"/>
                      <a:pt x="521" y="22"/>
                    </a:cubicBezTo>
                    <a:cubicBezTo>
                      <a:pt x="521" y="0"/>
                      <a:pt x="498" y="0"/>
                      <a:pt x="481" y="0"/>
                    </a:cubicBezTo>
                    <a:cubicBezTo>
                      <a:pt x="407" y="0"/>
                      <a:pt x="332" y="0"/>
                      <a:pt x="258" y="0"/>
                    </a:cubicBezTo>
                    <a:cubicBezTo>
                      <a:pt x="109" y="0"/>
                      <a:pt x="0" y="162"/>
                      <a:pt x="0" y="279"/>
                    </a:cubicBezTo>
                    <a:cubicBezTo>
                      <a:pt x="0" y="363"/>
                      <a:pt x="59" y="433"/>
                      <a:pt x="148" y="433"/>
                    </a:cubicBezTo>
                    <a:cubicBezTo>
                      <a:pt x="263" y="433"/>
                      <a:pt x="395" y="315"/>
                      <a:pt x="395" y="164"/>
                    </a:cubicBezTo>
                    <a:cubicBezTo>
                      <a:pt x="395" y="148"/>
                      <a:pt x="395" y="100"/>
                      <a:pt x="364" y="56"/>
                    </a:cubicBezTo>
                    <a:cubicBezTo>
                      <a:pt x="399" y="56"/>
                      <a:pt x="435" y="56"/>
                      <a:pt x="470" y="56"/>
                    </a:cubicBezTo>
                    <a:moveTo>
                      <a:pt x="148" y="410"/>
                    </a:moveTo>
                    <a:cubicBezTo>
                      <a:pt x="101" y="410"/>
                      <a:pt x="62" y="377"/>
                      <a:pt x="62" y="304"/>
                    </a:cubicBezTo>
                    <a:cubicBezTo>
                      <a:pt x="62" y="276"/>
                      <a:pt x="73" y="195"/>
                      <a:pt x="106" y="137"/>
                    </a:cubicBezTo>
                    <a:cubicBezTo>
                      <a:pt x="148" y="69"/>
                      <a:pt x="207" y="56"/>
                      <a:pt x="241" y="56"/>
                    </a:cubicBezTo>
                    <a:cubicBezTo>
                      <a:pt x="322" y="56"/>
                      <a:pt x="330" y="123"/>
                      <a:pt x="330" y="150"/>
                    </a:cubicBezTo>
                    <a:cubicBezTo>
                      <a:pt x="330" y="198"/>
                      <a:pt x="311" y="279"/>
                      <a:pt x="277" y="326"/>
                    </a:cubicBezTo>
                    <a:cubicBezTo>
                      <a:pt x="241" y="385"/>
                      <a:pt x="188" y="410"/>
                      <a:pt x="148" y="4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13" name="Freeform 3312">
                <a:extLst>
                  <a:ext uri="{FF2B5EF4-FFF2-40B4-BE49-F238E27FC236}">
                    <a16:creationId xmlns:a16="http://schemas.microsoft.com/office/drawing/2014/main" id="{ABD69634-E4C6-A30B-3FD5-C712A494A75B}"/>
                  </a:ext>
                </a:extLst>
              </p:cNvPr>
              <p:cNvSpPr/>
              <p:nvPr/>
            </p:nvSpPr>
            <p:spPr>
              <a:xfrm>
                <a:off x="7275960" y="5973840"/>
                <a:ext cx="97560" cy="109440"/>
              </a:xfrm>
              <a:custGeom>
                <a:avLst/>
                <a:gdLst>
                  <a:gd name="textAreaLeft" fmla="*/ 0 w 97560"/>
                  <a:gd name="textAreaRight" fmla="*/ 98640 w 97560"/>
                  <a:gd name="textAreaTop" fmla="*/ 0 h 109440"/>
                  <a:gd name="textAreaBottom" fmla="*/ 110520 h 109440"/>
                </a:gdLst>
                <a:ahLst/>
                <a:cxnLst/>
                <a:rect l="textAreaLeft" t="textAreaTop" r="textAreaRight" b="textAreaBottom"/>
                <a:pathLst>
                  <a:path w="274" h="307">
                    <a:moveTo>
                      <a:pt x="246" y="42"/>
                    </a:moveTo>
                    <a:cubicBezTo>
                      <a:pt x="229" y="47"/>
                      <a:pt x="218" y="61"/>
                      <a:pt x="218" y="75"/>
                    </a:cubicBezTo>
                    <a:cubicBezTo>
                      <a:pt x="218" y="92"/>
                      <a:pt x="232" y="98"/>
                      <a:pt x="240" y="98"/>
                    </a:cubicBezTo>
                    <a:cubicBezTo>
                      <a:pt x="246" y="98"/>
                      <a:pt x="274" y="92"/>
                      <a:pt x="274" y="58"/>
                    </a:cubicBezTo>
                    <a:cubicBezTo>
                      <a:pt x="274" y="14"/>
                      <a:pt x="224" y="0"/>
                      <a:pt x="182" y="0"/>
                    </a:cubicBezTo>
                    <a:cubicBezTo>
                      <a:pt x="75" y="0"/>
                      <a:pt x="56" y="78"/>
                      <a:pt x="56" y="98"/>
                    </a:cubicBezTo>
                    <a:cubicBezTo>
                      <a:pt x="56" y="123"/>
                      <a:pt x="70" y="139"/>
                      <a:pt x="78" y="148"/>
                    </a:cubicBezTo>
                    <a:cubicBezTo>
                      <a:pt x="98" y="162"/>
                      <a:pt x="109" y="165"/>
                      <a:pt x="156" y="173"/>
                    </a:cubicBezTo>
                    <a:cubicBezTo>
                      <a:pt x="170" y="176"/>
                      <a:pt x="215" y="184"/>
                      <a:pt x="215" y="218"/>
                    </a:cubicBezTo>
                    <a:cubicBezTo>
                      <a:pt x="215" y="229"/>
                      <a:pt x="207" y="257"/>
                      <a:pt x="179" y="273"/>
                    </a:cubicBezTo>
                    <a:cubicBezTo>
                      <a:pt x="154" y="287"/>
                      <a:pt x="117" y="287"/>
                      <a:pt x="112" y="287"/>
                    </a:cubicBezTo>
                    <a:cubicBezTo>
                      <a:pt x="84" y="287"/>
                      <a:pt x="45" y="282"/>
                      <a:pt x="28" y="259"/>
                    </a:cubicBezTo>
                    <a:cubicBezTo>
                      <a:pt x="50" y="257"/>
                      <a:pt x="67" y="240"/>
                      <a:pt x="67" y="220"/>
                    </a:cubicBezTo>
                    <a:cubicBezTo>
                      <a:pt x="67" y="204"/>
                      <a:pt x="53" y="195"/>
                      <a:pt x="39" y="195"/>
                    </a:cubicBezTo>
                    <a:cubicBezTo>
                      <a:pt x="19" y="195"/>
                      <a:pt x="0" y="212"/>
                      <a:pt x="0" y="240"/>
                    </a:cubicBezTo>
                    <a:cubicBezTo>
                      <a:pt x="0" y="282"/>
                      <a:pt x="42" y="307"/>
                      <a:pt x="109" y="307"/>
                    </a:cubicBezTo>
                    <a:cubicBezTo>
                      <a:pt x="238" y="307"/>
                      <a:pt x="260" y="220"/>
                      <a:pt x="260" y="195"/>
                    </a:cubicBezTo>
                    <a:cubicBezTo>
                      <a:pt x="260" y="131"/>
                      <a:pt x="190" y="120"/>
                      <a:pt x="165" y="114"/>
                    </a:cubicBezTo>
                    <a:cubicBezTo>
                      <a:pt x="159" y="111"/>
                      <a:pt x="142" y="111"/>
                      <a:pt x="137" y="109"/>
                    </a:cubicBezTo>
                    <a:cubicBezTo>
                      <a:pt x="112" y="103"/>
                      <a:pt x="101" y="89"/>
                      <a:pt x="101" y="75"/>
                    </a:cubicBezTo>
                    <a:cubicBezTo>
                      <a:pt x="101" y="58"/>
                      <a:pt x="112" y="39"/>
                      <a:pt x="126" y="30"/>
                    </a:cubicBezTo>
                    <a:cubicBezTo>
                      <a:pt x="145" y="19"/>
                      <a:pt x="170" y="17"/>
                      <a:pt x="182" y="17"/>
                    </a:cubicBezTo>
                    <a:cubicBezTo>
                      <a:pt x="196" y="17"/>
                      <a:pt x="232" y="19"/>
                      <a:pt x="246" y="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4" name="TextBox 3">
            <a:extLst>
              <a:ext uri="{FF2B5EF4-FFF2-40B4-BE49-F238E27FC236}">
                <a16:creationId xmlns:a16="http://schemas.microsoft.com/office/drawing/2014/main" id="{C92F9996-C182-E5A6-CE99-EE5D09AFDCE2}"/>
              </a:ext>
            </a:extLst>
          </p:cNvPr>
          <p:cNvSpPr txBox="1"/>
          <p:nvPr/>
        </p:nvSpPr>
        <p:spPr>
          <a:xfrm>
            <a:off x="2791255" y="5913628"/>
            <a:ext cx="8152713" cy="646331"/>
          </a:xfrm>
          <a:prstGeom prst="rect">
            <a:avLst/>
          </a:prstGeom>
          <a:noFill/>
        </p:spPr>
        <p:txBody>
          <a:bodyPr wrap="square" rtlCol="0">
            <a:spAutoFit/>
          </a:bodyPr>
          <a:lstStyle/>
          <a:p>
            <a:r>
              <a:rPr lang="en-US" sz="1800" dirty="0">
                <a:effectLst/>
                <a:latin typeface="SFRM1200"/>
              </a:rPr>
              <a:t>*Ridley, Gavin, and Benoit Forget. “A Simple Method for Rejection Sampling Efficiency Improvement on SIMT Architectures.” Statistics and Computing 31, no. 3.</a:t>
            </a:r>
            <a:endParaRPr lang="en-US" dirty="0"/>
          </a:p>
        </p:txBody>
      </p:sp>
      <p:pic>
        <p:nvPicPr>
          <p:cNvPr id="5" name="Picture 4">
            <a:extLst>
              <a:ext uri="{FF2B5EF4-FFF2-40B4-BE49-F238E27FC236}">
                <a16:creationId xmlns:a16="http://schemas.microsoft.com/office/drawing/2014/main" id="{40861B9C-C9BE-2498-FE0A-A65616BA42DC}"/>
              </a:ext>
            </a:extLst>
          </p:cNvPr>
          <p:cNvPicPr>
            <a:picLocks noChangeAspect="1"/>
          </p:cNvPicPr>
          <p:nvPr/>
        </p:nvPicPr>
        <p:blipFill>
          <a:blip r:embed="rId3"/>
          <a:stretch>
            <a:fillRect/>
          </a:stretch>
        </p:blipFill>
        <p:spPr>
          <a:xfrm>
            <a:off x="5372100" y="4043266"/>
            <a:ext cx="3052118" cy="1433168"/>
          </a:xfrm>
          <a:prstGeom prst="rect">
            <a:avLst/>
          </a:prstGeom>
        </p:spPr>
      </p:pic>
      <p:sp>
        <p:nvSpPr>
          <p:cNvPr id="6" name="TextBox 5">
            <a:extLst>
              <a:ext uri="{FF2B5EF4-FFF2-40B4-BE49-F238E27FC236}">
                <a16:creationId xmlns:a16="http://schemas.microsoft.com/office/drawing/2014/main" id="{54E644EC-89EE-DFE1-1021-E6C2EBED1956}"/>
              </a:ext>
            </a:extLst>
          </p:cNvPr>
          <p:cNvSpPr txBox="1"/>
          <p:nvPr/>
        </p:nvSpPr>
        <p:spPr>
          <a:xfrm>
            <a:off x="2962327" y="4359304"/>
            <a:ext cx="2286000" cy="830997"/>
          </a:xfrm>
          <a:prstGeom prst="rect">
            <a:avLst/>
          </a:prstGeom>
          <a:noFill/>
        </p:spPr>
        <p:txBody>
          <a:bodyPr wrap="square" rtlCol="0">
            <a:spAutoFit/>
          </a:bodyPr>
          <a:lstStyle/>
          <a:p>
            <a:r>
              <a:rPr lang="en-US" sz="2400" dirty="0"/>
              <a:t>Average number of iterations:</a:t>
            </a:r>
          </a:p>
        </p:txBody>
      </p:sp>
      <p:sp>
        <p:nvSpPr>
          <p:cNvPr id="7" name="Rectangle 6">
            <a:extLst>
              <a:ext uri="{FF2B5EF4-FFF2-40B4-BE49-F238E27FC236}">
                <a16:creationId xmlns:a16="http://schemas.microsoft.com/office/drawing/2014/main" id="{8B43C240-473C-1A75-D378-8CA4AB256D87}"/>
              </a:ext>
            </a:extLst>
          </p:cNvPr>
          <p:cNvSpPr/>
          <p:nvPr/>
        </p:nvSpPr>
        <p:spPr>
          <a:xfrm>
            <a:off x="2564208" y="3979680"/>
            <a:ext cx="6135292" cy="1496753"/>
          </a:xfrm>
          <a:prstGeom prst="rect">
            <a:avLst/>
          </a:prstGeom>
          <a:noFill/>
          <a:ln w="7620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4813259"/>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resonance upscatter </a:t>
            </a:r>
            <a:r>
              <a:rPr lang="en-US" sz="4000" cap="all" dirty="0" err="1">
                <a:latin typeface="+mj-lt"/>
              </a:rPr>
              <a:t>gpu</a:t>
            </a:r>
            <a:r>
              <a:rPr lang="en-US" sz="4000" cap="all" dirty="0">
                <a:latin typeface="+mj-lt"/>
              </a:rPr>
              <a:t> performance</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71</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711744" y="942426"/>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pic>
        <p:nvPicPr>
          <p:cNvPr id="6" name="Picture 5" descr="A graph with orange and blue lines&#10;&#10;Description automatically generated">
            <a:extLst>
              <a:ext uri="{FF2B5EF4-FFF2-40B4-BE49-F238E27FC236}">
                <a16:creationId xmlns:a16="http://schemas.microsoft.com/office/drawing/2014/main" id="{9ECB9130-0F10-99C4-3330-96E702E88D9F}"/>
              </a:ext>
            </a:extLst>
          </p:cNvPr>
          <p:cNvPicPr>
            <a:picLocks noChangeAspect="1"/>
          </p:cNvPicPr>
          <p:nvPr/>
        </p:nvPicPr>
        <p:blipFill rotWithShape="1">
          <a:blip r:embed="rId3"/>
          <a:srcRect t="5389" r="8014"/>
          <a:stretch/>
        </p:blipFill>
        <p:spPr>
          <a:xfrm>
            <a:off x="5012985" y="904848"/>
            <a:ext cx="6834398" cy="5272032"/>
          </a:xfrm>
          <a:prstGeom prst="rect">
            <a:avLst/>
          </a:prstGeom>
        </p:spPr>
      </p:pic>
      <p:sp>
        <p:nvSpPr>
          <p:cNvPr id="7" name="TextBox 6">
            <a:extLst>
              <a:ext uri="{FF2B5EF4-FFF2-40B4-BE49-F238E27FC236}">
                <a16:creationId xmlns:a16="http://schemas.microsoft.com/office/drawing/2014/main" id="{96FD0B80-64FA-B0A4-0C3A-B35C922287D9}"/>
              </a:ext>
            </a:extLst>
          </p:cNvPr>
          <p:cNvSpPr txBox="1"/>
          <p:nvPr/>
        </p:nvSpPr>
        <p:spPr>
          <a:xfrm>
            <a:off x="814191" y="1165418"/>
            <a:ext cx="3908121"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t>What’s our baseline?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CXS = wrong, constant XS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DBRC = Doppler broadening rejection correction; fail!</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RVS = relative velocity sampling*. Good performance, but requires extra data</a:t>
            </a:r>
          </a:p>
        </p:txBody>
      </p:sp>
      <p:sp>
        <p:nvSpPr>
          <p:cNvPr id="8" name="TextBox 7">
            <a:extLst>
              <a:ext uri="{FF2B5EF4-FFF2-40B4-BE49-F238E27FC236}">
                <a16:creationId xmlns:a16="http://schemas.microsoft.com/office/drawing/2014/main" id="{0848A463-4041-3E0B-AB84-F3C1B69BC53B}"/>
              </a:ext>
            </a:extLst>
          </p:cNvPr>
          <p:cNvSpPr txBox="1"/>
          <p:nvPr/>
        </p:nvSpPr>
        <p:spPr>
          <a:xfrm>
            <a:off x="2780777" y="6151004"/>
            <a:ext cx="8004131" cy="923330"/>
          </a:xfrm>
          <a:prstGeom prst="rect">
            <a:avLst/>
          </a:prstGeom>
          <a:noFill/>
        </p:spPr>
        <p:txBody>
          <a:bodyPr wrap="square" rtlCol="0">
            <a:spAutoFit/>
          </a:bodyPr>
          <a:lstStyle/>
          <a:p>
            <a:r>
              <a:rPr lang="en-US" sz="1800" dirty="0">
                <a:effectLst/>
                <a:latin typeface="SFRM1200"/>
              </a:rPr>
              <a:t>* P. Romano and J. Walsh, “An improved target velocity sampling algorithm for free gas elastic scattering,” </a:t>
            </a:r>
            <a:r>
              <a:rPr lang="en-US" sz="1800" dirty="0">
                <a:effectLst/>
                <a:latin typeface="SFTI1200"/>
              </a:rPr>
              <a:t>Annals of Nuclear Energy</a:t>
            </a:r>
            <a:r>
              <a:rPr lang="en-US" sz="1800" dirty="0">
                <a:effectLst/>
                <a:latin typeface="SFRM1200"/>
              </a:rPr>
              <a:t>, vol. 114, pp. 318–324, Apr. 2018. </a:t>
            </a:r>
            <a:endParaRPr lang="en-US" dirty="0">
              <a:effectLst/>
            </a:endParaRPr>
          </a:p>
          <a:p>
            <a:endParaRPr lang="en-US" dirty="0"/>
          </a:p>
        </p:txBody>
      </p:sp>
    </p:spTree>
    <p:extLst>
      <p:ext uri="{BB962C8B-B14F-4D97-AF65-F5344CB8AC3E}">
        <p14:creationId xmlns:p14="http://schemas.microsoft.com/office/powerpoint/2010/main" val="308795168"/>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t>towards </a:t>
            </a:r>
            <a:r>
              <a:rPr lang="en-US" sz="4000" cap="all" dirty="0">
                <a:latin typeface="+mj-lt"/>
              </a:rPr>
              <a:t>a new method</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72</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711744" y="942426"/>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9336B3A3-8F35-BE26-FC7D-3D2BEC2B6023}"/>
              </a:ext>
            </a:extLst>
          </p:cNvPr>
          <p:cNvSpPr/>
          <p:nvPr/>
        </p:nvSpPr>
        <p:spPr>
          <a:xfrm>
            <a:off x="1069080" y="1056437"/>
            <a:ext cx="9855360" cy="3241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200" b="0" strike="noStrike" spc="-1" dirty="0">
                <a:solidFill>
                  <a:srgbClr val="000000"/>
                </a:solidFill>
                <a:latin typeface="Arial"/>
                <a:ea typeface="DejaVu Sans"/>
              </a:rPr>
              <a:t>Technique from </a:t>
            </a:r>
            <a:r>
              <a:rPr lang="en-US" sz="2200" spc="-1" dirty="0">
                <a:solidFill>
                  <a:srgbClr val="000000"/>
                </a:solidFill>
                <a:latin typeface="Arial"/>
                <a:ea typeface="DejaVu Sans"/>
              </a:rPr>
              <a:t>Choi and </a:t>
            </a:r>
            <a:r>
              <a:rPr lang="en-US" sz="2200" spc="-1" dirty="0" err="1">
                <a:solidFill>
                  <a:srgbClr val="000000"/>
                </a:solidFill>
                <a:latin typeface="Arial"/>
                <a:ea typeface="DejaVu Sans"/>
              </a:rPr>
              <a:t>Joo</a:t>
            </a:r>
            <a:r>
              <a:rPr lang="en-US" sz="2200" spc="-1" dirty="0">
                <a:solidFill>
                  <a:srgbClr val="000000"/>
                </a:solidFill>
                <a:latin typeface="Arial"/>
                <a:ea typeface="DejaVu Sans"/>
              </a:rPr>
              <a:t>*</a:t>
            </a:r>
            <a:r>
              <a:rPr lang="en-US" sz="2200" b="0" strike="noStrike" spc="-1" dirty="0">
                <a:solidFill>
                  <a:srgbClr val="000000"/>
                </a:solidFill>
                <a:latin typeface="Arial"/>
                <a:ea typeface="DejaVu Sans"/>
              </a:rPr>
              <a:t> made for GPU relative speed factorization:</a:t>
            </a:r>
            <a:br>
              <a:rPr sz="2200" dirty="0"/>
            </a:br>
            <a:br>
              <a:rPr sz="2200" dirty="0"/>
            </a:br>
            <a:br>
              <a:rPr sz="2200" dirty="0"/>
            </a:br>
            <a:br>
              <a:rPr sz="2200" dirty="0"/>
            </a:br>
            <a:br>
              <a:rPr sz="2200" dirty="0"/>
            </a:br>
            <a:r>
              <a:rPr lang="en-US" sz="2200" b="0" strike="noStrike" spc="-1" dirty="0">
                <a:solidFill>
                  <a:srgbClr val="000000"/>
                </a:solidFill>
                <a:latin typeface="Arial"/>
                <a:ea typeface="DejaVu Sans"/>
              </a:rPr>
              <a:t> </a:t>
            </a:r>
            <a:endParaRPr lang="en-US" sz="22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200" b="0" strike="noStrike" spc="-1" dirty="0">
                <a:solidFill>
                  <a:srgbClr val="000000"/>
                </a:solidFill>
                <a:latin typeface="Arial"/>
                <a:ea typeface="DejaVu Sans"/>
              </a:rPr>
              <a:t>Choi and </a:t>
            </a:r>
            <a:r>
              <a:rPr lang="en-US" sz="2200" b="0" strike="noStrike" spc="-1" dirty="0" err="1">
                <a:solidFill>
                  <a:srgbClr val="000000"/>
                </a:solidFill>
                <a:latin typeface="Arial"/>
                <a:ea typeface="DejaVu Sans"/>
              </a:rPr>
              <a:t>Joo</a:t>
            </a:r>
            <a:r>
              <a:rPr lang="en-US" sz="2200" b="0" strike="noStrike" spc="-1" dirty="0">
                <a:solidFill>
                  <a:srgbClr val="000000"/>
                </a:solidFill>
                <a:latin typeface="Arial"/>
                <a:ea typeface="DejaVu Sans"/>
              </a:rPr>
              <a:t> obtained excellent results by tabulating               at all points on the energy grid for nuclides of interest</a:t>
            </a:r>
            <a:endParaRPr lang="en-US" sz="22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200" b="0" strike="noStrike" spc="-1" dirty="0">
                <a:solidFill>
                  <a:srgbClr val="000000"/>
                </a:solidFill>
                <a:latin typeface="Arial"/>
                <a:ea typeface="DejaVu Sans"/>
              </a:rPr>
              <a:t>Huge memory consumption 180 MB for </a:t>
            </a:r>
            <a:r>
              <a:rPr lang="en-US" sz="2200" b="0" strike="noStrike" spc="-1" baseline="33000" dirty="0">
                <a:solidFill>
                  <a:srgbClr val="000000"/>
                </a:solidFill>
                <a:latin typeface="Arial"/>
                <a:ea typeface="DejaVu Sans"/>
              </a:rPr>
              <a:t>238</a:t>
            </a:r>
            <a:r>
              <a:rPr lang="en-US" sz="2200" b="0" strike="noStrike" spc="-1" dirty="0">
                <a:solidFill>
                  <a:srgbClr val="000000"/>
                </a:solidFill>
                <a:latin typeface="Arial"/>
                <a:ea typeface="DejaVu Sans"/>
              </a:rPr>
              <a:t>U w/ </a:t>
            </a:r>
            <a:r>
              <a:rPr lang="en-US" sz="2200" b="1" strike="noStrike" spc="-1" dirty="0">
                <a:solidFill>
                  <a:srgbClr val="000000"/>
                </a:solidFill>
                <a:latin typeface="Arial"/>
                <a:ea typeface="DejaVu Sans"/>
              </a:rPr>
              <a:t>210 eV cutoff</a:t>
            </a:r>
            <a:endParaRPr lang="en-US" sz="2200" b="1" strike="noStrike" spc="-1" dirty="0">
              <a:solidFill>
                <a:srgbClr val="000000"/>
              </a:solidFill>
              <a:latin typeface="Arial"/>
            </a:endParaRPr>
          </a:p>
        </p:txBody>
      </p:sp>
      <p:sp>
        <p:nvSpPr>
          <p:cNvPr id="4" name="Rectangle 3">
            <a:extLst>
              <a:ext uri="{FF2B5EF4-FFF2-40B4-BE49-F238E27FC236}">
                <a16:creationId xmlns:a16="http://schemas.microsoft.com/office/drawing/2014/main" id="{AC2AF601-294E-3244-44AD-7BC6C8C70174}"/>
              </a:ext>
            </a:extLst>
          </p:cNvPr>
          <p:cNvSpPr/>
          <p:nvPr/>
        </p:nvSpPr>
        <p:spPr>
          <a:xfrm>
            <a:off x="2466330" y="6162856"/>
            <a:ext cx="8787780" cy="21636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200" spc="-1" dirty="0">
                <a:solidFill>
                  <a:srgbClr val="000000"/>
                </a:solidFill>
                <a:latin typeface="Arial"/>
                <a:ea typeface="DejaVu Sans"/>
              </a:rPr>
              <a:t>*</a:t>
            </a:r>
            <a:r>
              <a:rPr lang="en-US" sz="1200" b="0" strike="noStrike" spc="-1" dirty="0">
                <a:solidFill>
                  <a:srgbClr val="000000"/>
                </a:solidFill>
                <a:latin typeface="Arial"/>
                <a:ea typeface="DejaVu Sans"/>
              </a:rPr>
              <a:t> Choi, </a:t>
            </a:r>
            <a:r>
              <a:rPr lang="en-US" sz="1200" b="0" strike="noStrike" spc="-1" dirty="0" err="1">
                <a:solidFill>
                  <a:srgbClr val="000000"/>
                </a:solidFill>
                <a:latin typeface="Arial"/>
                <a:ea typeface="DejaVu Sans"/>
              </a:rPr>
              <a:t>Namjae</a:t>
            </a:r>
            <a:r>
              <a:rPr lang="en-US" sz="1200" b="0" strike="noStrike" spc="-1" dirty="0">
                <a:solidFill>
                  <a:srgbClr val="000000"/>
                </a:solidFill>
                <a:latin typeface="Arial"/>
                <a:ea typeface="DejaVu Sans"/>
              </a:rPr>
              <a:t>, and Han </a:t>
            </a:r>
            <a:r>
              <a:rPr lang="en-US" sz="1200" b="0" strike="noStrike" spc="-1" dirty="0" err="1">
                <a:solidFill>
                  <a:srgbClr val="000000"/>
                </a:solidFill>
                <a:latin typeface="Arial"/>
                <a:ea typeface="DejaVu Sans"/>
              </a:rPr>
              <a:t>Gyu</a:t>
            </a:r>
            <a:r>
              <a:rPr lang="en-US" sz="1200" b="0" strike="noStrike" spc="-1" dirty="0">
                <a:solidFill>
                  <a:srgbClr val="000000"/>
                </a:solidFill>
                <a:latin typeface="Arial"/>
                <a:ea typeface="DejaVu Sans"/>
              </a:rPr>
              <a:t> </a:t>
            </a:r>
            <a:r>
              <a:rPr lang="en-US" sz="1200" b="0" strike="noStrike" spc="-1" dirty="0" err="1">
                <a:solidFill>
                  <a:srgbClr val="000000"/>
                </a:solidFill>
                <a:latin typeface="Arial"/>
                <a:ea typeface="DejaVu Sans"/>
              </a:rPr>
              <a:t>Joo</a:t>
            </a:r>
            <a:r>
              <a:rPr lang="en-US" sz="1200" b="0" strike="noStrike" spc="-1" dirty="0">
                <a:solidFill>
                  <a:srgbClr val="000000"/>
                </a:solidFill>
                <a:latin typeface="Arial"/>
                <a:ea typeface="DejaVu Sans"/>
              </a:rPr>
              <a:t>. “Relative Speed Tabulation Method for Efficient Treatment of Resonance Scattering in GPU-Based Monte Carlo Neutron Transport Calculation.” Nuclear Science and Engineering 195, no. 9 (September 2, 2021)</a:t>
            </a:r>
            <a:endParaRPr lang="en-US" sz="1200" b="0" strike="noStrike" spc="-1" dirty="0">
              <a:solidFill>
                <a:srgbClr val="000000"/>
              </a:solidFill>
              <a:latin typeface="Arial"/>
            </a:endParaRPr>
          </a:p>
        </p:txBody>
      </p:sp>
      <p:grpSp>
        <p:nvGrpSpPr>
          <p:cNvPr id="5" name="Group 4">
            <a:extLst>
              <a:ext uri="{FF2B5EF4-FFF2-40B4-BE49-F238E27FC236}">
                <a16:creationId xmlns:a16="http://schemas.microsoft.com/office/drawing/2014/main" id="{BC63C107-A45E-DBB5-12AB-AFFAE2C4C041}"/>
              </a:ext>
            </a:extLst>
          </p:cNvPr>
          <p:cNvGrpSpPr/>
          <p:nvPr/>
        </p:nvGrpSpPr>
        <p:grpSpPr>
          <a:xfrm>
            <a:off x="3627240" y="1744757"/>
            <a:ext cx="4108680" cy="353880"/>
            <a:chOff x="2971080" y="1990080"/>
            <a:chExt cx="4108680" cy="353880"/>
          </a:xfrm>
        </p:grpSpPr>
        <p:grpSp>
          <p:nvGrpSpPr>
            <p:cNvPr id="9" name="Group 8">
              <a:extLst>
                <a:ext uri="{FF2B5EF4-FFF2-40B4-BE49-F238E27FC236}">
                  <a16:creationId xmlns:a16="http://schemas.microsoft.com/office/drawing/2014/main" id="{6575CB8B-AF0A-4552-FAC4-0DBD4E40CA8A}"/>
                </a:ext>
              </a:extLst>
            </p:cNvPr>
            <p:cNvGrpSpPr/>
            <p:nvPr/>
          </p:nvGrpSpPr>
          <p:grpSpPr>
            <a:xfrm>
              <a:off x="2971080" y="1990080"/>
              <a:ext cx="4108680" cy="353880"/>
              <a:chOff x="2971080" y="1990080"/>
              <a:chExt cx="4108680" cy="353880"/>
            </a:xfrm>
          </p:grpSpPr>
          <p:sp>
            <p:nvSpPr>
              <p:cNvPr id="10" name="Freeform 9">
                <a:extLst>
                  <a:ext uri="{FF2B5EF4-FFF2-40B4-BE49-F238E27FC236}">
                    <a16:creationId xmlns:a16="http://schemas.microsoft.com/office/drawing/2014/main" id="{333E94D6-058B-57D8-4945-0DA35BC928FE}"/>
                  </a:ext>
                </a:extLst>
              </p:cNvPr>
              <p:cNvSpPr/>
              <p:nvPr/>
            </p:nvSpPr>
            <p:spPr>
              <a:xfrm>
                <a:off x="2989080" y="2008080"/>
                <a:ext cx="4072680" cy="317880"/>
              </a:xfrm>
              <a:custGeom>
                <a:avLst/>
                <a:gdLst>
                  <a:gd name="textAreaLeft" fmla="*/ 0 w 4072680"/>
                  <a:gd name="textAreaRight" fmla="*/ 4073760 w 4072680"/>
                  <a:gd name="textAreaTop" fmla="*/ 0 h 317880"/>
                  <a:gd name="textAreaBottom" fmla="*/ 318960 h 317880"/>
                </a:gdLst>
                <a:ahLst/>
                <a:cxnLst/>
                <a:rect l="textAreaLeft" t="textAreaTop" r="textAreaRight" b="textAreaBottom"/>
                <a:pathLst>
                  <a:path w="11316" h="886">
                    <a:moveTo>
                      <a:pt x="5658" y="886"/>
                    </a:moveTo>
                    <a:cubicBezTo>
                      <a:pt x="3772" y="886"/>
                      <a:pt x="1886" y="886"/>
                      <a:pt x="0" y="886"/>
                    </a:cubicBezTo>
                    <a:cubicBezTo>
                      <a:pt x="0" y="591"/>
                      <a:pt x="0" y="295"/>
                      <a:pt x="0" y="0"/>
                    </a:cubicBezTo>
                    <a:cubicBezTo>
                      <a:pt x="3772" y="0"/>
                      <a:pt x="7544" y="0"/>
                      <a:pt x="11316" y="0"/>
                    </a:cubicBezTo>
                    <a:cubicBezTo>
                      <a:pt x="11316" y="295"/>
                      <a:pt x="11316" y="591"/>
                      <a:pt x="11316" y="886"/>
                    </a:cubicBezTo>
                    <a:cubicBezTo>
                      <a:pt x="9430" y="886"/>
                      <a:pt x="7544" y="886"/>
                      <a:pt x="5658" y="886"/>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1" name="Freeform 10">
                <a:extLst>
                  <a:ext uri="{FF2B5EF4-FFF2-40B4-BE49-F238E27FC236}">
                    <a16:creationId xmlns:a16="http://schemas.microsoft.com/office/drawing/2014/main" id="{814702D7-C206-CB11-3D6E-95E26ACB18FF}"/>
                  </a:ext>
                </a:extLst>
              </p:cNvPr>
              <p:cNvSpPr/>
              <p:nvPr/>
            </p:nvSpPr>
            <p:spPr>
              <a:xfrm>
                <a:off x="2971080" y="2098800"/>
                <a:ext cx="184320" cy="223200"/>
              </a:xfrm>
              <a:custGeom>
                <a:avLst/>
                <a:gdLst>
                  <a:gd name="textAreaLeft" fmla="*/ 0 w 184320"/>
                  <a:gd name="textAreaRight" fmla="*/ 185400 w 184320"/>
                  <a:gd name="textAreaTop" fmla="*/ 0 h 223200"/>
                  <a:gd name="textAreaBottom" fmla="*/ 224280 h 223200"/>
                </a:gdLst>
                <a:ahLst/>
                <a:cxnLst/>
                <a:rect l="textAreaLeft" t="textAreaTop" r="textAreaRight" b="textAreaBottom"/>
                <a:pathLst>
                  <a:path w="515" h="623">
                    <a:moveTo>
                      <a:pt x="76" y="553"/>
                    </a:moveTo>
                    <a:cubicBezTo>
                      <a:pt x="67" y="586"/>
                      <a:pt x="67" y="592"/>
                      <a:pt x="22" y="592"/>
                    </a:cubicBezTo>
                    <a:cubicBezTo>
                      <a:pt x="11" y="592"/>
                      <a:pt x="0" y="592"/>
                      <a:pt x="0" y="611"/>
                    </a:cubicBezTo>
                    <a:cubicBezTo>
                      <a:pt x="0" y="620"/>
                      <a:pt x="6" y="623"/>
                      <a:pt x="14" y="623"/>
                    </a:cubicBezTo>
                    <a:cubicBezTo>
                      <a:pt x="39" y="623"/>
                      <a:pt x="67" y="620"/>
                      <a:pt x="95" y="620"/>
                    </a:cubicBezTo>
                    <a:cubicBezTo>
                      <a:pt x="129" y="620"/>
                      <a:pt x="162" y="623"/>
                      <a:pt x="193" y="623"/>
                    </a:cubicBezTo>
                    <a:cubicBezTo>
                      <a:pt x="199" y="623"/>
                      <a:pt x="210" y="623"/>
                      <a:pt x="210" y="603"/>
                    </a:cubicBezTo>
                    <a:cubicBezTo>
                      <a:pt x="210" y="592"/>
                      <a:pt x="202" y="592"/>
                      <a:pt x="188" y="592"/>
                    </a:cubicBezTo>
                    <a:cubicBezTo>
                      <a:pt x="137" y="592"/>
                      <a:pt x="137" y="586"/>
                      <a:pt x="137" y="578"/>
                    </a:cubicBezTo>
                    <a:cubicBezTo>
                      <a:pt x="137" y="567"/>
                      <a:pt x="179" y="405"/>
                      <a:pt x="188" y="382"/>
                    </a:cubicBezTo>
                    <a:cubicBezTo>
                      <a:pt x="199" y="410"/>
                      <a:pt x="227" y="444"/>
                      <a:pt x="277" y="444"/>
                    </a:cubicBezTo>
                    <a:cubicBezTo>
                      <a:pt x="392" y="444"/>
                      <a:pt x="515" y="301"/>
                      <a:pt x="515" y="156"/>
                    </a:cubicBezTo>
                    <a:cubicBezTo>
                      <a:pt x="515" y="64"/>
                      <a:pt x="459" y="0"/>
                      <a:pt x="384" y="0"/>
                    </a:cubicBezTo>
                    <a:cubicBezTo>
                      <a:pt x="333" y="0"/>
                      <a:pt x="286" y="36"/>
                      <a:pt x="255" y="75"/>
                    </a:cubicBezTo>
                    <a:cubicBezTo>
                      <a:pt x="244" y="22"/>
                      <a:pt x="202" y="0"/>
                      <a:pt x="165" y="0"/>
                    </a:cubicBezTo>
                    <a:cubicBezTo>
                      <a:pt x="120" y="0"/>
                      <a:pt x="101" y="39"/>
                      <a:pt x="92" y="56"/>
                    </a:cubicBezTo>
                    <a:cubicBezTo>
                      <a:pt x="76" y="89"/>
                      <a:pt x="62" y="148"/>
                      <a:pt x="62" y="150"/>
                    </a:cubicBezTo>
                    <a:cubicBezTo>
                      <a:pt x="62" y="162"/>
                      <a:pt x="73" y="162"/>
                      <a:pt x="76" y="162"/>
                    </a:cubicBezTo>
                    <a:cubicBezTo>
                      <a:pt x="84" y="162"/>
                      <a:pt x="84" y="159"/>
                      <a:pt x="92" y="139"/>
                    </a:cubicBezTo>
                    <a:cubicBezTo>
                      <a:pt x="109" y="69"/>
                      <a:pt x="129" y="22"/>
                      <a:pt x="162" y="22"/>
                    </a:cubicBezTo>
                    <a:cubicBezTo>
                      <a:pt x="179" y="22"/>
                      <a:pt x="193" y="30"/>
                      <a:pt x="193" y="67"/>
                    </a:cubicBezTo>
                    <a:cubicBezTo>
                      <a:pt x="193" y="89"/>
                      <a:pt x="190" y="100"/>
                      <a:pt x="188" y="117"/>
                    </a:cubicBezTo>
                    <a:cubicBezTo>
                      <a:pt x="150" y="262"/>
                      <a:pt x="113" y="408"/>
                      <a:pt x="76" y="553"/>
                    </a:cubicBezTo>
                    <a:moveTo>
                      <a:pt x="249" y="128"/>
                    </a:moveTo>
                    <a:cubicBezTo>
                      <a:pt x="258" y="100"/>
                      <a:pt x="283" y="75"/>
                      <a:pt x="300" y="58"/>
                    </a:cubicBezTo>
                    <a:cubicBezTo>
                      <a:pt x="336" y="28"/>
                      <a:pt x="364" y="22"/>
                      <a:pt x="381" y="22"/>
                    </a:cubicBezTo>
                    <a:cubicBezTo>
                      <a:pt x="420" y="22"/>
                      <a:pt x="442" y="56"/>
                      <a:pt x="442" y="114"/>
                    </a:cubicBezTo>
                    <a:cubicBezTo>
                      <a:pt x="442" y="173"/>
                      <a:pt x="412" y="285"/>
                      <a:pt x="392" y="321"/>
                    </a:cubicBezTo>
                    <a:cubicBezTo>
                      <a:pt x="358" y="391"/>
                      <a:pt x="314" y="421"/>
                      <a:pt x="277" y="421"/>
                    </a:cubicBezTo>
                    <a:cubicBezTo>
                      <a:pt x="210" y="421"/>
                      <a:pt x="199" y="340"/>
                      <a:pt x="199" y="335"/>
                    </a:cubicBezTo>
                    <a:cubicBezTo>
                      <a:pt x="199" y="332"/>
                      <a:pt x="199" y="332"/>
                      <a:pt x="202" y="321"/>
                    </a:cubicBezTo>
                    <a:cubicBezTo>
                      <a:pt x="217" y="257"/>
                      <a:pt x="233" y="192"/>
                      <a:pt x="249" y="1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2" name="Freeform 11">
                <a:extLst>
                  <a:ext uri="{FF2B5EF4-FFF2-40B4-BE49-F238E27FC236}">
                    <a16:creationId xmlns:a16="http://schemas.microsoft.com/office/drawing/2014/main" id="{C4D33A63-6760-4D0E-6FCE-73E8B0FE400B}"/>
                  </a:ext>
                </a:extLst>
              </p:cNvPr>
              <p:cNvSpPr/>
              <p:nvPr/>
            </p:nvSpPr>
            <p:spPr>
              <a:xfrm>
                <a:off x="3195720" y="1990080"/>
                <a:ext cx="81720" cy="352080"/>
              </a:xfrm>
              <a:custGeom>
                <a:avLst/>
                <a:gdLst>
                  <a:gd name="textAreaLeft" fmla="*/ 0 w 81720"/>
                  <a:gd name="textAreaRight" fmla="*/ 82800 w 81720"/>
                  <a:gd name="textAreaTop" fmla="*/ 0 h 352080"/>
                  <a:gd name="textAreaBottom" fmla="*/ 353160 h 352080"/>
                </a:gdLst>
                <a:ahLst/>
                <a:cxnLst/>
                <a:rect l="textAreaLeft" t="textAreaTop" r="textAreaRight" b="textAreaBottom"/>
                <a:pathLst>
                  <a:path w="230" h="981">
                    <a:moveTo>
                      <a:pt x="230" y="969"/>
                    </a:moveTo>
                    <a:cubicBezTo>
                      <a:pt x="230" y="967"/>
                      <a:pt x="230" y="967"/>
                      <a:pt x="213" y="950"/>
                    </a:cubicBezTo>
                    <a:cubicBezTo>
                      <a:pt x="90" y="824"/>
                      <a:pt x="56" y="640"/>
                      <a:pt x="56" y="492"/>
                    </a:cubicBezTo>
                    <a:cubicBezTo>
                      <a:pt x="56" y="321"/>
                      <a:pt x="95" y="151"/>
                      <a:pt x="216" y="28"/>
                    </a:cubicBezTo>
                    <a:cubicBezTo>
                      <a:pt x="230" y="14"/>
                      <a:pt x="230" y="14"/>
                      <a:pt x="230" y="11"/>
                    </a:cubicBezTo>
                    <a:cubicBezTo>
                      <a:pt x="230" y="3"/>
                      <a:pt x="224" y="0"/>
                      <a:pt x="219" y="0"/>
                    </a:cubicBezTo>
                    <a:cubicBezTo>
                      <a:pt x="210" y="0"/>
                      <a:pt x="121" y="67"/>
                      <a:pt x="62" y="193"/>
                    </a:cubicBezTo>
                    <a:cubicBezTo>
                      <a:pt x="11" y="299"/>
                      <a:pt x="0" y="408"/>
                      <a:pt x="0" y="492"/>
                    </a:cubicBezTo>
                    <a:cubicBezTo>
                      <a:pt x="0" y="567"/>
                      <a:pt x="11" y="684"/>
                      <a:pt x="65" y="796"/>
                    </a:cubicBezTo>
                    <a:cubicBezTo>
                      <a:pt x="123" y="916"/>
                      <a:pt x="210" y="981"/>
                      <a:pt x="219" y="981"/>
                    </a:cubicBezTo>
                    <a:cubicBezTo>
                      <a:pt x="224" y="981"/>
                      <a:pt x="230" y="978"/>
                      <a:pt x="230"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3" name="Freeform 12">
                <a:extLst>
                  <a:ext uri="{FF2B5EF4-FFF2-40B4-BE49-F238E27FC236}">
                    <a16:creationId xmlns:a16="http://schemas.microsoft.com/office/drawing/2014/main" id="{05D171F2-382B-D0C6-00D6-D1E7B9E87140}"/>
                  </a:ext>
                </a:extLst>
              </p:cNvPr>
              <p:cNvSpPr/>
              <p:nvPr/>
            </p:nvSpPr>
            <p:spPr>
              <a:xfrm>
                <a:off x="3318840" y="2014200"/>
                <a:ext cx="250920" cy="247320"/>
              </a:xfrm>
              <a:custGeom>
                <a:avLst/>
                <a:gdLst>
                  <a:gd name="textAreaLeft" fmla="*/ 0 w 250920"/>
                  <a:gd name="textAreaRight" fmla="*/ 252000 w 250920"/>
                  <a:gd name="textAreaTop" fmla="*/ 0 h 247320"/>
                  <a:gd name="textAreaBottom" fmla="*/ 248400 h 247320"/>
                </a:gdLst>
                <a:ahLst/>
                <a:cxnLst/>
                <a:rect l="textAreaLeft" t="textAreaTop" r="textAreaRight" b="textAreaBottom"/>
                <a:pathLst>
                  <a:path w="700" h="690">
                    <a:moveTo>
                      <a:pt x="562" y="112"/>
                    </a:moveTo>
                    <a:cubicBezTo>
                      <a:pt x="610" y="33"/>
                      <a:pt x="652" y="31"/>
                      <a:pt x="688" y="31"/>
                    </a:cubicBezTo>
                    <a:cubicBezTo>
                      <a:pt x="700" y="28"/>
                      <a:pt x="696" y="18"/>
                      <a:pt x="700" y="11"/>
                    </a:cubicBezTo>
                    <a:cubicBezTo>
                      <a:pt x="700" y="3"/>
                      <a:pt x="694" y="0"/>
                      <a:pt x="688" y="0"/>
                    </a:cubicBezTo>
                    <a:cubicBezTo>
                      <a:pt x="660" y="0"/>
                      <a:pt x="632" y="3"/>
                      <a:pt x="607" y="3"/>
                    </a:cubicBezTo>
                    <a:cubicBezTo>
                      <a:pt x="574" y="3"/>
                      <a:pt x="540" y="0"/>
                      <a:pt x="509" y="0"/>
                    </a:cubicBezTo>
                    <a:cubicBezTo>
                      <a:pt x="504" y="0"/>
                      <a:pt x="490" y="0"/>
                      <a:pt x="490" y="17"/>
                    </a:cubicBezTo>
                    <a:cubicBezTo>
                      <a:pt x="490" y="28"/>
                      <a:pt x="498" y="31"/>
                      <a:pt x="506" y="31"/>
                    </a:cubicBezTo>
                    <a:cubicBezTo>
                      <a:pt x="532" y="31"/>
                      <a:pt x="551" y="42"/>
                      <a:pt x="551" y="61"/>
                    </a:cubicBezTo>
                    <a:cubicBezTo>
                      <a:pt x="551" y="75"/>
                      <a:pt x="542" y="86"/>
                      <a:pt x="537" y="98"/>
                    </a:cubicBezTo>
                    <a:cubicBezTo>
                      <a:pt x="436" y="258"/>
                      <a:pt x="336" y="418"/>
                      <a:pt x="235" y="578"/>
                    </a:cubicBezTo>
                    <a:cubicBezTo>
                      <a:pt x="213" y="405"/>
                      <a:pt x="190" y="232"/>
                      <a:pt x="168" y="59"/>
                    </a:cubicBezTo>
                    <a:cubicBezTo>
                      <a:pt x="168" y="42"/>
                      <a:pt x="190" y="31"/>
                      <a:pt x="235" y="31"/>
                    </a:cubicBezTo>
                    <a:cubicBezTo>
                      <a:pt x="249" y="31"/>
                      <a:pt x="260" y="31"/>
                      <a:pt x="260" y="11"/>
                    </a:cubicBezTo>
                    <a:cubicBezTo>
                      <a:pt x="260" y="0"/>
                      <a:pt x="252" y="0"/>
                      <a:pt x="246" y="0"/>
                    </a:cubicBezTo>
                    <a:cubicBezTo>
                      <a:pt x="207" y="0"/>
                      <a:pt x="165" y="3"/>
                      <a:pt x="126" y="3"/>
                    </a:cubicBezTo>
                    <a:cubicBezTo>
                      <a:pt x="106" y="3"/>
                      <a:pt x="88" y="0"/>
                      <a:pt x="70" y="0"/>
                    </a:cubicBezTo>
                    <a:cubicBezTo>
                      <a:pt x="52" y="0"/>
                      <a:pt x="33" y="0"/>
                      <a:pt x="17" y="0"/>
                    </a:cubicBezTo>
                    <a:cubicBezTo>
                      <a:pt x="11" y="0"/>
                      <a:pt x="0" y="0"/>
                      <a:pt x="0" y="17"/>
                    </a:cubicBezTo>
                    <a:cubicBezTo>
                      <a:pt x="0" y="31"/>
                      <a:pt x="8" y="31"/>
                      <a:pt x="22" y="31"/>
                    </a:cubicBezTo>
                    <a:cubicBezTo>
                      <a:pt x="78" y="31"/>
                      <a:pt x="78" y="39"/>
                      <a:pt x="81" y="61"/>
                    </a:cubicBezTo>
                    <a:cubicBezTo>
                      <a:pt x="107" y="263"/>
                      <a:pt x="133" y="466"/>
                      <a:pt x="159" y="668"/>
                    </a:cubicBezTo>
                    <a:cubicBezTo>
                      <a:pt x="162" y="687"/>
                      <a:pt x="168" y="690"/>
                      <a:pt x="179" y="690"/>
                    </a:cubicBezTo>
                    <a:cubicBezTo>
                      <a:pt x="196" y="690"/>
                      <a:pt x="199" y="684"/>
                      <a:pt x="207" y="673"/>
                    </a:cubicBezTo>
                    <a:cubicBezTo>
                      <a:pt x="325" y="486"/>
                      <a:pt x="444" y="299"/>
                      <a:pt x="562"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4" name="Freeform 13">
                <a:extLst>
                  <a:ext uri="{FF2B5EF4-FFF2-40B4-BE49-F238E27FC236}">
                    <a16:creationId xmlns:a16="http://schemas.microsoft.com/office/drawing/2014/main" id="{70A9974A-AE95-B89B-CC17-54E6F093274C}"/>
                  </a:ext>
                </a:extLst>
              </p:cNvPr>
              <p:cNvSpPr/>
              <p:nvPr/>
            </p:nvSpPr>
            <p:spPr>
              <a:xfrm>
                <a:off x="3555720" y="2217240"/>
                <a:ext cx="39960" cy="104760"/>
              </a:xfrm>
              <a:custGeom>
                <a:avLst/>
                <a:gdLst>
                  <a:gd name="textAreaLeft" fmla="*/ 0 w 39960"/>
                  <a:gd name="textAreaRight" fmla="*/ 41040 w 39960"/>
                  <a:gd name="textAreaTop" fmla="*/ 0 h 104760"/>
                  <a:gd name="textAreaBottom" fmla="*/ 105840 h 104760"/>
                </a:gdLst>
                <a:ahLst/>
                <a:cxnLst/>
                <a:rect l="textAreaLeft" t="textAreaTop" r="textAreaRight" b="textAreaBottom"/>
                <a:pathLst>
                  <a:path w="114" h="294">
                    <a:moveTo>
                      <a:pt x="114" y="104"/>
                    </a:moveTo>
                    <a:cubicBezTo>
                      <a:pt x="114" y="39"/>
                      <a:pt x="89" y="0"/>
                      <a:pt x="50" y="0"/>
                    </a:cubicBezTo>
                    <a:cubicBezTo>
                      <a:pt x="19" y="0"/>
                      <a:pt x="0" y="25"/>
                      <a:pt x="0" y="53"/>
                    </a:cubicBezTo>
                    <a:cubicBezTo>
                      <a:pt x="0" y="79"/>
                      <a:pt x="19" y="104"/>
                      <a:pt x="50" y="104"/>
                    </a:cubicBezTo>
                    <a:cubicBezTo>
                      <a:pt x="61" y="104"/>
                      <a:pt x="75" y="101"/>
                      <a:pt x="86" y="92"/>
                    </a:cubicBezTo>
                    <a:cubicBezTo>
                      <a:pt x="89" y="90"/>
                      <a:pt x="88" y="91"/>
                      <a:pt x="89" y="90"/>
                    </a:cubicBezTo>
                    <a:cubicBezTo>
                      <a:pt x="92" y="90"/>
                      <a:pt x="92" y="90"/>
                      <a:pt x="92" y="104"/>
                    </a:cubicBezTo>
                    <a:cubicBezTo>
                      <a:pt x="92" y="176"/>
                      <a:pt x="58" y="235"/>
                      <a:pt x="25" y="266"/>
                    </a:cubicBezTo>
                    <a:cubicBezTo>
                      <a:pt x="13" y="277"/>
                      <a:pt x="14" y="280"/>
                      <a:pt x="14" y="282"/>
                    </a:cubicBezTo>
                    <a:cubicBezTo>
                      <a:pt x="14" y="288"/>
                      <a:pt x="19" y="294"/>
                      <a:pt x="25" y="294"/>
                    </a:cubicBezTo>
                    <a:cubicBezTo>
                      <a:pt x="36" y="294"/>
                      <a:pt x="114" y="218"/>
                      <a:pt x="114"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5" name="Freeform 14">
                <a:extLst>
                  <a:ext uri="{FF2B5EF4-FFF2-40B4-BE49-F238E27FC236}">
                    <a16:creationId xmlns:a16="http://schemas.microsoft.com/office/drawing/2014/main" id="{0AFC445C-628C-2FDC-C6A1-A486573E8609}"/>
                  </a:ext>
                </a:extLst>
              </p:cNvPr>
              <p:cNvSpPr/>
              <p:nvPr/>
            </p:nvSpPr>
            <p:spPr>
              <a:xfrm>
                <a:off x="3692520" y="2098800"/>
                <a:ext cx="154080" cy="158760"/>
              </a:xfrm>
              <a:custGeom>
                <a:avLst/>
                <a:gdLst>
                  <a:gd name="textAreaLeft" fmla="*/ 0 w 154080"/>
                  <a:gd name="textAreaRight" fmla="*/ 155160 w 154080"/>
                  <a:gd name="textAreaTop" fmla="*/ 0 h 158760"/>
                  <a:gd name="textAreaBottom" fmla="*/ 159840 h 158760"/>
                </a:gdLst>
                <a:ahLst/>
                <a:cxnLst/>
                <a:rect l="textAreaLeft" t="textAreaTop" r="textAreaRight" b="textAreaBottom"/>
                <a:pathLst>
                  <a:path w="431" h="444">
                    <a:moveTo>
                      <a:pt x="431" y="69"/>
                    </a:moveTo>
                    <a:cubicBezTo>
                      <a:pt x="431" y="16"/>
                      <a:pt x="406" y="0"/>
                      <a:pt x="389" y="0"/>
                    </a:cubicBezTo>
                    <a:cubicBezTo>
                      <a:pt x="364" y="0"/>
                      <a:pt x="339" y="25"/>
                      <a:pt x="339" y="47"/>
                    </a:cubicBezTo>
                    <a:cubicBezTo>
                      <a:pt x="339" y="61"/>
                      <a:pt x="345" y="67"/>
                      <a:pt x="356" y="78"/>
                    </a:cubicBezTo>
                    <a:cubicBezTo>
                      <a:pt x="375" y="97"/>
                      <a:pt x="389" y="123"/>
                      <a:pt x="389" y="156"/>
                    </a:cubicBezTo>
                    <a:cubicBezTo>
                      <a:pt x="389" y="198"/>
                      <a:pt x="328" y="421"/>
                      <a:pt x="213" y="421"/>
                    </a:cubicBezTo>
                    <a:cubicBezTo>
                      <a:pt x="163" y="421"/>
                      <a:pt x="140" y="388"/>
                      <a:pt x="140" y="338"/>
                    </a:cubicBezTo>
                    <a:cubicBezTo>
                      <a:pt x="140" y="282"/>
                      <a:pt x="168" y="212"/>
                      <a:pt x="199" y="128"/>
                    </a:cubicBezTo>
                    <a:cubicBezTo>
                      <a:pt x="205" y="114"/>
                      <a:pt x="210" y="100"/>
                      <a:pt x="210" y="81"/>
                    </a:cubicBezTo>
                    <a:cubicBezTo>
                      <a:pt x="210" y="36"/>
                      <a:pt x="180" y="0"/>
                      <a:pt x="129" y="0"/>
                    </a:cubicBezTo>
                    <a:cubicBezTo>
                      <a:pt x="37" y="0"/>
                      <a:pt x="0" y="142"/>
                      <a:pt x="0" y="150"/>
                    </a:cubicBezTo>
                    <a:cubicBezTo>
                      <a:pt x="0" y="162"/>
                      <a:pt x="9" y="162"/>
                      <a:pt x="12" y="162"/>
                    </a:cubicBezTo>
                    <a:cubicBezTo>
                      <a:pt x="20" y="162"/>
                      <a:pt x="23" y="159"/>
                      <a:pt x="28" y="142"/>
                    </a:cubicBezTo>
                    <a:cubicBezTo>
                      <a:pt x="56" y="44"/>
                      <a:pt x="98" y="22"/>
                      <a:pt x="126" y="22"/>
                    </a:cubicBezTo>
                    <a:cubicBezTo>
                      <a:pt x="135" y="22"/>
                      <a:pt x="152" y="22"/>
                      <a:pt x="152" y="53"/>
                    </a:cubicBezTo>
                    <a:cubicBezTo>
                      <a:pt x="152" y="78"/>
                      <a:pt x="140" y="103"/>
                      <a:pt x="135" y="123"/>
                    </a:cubicBezTo>
                    <a:cubicBezTo>
                      <a:pt x="90" y="234"/>
                      <a:pt x="79" y="279"/>
                      <a:pt x="79" y="324"/>
                    </a:cubicBezTo>
                    <a:cubicBezTo>
                      <a:pt x="79" y="427"/>
                      <a:pt x="166" y="444"/>
                      <a:pt x="210" y="444"/>
                    </a:cubicBezTo>
                    <a:cubicBezTo>
                      <a:pt x="375" y="444"/>
                      <a:pt x="431" y="120"/>
                      <a:pt x="431"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0C6DDB21-C0DE-2071-3F68-1FA176573CF6}"/>
                  </a:ext>
                </a:extLst>
              </p:cNvPr>
              <p:cNvSpPr/>
              <p:nvPr/>
            </p:nvSpPr>
            <p:spPr>
              <a:xfrm>
                <a:off x="3864960" y="2199240"/>
                <a:ext cx="114840" cy="109440"/>
              </a:xfrm>
              <a:custGeom>
                <a:avLst/>
                <a:gdLst>
                  <a:gd name="textAreaLeft" fmla="*/ 0 w 114840"/>
                  <a:gd name="textAreaRight" fmla="*/ 115920 w 114840"/>
                  <a:gd name="textAreaTop" fmla="*/ 0 h 109440"/>
                  <a:gd name="textAreaBottom" fmla="*/ 110520 h 109440"/>
                </a:gdLst>
                <a:ahLst/>
                <a:cxnLst/>
                <a:rect l="textAreaLeft" t="textAreaTop" r="textAreaRight" b="textAreaBottom"/>
                <a:pathLst>
                  <a:path w="322" h="307">
                    <a:moveTo>
                      <a:pt x="132" y="162"/>
                    </a:moveTo>
                    <a:cubicBezTo>
                      <a:pt x="132" y="159"/>
                      <a:pt x="148" y="98"/>
                      <a:pt x="148" y="92"/>
                    </a:cubicBezTo>
                    <a:cubicBezTo>
                      <a:pt x="151" y="87"/>
                      <a:pt x="171" y="53"/>
                      <a:pt x="193" y="36"/>
                    </a:cubicBezTo>
                    <a:cubicBezTo>
                      <a:pt x="199" y="31"/>
                      <a:pt x="218" y="17"/>
                      <a:pt x="246" y="17"/>
                    </a:cubicBezTo>
                    <a:cubicBezTo>
                      <a:pt x="255" y="17"/>
                      <a:pt x="272" y="20"/>
                      <a:pt x="286" y="28"/>
                    </a:cubicBezTo>
                    <a:cubicBezTo>
                      <a:pt x="263" y="34"/>
                      <a:pt x="255" y="53"/>
                      <a:pt x="255" y="64"/>
                    </a:cubicBezTo>
                    <a:cubicBezTo>
                      <a:pt x="255" y="81"/>
                      <a:pt x="266" y="89"/>
                      <a:pt x="283" y="89"/>
                    </a:cubicBezTo>
                    <a:cubicBezTo>
                      <a:pt x="300" y="89"/>
                      <a:pt x="322" y="78"/>
                      <a:pt x="322" y="48"/>
                    </a:cubicBezTo>
                    <a:cubicBezTo>
                      <a:pt x="322" y="14"/>
                      <a:pt x="283" y="0"/>
                      <a:pt x="249" y="0"/>
                    </a:cubicBezTo>
                    <a:cubicBezTo>
                      <a:pt x="213" y="0"/>
                      <a:pt x="182" y="14"/>
                      <a:pt x="151" y="48"/>
                    </a:cubicBezTo>
                    <a:cubicBezTo>
                      <a:pt x="140" y="6"/>
                      <a:pt x="98" y="0"/>
                      <a:pt x="81" y="0"/>
                    </a:cubicBezTo>
                    <a:cubicBezTo>
                      <a:pt x="56" y="0"/>
                      <a:pt x="36" y="14"/>
                      <a:pt x="28" y="34"/>
                    </a:cubicBezTo>
                    <a:cubicBezTo>
                      <a:pt x="11" y="61"/>
                      <a:pt x="0" y="101"/>
                      <a:pt x="0" y="103"/>
                    </a:cubicBezTo>
                    <a:cubicBezTo>
                      <a:pt x="0" y="112"/>
                      <a:pt x="11" y="112"/>
                      <a:pt x="14" y="112"/>
                    </a:cubicBezTo>
                    <a:cubicBezTo>
                      <a:pt x="22" y="112"/>
                      <a:pt x="22" y="112"/>
                      <a:pt x="28" y="92"/>
                    </a:cubicBezTo>
                    <a:cubicBezTo>
                      <a:pt x="39" y="50"/>
                      <a:pt x="50" y="17"/>
                      <a:pt x="78" y="17"/>
                    </a:cubicBezTo>
                    <a:cubicBezTo>
                      <a:pt x="95" y="17"/>
                      <a:pt x="101" y="34"/>
                      <a:pt x="101" y="50"/>
                    </a:cubicBezTo>
                    <a:cubicBezTo>
                      <a:pt x="101" y="64"/>
                      <a:pt x="95" y="91"/>
                      <a:pt x="90" y="109"/>
                    </a:cubicBezTo>
                    <a:cubicBezTo>
                      <a:pt x="84" y="127"/>
                      <a:pt x="78" y="156"/>
                      <a:pt x="76" y="170"/>
                    </a:cubicBezTo>
                    <a:cubicBezTo>
                      <a:pt x="68" y="199"/>
                      <a:pt x="61" y="228"/>
                      <a:pt x="53" y="257"/>
                    </a:cubicBezTo>
                    <a:cubicBezTo>
                      <a:pt x="50" y="268"/>
                      <a:pt x="48" y="276"/>
                      <a:pt x="45" y="285"/>
                    </a:cubicBezTo>
                    <a:cubicBezTo>
                      <a:pt x="45" y="302"/>
                      <a:pt x="59" y="307"/>
                      <a:pt x="70" y="307"/>
                    </a:cubicBezTo>
                    <a:cubicBezTo>
                      <a:pt x="78" y="307"/>
                      <a:pt x="92" y="302"/>
                      <a:pt x="98" y="288"/>
                    </a:cubicBezTo>
                    <a:cubicBezTo>
                      <a:pt x="101" y="285"/>
                      <a:pt x="109" y="254"/>
                      <a:pt x="112" y="237"/>
                    </a:cubicBezTo>
                    <a:cubicBezTo>
                      <a:pt x="119" y="212"/>
                      <a:pt x="125" y="187"/>
                      <a:pt x="132"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E5876C92-82EA-A6B9-7016-652B1D885B62}"/>
                  </a:ext>
                </a:extLst>
              </p:cNvPr>
              <p:cNvSpPr/>
              <p:nvPr/>
            </p:nvSpPr>
            <p:spPr>
              <a:xfrm>
                <a:off x="4030200" y="1990080"/>
                <a:ext cx="81720" cy="352080"/>
              </a:xfrm>
              <a:custGeom>
                <a:avLst/>
                <a:gdLst>
                  <a:gd name="textAreaLeft" fmla="*/ 0 w 81720"/>
                  <a:gd name="textAreaRight" fmla="*/ 82800 w 81720"/>
                  <a:gd name="textAreaTop" fmla="*/ 0 h 352080"/>
                  <a:gd name="textAreaBottom" fmla="*/ 353160 h 352080"/>
                </a:gdLst>
                <a:ahLst/>
                <a:cxnLst/>
                <a:rect l="textAreaLeft" t="textAreaTop" r="textAreaRight" b="textAreaBottom"/>
                <a:pathLst>
                  <a:path w="230" h="981">
                    <a:moveTo>
                      <a:pt x="230" y="492"/>
                    </a:moveTo>
                    <a:cubicBezTo>
                      <a:pt x="230" y="413"/>
                      <a:pt x="219" y="296"/>
                      <a:pt x="165" y="184"/>
                    </a:cubicBezTo>
                    <a:cubicBezTo>
                      <a:pt x="107" y="64"/>
                      <a:pt x="20" y="0"/>
                      <a:pt x="11" y="0"/>
                    </a:cubicBezTo>
                    <a:cubicBezTo>
                      <a:pt x="6" y="0"/>
                      <a:pt x="0" y="5"/>
                      <a:pt x="0" y="11"/>
                    </a:cubicBezTo>
                    <a:cubicBezTo>
                      <a:pt x="0" y="14"/>
                      <a:pt x="0" y="14"/>
                      <a:pt x="20" y="33"/>
                    </a:cubicBezTo>
                    <a:cubicBezTo>
                      <a:pt x="118" y="128"/>
                      <a:pt x="174" y="285"/>
                      <a:pt x="174" y="492"/>
                    </a:cubicBezTo>
                    <a:cubicBezTo>
                      <a:pt x="174" y="659"/>
                      <a:pt x="137" y="830"/>
                      <a:pt x="14" y="953"/>
                    </a:cubicBezTo>
                    <a:cubicBezTo>
                      <a:pt x="0" y="967"/>
                      <a:pt x="0" y="967"/>
                      <a:pt x="0" y="969"/>
                    </a:cubicBezTo>
                    <a:cubicBezTo>
                      <a:pt x="0" y="975"/>
                      <a:pt x="6" y="981"/>
                      <a:pt x="11" y="981"/>
                    </a:cubicBezTo>
                    <a:cubicBezTo>
                      <a:pt x="20" y="981"/>
                      <a:pt x="109" y="913"/>
                      <a:pt x="168" y="788"/>
                    </a:cubicBezTo>
                    <a:cubicBezTo>
                      <a:pt x="219" y="682"/>
                      <a:pt x="230" y="573"/>
                      <a:pt x="230"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0288F527-F530-D143-4DCD-EBC51A0FD150}"/>
                  </a:ext>
                </a:extLst>
              </p:cNvPr>
              <p:cNvSpPr/>
              <p:nvPr/>
            </p:nvSpPr>
            <p:spPr>
              <a:xfrm>
                <a:off x="4266000" y="2125800"/>
                <a:ext cx="234720" cy="81360"/>
              </a:xfrm>
              <a:custGeom>
                <a:avLst/>
                <a:gdLst>
                  <a:gd name="textAreaLeft" fmla="*/ 0 w 234720"/>
                  <a:gd name="textAreaRight" fmla="*/ 235800 w 234720"/>
                  <a:gd name="textAreaTop" fmla="*/ 0 h 81360"/>
                  <a:gd name="textAreaBottom" fmla="*/ 82440 h 81360"/>
                </a:gdLst>
                <a:ahLst/>
                <a:cxnLst/>
                <a:rect l="textAreaLeft" t="textAreaTop" r="textAreaRight" b="textAreaBottom"/>
                <a:pathLst>
                  <a:path w="655" h="229">
                    <a:moveTo>
                      <a:pt x="622" y="39"/>
                    </a:moveTo>
                    <a:cubicBezTo>
                      <a:pt x="636" y="39"/>
                      <a:pt x="655" y="39"/>
                      <a:pt x="655" y="20"/>
                    </a:cubicBezTo>
                    <a:cubicBezTo>
                      <a:pt x="655" y="0"/>
                      <a:pt x="636" y="0"/>
                      <a:pt x="622" y="0"/>
                    </a:cubicBezTo>
                    <a:cubicBezTo>
                      <a:pt x="426" y="0"/>
                      <a:pt x="230" y="0"/>
                      <a:pt x="34" y="0"/>
                    </a:cubicBezTo>
                    <a:cubicBezTo>
                      <a:pt x="20" y="0"/>
                      <a:pt x="0" y="0"/>
                      <a:pt x="0" y="20"/>
                    </a:cubicBezTo>
                    <a:cubicBezTo>
                      <a:pt x="0" y="39"/>
                      <a:pt x="20" y="39"/>
                      <a:pt x="34" y="39"/>
                    </a:cubicBezTo>
                    <a:cubicBezTo>
                      <a:pt x="230" y="39"/>
                      <a:pt x="426" y="39"/>
                      <a:pt x="622" y="39"/>
                    </a:cubicBezTo>
                    <a:moveTo>
                      <a:pt x="622" y="229"/>
                    </a:moveTo>
                    <a:cubicBezTo>
                      <a:pt x="636" y="229"/>
                      <a:pt x="655" y="229"/>
                      <a:pt x="655" y="210"/>
                    </a:cubicBezTo>
                    <a:cubicBezTo>
                      <a:pt x="655" y="190"/>
                      <a:pt x="636" y="190"/>
                      <a:pt x="622" y="190"/>
                    </a:cubicBezTo>
                    <a:cubicBezTo>
                      <a:pt x="426" y="190"/>
                      <a:pt x="230" y="190"/>
                      <a:pt x="34" y="190"/>
                    </a:cubicBezTo>
                    <a:cubicBezTo>
                      <a:pt x="20" y="190"/>
                      <a:pt x="0" y="190"/>
                      <a:pt x="0" y="210"/>
                    </a:cubicBezTo>
                    <a:cubicBezTo>
                      <a:pt x="0" y="229"/>
                      <a:pt x="20" y="229"/>
                      <a:pt x="34" y="229"/>
                    </a:cubicBezTo>
                    <a:cubicBezTo>
                      <a:pt x="230" y="229"/>
                      <a:pt x="426" y="229"/>
                      <a:pt x="622"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5DB37591-7C95-5094-965C-267B9CD8596E}"/>
                  </a:ext>
                </a:extLst>
              </p:cNvPr>
              <p:cNvSpPr/>
              <p:nvPr/>
            </p:nvSpPr>
            <p:spPr>
              <a:xfrm>
                <a:off x="4608720" y="2098800"/>
                <a:ext cx="184320" cy="223200"/>
              </a:xfrm>
              <a:custGeom>
                <a:avLst/>
                <a:gdLst>
                  <a:gd name="textAreaLeft" fmla="*/ 0 w 184320"/>
                  <a:gd name="textAreaRight" fmla="*/ 185400 w 184320"/>
                  <a:gd name="textAreaTop" fmla="*/ 0 h 223200"/>
                  <a:gd name="textAreaBottom" fmla="*/ 224280 h 223200"/>
                </a:gdLst>
                <a:ahLst/>
                <a:cxnLst/>
                <a:rect l="textAreaLeft" t="textAreaTop" r="textAreaRight" b="textAreaBottom"/>
                <a:pathLst>
                  <a:path w="515" h="623">
                    <a:moveTo>
                      <a:pt x="76" y="553"/>
                    </a:moveTo>
                    <a:cubicBezTo>
                      <a:pt x="70" y="586"/>
                      <a:pt x="67" y="592"/>
                      <a:pt x="22" y="592"/>
                    </a:cubicBezTo>
                    <a:cubicBezTo>
                      <a:pt x="11" y="592"/>
                      <a:pt x="0" y="592"/>
                      <a:pt x="0" y="611"/>
                    </a:cubicBezTo>
                    <a:cubicBezTo>
                      <a:pt x="0" y="620"/>
                      <a:pt x="6" y="623"/>
                      <a:pt x="14" y="623"/>
                    </a:cubicBezTo>
                    <a:cubicBezTo>
                      <a:pt x="39" y="623"/>
                      <a:pt x="70" y="620"/>
                      <a:pt x="95" y="620"/>
                    </a:cubicBezTo>
                    <a:cubicBezTo>
                      <a:pt x="129" y="620"/>
                      <a:pt x="162" y="623"/>
                      <a:pt x="193" y="623"/>
                    </a:cubicBezTo>
                    <a:cubicBezTo>
                      <a:pt x="199" y="623"/>
                      <a:pt x="213" y="623"/>
                      <a:pt x="213" y="603"/>
                    </a:cubicBezTo>
                    <a:cubicBezTo>
                      <a:pt x="213" y="592"/>
                      <a:pt x="202" y="592"/>
                      <a:pt x="188" y="592"/>
                    </a:cubicBezTo>
                    <a:cubicBezTo>
                      <a:pt x="140" y="592"/>
                      <a:pt x="140" y="586"/>
                      <a:pt x="140" y="578"/>
                    </a:cubicBezTo>
                    <a:cubicBezTo>
                      <a:pt x="140" y="567"/>
                      <a:pt x="179" y="405"/>
                      <a:pt x="188" y="382"/>
                    </a:cubicBezTo>
                    <a:cubicBezTo>
                      <a:pt x="199" y="410"/>
                      <a:pt x="227" y="444"/>
                      <a:pt x="277" y="444"/>
                    </a:cubicBezTo>
                    <a:cubicBezTo>
                      <a:pt x="392" y="444"/>
                      <a:pt x="515" y="301"/>
                      <a:pt x="515" y="156"/>
                    </a:cubicBezTo>
                    <a:cubicBezTo>
                      <a:pt x="515" y="64"/>
                      <a:pt x="459" y="0"/>
                      <a:pt x="384" y="0"/>
                    </a:cubicBezTo>
                    <a:cubicBezTo>
                      <a:pt x="333" y="0"/>
                      <a:pt x="288" y="36"/>
                      <a:pt x="255" y="75"/>
                    </a:cubicBezTo>
                    <a:cubicBezTo>
                      <a:pt x="244" y="22"/>
                      <a:pt x="202" y="0"/>
                      <a:pt x="165" y="0"/>
                    </a:cubicBezTo>
                    <a:cubicBezTo>
                      <a:pt x="120" y="0"/>
                      <a:pt x="104" y="39"/>
                      <a:pt x="92" y="56"/>
                    </a:cubicBezTo>
                    <a:cubicBezTo>
                      <a:pt x="76" y="89"/>
                      <a:pt x="62" y="148"/>
                      <a:pt x="62" y="150"/>
                    </a:cubicBezTo>
                    <a:cubicBezTo>
                      <a:pt x="62" y="162"/>
                      <a:pt x="73" y="162"/>
                      <a:pt x="76" y="162"/>
                    </a:cubicBezTo>
                    <a:cubicBezTo>
                      <a:pt x="84" y="162"/>
                      <a:pt x="87" y="159"/>
                      <a:pt x="92" y="139"/>
                    </a:cubicBezTo>
                    <a:cubicBezTo>
                      <a:pt x="109" y="69"/>
                      <a:pt x="129" y="22"/>
                      <a:pt x="162" y="22"/>
                    </a:cubicBezTo>
                    <a:cubicBezTo>
                      <a:pt x="179" y="22"/>
                      <a:pt x="193" y="30"/>
                      <a:pt x="193" y="67"/>
                    </a:cubicBezTo>
                    <a:cubicBezTo>
                      <a:pt x="193" y="89"/>
                      <a:pt x="190" y="100"/>
                      <a:pt x="188" y="117"/>
                    </a:cubicBezTo>
                    <a:cubicBezTo>
                      <a:pt x="150" y="262"/>
                      <a:pt x="113" y="408"/>
                      <a:pt x="76" y="553"/>
                    </a:cubicBezTo>
                    <a:moveTo>
                      <a:pt x="249" y="128"/>
                    </a:moveTo>
                    <a:cubicBezTo>
                      <a:pt x="258" y="100"/>
                      <a:pt x="283" y="75"/>
                      <a:pt x="300" y="58"/>
                    </a:cubicBezTo>
                    <a:cubicBezTo>
                      <a:pt x="336" y="28"/>
                      <a:pt x="364" y="22"/>
                      <a:pt x="381" y="22"/>
                    </a:cubicBezTo>
                    <a:cubicBezTo>
                      <a:pt x="420" y="22"/>
                      <a:pt x="442" y="56"/>
                      <a:pt x="442" y="114"/>
                    </a:cubicBezTo>
                    <a:cubicBezTo>
                      <a:pt x="442" y="173"/>
                      <a:pt x="412" y="285"/>
                      <a:pt x="395" y="321"/>
                    </a:cubicBezTo>
                    <a:cubicBezTo>
                      <a:pt x="361" y="391"/>
                      <a:pt x="314" y="421"/>
                      <a:pt x="277" y="421"/>
                    </a:cubicBezTo>
                    <a:cubicBezTo>
                      <a:pt x="213" y="421"/>
                      <a:pt x="199" y="340"/>
                      <a:pt x="199" y="335"/>
                    </a:cubicBezTo>
                    <a:cubicBezTo>
                      <a:pt x="199" y="332"/>
                      <a:pt x="199" y="332"/>
                      <a:pt x="202" y="321"/>
                    </a:cubicBezTo>
                    <a:cubicBezTo>
                      <a:pt x="217" y="257"/>
                      <a:pt x="233" y="192"/>
                      <a:pt x="249" y="1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398AE98E-5A61-6192-E59F-2455BF6C02F7}"/>
                  </a:ext>
                </a:extLst>
              </p:cNvPr>
              <p:cNvSpPr/>
              <p:nvPr/>
            </p:nvSpPr>
            <p:spPr>
              <a:xfrm>
                <a:off x="4810320" y="2198160"/>
                <a:ext cx="119880" cy="110520"/>
              </a:xfrm>
              <a:custGeom>
                <a:avLst/>
                <a:gdLst>
                  <a:gd name="textAreaLeft" fmla="*/ 0 w 119880"/>
                  <a:gd name="textAreaRight" fmla="*/ 120960 w 119880"/>
                  <a:gd name="textAreaTop" fmla="*/ 0 h 110520"/>
                  <a:gd name="textAreaBottom" fmla="*/ 111600 h 110520"/>
                </a:gdLst>
                <a:ahLst/>
                <a:cxnLst/>
                <a:rect l="textAreaLeft" t="textAreaTop" r="textAreaRight" b="textAreaBottom"/>
                <a:pathLst>
                  <a:path w="336" h="310">
                    <a:moveTo>
                      <a:pt x="336" y="56"/>
                    </a:moveTo>
                    <a:cubicBezTo>
                      <a:pt x="336" y="3"/>
                      <a:pt x="302" y="0"/>
                      <a:pt x="299" y="0"/>
                    </a:cubicBezTo>
                    <a:cubicBezTo>
                      <a:pt x="283" y="0"/>
                      <a:pt x="263" y="20"/>
                      <a:pt x="263" y="37"/>
                    </a:cubicBezTo>
                    <a:cubicBezTo>
                      <a:pt x="263" y="48"/>
                      <a:pt x="271" y="53"/>
                      <a:pt x="274" y="59"/>
                    </a:cubicBezTo>
                    <a:cubicBezTo>
                      <a:pt x="285" y="67"/>
                      <a:pt x="299" y="87"/>
                      <a:pt x="299" y="115"/>
                    </a:cubicBezTo>
                    <a:cubicBezTo>
                      <a:pt x="299" y="145"/>
                      <a:pt x="255" y="291"/>
                      <a:pt x="173" y="291"/>
                    </a:cubicBezTo>
                    <a:cubicBezTo>
                      <a:pt x="118" y="291"/>
                      <a:pt x="118" y="243"/>
                      <a:pt x="118" y="232"/>
                    </a:cubicBezTo>
                    <a:cubicBezTo>
                      <a:pt x="118" y="199"/>
                      <a:pt x="129" y="162"/>
                      <a:pt x="154" y="98"/>
                    </a:cubicBezTo>
                    <a:cubicBezTo>
                      <a:pt x="159" y="84"/>
                      <a:pt x="165" y="73"/>
                      <a:pt x="165" y="62"/>
                    </a:cubicBezTo>
                    <a:cubicBezTo>
                      <a:pt x="165" y="25"/>
                      <a:pt x="134" y="3"/>
                      <a:pt x="101" y="3"/>
                    </a:cubicBezTo>
                    <a:cubicBezTo>
                      <a:pt x="31" y="3"/>
                      <a:pt x="0" y="95"/>
                      <a:pt x="0" y="106"/>
                    </a:cubicBezTo>
                    <a:cubicBezTo>
                      <a:pt x="0" y="115"/>
                      <a:pt x="8" y="115"/>
                      <a:pt x="11" y="115"/>
                    </a:cubicBezTo>
                    <a:cubicBezTo>
                      <a:pt x="22" y="115"/>
                      <a:pt x="22" y="112"/>
                      <a:pt x="25" y="104"/>
                    </a:cubicBezTo>
                    <a:cubicBezTo>
                      <a:pt x="39" y="48"/>
                      <a:pt x="70" y="20"/>
                      <a:pt x="98" y="20"/>
                    </a:cubicBezTo>
                    <a:cubicBezTo>
                      <a:pt x="109" y="20"/>
                      <a:pt x="115" y="28"/>
                      <a:pt x="115" y="45"/>
                    </a:cubicBezTo>
                    <a:cubicBezTo>
                      <a:pt x="115" y="62"/>
                      <a:pt x="109" y="76"/>
                      <a:pt x="104" y="90"/>
                    </a:cubicBezTo>
                    <a:cubicBezTo>
                      <a:pt x="73" y="168"/>
                      <a:pt x="64" y="196"/>
                      <a:pt x="64" y="221"/>
                    </a:cubicBezTo>
                    <a:cubicBezTo>
                      <a:pt x="64" y="288"/>
                      <a:pt x="118" y="310"/>
                      <a:pt x="171" y="310"/>
                    </a:cubicBezTo>
                    <a:cubicBezTo>
                      <a:pt x="285" y="310"/>
                      <a:pt x="336" y="112"/>
                      <a:pt x="336"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CFE396E8-8103-C786-7FCF-18FFF353551A}"/>
                  </a:ext>
                </a:extLst>
              </p:cNvPr>
              <p:cNvSpPr/>
              <p:nvPr/>
            </p:nvSpPr>
            <p:spPr>
              <a:xfrm>
                <a:off x="4956480" y="2264760"/>
                <a:ext cx="97560" cy="79200"/>
              </a:xfrm>
              <a:custGeom>
                <a:avLst/>
                <a:gdLst>
                  <a:gd name="textAreaLeft" fmla="*/ 0 w 97560"/>
                  <a:gd name="textAreaRight" fmla="*/ 98640 w 97560"/>
                  <a:gd name="textAreaTop" fmla="*/ 0 h 79200"/>
                  <a:gd name="textAreaBottom" fmla="*/ 80280 h 79200"/>
                </a:gdLst>
                <a:ahLst/>
                <a:cxnLst/>
                <a:rect l="textAreaLeft" t="textAreaTop" r="textAreaRight" b="textAreaBottom"/>
                <a:pathLst>
                  <a:path w="274" h="223">
                    <a:moveTo>
                      <a:pt x="101" y="136"/>
                    </a:moveTo>
                    <a:cubicBezTo>
                      <a:pt x="103" y="128"/>
                      <a:pt x="109" y="111"/>
                      <a:pt x="109" y="103"/>
                    </a:cubicBezTo>
                    <a:cubicBezTo>
                      <a:pt x="112" y="97"/>
                      <a:pt x="112" y="89"/>
                      <a:pt x="115" y="81"/>
                    </a:cubicBezTo>
                    <a:cubicBezTo>
                      <a:pt x="117" y="72"/>
                      <a:pt x="131" y="47"/>
                      <a:pt x="148" y="33"/>
                    </a:cubicBezTo>
                    <a:cubicBezTo>
                      <a:pt x="165" y="22"/>
                      <a:pt x="182" y="16"/>
                      <a:pt x="199" y="16"/>
                    </a:cubicBezTo>
                    <a:cubicBezTo>
                      <a:pt x="204" y="16"/>
                      <a:pt x="229" y="16"/>
                      <a:pt x="243" y="25"/>
                    </a:cubicBezTo>
                    <a:cubicBezTo>
                      <a:pt x="224" y="33"/>
                      <a:pt x="230" y="43"/>
                      <a:pt x="224" y="53"/>
                    </a:cubicBezTo>
                    <a:cubicBezTo>
                      <a:pt x="224" y="61"/>
                      <a:pt x="229" y="75"/>
                      <a:pt x="246" y="75"/>
                    </a:cubicBezTo>
                    <a:cubicBezTo>
                      <a:pt x="257" y="75"/>
                      <a:pt x="274" y="61"/>
                      <a:pt x="274" y="42"/>
                    </a:cubicBezTo>
                    <a:cubicBezTo>
                      <a:pt x="274" y="5"/>
                      <a:pt x="224" y="0"/>
                      <a:pt x="199" y="0"/>
                    </a:cubicBezTo>
                    <a:cubicBezTo>
                      <a:pt x="187" y="0"/>
                      <a:pt x="154" y="0"/>
                      <a:pt x="120" y="39"/>
                    </a:cubicBezTo>
                    <a:cubicBezTo>
                      <a:pt x="115" y="14"/>
                      <a:pt x="87" y="0"/>
                      <a:pt x="61" y="0"/>
                    </a:cubicBezTo>
                    <a:cubicBezTo>
                      <a:pt x="45" y="0"/>
                      <a:pt x="31" y="8"/>
                      <a:pt x="19" y="28"/>
                    </a:cubicBezTo>
                    <a:cubicBezTo>
                      <a:pt x="5" y="47"/>
                      <a:pt x="0" y="72"/>
                      <a:pt x="0" y="75"/>
                    </a:cubicBezTo>
                    <a:cubicBezTo>
                      <a:pt x="0" y="83"/>
                      <a:pt x="8" y="83"/>
                      <a:pt x="11" y="83"/>
                    </a:cubicBezTo>
                    <a:cubicBezTo>
                      <a:pt x="19" y="83"/>
                      <a:pt x="19" y="81"/>
                      <a:pt x="22" y="69"/>
                    </a:cubicBezTo>
                    <a:cubicBezTo>
                      <a:pt x="31" y="39"/>
                      <a:pt x="42" y="16"/>
                      <a:pt x="59" y="16"/>
                    </a:cubicBezTo>
                    <a:cubicBezTo>
                      <a:pt x="75" y="16"/>
                      <a:pt x="81" y="33"/>
                      <a:pt x="81" y="44"/>
                    </a:cubicBezTo>
                    <a:cubicBezTo>
                      <a:pt x="81" y="50"/>
                      <a:pt x="75" y="69"/>
                      <a:pt x="73" y="81"/>
                    </a:cubicBezTo>
                    <a:cubicBezTo>
                      <a:pt x="70" y="95"/>
                      <a:pt x="64" y="114"/>
                      <a:pt x="61" y="125"/>
                    </a:cubicBezTo>
                    <a:cubicBezTo>
                      <a:pt x="58" y="140"/>
                      <a:pt x="54" y="155"/>
                      <a:pt x="50" y="170"/>
                    </a:cubicBezTo>
                    <a:cubicBezTo>
                      <a:pt x="47" y="181"/>
                      <a:pt x="42" y="204"/>
                      <a:pt x="42" y="206"/>
                    </a:cubicBezTo>
                    <a:cubicBezTo>
                      <a:pt x="42" y="218"/>
                      <a:pt x="50" y="223"/>
                      <a:pt x="59" y="223"/>
                    </a:cubicBezTo>
                    <a:cubicBezTo>
                      <a:pt x="67" y="223"/>
                      <a:pt x="75" y="218"/>
                      <a:pt x="81" y="209"/>
                    </a:cubicBezTo>
                    <a:cubicBezTo>
                      <a:pt x="84" y="206"/>
                      <a:pt x="87" y="190"/>
                      <a:pt x="89" y="181"/>
                    </a:cubicBezTo>
                    <a:cubicBezTo>
                      <a:pt x="93" y="166"/>
                      <a:pt x="97" y="151"/>
                      <a:pt x="101"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280" rIns="90000" bIns="352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05B1D4B5-3969-A661-D43B-F8CF27312519}"/>
                  </a:ext>
                </a:extLst>
              </p:cNvPr>
              <p:cNvSpPr/>
              <p:nvPr/>
            </p:nvSpPr>
            <p:spPr>
              <a:xfrm>
                <a:off x="5135760" y="1990080"/>
                <a:ext cx="80640" cy="352080"/>
              </a:xfrm>
              <a:custGeom>
                <a:avLst/>
                <a:gdLst>
                  <a:gd name="textAreaLeft" fmla="*/ 0 w 80640"/>
                  <a:gd name="textAreaRight" fmla="*/ 81720 w 80640"/>
                  <a:gd name="textAreaTop" fmla="*/ 0 h 352080"/>
                  <a:gd name="textAreaBottom" fmla="*/ 353160 h 352080"/>
                </a:gdLst>
                <a:ahLst/>
                <a:cxnLst/>
                <a:rect l="textAreaLeft" t="textAreaTop" r="textAreaRight" b="textAreaBottom"/>
                <a:pathLst>
                  <a:path w="227" h="981">
                    <a:moveTo>
                      <a:pt x="227" y="969"/>
                    </a:moveTo>
                    <a:cubicBezTo>
                      <a:pt x="227" y="967"/>
                      <a:pt x="227" y="967"/>
                      <a:pt x="210" y="950"/>
                    </a:cubicBezTo>
                    <a:cubicBezTo>
                      <a:pt x="87" y="824"/>
                      <a:pt x="56" y="640"/>
                      <a:pt x="56" y="492"/>
                    </a:cubicBezTo>
                    <a:cubicBezTo>
                      <a:pt x="56" y="321"/>
                      <a:pt x="95" y="151"/>
                      <a:pt x="216" y="28"/>
                    </a:cubicBezTo>
                    <a:cubicBezTo>
                      <a:pt x="227" y="14"/>
                      <a:pt x="227" y="14"/>
                      <a:pt x="227" y="11"/>
                    </a:cubicBezTo>
                    <a:cubicBezTo>
                      <a:pt x="227" y="3"/>
                      <a:pt x="224" y="0"/>
                      <a:pt x="218" y="0"/>
                    </a:cubicBezTo>
                    <a:cubicBezTo>
                      <a:pt x="207" y="0"/>
                      <a:pt x="121" y="67"/>
                      <a:pt x="62" y="193"/>
                    </a:cubicBezTo>
                    <a:cubicBezTo>
                      <a:pt x="11" y="299"/>
                      <a:pt x="0" y="408"/>
                      <a:pt x="0" y="492"/>
                    </a:cubicBezTo>
                    <a:cubicBezTo>
                      <a:pt x="0" y="567"/>
                      <a:pt x="11" y="684"/>
                      <a:pt x="65" y="796"/>
                    </a:cubicBezTo>
                    <a:cubicBezTo>
                      <a:pt x="123" y="916"/>
                      <a:pt x="207" y="981"/>
                      <a:pt x="218" y="981"/>
                    </a:cubicBezTo>
                    <a:cubicBezTo>
                      <a:pt x="224" y="981"/>
                      <a:pt x="227" y="978"/>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7F0123DF-25B9-8A80-53E2-E8ABC42EAAA5}"/>
                  </a:ext>
                </a:extLst>
              </p:cNvPr>
              <p:cNvSpPr/>
              <p:nvPr/>
            </p:nvSpPr>
            <p:spPr>
              <a:xfrm>
                <a:off x="5248800" y="2098800"/>
                <a:ext cx="154080" cy="158760"/>
              </a:xfrm>
              <a:custGeom>
                <a:avLst/>
                <a:gdLst>
                  <a:gd name="textAreaLeft" fmla="*/ 0 w 154080"/>
                  <a:gd name="textAreaRight" fmla="*/ 155160 w 154080"/>
                  <a:gd name="textAreaTop" fmla="*/ 0 h 158760"/>
                  <a:gd name="textAreaBottom" fmla="*/ 159840 h 158760"/>
                </a:gdLst>
                <a:ahLst/>
                <a:cxnLst/>
                <a:rect l="textAreaLeft" t="textAreaTop" r="textAreaRight" b="textAreaBottom"/>
                <a:pathLst>
                  <a:path w="431" h="444">
                    <a:moveTo>
                      <a:pt x="431" y="69"/>
                    </a:moveTo>
                    <a:cubicBezTo>
                      <a:pt x="431" y="16"/>
                      <a:pt x="406" y="0"/>
                      <a:pt x="389" y="0"/>
                    </a:cubicBezTo>
                    <a:cubicBezTo>
                      <a:pt x="364" y="0"/>
                      <a:pt x="338" y="25"/>
                      <a:pt x="338" y="47"/>
                    </a:cubicBezTo>
                    <a:cubicBezTo>
                      <a:pt x="338" y="61"/>
                      <a:pt x="344" y="67"/>
                      <a:pt x="355" y="78"/>
                    </a:cubicBezTo>
                    <a:cubicBezTo>
                      <a:pt x="375" y="97"/>
                      <a:pt x="389" y="123"/>
                      <a:pt x="389" y="156"/>
                    </a:cubicBezTo>
                    <a:cubicBezTo>
                      <a:pt x="389" y="198"/>
                      <a:pt x="330" y="421"/>
                      <a:pt x="212" y="421"/>
                    </a:cubicBezTo>
                    <a:cubicBezTo>
                      <a:pt x="165" y="421"/>
                      <a:pt x="140" y="388"/>
                      <a:pt x="140" y="338"/>
                    </a:cubicBezTo>
                    <a:cubicBezTo>
                      <a:pt x="140" y="282"/>
                      <a:pt x="168" y="212"/>
                      <a:pt x="198" y="128"/>
                    </a:cubicBezTo>
                    <a:cubicBezTo>
                      <a:pt x="204" y="114"/>
                      <a:pt x="210" y="100"/>
                      <a:pt x="210" y="81"/>
                    </a:cubicBezTo>
                    <a:cubicBezTo>
                      <a:pt x="210" y="36"/>
                      <a:pt x="179" y="0"/>
                      <a:pt x="128" y="0"/>
                    </a:cubicBezTo>
                    <a:cubicBezTo>
                      <a:pt x="36" y="0"/>
                      <a:pt x="0" y="142"/>
                      <a:pt x="0" y="150"/>
                    </a:cubicBezTo>
                    <a:cubicBezTo>
                      <a:pt x="0" y="162"/>
                      <a:pt x="8" y="162"/>
                      <a:pt x="11" y="162"/>
                    </a:cubicBezTo>
                    <a:cubicBezTo>
                      <a:pt x="22" y="162"/>
                      <a:pt x="22" y="159"/>
                      <a:pt x="28" y="142"/>
                    </a:cubicBezTo>
                    <a:cubicBezTo>
                      <a:pt x="56" y="44"/>
                      <a:pt x="98" y="22"/>
                      <a:pt x="126" y="22"/>
                    </a:cubicBezTo>
                    <a:cubicBezTo>
                      <a:pt x="134" y="22"/>
                      <a:pt x="151" y="22"/>
                      <a:pt x="151" y="53"/>
                    </a:cubicBezTo>
                    <a:cubicBezTo>
                      <a:pt x="151" y="78"/>
                      <a:pt x="140" y="103"/>
                      <a:pt x="134" y="123"/>
                    </a:cubicBezTo>
                    <a:cubicBezTo>
                      <a:pt x="92" y="234"/>
                      <a:pt x="78" y="279"/>
                      <a:pt x="78" y="324"/>
                    </a:cubicBezTo>
                    <a:cubicBezTo>
                      <a:pt x="78" y="427"/>
                      <a:pt x="165" y="444"/>
                      <a:pt x="210" y="444"/>
                    </a:cubicBezTo>
                    <a:cubicBezTo>
                      <a:pt x="375" y="444"/>
                      <a:pt x="431" y="120"/>
                      <a:pt x="431"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164C860F-F8C1-0D42-256C-6C0285193B6E}"/>
                  </a:ext>
                </a:extLst>
              </p:cNvPr>
              <p:cNvSpPr/>
              <p:nvPr/>
            </p:nvSpPr>
            <p:spPr>
              <a:xfrm>
                <a:off x="5421960" y="2199240"/>
                <a:ext cx="113760" cy="109440"/>
              </a:xfrm>
              <a:custGeom>
                <a:avLst/>
                <a:gdLst>
                  <a:gd name="textAreaLeft" fmla="*/ 0 w 113760"/>
                  <a:gd name="textAreaRight" fmla="*/ 114840 w 113760"/>
                  <a:gd name="textAreaTop" fmla="*/ 0 h 109440"/>
                  <a:gd name="textAreaBottom" fmla="*/ 110520 h 109440"/>
                </a:gdLst>
                <a:ahLst/>
                <a:cxnLst/>
                <a:rect l="textAreaLeft" t="textAreaTop" r="textAreaRight" b="textAreaBottom"/>
                <a:pathLst>
                  <a:path w="319" h="307">
                    <a:moveTo>
                      <a:pt x="129" y="162"/>
                    </a:moveTo>
                    <a:cubicBezTo>
                      <a:pt x="129" y="159"/>
                      <a:pt x="146" y="98"/>
                      <a:pt x="146" y="92"/>
                    </a:cubicBezTo>
                    <a:cubicBezTo>
                      <a:pt x="149" y="87"/>
                      <a:pt x="168" y="53"/>
                      <a:pt x="191" y="36"/>
                    </a:cubicBezTo>
                    <a:cubicBezTo>
                      <a:pt x="196" y="31"/>
                      <a:pt x="216" y="17"/>
                      <a:pt x="247" y="17"/>
                    </a:cubicBezTo>
                    <a:cubicBezTo>
                      <a:pt x="252" y="17"/>
                      <a:pt x="269" y="20"/>
                      <a:pt x="283" y="28"/>
                    </a:cubicBezTo>
                    <a:cubicBezTo>
                      <a:pt x="261" y="34"/>
                      <a:pt x="252" y="53"/>
                      <a:pt x="252" y="64"/>
                    </a:cubicBezTo>
                    <a:cubicBezTo>
                      <a:pt x="252" y="81"/>
                      <a:pt x="265" y="89"/>
                      <a:pt x="280" y="89"/>
                    </a:cubicBezTo>
                    <a:cubicBezTo>
                      <a:pt x="296" y="89"/>
                      <a:pt x="319" y="78"/>
                      <a:pt x="319" y="48"/>
                    </a:cubicBezTo>
                    <a:cubicBezTo>
                      <a:pt x="319" y="14"/>
                      <a:pt x="280" y="0"/>
                      <a:pt x="247" y="0"/>
                    </a:cubicBezTo>
                    <a:cubicBezTo>
                      <a:pt x="210" y="0"/>
                      <a:pt x="179" y="14"/>
                      <a:pt x="149" y="48"/>
                    </a:cubicBezTo>
                    <a:cubicBezTo>
                      <a:pt x="137" y="6"/>
                      <a:pt x="95" y="0"/>
                      <a:pt x="79" y="0"/>
                    </a:cubicBezTo>
                    <a:cubicBezTo>
                      <a:pt x="53" y="0"/>
                      <a:pt x="37" y="14"/>
                      <a:pt x="25" y="34"/>
                    </a:cubicBezTo>
                    <a:cubicBezTo>
                      <a:pt x="9" y="61"/>
                      <a:pt x="0" y="101"/>
                      <a:pt x="0" y="103"/>
                    </a:cubicBezTo>
                    <a:cubicBezTo>
                      <a:pt x="0" y="112"/>
                      <a:pt x="9" y="112"/>
                      <a:pt x="11" y="112"/>
                    </a:cubicBezTo>
                    <a:cubicBezTo>
                      <a:pt x="20" y="112"/>
                      <a:pt x="20" y="112"/>
                      <a:pt x="25" y="92"/>
                    </a:cubicBezTo>
                    <a:cubicBezTo>
                      <a:pt x="37" y="50"/>
                      <a:pt x="51" y="17"/>
                      <a:pt x="76" y="17"/>
                    </a:cubicBezTo>
                    <a:cubicBezTo>
                      <a:pt x="95" y="17"/>
                      <a:pt x="98" y="34"/>
                      <a:pt x="98" y="50"/>
                    </a:cubicBezTo>
                    <a:cubicBezTo>
                      <a:pt x="98" y="64"/>
                      <a:pt x="91" y="91"/>
                      <a:pt x="87" y="109"/>
                    </a:cubicBezTo>
                    <a:cubicBezTo>
                      <a:pt x="83" y="127"/>
                      <a:pt x="76" y="156"/>
                      <a:pt x="73" y="170"/>
                    </a:cubicBezTo>
                    <a:cubicBezTo>
                      <a:pt x="65" y="199"/>
                      <a:pt x="58" y="228"/>
                      <a:pt x="51" y="257"/>
                    </a:cubicBezTo>
                    <a:cubicBezTo>
                      <a:pt x="48" y="268"/>
                      <a:pt x="47" y="276"/>
                      <a:pt x="45" y="285"/>
                    </a:cubicBezTo>
                    <a:cubicBezTo>
                      <a:pt x="45" y="302"/>
                      <a:pt x="56" y="307"/>
                      <a:pt x="67" y="307"/>
                    </a:cubicBezTo>
                    <a:cubicBezTo>
                      <a:pt x="79" y="307"/>
                      <a:pt x="93" y="302"/>
                      <a:pt x="98" y="288"/>
                    </a:cubicBezTo>
                    <a:cubicBezTo>
                      <a:pt x="98" y="285"/>
                      <a:pt x="107" y="254"/>
                      <a:pt x="109" y="237"/>
                    </a:cubicBezTo>
                    <a:cubicBezTo>
                      <a:pt x="116" y="212"/>
                      <a:pt x="122" y="187"/>
                      <a:pt x="129"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7A764111-5C2A-1919-7AA0-9492AD52FC86}"/>
                  </a:ext>
                </a:extLst>
              </p:cNvPr>
              <p:cNvSpPr/>
              <p:nvPr/>
            </p:nvSpPr>
            <p:spPr>
              <a:xfrm>
                <a:off x="5587200" y="1990080"/>
                <a:ext cx="80640" cy="352080"/>
              </a:xfrm>
              <a:custGeom>
                <a:avLst/>
                <a:gdLst>
                  <a:gd name="textAreaLeft" fmla="*/ 0 w 80640"/>
                  <a:gd name="textAreaRight" fmla="*/ 81720 w 80640"/>
                  <a:gd name="textAreaTop" fmla="*/ 0 h 352080"/>
                  <a:gd name="textAreaBottom" fmla="*/ 353160 h 352080"/>
                </a:gdLst>
                <a:ahLst/>
                <a:cxnLst/>
                <a:rect l="textAreaLeft" t="textAreaTop" r="textAreaRight" b="textAreaBottom"/>
                <a:pathLst>
                  <a:path w="227" h="981">
                    <a:moveTo>
                      <a:pt x="227" y="492"/>
                    </a:moveTo>
                    <a:cubicBezTo>
                      <a:pt x="227" y="413"/>
                      <a:pt x="216" y="296"/>
                      <a:pt x="163" y="184"/>
                    </a:cubicBezTo>
                    <a:cubicBezTo>
                      <a:pt x="104" y="64"/>
                      <a:pt x="20" y="0"/>
                      <a:pt x="9" y="0"/>
                    </a:cubicBezTo>
                    <a:cubicBezTo>
                      <a:pt x="3" y="0"/>
                      <a:pt x="0" y="5"/>
                      <a:pt x="0" y="11"/>
                    </a:cubicBezTo>
                    <a:cubicBezTo>
                      <a:pt x="0" y="14"/>
                      <a:pt x="0" y="14"/>
                      <a:pt x="17" y="33"/>
                    </a:cubicBezTo>
                    <a:cubicBezTo>
                      <a:pt x="115" y="128"/>
                      <a:pt x="171" y="285"/>
                      <a:pt x="171" y="492"/>
                    </a:cubicBezTo>
                    <a:cubicBezTo>
                      <a:pt x="171" y="659"/>
                      <a:pt x="135" y="830"/>
                      <a:pt x="11" y="953"/>
                    </a:cubicBezTo>
                    <a:cubicBezTo>
                      <a:pt x="0" y="967"/>
                      <a:pt x="0" y="967"/>
                      <a:pt x="0" y="969"/>
                    </a:cubicBezTo>
                    <a:cubicBezTo>
                      <a:pt x="0" y="975"/>
                      <a:pt x="3" y="981"/>
                      <a:pt x="9" y="981"/>
                    </a:cubicBezTo>
                    <a:cubicBezTo>
                      <a:pt x="20" y="981"/>
                      <a:pt x="107" y="913"/>
                      <a:pt x="165" y="788"/>
                    </a:cubicBezTo>
                    <a:cubicBezTo>
                      <a:pt x="216" y="682"/>
                      <a:pt x="227" y="573"/>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149867B3-761A-A53B-0323-68527018270B}"/>
                  </a:ext>
                </a:extLst>
              </p:cNvPr>
              <p:cNvSpPr/>
              <p:nvPr/>
            </p:nvSpPr>
            <p:spPr>
              <a:xfrm>
                <a:off x="5693040" y="2098800"/>
                <a:ext cx="183600" cy="223200"/>
              </a:xfrm>
              <a:custGeom>
                <a:avLst/>
                <a:gdLst>
                  <a:gd name="textAreaLeft" fmla="*/ 0 w 183600"/>
                  <a:gd name="textAreaRight" fmla="*/ 184680 w 183600"/>
                  <a:gd name="textAreaTop" fmla="*/ 0 h 223200"/>
                  <a:gd name="textAreaBottom" fmla="*/ 224280 h 223200"/>
                </a:gdLst>
                <a:ahLst/>
                <a:cxnLst/>
                <a:rect l="textAreaLeft" t="textAreaTop" r="textAreaRight" b="textAreaBottom"/>
                <a:pathLst>
                  <a:path w="513" h="623">
                    <a:moveTo>
                      <a:pt x="76" y="553"/>
                    </a:moveTo>
                    <a:cubicBezTo>
                      <a:pt x="67" y="586"/>
                      <a:pt x="67" y="592"/>
                      <a:pt x="23" y="592"/>
                    </a:cubicBezTo>
                    <a:cubicBezTo>
                      <a:pt x="11" y="592"/>
                      <a:pt x="0" y="592"/>
                      <a:pt x="0" y="611"/>
                    </a:cubicBezTo>
                    <a:cubicBezTo>
                      <a:pt x="0" y="620"/>
                      <a:pt x="6" y="623"/>
                      <a:pt x="14" y="623"/>
                    </a:cubicBezTo>
                    <a:cubicBezTo>
                      <a:pt x="39" y="623"/>
                      <a:pt x="67" y="620"/>
                      <a:pt x="95" y="620"/>
                    </a:cubicBezTo>
                    <a:cubicBezTo>
                      <a:pt x="129" y="620"/>
                      <a:pt x="163" y="623"/>
                      <a:pt x="193" y="623"/>
                    </a:cubicBezTo>
                    <a:cubicBezTo>
                      <a:pt x="199" y="623"/>
                      <a:pt x="210" y="623"/>
                      <a:pt x="210" y="603"/>
                    </a:cubicBezTo>
                    <a:cubicBezTo>
                      <a:pt x="210" y="592"/>
                      <a:pt x="202" y="592"/>
                      <a:pt x="188" y="592"/>
                    </a:cubicBezTo>
                    <a:cubicBezTo>
                      <a:pt x="137" y="592"/>
                      <a:pt x="137" y="586"/>
                      <a:pt x="137" y="578"/>
                    </a:cubicBezTo>
                    <a:cubicBezTo>
                      <a:pt x="137" y="567"/>
                      <a:pt x="179" y="405"/>
                      <a:pt x="185" y="382"/>
                    </a:cubicBezTo>
                    <a:cubicBezTo>
                      <a:pt x="199" y="410"/>
                      <a:pt x="227" y="444"/>
                      <a:pt x="277" y="444"/>
                    </a:cubicBezTo>
                    <a:cubicBezTo>
                      <a:pt x="392" y="444"/>
                      <a:pt x="513" y="301"/>
                      <a:pt x="513" y="156"/>
                    </a:cubicBezTo>
                    <a:cubicBezTo>
                      <a:pt x="513" y="64"/>
                      <a:pt x="457" y="0"/>
                      <a:pt x="384" y="0"/>
                    </a:cubicBezTo>
                    <a:cubicBezTo>
                      <a:pt x="333" y="0"/>
                      <a:pt x="286" y="36"/>
                      <a:pt x="255" y="75"/>
                    </a:cubicBezTo>
                    <a:cubicBezTo>
                      <a:pt x="244" y="22"/>
                      <a:pt x="202" y="0"/>
                      <a:pt x="165" y="0"/>
                    </a:cubicBezTo>
                    <a:cubicBezTo>
                      <a:pt x="121" y="0"/>
                      <a:pt x="101" y="39"/>
                      <a:pt x="93" y="56"/>
                    </a:cubicBezTo>
                    <a:cubicBezTo>
                      <a:pt x="76" y="89"/>
                      <a:pt x="62" y="148"/>
                      <a:pt x="62" y="150"/>
                    </a:cubicBezTo>
                    <a:cubicBezTo>
                      <a:pt x="62" y="162"/>
                      <a:pt x="69" y="158"/>
                      <a:pt x="73" y="162"/>
                    </a:cubicBezTo>
                    <a:cubicBezTo>
                      <a:pt x="84" y="162"/>
                      <a:pt x="84" y="159"/>
                      <a:pt x="90" y="139"/>
                    </a:cubicBezTo>
                    <a:cubicBezTo>
                      <a:pt x="107" y="69"/>
                      <a:pt x="126" y="22"/>
                      <a:pt x="163" y="22"/>
                    </a:cubicBezTo>
                    <a:cubicBezTo>
                      <a:pt x="179" y="22"/>
                      <a:pt x="193" y="30"/>
                      <a:pt x="193" y="67"/>
                    </a:cubicBezTo>
                    <a:cubicBezTo>
                      <a:pt x="193" y="89"/>
                      <a:pt x="191" y="100"/>
                      <a:pt x="185" y="117"/>
                    </a:cubicBezTo>
                    <a:cubicBezTo>
                      <a:pt x="149" y="262"/>
                      <a:pt x="112" y="408"/>
                      <a:pt x="76" y="553"/>
                    </a:cubicBezTo>
                    <a:moveTo>
                      <a:pt x="249" y="128"/>
                    </a:moveTo>
                    <a:cubicBezTo>
                      <a:pt x="255" y="100"/>
                      <a:pt x="283" y="75"/>
                      <a:pt x="300" y="58"/>
                    </a:cubicBezTo>
                    <a:cubicBezTo>
                      <a:pt x="333" y="28"/>
                      <a:pt x="364" y="22"/>
                      <a:pt x="381" y="22"/>
                    </a:cubicBezTo>
                    <a:cubicBezTo>
                      <a:pt x="420" y="22"/>
                      <a:pt x="443" y="56"/>
                      <a:pt x="443" y="114"/>
                    </a:cubicBezTo>
                    <a:cubicBezTo>
                      <a:pt x="443" y="173"/>
                      <a:pt x="412" y="285"/>
                      <a:pt x="392" y="321"/>
                    </a:cubicBezTo>
                    <a:cubicBezTo>
                      <a:pt x="359" y="391"/>
                      <a:pt x="311" y="421"/>
                      <a:pt x="275" y="421"/>
                    </a:cubicBezTo>
                    <a:cubicBezTo>
                      <a:pt x="210" y="421"/>
                      <a:pt x="199" y="340"/>
                      <a:pt x="199" y="335"/>
                    </a:cubicBezTo>
                    <a:cubicBezTo>
                      <a:pt x="199" y="332"/>
                      <a:pt x="199" y="332"/>
                      <a:pt x="202" y="321"/>
                    </a:cubicBezTo>
                    <a:cubicBezTo>
                      <a:pt x="218" y="257"/>
                      <a:pt x="233" y="192"/>
                      <a:pt x="249" y="1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10375AA2-BB45-704E-0C1B-47CAB51000B8}"/>
                  </a:ext>
                </a:extLst>
              </p:cNvPr>
              <p:cNvSpPr/>
              <p:nvPr/>
            </p:nvSpPr>
            <p:spPr>
              <a:xfrm>
                <a:off x="5901840" y="2138760"/>
                <a:ext cx="193320" cy="173160"/>
              </a:xfrm>
              <a:custGeom>
                <a:avLst/>
                <a:gdLst>
                  <a:gd name="textAreaLeft" fmla="*/ 0 w 193320"/>
                  <a:gd name="textAreaRight" fmla="*/ 194400 w 193320"/>
                  <a:gd name="textAreaTop" fmla="*/ 0 h 173160"/>
                  <a:gd name="textAreaBottom" fmla="*/ 174240 h 173160"/>
                </a:gdLst>
                <a:ahLst/>
                <a:cxnLst/>
                <a:rect l="textAreaLeft" t="textAreaTop" r="textAreaRight" b="textAreaBottom"/>
                <a:pathLst>
                  <a:path w="540" h="484">
                    <a:moveTo>
                      <a:pt x="439" y="81"/>
                    </a:moveTo>
                    <a:cubicBezTo>
                      <a:pt x="464" y="45"/>
                      <a:pt x="487" y="28"/>
                      <a:pt x="523" y="26"/>
                    </a:cubicBezTo>
                    <a:cubicBezTo>
                      <a:pt x="532" y="26"/>
                      <a:pt x="540" y="23"/>
                      <a:pt x="540" y="12"/>
                    </a:cubicBezTo>
                    <a:cubicBezTo>
                      <a:pt x="540" y="9"/>
                      <a:pt x="537" y="0"/>
                      <a:pt x="529" y="0"/>
                    </a:cubicBezTo>
                    <a:cubicBezTo>
                      <a:pt x="512" y="0"/>
                      <a:pt x="492" y="3"/>
                      <a:pt x="476" y="3"/>
                    </a:cubicBezTo>
                    <a:cubicBezTo>
                      <a:pt x="453" y="3"/>
                      <a:pt x="422" y="0"/>
                      <a:pt x="403" y="0"/>
                    </a:cubicBezTo>
                    <a:cubicBezTo>
                      <a:pt x="397" y="0"/>
                      <a:pt x="389" y="3"/>
                      <a:pt x="389" y="17"/>
                    </a:cubicBezTo>
                    <a:cubicBezTo>
                      <a:pt x="389" y="26"/>
                      <a:pt x="400" y="26"/>
                      <a:pt x="403" y="26"/>
                    </a:cubicBezTo>
                    <a:cubicBezTo>
                      <a:pt x="422" y="26"/>
                      <a:pt x="431" y="34"/>
                      <a:pt x="431" y="45"/>
                    </a:cubicBezTo>
                    <a:cubicBezTo>
                      <a:pt x="431" y="56"/>
                      <a:pt x="425" y="62"/>
                      <a:pt x="417" y="73"/>
                    </a:cubicBezTo>
                    <a:cubicBezTo>
                      <a:pt x="342" y="184"/>
                      <a:pt x="268" y="295"/>
                      <a:pt x="193" y="405"/>
                    </a:cubicBezTo>
                    <a:cubicBezTo>
                      <a:pt x="171" y="288"/>
                      <a:pt x="150" y="171"/>
                      <a:pt x="128" y="53"/>
                    </a:cubicBezTo>
                    <a:cubicBezTo>
                      <a:pt x="128" y="48"/>
                      <a:pt x="128" y="48"/>
                      <a:pt x="128" y="45"/>
                    </a:cubicBezTo>
                    <a:cubicBezTo>
                      <a:pt x="128" y="26"/>
                      <a:pt x="165" y="26"/>
                      <a:pt x="170" y="26"/>
                    </a:cubicBezTo>
                    <a:cubicBezTo>
                      <a:pt x="182" y="26"/>
                      <a:pt x="193" y="26"/>
                      <a:pt x="193" y="12"/>
                    </a:cubicBezTo>
                    <a:cubicBezTo>
                      <a:pt x="193" y="9"/>
                      <a:pt x="190" y="0"/>
                      <a:pt x="179" y="0"/>
                    </a:cubicBezTo>
                    <a:cubicBezTo>
                      <a:pt x="159" y="0"/>
                      <a:pt x="112" y="3"/>
                      <a:pt x="92" y="3"/>
                    </a:cubicBezTo>
                    <a:cubicBezTo>
                      <a:pt x="75" y="3"/>
                      <a:pt x="33" y="0"/>
                      <a:pt x="14" y="0"/>
                    </a:cubicBezTo>
                    <a:cubicBezTo>
                      <a:pt x="8" y="0"/>
                      <a:pt x="0" y="3"/>
                      <a:pt x="0" y="17"/>
                    </a:cubicBezTo>
                    <a:cubicBezTo>
                      <a:pt x="0" y="26"/>
                      <a:pt x="11" y="26"/>
                      <a:pt x="19" y="26"/>
                    </a:cubicBezTo>
                    <a:cubicBezTo>
                      <a:pt x="56" y="26"/>
                      <a:pt x="58" y="28"/>
                      <a:pt x="61" y="48"/>
                    </a:cubicBezTo>
                    <a:cubicBezTo>
                      <a:pt x="86" y="187"/>
                      <a:pt x="112" y="325"/>
                      <a:pt x="137" y="464"/>
                    </a:cubicBezTo>
                    <a:cubicBezTo>
                      <a:pt x="140" y="478"/>
                      <a:pt x="141" y="484"/>
                      <a:pt x="154" y="484"/>
                    </a:cubicBezTo>
                    <a:cubicBezTo>
                      <a:pt x="166" y="484"/>
                      <a:pt x="168" y="478"/>
                      <a:pt x="176" y="467"/>
                    </a:cubicBezTo>
                    <a:cubicBezTo>
                      <a:pt x="264" y="338"/>
                      <a:pt x="351" y="210"/>
                      <a:pt x="439" y="8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541F3246-32AE-FA82-9964-31AD9F891CBA}"/>
                  </a:ext>
                </a:extLst>
              </p:cNvPr>
              <p:cNvSpPr/>
              <p:nvPr/>
            </p:nvSpPr>
            <p:spPr>
              <a:xfrm>
                <a:off x="6163920" y="1990080"/>
                <a:ext cx="80280" cy="352080"/>
              </a:xfrm>
              <a:custGeom>
                <a:avLst/>
                <a:gdLst>
                  <a:gd name="textAreaLeft" fmla="*/ 0 w 80280"/>
                  <a:gd name="textAreaRight" fmla="*/ 81360 w 80280"/>
                  <a:gd name="textAreaTop" fmla="*/ 0 h 352080"/>
                  <a:gd name="textAreaBottom" fmla="*/ 353160 h 352080"/>
                </a:gdLst>
                <a:ahLst/>
                <a:cxnLst/>
                <a:rect l="textAreaLeft" t="textAreaTop" r="textAreaRight" b="textAreaBottom"/>
                <a:pathLst>
                  <a:path w="226" h="981">
                    <a:moveTo>
                      <a:pt x="226" y="969"/>
                    </a:moveTo>
                    <a:cubicBezTo>
                      <a:pt x="226" y="967"/>
                      <a:pt x="226" y="967"/>
                      <a:pt x="209" y="950"/>
                    </a:cubicBezTo>
                    <a:cubicBezTo>
                      <a:pt x="86" y="824"/>
                      <a:pt x="56" y="640"/>
                      <a:pt x="56" y="492"/>
                    </a:cubicBezTo>
                    <a:cubicBezTo>
                      <a:pt x="56" y="321"/>
                      <a:pt x="95" y="151"/>
                      <a:pt x="215" y="28"/>
                    </a:cubicBezTo>
                    <a:cubicBezTo>
                      <a:pt x="226" y="14"/>
                      <a:pt x="226" y="14"/>
                      <a:pt x="226" y="11"/>
                    </a:cubicBezTo>
                    <a:cubicBezTo>
                      <a:pt x="226" y="3"/>
                      <a:pt x="223" y="0"/>
                      <a:pt x="218" y="0"/>
                    </a:cubicBezTo>
                    <a:cubicBezTo>
                      <a:pt x="207" y="0"/>
                      <a:pt x="120" y="67"/>
                      <a:pt x="61" y="193"/>
                    </a:cubicBezTo>
                    <a:cubicBezTo>
                      <a:pt x="11" y="299"/>
                      <a:pt x="0" y="408"/>
                      <a:pt x="0" y="492"/>
                    </a:cubicBezTo>
                    <a:cubicBezTo>
                      <a:pt x="0" y="567"/>
                      <a:pt x="11" y="684"/>
                      <a:pt x="64" y="796"/>
                    </a:cubicBezTo>
                    <a:cubicBezTo>
                      <a:pt x="123" y="916"/>
                      <a:pt x="207" y="981"/>
                      <a:pt x="218" y="981"/>
                    </a:cubicBezTo>
                    <a:cubicBezTo>
                      <a:pt x="223" y="981"/>
                      <a:pt x="226" y="978"/>
                      <a:pt x="226"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98C29574-46A6-B22D-B9EB-ED33776DD519}"/>
                  </a:ext>
                </a:extLst>
              </p:cNvPr>
              <p:cNvSpPr/>
              <p:nvPr/>
            </p:nvSpPr>
            <p:spPr>
              <a:xfrm>
                <a:off x="6285600" y="2014200"/>
                <a:ext cx="252000" cy="247320"/>
              </a:xfrm>
              <a:custGeom>
                <a:avLst/>
                <a:gdLst>
                  <a:gd name="textAreaLeft" fmla="*/ 0 w 252000"/>
                  <a:gd name="textAreaRight" fmla="*/ 253080 w 252000"/>
                  <a:gd name="textAreaTop" fmla="*/ 0 h 247320"/>
                  <a:gd name="textAreaBottom" fmla="*/ 248400 h 247320"/>
                </a:gdLst>
                <a:ahLst/>
                <a:cxnLst/>
                <a:rect l="textAreaLeft" t="textAreaTop" r="textAreaRight" b="textAreaBottom"/>
                <a:pathLst>
                  <a:path w="703" h="690">
                    <a:moveTo>
                      <a:pt x="563" y="112"/>
                    </a:moveTo>
                    <a:cubicBezTo>
                      <a:pt x="613" y="33"/>
                      <a:pt x="653" y="31"/>
                      <a:pt x="689" y="31"/>
                    </a:cubicBezTo>
                    <a:cubicBezTo>
                      <a:pt x="703" y="28"/>
                      <a:pt x="698" y="18"/>
                      <a:pt x="703" y="11"/>
                    </a:cubicBezTo>
                    <a:cubicBezTo>
                      <a:pt x="703" y="3"/>
                      <a:pt x="697" y="0"/>
                      <a:pt x="689" y="0"/>
                    </a:cubicBezTo>
                    <a:cubicBezTo>
                      <a:pt x="664" y="0"/>
                      <a:pt x="636" y="3"/>
                      <a:pt x="608" y="3"/>
                    </a:cubicBezTo>
                    <a:cubicBezTo>
                      <a:pt x="577" y="3"/>
                      <a:pt x="543" y="0"/>
                      <a:pt x="513" y="0"/>
                    </a:cubicBezTo>
                    <a:cubicBezTo>
                      <a:pt x="507" y="0"/>
                      <a:pt x="493" y="0"/>
                      <a:pt x="493" y="17"/>
                    </a:cubicBezTo>
                    <a:cubicBezTo>
                      <a:pt x="493" y="28"/>
                      <a:pt x="501" y="31"/>
                      <a:pt x="510" y="31"/>
                    </a:cubicBezTo>
                    <a:cubicBezTo>
                      <a:pt x="535" y="31"/>
                      <a:pt x="555" y="42"/>
                      <a:pt x="555" y="61"/>
                    </a:cubicBezTo>
                    <a:cubicBezTo>
                      <a:pt x="555" y="75"/>
                      <a:pt x="545" y="86"/>
                      <a:pt x="541" y="98"/>
                    </a:cubicBezTo>
                    <a:cubicBezTo>
                      <a:pt x="440" y="258"/>
                      <a:pt x="339" y="418"/>
                      <a:pt x="238" y="578"/>
                    </a:cubicBezTo>
                    <a:cubicBezTo>
                      <a:pt x="216" y="405"/>
                      <a:pt x="193" y="232"/>
                      <a:pt x="171" y="59"/>
                    </a:cubicBezTo>
                    <a:cubicBezTo>
                      <a:pt x="171" y="42"/>
                      <a:pt x="193" y="31"/>
                      <a:pt x="238" y="31"/>
                    </a:cubicBezTo>
                    <a:cubicBezTo>
                      <a:pt x="252" y="31"/>
                      <a:pt x="263" y="31"/>
                      <a:pt x="263" y="11"/>
                    </a:cubicBezTo>
                    <a:cubicBezTo>
                      <a:pt x="263" y="0"/>
                      <a:pt x="255" y="0"/>
                      <a:pt x="249" y="0"/>
                    </a:cubicBezTo>
                    <a:cubicBezTo>
                      <a:pt x="210" y="0"/>
                      <a:pt x="168" y="3"/>
                      <a:pt x="126" y="3"/>
                    </a:cubicBezTo>
                    <a:cubicBezTo>
                      <a:pt x="109" y="3"/>
                      <a:pt x="90" y="0"/>
                      <a:pt x="73" y="0"/>
                    </a:cubicBezTo>
                    <a:cubicBezTo>
                      <a:pt x="56" y="0"/>
                      <a:pt x="37" y="0"/>
                      <a:pt x="20" y="0"/>
                    </a:cubicBezTo>
                    <a:cubicBezTo>
                      <a:pt x="14" y="0"/>
                      <a:pt x="0" y="0"/>
                      <a:pt x="0" y="17"/>
                    </a:cubicBezTo>
                    <a:cubicBezTo>
                      <a:pt x="0" y="31"/>
                      <a:pt x="11" y="31"/>
                      <a:pt x="25" y="31"/>
                    </a:cubicBezTo>
                    <a:cubicBezTo>
                      <a:pt x="81" y="31"/>
                      <a:pt x="81" y="39"/>
                      <a:pt x="84" y="61"/>
                    </a:cubicBezTo>
                    <a:cubicBezTo>
                      <a:pt x="110" y="263"/>
                      <a:pt x="137" y="466"/>
                      <a:pt x="163" y="668"/>
                    </a:cubicBezTo>
                    <a:cubicBezTo>
                      <a:pt x="165" y="687"/>
                      <a:pt x="168" y="690"/>
                      <a:pt x="182" y="690"/>
                    </a:cubicBezTo>
                    <a:cubicBezTo>
                      <a:pt x="199" y="690"/>
                      <a:pt x="202" y="684"/>
                      <a:pt x="210" y="673"/>
                    </a:cubicBezTo>
                    <a:cubicBezTo>
                      <a:pt x="328" y="486"/>
                      <a:pt x="445" y="299"/>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9DF114D6-E0BB-2332-F322-645BD14827AB}"/>
                  </a:ext>
                </a:extLst>
              </p:cNvPr>
              <p:cNvSpPr/>
              <p:nvPr/>
            </p:nvSpPr>
            <p:spPr>
              <a:xfrm>
                <a:off x="6594120" y="1990080"/>
                <a:ext cx="12960" cy="352080"/>
              </a:xfrm>
              <a:custGeom>
                <a:avLst/>
                <a:gdLst>
                  <a:gd name="textAreaLeft" fmla="*/ 0 w 12960"/>
                  <a:gd name="textAreaRight" fmla="*/ 14040 w 12960"/>
                  <a:gd name="textAreaTop" fmla="*/ 0 h 352080"/>
                  <a:gd name="textAreaBottom" fmla="*/ 353160 h 352080"/>
                </a:gdLst>
                <a:ahLst/>
                <a:cxnLst/>
                <a:rect l="textAreaLeft" t="textAreaTop" r="textAreaRight" b="textAreaBottom"/>
                <a:pathLst>
                  <a:path w="39" h="981">
                    <a:moveTo>
                      <a:pt x="39" y="36"/>
                    </a:moveTo>
                    <a:cubicBezTo>
                      <a:pt x="39" y="19"/>
                      <a:pt x="39" y="0"/>
                      <a:pt x="19" y="0"/>
                    </a:cubicBezTo>
                    <a:cubicBezTo>
                      <a:pt x="0" y="0"/>
                      <a:pt x="0" y="19"/>
                      <a:pt x="0" y="36"/>
                    </a:cubicBezTo>
                    <a:cubicBezTo>
                      <a:pt x="0" y="339"/>
                      <a:pt x="0" y="642"/>
                      <a:pt x="0" y="944"/>
                    </a:cubicBezTo>
                    <a:cubicBezTo>
                      <a:pt x="0" y="964"/>
                      <a:pt x="0" y="981"/>
                      <a:pt x="19" y="981"/>
                    </a:cubicBezTo>
                    <a:cubicBezTo>
                      <a:pt x="39" y="981"/>
                      <a:pt x="39" y="964"/>
                      <a:pt x="39" y="944"/>
                    </a:cubicBezTo>
                    <a:cubicBezTo>
                      <a:pt x="39" y="642"/>
                      <a:pt x="39" y="339"/>
                      <a:pt x="39"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66F49DA5-3B98-8774-80D4-6C677E85541A}"/>
                  </a:ext>
                </a:extLst>
              </p:cNvPr>
              <p:cNvSpPr/>
              <p:nvPr/>
            </p:nvSpPr>
            <p:spPr>
              <a:xfrm>
                <a:off x="6660720" y="2098800"/>
                <a:ext cx="154080" cy="158760"/>
              </a:xfrm>
              <a:custGeom>
                <a:avLst/>
                <a:gdLst>
                  <a:gd name="textAreaLeft" fmla="*/ 0 w 154080"/>
                  <a:gd name="textAreaRight" fmla="*/ 155160 w 154080"/>
                  <a:gd name="textAreaTop" fmla="*/ 0 h 158760"/>
                  <a:gd name="textAreaBottom" fmla="*/ 159840 h 158760"/>
                </a:gdLst>
                <a:ahLst/>
                <a:cxnLst/>
                <a:rect l="textAreaLeft" t="textAreaTop" r="textAreaRight" b="textAreaBottom"/>
                <a:pathLst>
                  <a:path w="431" h="444">
                    <a:moveTo>
                      <a:pt x="431" y="69"/>
                    </a:moveTo>
                    <a:cubicBezTo>
                      <a:pt x="431" y="16"/>
                      <a:pt x="406" y="0"/>
                      <a:pt x="386" y="0"/>
                    </a:cubicBezTo>
                    <a:cubicBezTo>
                      <a:pt x="364" y="0"/>
                      <a:pt x="338" y="25"/>
                      <a:pt x="338" y="47"/>
                    </a:cubicBezTo>
                    <a:cubicBezTo>
                      <a:pt x="338" y="61"/>
                      <a:pt x="344" y="67"/>
                      <a:pt x="355" y="78"/>
                    </a:cubicBezTo>
                    <a:cubicBezTo>
                      <a:pt x="375" y="97"/>
                      <a:pt x="389" y="123"/>
                      <a:pt x="389" y="156"/>
                    </a:cubicBezTo>
                    <a:cubicBezTo>
                      <a:pt x="389" y="198"/>
                      <a:pt x="327" y="421"/>
                      <a:pt x="212" y="421"/>
                    </a:cubicBezTo>
                    <a:cubicBezTo>
                      <a:pt x="162" y="421"/>
                      <a:pt x="140" y="388"/>
                      <a:pt x="140" y="338"/>
                    </a:cubicBezTo>
                    <a:cubicBezTo>
                      <a:pt x="140" y="282"/>
                      <a:pt x="168" y="212"/>
                      <a:pt x="196" y="128"/>
                    </a:cubicBezTo>
                    <a:cubicBezTo>
                      <a:pt x="204" y="114"/>
                      <a:pt x="210" y="100"/>
                      <a:pt x="210" y="81"/>
                    </a:cubicBezTo>
                    <a:cubicBezTo>
                      <a:pt x="210" y="36"/>
                      <a:pt x="176" y="0"/>
                      <a:pt x="128" y="0"/>
                    </a:cubicBezTo>
                    <a:cubicBezTo>
                      <a:pt x="36" y="0"/>
                      <a:pt x="0" y="142"/>
                      <a:pt x="0" y="150"/>
                    </a:cubicBezTo>
                    <a:cubicBezTo>
                      <a:pt x="0" y="162"/>
                      <a:pt x="8" y="162"/>
                      <a:pt x="11" y="162"/>
                    </a:cubicBezTo>
                    <a:cubicBezTo>
                      <a:pt x="19" y="162"/>
                      <a:pt x="22" y="159"/>
                      <a:pt x="25" y="142"/>
                    </a:cubicBezTo>
                    <a:cubicBezTo>
                      <a:pt x="56" y="44"/>
                      <a:pt x="98" y="22"/>
                      <a:pt x="126" y="22"/>
                    </a:cubicBezTo>
                    <a:cubicBezTo>
                      <a:pt x="134" y="22"/>
                      <a:pt x="151" y="22"/>
                      <a:pt x="151" y="53"/>
                    </a:cubicBezTo>
                    <a:cubicBezTo>
                      <a:pt x="151" y="78"/>
                      <a:pt x="140" y="103"/>
                      <a:pt x="134" y="123"/>
                    </a:cubicBezTo>
                    <a:cubicBezTo>
                      <a:pt x="89" y="234"/>
                      <a:pt x="78" y="279"/>
                      <a:pt x="78" y="324"/>
                    </a:cubicBezTo>
                    <a:cubicBezTo>
                      <a:pt x="78" y="427"/>
                      <a:pt x="165" y="444"/>
                      <a:pt x="210" y="444"/>
                    </a:cubicBezTo>
                    <a:cubicBezTo>
                      <a:pt x="375" y="444"/>
                      <a:pt x="431" y="120"/>
                      <a:pt x="431"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C962CCDF-5917-C63F-EFC1-04AC67C2626D}"/>
                  </a:ext>
                </a:extLst>
              </p:cNvPr>
              <p:cNvSpPr/>
              <p:nvPr/>
            </p:nvSpPr>
            <p:spPr>
              <a:xfrm>
                <a:off x="6832800" y="2199240"/>
                <a:ext cx="114840" cy="109440"/>
              </a:xfrm>
              <a:custGeom>
                <a:avLst/>
                <a:gdLst>
                  <a:gd name="textAreaLeft" fmla="*/ 0 w 114840"/>
                  <a:gd name="textAreaRight" fmla="*/ 115920 w 114840"/>
                  <a:gd name="textAreaTop" fmla="*/ 0 h 109440"/>
                  <a:gd name="textAreaBottom" fmla="*/ 110520 h 109440"/>
                </a:gdLst>
                <a:ahLst/>
                <a:cxnLst/>
                <a:rect l="textAreaLeft" t="textAreaTop" r="textAreaRight" b="textAreaBottom"/>
                <a:pathLst>
                  <a:path w="322" h="307">
                    <a:moveTo>
                      <a:pt x="129" y="162"/>
                    </a:moveTo>
                    <a:cubicBezTo>
                      <a:pt x="132" y="159"/>
                      <a:pt x="146" y="98"/>
                      <a:pt x="149" y="92"/>
                    </a:cubicBezTo>
                    <a:cubicBezTo>
                      <a:pt x="149" y="87"/>
                      <a:pt x="168" y="53"/>
                      <a:pt x="191" y="36"/>
                    </a:cubicBezTo>
                    <a:cubicBezTo>
                      <a:pt x="199" y="31"/>
                      <a:pt x="219" y="17"/>
                      <a:pt x="247" y="17"/>
                    </a:cubicBezTo>
                    <a:cubicBezTo>
                      <a:pt x="255" y="17"/>
                      <a:pt x="272" y="20"/>
                      <a:pt x="286" y="28"/>
                    </a:cubicBezTo>
                    <a:cubicBezTo>
                      <a:pt x="263" y="34"/>
                      <a:pt x="255" y="53"/>
                      <a:pt x="255" y="64"/>
                    </a:cubicBezTo>
                    <a:cubicBezTo>
                      <a:pt x="255" y="81"/>
                      <a:pt x="268" y="89"/>
                      <a:pt x="283" y="89"/>
                    </a:cubicBezTo>
                    <a:cubicBezTo>
                      <a:pt x="298" y="89"/>
                      <a:pt x="322" y="78"/>
                      <a:pt x="322" y="48"/>
                    </a:cubicBezTo>
                    <a:cubicBezTo>
                      <a:pt x="322" y="14"/>
                      <a:pt x="283" y="0"/>
                      <a:pt x="247" y="0"/>
                    </a:cubicBezTo>
                    <a:cubicBezTo>
                      <a:pt x="213" y="0"/>
                      <a:pt x="182" y="14"/>
                      <a:pt x="152" y="48"/>
                    </a:cubicBezTo>
                    <a:cubicBezTo>
                      <a:pt x="138" y="6"/>
                      <a:pt x="96" y="0"/>
                      <a:pt x="79" y="0"/>
                    </a:cubicBezTo>
                    <a:cubicBezTo>
                      <a:pt x="54" y="0"/>
                      <a:pt x="37" y="14"/>
                      <a:pt x="26" y="34"/>
                    </a:cubicBezTo>
                    <a:cubicBezTo>
                      <a:pt x="12" y="61"/>
                      <a:pt x="0" y="101"/>
                      <a:pt x="0" y="103"/>
                    </a:cubicBezTo>
                    <a:cubicBezTo>
                      <a:pt x="0" y="112"/>
                      <a:pt x="8" y="109"/>
                      <a:pt x="12" y="112"/>
                    </a:cubicBezTo>
                    <a:cubicBezTo>
                      <a:pt x="23" y="112"/>
                      <a:pt x="23" y="112"/>
                      <a:pt x="28" y="92"/>
                    </a:cubicBezTo>
                    <a:cubicBezTo>
                      <a:pt x="37" y="50"/>
                      <a:pt x="51" y="17"/>
                      <a:pt x="79" y="17"/>
                    </a:cubicBezTo>
                    <a:cubicBezTo>
                      <a:pt x="96" y="17"/>
                      <a:pt x="101" y="34"/>
                      <a:pt x="101" y="50"/>
                    </a:cubicBezTo>
                    <a:cubicBezTo>
                      <a:pt x="101" y="64"/>
                      <a:pt x="96" y="91"/>
                      <a:pt x="90" y="109"/>
                    </a:cubicBezTo>
                    <a:cubicBezTo>
                      <a:pt x="84" y="127"/>
                      <a:pt x="79" y="156"/>
                      <a:pt x="76" y="170"/>
                    </a:cubicBezTo>
                    <a:cubicBezTo>
                      <a:pt x="68" y="199"/>
                      <a:pt x="61" y="228"/>
                      <a:pt x="54" y="257"/>
                    </a:cubicBezTo>
                    <a:cubicBezTo>
                      <a:pt x="51" y="268"/>
                      <a:pt x="48" y="276"/>
                      <a:pt x="45" y="285"/>
                    </a:cubicBezTo>
                    <a:cubicBezTo>
                      <a:pt x="45" y="302"/>
                      <a:pt x="59" y="307"/>
                      <a:pt x="70" y="307"/>
                    </a:cubicBezTo>
                    <a:cubicBezTo>
                      <a:pt x="79" y="307"/>
                      <a:pt x="93" y="302"/>
                      <a:pt x="98" y="288"/>
                    </a:cubicBezTo>
                    <a:cubicBezTo>
                      <a:pt x="101" y="285"/>
                      <a:pt x="107" y="254"/>
                      <a:pt x="112" y="237"/>
                    </a:cubicBezTo>
                    <a:cubicBezTo>
                      <a:pt x="118" y="212"/>
                      <a:pt x="124" y="187"/>
                      <a:pt x="129"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09F8D01E-5CCA-8404-8687-292C6A96774C}"/>
                  </a:ext>
                </a:extLst>
              </p:cNvPr>
              <p:cNvSpPr/>
              <p:nvPr/>
            </p:nvSpPr>
            <p:spPr>
              <a:xfrm>
                <a:off x="6998040" y="1990080"/>
                <a:ext cx="81720" cy="352080"/>
              </a:xfrm>
              <a:custGeom>
                <a:avLst/>
                <a:gdLst>
                  <a:gd name="textAreaLeft" fmla="*/ 0 w 81720"/>
                  <a:gd name="textAreaRight" fmla="*/ 82800 w 81720"/>
                  <a:gd name="textAreaTop" fmla="*/ 0 h 352080"/>
                  <a:gd name="textAreaBottom" fmla="*/ 353160 h 352080"/>
                </a:gdLst>
                <a:ahLst/>
                <a:cxnLst/>
                <a:rect l="textAreaLeft" t="textAreaTop" r="textAreaRight" b="textAreaBottom"/>
                <a:pathLst>
                  <a:path w="230" h="981">
                    <a:moveTo>
                      <a:pt x="230" y="492"/>
                    </a:moveTo>
                    <a:cubicBezTo>
                      <a:pt x="230" y="413"/>
                      <a:pt x="219" y="296"/>
                      <a:pt x="166" y="184"/>
                    </a:cubicBezTo>
                    <a:cubicBezTo>
                      <a:pt x="107" y="64"/>
                      <a:pt x="20" y="0"/>
                      <a:pt x="12" y="0"/>
                    </a:cubicBezTo>
                    <a:cubicBezTo>
                      <a:pt x="6" y="0"/>
                      <a:pt x="0" y="5"/>
                      <a:pt x="0" y="11"/>
                    </a:cubicBezTo>
                    <a:cubicBezTo>
                      <a:pt x="0" y="14"/>
                      <a:pt x="0" y="14"/>
                      <a:pt x="20" y="33"/>
                    </a:cubicBezTo>
                    <a:cubicBezTo>
                      <a:pt x="115" y="128"/>
                      <a:pt x="171" y="285"/>
                      <a:pt x="171" y="492"/>
                    </a:cubicBezTo>
                    <a:cubicBezTo>
                      <a:pt x="171" y="659"/>
                      <a:pt x="135" y="830"/>
                      <a:pt x="14" y="953"/>
                    </a:cubicBezTo>
                    <a:cubicBezTo>
                      <a:pt x="0" y="967"/>
                      <a:pt x="0" y="967"/>
                      <a:pt x="0" y="969"/>
                    </a:cubicBezTo>
                    <a:cubicBezTo>
                      <a:pt x="0" y="975"/>
                      <a:pt x="6" y="981"/>
                      <a:pt x="12" y="981"/>
                    </a:cubicBezTo>
                    <a:cubicBezTo>
                      <a:pt x="20" y="981"/>
                      <a:pt x="110" y="913"/>
                      <a:pt x="168" y="788"/>
                    </a:cubicBezTo>
                    <a:cubicBezTo>
                      <a:pt x="219" y="682"/>
                      <a:pt x="230" y="573"/>
                      <a:pt x="230"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35" name="Straight Connector 34">
            <a:extLst>
              <a:ext uri="{FF2B5EF4-FFF2-40B4-BE49-F238E27FC236}">
                <a16:creationId xmlns:a16="http://schemas.microsoft.com/office/drawing/2014/main" id="{1FAA7CAC-4BB4-AEA2-173C-8DF7B128783E}"/>
              </a:ext>
            </a:extLst>
          </p:cNvPr>
          <p:cNvSpPr/>
          <p:nvPr/>
        </p:nvSpPr>
        <p:spPr>
          <a:xfrm flipV="1">
            <a:off x="5288640" y="2081717"/>
            <a:ext cx="161640" cy="31428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sp>
        <p:nvSpPr>
          <p:cNvPr id="36" name="Rectangle 35">
            <a:extLst>
              <a:ext uri="{FF2B5EF4-FFF2-40B4-BE49-F238E27FC236}">
                <a16:creationId xmlns:a16="http://schemas.microsoft.com/office/drawing/2014/main" id="{B796D06A-46C4-1A99-98ED-F7812118881B}"/>
              </a:ext>
            </a:extLst>
          </p:cNvPr>
          <p:cNvSpPr/>
          <p:nvPr/>
        </p:nvSpPr>
        <p:spPr>
          <a:xfrm>
            <a:off x="3054120" y="2213837"/>
            <a:ext cx="2917080" cy="110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100" b="0" strike="noStrike" spc="-1">
                <a:solidFill>
                  <a:srgbClr val="000000"/>
                </a:solidFill>
                <a:latin typeface="Arial"/>
                <a:ea typeface="DejaVu Sans"/>
              </a:rPr>
              <a:t>Contains all cross section information</a:t>
            </a:r>
            <a:endParaRPr lang="en-US" sz="2100" b="0" strike="noStrike" spc="-1">
              <a:solidFill>
                <a:srgbClr val="000000"/>
              </a:solidFill>
              <a:latin typeface="Arial"/>
            </a:endParaRPr>
          </a:p>
        </p:txBody>
      </p:sp>
      <p:sp>
        <p:nvSpPr>
          <p:cNvPr id="37" name="Straight Connector 36">
            <a:extLst>
              <a:ext uri="{FF2B5EF4-FFF2-40B4-BE49-F238E27FC236}">
                <a16:creationId xmlns:a16="http://schemas.microsoft.com/office/drawing/2014/main" id="{8EBEC6F3-AD91-0639-8C65-419809B7B9CC}"/>
              </a:ext>
            </a:extLst>
          </p:cNvPr>
          <p:cNvSpPr/>
          <p:nvPr/>
        </p:nvSpPr>
        <p:spPr>
          <a:xfrm flipH="1" flipV="1">
            <a:off x="7098360" y="2127437"/>
            <a:ext cx="433080" cy="19908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grpSp>
        <p:nvGrpSpPr>
          <p:cNvPr id="38" name="Group 37">
            <a:extLst>
              <a:ext uri="{FF2B5EF4-FFF2-40B4-BE49-F238E27FC236}">
                <a16:creationId xmlns:a16="http://schemas.microsoft.com/office/drawing/2014/main" id="{A39D9670-D173-8224-E782-6EDBEBF47D54}"/>
              </a:ext>
            </a:extLst>
          </p:cNvPr>
          <p:cNvGrpSpPr/>
          <p:nvPr/>
        </p:nvGrpSpPr>
        <p:grpSpPr>
          <a:xfrm>
            <a:off x="8085840" y="3163157"/>
            <a:ext cx="897480" cy="277200"/>
            <a:chOff x="7429680" y="3408480"/>
            <a:chExt cx="897480" cy="277200"/>
          </a:xfrm>
        </p:grpSpPr>
        <p:grpSp>
          <p:nvGrpSpPr>
            <p:cNvPr id="39" name="Group 38">
              <a:extLst>
                <a:ext uri="{FF2B5EF4-FFF2-40B4-BE49-F238E27FC236}">
                  <a16:creationId xmlns:a16="http://schemas.microsoft.com/office/drawing/2014/main" id="{3819CA11-AFFD-85D1-96DE-431D46B6C565}"/>
                </a:ext>
              </a:extLst>
            </p:cNvPr>
            <p:cNvGrpSpPr/>
            <p:nvPr/>
          </p:nvGrpSpPr>
          <p:grpSpPr>
            <a:xfrm>
              <a:off x="7429680" y="3408480"/>
              <a:ext cx="897480" cy="277200"/>
              <a:chOff x="7429680" y="3408480"/>
              <a:chExt cx="897480" cy="277200"/>
            </a:xfrm>
          </p:grpSpPr>
          <p:sp>
            <p:nvSpPr>
              <p:cNvPr id="40" name="Freeform 39">
                <a:extLst>
                  <a:ext uri="{FF2B5EF4-FFF2-40B4-BE49-F238E27FC236}">
                    <a16:creationId xmlns:a16="http://schemas.microsoft.com/office/drawing/2014/main" id="{281D6374-037E-92C8-EA56-DC8DF204D807}"/>
                  </a:ext>
                </a:extLst>
              </p:cNvPr>
              <p:cNvSpPr/>
              <p:nvPr/>
            </p:nvSpPr>
            <p:spPr>
              <a:xfrm>
                <a:off x="7445160" y="3422880"/>
                <a:ext cx="866520" cy="248400"/>
              </a:xfrm>
              <a:custGeom>
                <a:avLst/>
                <a:gdLst>
                  <a:gd name="textAreaLeft" fmla="*/ 0 w 866520"/>
                  <a:gd name="textAreaRight" fmla="*/ 867600 w 866520"/>
                  <a:gd name="textAreaTop" fmla="*/ 0 h 248400"/>
                  <a:gd name="textAreaBottom" fmla="*/ 249480 h 248400"/>
                </a:gdLst>
                <a:ahLst/>
                <a:cxnLst/>
                <a:rect l="textAreaLeft" t="textAreaTop" r="textAreaRight" b="textAreaBottom"/>
                <a:pathLst>
                  <a:path w="2410" h="693">
                    <a:moveTo>
                      <a:pt x="0" y="0"/>
                    </a:moveTo>
                    <a:cubicBezTo>
                      <a:pt x="803" y="0"/>
                      <a:pt x="1607" y="0"/>
                      <a:pt x="2410" y="0"/>
                    </a:cubicBezTo>
                    <a:cubicBezTo>
                      <a:pt x="2410" y="231"/>
                      <a:pt x="2410" y="462"/>
                      <a:pt x="2410" y="693"/>
                    </a:cubicBezTo>
                    <a:cubicBezTo>
                      <a:pt x="1607" y="693"/>
                      <a:pt x="803" y="693"/>
                      <a:pt x="0" y="693"/>
                    </a:cubicBezTo>
                    <a:cubicBezTo>
                      <a:pt x="0" y="462"/>
                      <a:pt x="0" y="231"/>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41" name="Freeform 40">
                <a:extLst>
                  <a:ext uri="{FF2B5EF4-FFF2-40B4-BE49-F238E27FC236}">
                    <a16:creationId xmlns:a16="http://schemas.microsoft.com/office/drawing/2014/main" id="{A0AA5B2A-6D44-B5C0-8858-BFF97FBE642C}"/>
                  </a:ext>
                </a:extLst>
              </p:cNvPr>
              <p:cNvSpPr/>
              <p:nvPr/>
            </p:nvSpPr>
            <p:spPr>
              <a:xfrm>
                <a:off x="7429680" y="3493800"/>
                <a:ext cx="155520" cy="174600"/>
              </a:xfrm>
              <a:custGeom>
                <a:avLst/>
                <a:gdLst>
                  <a:gd name="textAreaLeft" fmla="*/ 0 w 155520"/>
                  <a:gd name="textAreaRight" fmla="*/ 156600 w 155520"/>
                  <a:gd name="textAreaTop" fmla="*/ 0 h 174600"/>
                  <a:gd name="textAreaBottom" fmla="*/ 175680 h 174600"/>
                </a:gdLst>
                <a:ahLst/>
                <a:cxnLst/>
                <a:rect l="textAreaLeft" t="textAreaTop" r="textAreaRight" b="textAreaBottom"/>
                <a:pathLst>
                  <a:path w="435" h="488">
                    <a:moveTo>
                      <a:pt x="64" y="433"/>
                    </a:moveTo>
                    <a:cubicBezTo>
                      <a:pt x="57" y="459"/>
                      <a:pt x="57" y="466"/>
                      <a:pt x="19" y="466"/>
                    </a:cubicBezTo>
                    <a:cubicBezTo>
                      <a:pt x="9" y="466"/>
                      <a:pt x="0" y="466"/>
                      <a:pt x="0" y="479"/>
                    </a:cubicBezTo>
                    <a:cubicBezTo>
                      <a:pt x="0" y="485"/>
                      <a:pt x="5" y="488"/>
                      <a:pt x="12" y="488"/>
                    </a:cubicBezTo>
                    <a:cubicBezTo>
                      <a:pt x="33" y="488"/>
                      <a:pt x="57" y="485"/>
                      <a:pt x="81" y="485"/>
                    </a:cubicBezTo>
                    <a:cubicBezTo>
                      <a:pt x="109" y="485"/>
                      <a:pt x="138" y="488"/>
                      <a:pt x="164" y="488"/>
                    </a:cubicBezTo>
                    <a:cubicBezTo>
                      <a:pt x="169" y="488"/>
                      <a:pt x="178" y="488"/>
                      <a:pt x="178" y="472"/>
                    </a:cubicBezTo>
                    <a:cubicBezTo>
                      <a:pt x="178" y="466"/>
                      <a:pt x="171" y="466"/>
                      <a:pt x="159" y="466"/>
                    </a:cubicBezTo>
                    <a:cubicBezTo>
                      <a:pt x="116" y="466"/>
                      <a:pt x="116" y="459"/>
                      <a:pt x="116" y="453"/>
                    </a:cubicBezTo>
                    <a:cubicBezTo>
                      <a:pt x="116" y="444"/>
                      <a:pt x="152" y="319"/>
                      <a:pt x="157" y="299"/>
                    </a:cubicBezTo>
                    <a:cubicBezTo>
                      <a:pt x="169" y="321"/>
                      <a:pt x="192" y="347"/>
                      <a:pt x="235" y="347"/>
                    </a:cubicBezTo>
                    <a:cubicBezTo>
                      <a:pt x="330" y="347"/>
                      <a:pt x="435" y="235"/>
                      <a:pt x="435" y="123"/>
                    </a:cubicBezTo>
                    <a:cubicBezTo>
                      <a:pt x="435" y="51"/>
                      <a:pt x="387" y="0"/>
                      <a:pt x="325" y="0"/>
                    </a:cubicBezTo>
                    <a:cubicBezTo>
                      <a:pt x="283" y="0"/>
                      <a:pt x="242" y="27"/>
                      <a:pt x="216" y="57"/>
                    </a:cubicBezTo>
                    <a:cubicBezTo>
                      <a:pt x="207" y="16"/>
                      <a:pt x="171" y="0"/>
                      <a:pt x="140" y="0"/>
                    </a:cubicBezTo>
                    <a:cubicBezTo>
                      <a:pt x="102" y="0"/>
                      <a:pt x="85" y="29"/>
                      <a:pt x="78" y="44"/>
                    </a:cubicBezTo>
                    <a:cubicBezTo>
                      <a:pt x="64" y="70"/>
                      <a:pt x="52" y="117"/>
                      <a:pt x="52" y="119"/>
                    </a:cubicBezTo>
                    <a:cubicBezTo>
                      <a:pt x="52" y="125"/>
                      <a:pt x="59" y="123"/>
                      <a:pt x="62" y="125"/>
                    </a:cubicBezTo>
                    <a:cubicBezTo>
                      <a:pt x="71" y="125"/>
                      <a:pt x="71" y="125"/>
                      <a:pt x="76" y="108"/>
                    </a:cubicBezTo>
                    <a:cubicBezTo>
                      <a:pt x="90" y="53"/>
                      <a:pt x="107" y="18"/>
                      <a:pt x="138" y="18"/>
                    </a:cubicBezTo>
                    <a:cubicBezTo>
                      <a:pt x="152" y="18"/>
                      <a:pt x="164" y="22"/>
                      <a:pt x="164" y="53"/>
                    </a:cubicBezTo>
                    <a:cubicBezTo>
                      <a:pt x="164" y="70"/>
                      <a:pt x="161" y="79"/>
                      <a:pt x="157" y="90"/>
                    </a:cubicBezTo>
                    <a:cubicBezTo>
                      <a:pt x="126" y="204"/>
                      <a:pt x="95" y="319"/>
                      <a:pt x="64" y="433"/>
                    </a:cubicBezTo>
                    <a:moveTo>
                      <a:pt x="211" y="99"/>
                    </a:moveTo>
                    <a:cubicBezTo>
                      <a:pt x="216" y="79"/>
                      <a:pt x="240" y="57"/>
                      <a:pt x="254" y="46"/>
                    </a:cubicBezTo>
                    <a:cubicBezTo>
                      <a:pt x="283" y="22"/>
                      <a:pt x="309" y="18"/>
                      <a:pt x="323" y="18"/>
                    </a:cubicBezTo>
                    <a:cubicBezTo>
                      <a:pt x="356" y="18"/>
                      <a:pt x="375" y="43"/>
                      <a:pt x="375" y="88"/>
                    </a:cubicBezTo>
                    <a:cubicBezTo>
                      <a:pt x="375" y="133"/>
                      <a:pt x="347" y="222"/>
                      <a:pt x="332" y="253"/>
                    </a:cubicBezTo>
                    <a:cubicBezTo>
                      <a:pt x="304" y="305"/>
                      <a:pt x="264" y="332"/>
                      <a:pt x="233" y="332"/>
                    </a:cubicBezTo>
                    <a:cubicBezTo>
                      <a:pt x="178" y="332"/>
                      <a:pt x="169" y="268"/>
                      <a:pt x="169" y="264"/>
                    </a:cubicBezTo>
                    <a:cubicBezTo>
                      <a:pt x="169" y="261"/>
                      <a:pt x="169" y="259"/>
                      <a:pt x="171" y="251"/>
                    </a:cubicBezTo>
                    <a:cubicBezTo>
                      <a:pt x="184" y="200"/>
                      <a:pt x="198" y="150"/>
                      <a:pt x="211" y="9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2AAC614D-AB83-C01E-19CC-180BF2A64FE5}"/>
                  </a:ext>
                </a:extLst>
              </p:cNvPr>
              <p:cNvSpPr/>
              <p:nvPr/>
            </p:nvSpPr>
            <p:spPr>
              <a:xfrm>
                <a:off x="7599960" y="3572280"/>
                <a:ext cx="101520" cy="86400"/>
              </a:xfrm>
              <a:custGeom>
                <a:avLst/>
                <a:gdLst>
                  <a:gd name="textAreaLeft" fmla="*/ 0 w 101520"/>
                  <a:gd name="textAreaRight" fmla="*/ 102600 w 101520"/>
                  <a:gd name="textAreaTop" fmla="*/ 0 h 86400"/>
                  <a:gd name="textAreaBottom" fmla="*/ 87480 h 86400"/>
                </a:gdLst>
                <a:ahLst/>
                <a:cxnLst/>
                <a:rect l="textAreaLeft" t="textAreaTop" r="textAreaRight" b="textAreaBottom"/>
                <a:pathLst>
                  <a:path w="285" h="243">
                    <a:moveTo>
                      <a:pt x="285" y="41"/>
                    </a:moveTo>
                    <a:cubicBezTo>
                      <a:pt x="285" y="0"/>
                      <a:pt x="258" y="0"/>
                      <a:pt x="256" y="0"/>
                    </a:cubicBezTo>
                    <a:cubicBezTo>
                      <a:pt x="239" y="0"/>
                      <a:pt x="225" y="13"/>
                      <a:pt x="225" y="28"/>
                    </a:cubicBezTo>
                    <a:cubicBezTo>
                      <a:pt x="225" y="37"/>
                      <a:pt x="230" y="41"/>
                      <a:pt x="235" y="43"/>
                    </a:cubicBezTo>
                    <a:cubicBezTo>
                      <a:pt x="244" y="52"/>
                      <a:pt x="256" y="65"/>
                      <a:pt x="256" y="87"/>
                    </a:cubicBezTo>
                    <a:cubicBezTo>
                      <a:pt x="256" y="112"/>
                      <a:pt x="218" y="228"/>
                      <a:pt x="147" y="228"/>
                    </a:cubicBezTo>
                    <a:cubicBezTo>
                      <a:pt x="99" y="228"/>
                      <a:pt x="99" y="188"/>
                      <a:pt x="99" y="180"/>
                    </a:cubicBezTo>
                    <a:cubicBezTo>
                      <a:pt x="99" y="155"/>
                      <a:pt x="111" y="125"/>
                      <a:pt x="133" y="74"/>
                    </a:cubicBezTo>
                    <a:cubicBezTo>
                      <a:pt x="137" y="63"/>
                      <a:pt x="140" y="54"/>
                      <a:pt x="140" y="46"/>
                    </a:cubicBezTo>
                    <a:cubicBezTo>
                      <a:pt x="140" y="17"/>
                      <a:pt x="116" y="0"/>
                      <a:pt x="85" y="0"/>
                    </a:cubicBezTo>
                    <a:cubicBezTo>
                      <a:pt x="26" y="0"/>
                      <a:pt x="0" y="74"/>
                      <a:pt x="0" y="81"/>
                    </a:cubicBezTo>
                    <a:cubicBezTo>
                      <a:pt x="0" y="90"/>
                      <a:pt x="9" y="90"/>
                      <a:pt x="11" y="90"/>
                    </a:cubicBezTo>
                    <a:cubicBezTo>
                      <a:pt x="19" y="90"/>
                      <a:pt x="19" y="85"/>
                      <a:pt x="21" y="81"/>
                    </a:cubicBezTo>
                    <a:cubicBezTo>
                      <a:pt x="35" y="37"/>
                      <a:pt x="59" y="15"/>
                      <a:pt x="83" y="15"/>
                    </a:cubicBezTo>
                    <a:cubicBezTo>
                      <a:pt x="95" y="15"/>
                      <a:pt x="97" y="22"/>
                      <a:pt x="97" y="33"/>
                    </a:cubicBezTo>
                    <a:cubicBezTo>
                      <a:pt x="97" y="46"/>
                      <a:pt x="95" y="57"/>
                      <a:pt x="87" y="70"/>
                    </a:cubicBezTo>
                    <a:cubicBezTo>
                      <a:pt x="61" y="129"/>
                      <a:pt x="57" y="153"/>
                      <a:pt x="57" y="171"/>
                    </a:cubicBezTo>
                    <a:cubicBezTo>
                      <a:pt x="57" y="226"/>
                      <a:pt x="102" y="243"/>
                      <a:pt x="147" y="243"/>
                    </a:cubicBezTo>
                    <a:cubicBezTo>
                      <a:pt x="244" y="243"/>
                      <a:pt x="285" y="85"/>
                      <a:pt x="285" y="4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2480" rIns="90000" bIns="424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D4A624BD-6B0F-E674-71DE-1610AD7CC4E2}"/>
                  </a:ext>
                </a:extLst>
              </p:cNvPr>
              <p:cNvSpPr/>
              <p:nvPr/>
            </p:nvSpPr>
            <p:spPr>
              <a:xfrm>
                <a:off x="7723800" y="3624480"/>
                <a:ext cx="83520" cy="61200"/>
              </a:xfrm>
              <a:custGeom>
                <a:avLst/>
                <a:gdLst>
                  <a:gd name="textAreaLeft" fmla="*/ 0 w 83520"/>
                  <a:gd name="textAreaRight" fmla="*/ 84600 w 83520"/>
                  <a:gd name="textAreaTop" fmla="*/ 0 h 61200"/>
                  <a:gd name="textAreaBottom" fmla="*/ 62280 h 61200"/>
                </a:gdLst>
                <a:ahLst/>
                <a:cxnLst/>
                <a:rect l="textAreaLeft" t="textAreaTop" r="textAreaRight" b="textAreaBottom"/>
                <a:pathLst>
                  <a:path w="235" h="173">
                    <a:moveTo>
                      <a:pt x="88" y="105"/>
                    </a:moveTo>
                    <a:cubicBezTo>
                      <a:pt x="88" y="101"/>
                      <a:pt x="93" y="85"/>
                      <a:pt x="93" y="79"/>
                    </a:cubicBezTo>
                    <a:cubicBezTo>
                      <a:pt x="95" y="74"/>
                      <a:pt x="97" y="68"/>
                      <a:pt x="100" y="63"/>
                    </a:cubicBezTo>
                    <a:cubicBezTo>
                      <a:pt x="100" y="57"/>
                      <a:pt x="114" y="37"/>
                      <a:pt x="128" y="26"/>
                    </a:cubicBezTo>
                    <a:cubicBezTo>
                      <a:pt x="142" y="15"/>
                      <a:pt x="154" y="13"/>
                      <a:pt x="169" y="13"/>
                    </a:cubicBezTo>
                    <a:cubicBezTo>
                      <a:pt x="173" y="13"/>
                      <a:pt x="195" y="13"/>
                      <a:pt x="209" y="19"/>
                    </a:cubicBezTo>
                    <a:cubicBezTo>
                      <a:pt x="190" y="24"/>
                      <a:pt x="196" y="34"/>
                      <a:pt x="190" y="41"/>
                    </a:cubicBezTo>
                    <a:cubicBezTo>
                      <a:pt x="190" y="48"/>
                      <a:pt x="195" y="57"/>
                      <a:pt x="209" y="57"/>
                    </a:cubicBezTo>
                    <a:cubicBezTo>
                      <a:pt x="221" y="57"/>
                      <a:pt x="235" y="48"/>
                      <a:pt x="235" y="30"/>
                    </a:cubicBezTo>
                    <a:cubicBezTo>
                      <a:pt x="235" y="2"/>
                      <a:pt x="190" y="0"/>
                      <a:pt x="171" y="0"/>
                    </a:cubicBezTo>
                    <a:cubicBezTo>
                      <a:pt x="161" y="0"/>
                      <a:pt x="133" y="0"/>
                      <a:pt x="104" y="28"/>
                    </a:cubicBezTo>
                    <a:cubicBezTo>
                      <a:pt x="100" y="8"/>
                      <a:pt x="74" y="0"/>
                      <a:pt x="55" y="0"/>
                    </a:cubicBezTo>
                    <a:cubicBezTo>
                      <a:pt x="40" y="0"/>
                      <a:pt x="28" y="6"/>
                      <a:pt x="17" y="19"/>
                    </a:cubicBezTo>
                    <a:cubicBezTo>
                      <a:pt x="7" y="37"/>
                      <a:pt x="0" y="57"/>
                      <a:pt x="0" y="59"/>
                    </a:cubicBezTo>
                    <a:cubicBezTo>
                      <a:pt x="0" y="63"/>
                      <a:pt x="7" y="63"/>
                      <a:pt x="9" y="63"/>
                    </a:cubicBezTo>
                    <a:cubicBezTo>
                      <a:pt x="17" y="63"/>
                      <a:pt x="17" y="63"/>
                      <a:pt x="19" y="52"/>
                    </a:cubicBezTo>
                    <a:cubicBezTo>
                      <a:pt x="26" y="30"/>
                      <a:pt x="36" y="13"/>
                      <a:pt x="52" y="13"/>
                    </a:cubicBezTo>
                    <a:cubicBezTo>
                      <a:pt x="66" y="13"/>
                      <a:pt x="69" y="24"/>
                      <a:pt x="69" y="32"/>
                    </a:cubicBezTo>
                    <a:cubicBezTo>
                      <a:pt x="69" y="37"/>
                      <a:pt x="64" y="52"/>
                      <a:pt x="62" y="63"/>
                    </a:cubicBezTo>
                    <a:cubicBezTo>
                      <a:pt x="59" y="72"/>
                      <a:pt x="55" y="87"/>
                      <a:pt x="52" y="96"/>
                    </a:cubicBezTo>
                    <a:cubicBezTo>
                      <a:pt x="49" y="108"/>
                      <a:pt x="46" y="120"/>
                      <a:pt x="43" y="131"/>
                    </a:cubicBezTo>
                    <a:cubicBezTo>
                      <a:pt x="40" y="140"/>
                      <a:pt x="36" y="158"/>
                      <a:pt x="36" y="160"/>
                    </a:cubicBezTo>
                    <a:cubicBezTo>
                      <a:pt x="36" y="169"/>
                      <a:pt x="45" y="173"/>
                      <a:pt x="52" y="173"/>
                    </a:cubicBezTo>
                    <a:cubicBezTo>
                      <a:pt x="59" y="173"/>
                      <a:pt x="66" y="169"/>
                      <a:pt x="71" y="162"/>
                    </a:cubicBezTo>
                    <a:cubicBezTo>
                      <a:pt x="71" y="160"/>
                      <a:pt x="76" y="147"/>
                      <a:pt x="78" y="140"/>
                    </a:cubicBezTo>
                    <a:cubicBezTo>
                      <a:pt x="81" y="128"/>
                      <a:pt x="85" y="117"/>
                      <a:pt x="88" y="10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17280" rIns="90000" bIns="172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406F0C3E-C20B-C61E-7B1D-D55F160B302B}"/>
                  </a:ext>
                </a:extLst>
              </p:cNvPr>
              <p:cNvSpPr/>
              <p:nvPr/>
            </p:nvSpPr>
            <p:spPr>
              <a:xfrm>
                <a:off x="7876080" y="3408480"/>
                <a:ext cx="68760" cy="275760"/>
              </a:xfrm>
              <a:custGeom>
                <a:avLst/>
                <a:gdLst>
                  <a:gd name="textAreaLeft" fmla="*/ 0 w 68760"/>
                  <a:gd name="textAreaRight" fmla="*/ 69840 w 68760"/>
                  <a:gd name="textAreaTop" fmla="*/ 0 h 275760"/>
                  <a:gd name="textAreaBottom" fmla="*/ 276840 h 275760"/>
                </a:gdLst>
                <a:ahLst/>
                <a:cxnLst/>
                <a:rect l="textAreaLeft" t="textAreaTop" r="textAreaRight" b="textAreaBottom"/>
                <a:pathLst>
                  <a:path w="194" h="769">
                    <a:moveTo>
                      <a:pt x="194" y="762"/>
                    </a:moveTo>
                    <a:cubicBezTo>
                      <a:pt x="194" y="760"/>
                      <a:pt x="194" y="758"/>
                      <a:pt x="180" y="744"/>
                    </a:cubicBezTo>
                    <a:cubicBezTo>
                      <a:pt x="76" y="648"/>
                      <a:pt x="47" y="503"/>
                      <a:pt x="47" y="384"/>
                    </a:cubicBezTo>
                    <a:cubicBezTo>
                      <a:pt x="47" y="250"/>
                      <a:pt x="80" y="116"/>
                      <a:pt x="183" y="20"/>
                    </a:cubicBezTo>
                    <a:cubicBezTo>
                      <a:pt x="194" y="11"/>
                      <a:pt x="194" y="11"/>
                      <a:pt x="194" y="9"/>
                    </a:cubicBezTo>
                    <a:cubicBezTo>
                      <a:pt x="194" y="2"/>
                      <a:pt x="190" y="0"/>
                      <a:pt x="185" y="0"/>
                    </a:cubicBezTo>
                    <a:cubicBezTo>
                      <a:pt x="178" y="0"/>
                      <a:pt x="102" y="53"/>
                      <a:pt x="52" y="149"/>
                    </a:cubicBezTo>
                    <a:cubicBezTo>
                      <a:pt x="9" y="235"/>
                      <a:pt x="0" y="321"/>
                      <a:pt x="0" y="384"/>
                    </a:cubicBezTo>
                    <a:cubicBezTo>
                      <a:pt x="0" y="444"/>
                      <a:pt x="9" y="538"/>
                      <a:pt x="54" y="624"/>
                    </a:cubicBezTo>
                    <a:cubicBezTo>
                      <a:pt x="104" y="718"/>
                      <a:pt x="178" y="769"/>
                      <a:pt x="185" y="769"/>
                    </a:cubicBezTo>
                    <a:cubicBezTo>
                      <a:pt x="190" y="769"/>
                      <a:pt x="194" y="766"/>
                      <a:pt x="194" y="7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F5E3453A-D03C-4A89-4EB6-706023D4529D}"/>
                  </a:ext>
                </a:extLst>
              </p:cNvPr>
              <p:cNvSpPr/>
              <p:nvPr/>
            </p:nvSpPr>
            <p:spPr>
              <a:xfrm>
                <a:off x="7971840" y="3493800"/>
                <a:ext cx="130320" cy="123840"/>
              </a:xfrm>
              <a:custGeom>
                <a:avLst/>
                <a:gdLst>
                  <a:gd name="textAreaLeft" fmla="*/ 0 w 130320"/>
                  <a:gd name="textAreaRight" fmla="*/ 131400 w 130320"/>
                  <a:gd name="textAreaTop" fmla="*/ 0 h 123840"/>
                  <a:gd name="textAreaBottom" fmla="*/ 124920 h 123840"/>
                </a:gdLst>
                <a:ahLst/>
                <a:cxnLst/>
                <a:rect l="textAreaLeft" t="textAreaTop" r="textAreaRight" b="textAreaBottom"/>
                <a:pathLst>
                  <a:path w="365" h="347">
                    <a:moveTo>
                      <a:pt x="365" y="53"/>
                    </a:moveTo>
                    <a:cubicBezTo>
                      <a:pt x="365" y="11"/>
                      <a:pt x="344" y="0"/>
                      <a:pt x="330" y="0"/>
                    </a:cubicBezTo>
                    <a:cubicBezTo>
                      <a:pt x="308" y="0"/>
                      <a:pt x="289" y="20"/>
                      <a:pt x="289" y="38"/>
                    </a:cubicBezTo>
                    <a:cubicBezTo>
                      <a:pt x="289" y="46"/>
                      <a:pt x="292" y="51"/>
                      <a:pt x="301" y="59"/>
                    </a:cubicBezTo>
                    <a:cubicBezTo>
                      <a:pt x="320" y="75"/>
                      <a:pt x="330" y="95"/>
                      <a:pt x="330" y="123"/>
                    </a:cubicBezTo>
                    <a:cubicBezTo>
                      <a:pt x="330" y="156"/>
                      <a:pt x="280" y="332"/>
                      <a:pt x="183" y="332"/>
                    </a:cubicBezTo>
                    <a:cubicBezTo>
                      <a:pt x="140" y="332"/>
                      <a:pt x="121" y="303"/>
                      <a:pt x="121" y="264"/>
                    </a:cubicBezTo>
                    <a:cubicBezTo>
                      <a:pt x="121" y="222"/>
                      <a:pt x="142" y="165"/>
                      <a:pt x="168" y="101"/>
                    </a:cubicBezTo>
                    <a:cubicBezTo>
                      <a:pt x="173" y="88"/>
                      <a:pt x="178" y="77"/>
                      <a:pt x="178" y="64"/>
                    </a:cubicBezTo>
                    <a:cubicBezTo>
                      <a:pt x="178" y="29"/>
                      <a:pt x="152" y="0"/>
                      <a:pt x="109" y="0"/>
                    </a:cubicBezTo>
                    <a:cubicBezTo>
                      <a:pt x="31" y="0"/>
                      <a:pt x="0" y="112"/>
                      <a:pt x="0" y="119"/>
                    </a:cubicBezTo>
                    <a:cubicBezTo>
                      <a:pt x="0" y="125"/>
                      <a:pt x="6" y="123"/>
                      <a:pt x="9" y="125"/>
                    </a:cubicBezTo>
                    <a:cubicBezTo>
                      <a:pt x="19" y="125"/>
                      <a:pt x="19" y="125"/>
                      <a:pt x="23" y="112"/>
                    </a:cubicBezTo>
                    <a:cubicBezTo>
                      <a:pt x="47" y="35"/>
                      <a:pt x="83" y="18"/>
                      <a:pt x="107" y="18"/>
                    </a:cubicBezTo>
                    <a:cubicBezTo>
                      <a:pt x="114" y="18"/>
                      <a:pt x="128" y="18"/>
                      <a:pt x="128" y="42"/>
                    </a:cubicBezTo>
                    <a:cubicBezTo>
                      <a:pt x="128" y="59"/>
                      <a:pt x="121" y="81"/>
                      <a:pt x="114" y="95"/>
                    </a:cubicBezTo>
                    <a:cubicBezTo>
                      <a:pt x="78" y="185"/>
                      <a:pt x="66" y="220"/>
                      <a:pt x="66" y="253"/>
                    </a:cubicBezTo>
                    <a:cubicBezTo>
                      <a:pt x="66" y="336"/>
                      <a:pt x="140" y="347"/>
                      <a:pt x="178" y="347"/>
                    </a:cubicBezTo>
                    <a:cubicBezTo>
                      <a:pt x="318" y="347"/>
                      <a:pt x="365" y="95"/>
                      <a:pt x="365"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4BAAD205-391F-A75B-9151-095228FA0B3E}"/>
                  </a:ext>
                </a:extLst>
              </p:cNvPr>
              <p:cNvSpPr/>
              <p:nvPr/>
            </p:nvSpPr>
            <p:spPr>
              <a:xfrm>
                <a:off x="8118720" y="3572280"/>
                <a:ext cx="96480" cy="86400"/>
              </a:xfrm>
              <a:custGeom>
                <a:avLst/>
                <a:gdLst>
                  <a:gd name="textAreaLeft" fmla="*/ 0 w 96480"/>
                  <a:gd name="textAreaRight" fmla="*/ 97560 w 96480"/>
                  <a:gd name="textAreaTop" fmla="*/ 0 h 86400"/>
                  <a:gd name="textAreaBottom" fmla="*/ 87480 h 86400"/>
                </a:gdLst>
                <a:ahLst/>
                <a:cxnLst/>
                <a:rect l="textAreaLeft" t="textAreaTop" r="textAreaRight" b="textAreaBottom"/>
                <a:pathLst>
                  <a:path w="271" h="243">
                    <a:moveTo>
                      <a:pt x="109" y="129"/>
                    </a:moveTo>
                    <a:cubicBezTo>
                      <a:pt x="109" y="125"/>
                      <a:pt x="124" y="76"/>
                      <a:pt x="124" y="74"/>
                    </a:cubicBezTo>
                    <a:cubicBezTo>
                      <a:pt x="126" y="70"/>
                      <a:pt x="143" y="43"/>
                      <a:pt x="162" y="30"/>
                    </a:cubicBezTo>
                    <a:cubicBezTo>
                      <a:pt x="166" y="26"/>
                      <a:pt x="183" y="15"/>
                      <a:pt x="209" y="15"/>
                    </a:cubicBezTo>
                    <a:cubicBezTo>
                      <a:pt x="214" y="15"/>
                      <a:pt x="228" y="15"/>
                      <a:pt x="240" y="22"/>
                    </a:cubicBezTo>
                    <a:cubicBezTo>
                      <a:pt x="221" y="26"/>
                      <a:pt x="214" y="41"/>
                      <a:pt x="214" y="52"/>
                    </a:cubicBezTo>
                    <a:cubicBezTo>
                      <a:pt x="214" y="63"/>
                      <a:pt x="223" y="72"/>
                      <a:pt x="238" y="72"/>
                    </a:cubicBezTo>
                    <a:cubicBezTo>
                      <a:pt x="252" y="72"/>
                      <a:pt x="271" y="61"/>
                      <a:pt x="271" y="39"/>
                    </a:cubicBezTo>
                    <a:cubicBezTo>
                      <a:pt x="271" y="11"/>
                      <a:pt x="238" y="0"/>
                      <a:pt x="209" y="0"/>
                    </a:cubicBezTo>
                    <a:cubicBezTo>
                      <a:pt x="178" y="0"/>
                      <a:pt x="152" y="11"/>
                      <a:pt x="126" y="37"/>
                    </a:cubicBezTo>
                    <a:cubicBezTo>
                      <a:pt x="117" y="4"/>
                      <a:pt x="81" y="0"/>
                      <a:pt x="67" y="0"/>
                    </a:cubicBezTo>
                    <a:cubicBezTo>
                      <a:pt x="45" y="0"/>
                      <a:pt x="31" y="13"/>
                      <a:pt x="22" y="26"/>
                    </a:cubicBezTo>
                    <a:cubicBezTo>
                      <a:pt x="7" y="48"/>
                      <a:pt x="0" y="79"/>
                      <a:pt x="0" y="81"/>
                    </a:cubicBezTo>
                    <a:cubicBezTo>
                      <a:pt x="0" y="90"/>
                      <a:pt x="7" y="90"/>
                      <a:pt x="10" y="90"/>
                    </a:cubicBezTo>
                    <a:cubicBezTo>
                      <a:pt x="17" y="90"/>
                      <a:pt x="17" y="87"/>
                      <a:pt x="22" y="72"/>
                    </a:cubicBezTo>
                    <a:cubicBezTo>
                      <a:pt x="31" y="39"/>
                      <a:pt x="43" y="15"/>
                      <a:pt x="64" y="15"/>
                    </a:cubicBezTo>
                    <a:cubicBezTo>
                      <a:pt x="81" y="15"/>
                      <a:pt x="83" y="26"/>
                      <a:pt x="83" y="41"/>
                    </a:cubicBezTo>
                    <a:cubicBezTo>
                      <a:pt x="83" y="52"/>
                      <a:pt x="77" y="71"/>
                      <a:pt x="74" y="85"/>
                    </a:cubicBezTo>
                    <a:cubicBezTo>
                      <a:pt x="70" y="100"/>
                      <a:pt x="64" y="123"/>
                      <a:pt x="62" y="134"/>
                    </a:cubicBezTo>
                    <a:cubicBezTo>
                      <a:pt x="56" y="157"/>
                      <a:pt x="49" y="180"/>
                      <a:pt x="43" y="204"/>
                    </a:cubicBezTo>
                    <a:cubicBezTo>
                      <a:pt x="41" y="210"/>
                      <a:pt x="38" y="224"/>
                      <a:pt x="38" y="226"/>
                    </a:cubicBezTo>
                    <a:cubicBezTo>
                      <a:pt x="38" y="237"/>
                      <a:pt x="48" y="243"/>
                      <a:pt x="57" y="243"/>
                    </a:cubicBezTo>
                    <a:cubicBezTo>
                      <a:pt x="67" y="243"/>
                      <a:pt x="79" y="237"/>
                      <a:pt x="83" y="226"/>
                    </a:cubicBezTo>
                    <a:cubicBezTo>
                      <a:pt x="83" y="224"/>
                      <a:pt x="90" y="199"/>
                      <a:pt x="93" y="186"/>
                    </a:cubicBezTo>
                    <a:cubicBezTo>
                      <a:pt x="98" y="167"/>
                      <a:pt x="104" y="148"/>
                      <a:pt x="109" y="1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2480" rIns="90000" bIns="424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F411E34B-520B-FA92-FA9D-ABC2E6B4E1E5}"/>
                  </a:ext>
                </a:extLst>
              </p:cNvPr>
              <p:cNvSpPr/>
              <p:nvPr/>
            </p:nvSpPr>
            <p:spPr>
              <a:xfrm>
                <a:off x="8259120" y="3408480"/>
                <a:ext cx="68040" cy="275760"/>
              </a:xfrm>
              <a:custGeom>
                <a:avLst/>
                <a:gdLst>
                  <a:gd name="textAreaLeft" fmla="*/ 0 w 68040"/>
                  <a:gd name="textAreaRight" fmla="*/ 69120 w 68040"/>
                  <a:gd name="textAreaTop" fmla="*/ 0 h 275760"/>
                  <a:gd name="textAreaBottom" fmla="*/ 276840 h 275760"/>
                </a:gdLst>
                <a:ahLst/>
                <a:cxnLst/>
                <a:rect l="textAreaLeft" t="textAreaTop" r="textAreaRight" b="textAreaBottom"/>
                <a:pathLst>
                  <a:path w="192" h="769">
                    <a:moveTo>
                      <a:pt x="192" y="384"/>
                    </a:moveTo>
                    <a:cubicBezTo>
                      <a:pt x="192" y="325"/>
                      <a:pt x="183" y="231"/>
                      <a:pt x="137" y="145"/>
                    </a:cubicBezTo>
                    <a:cubicBezTo>
                      <a:pt x="88" y="51"/>
                      <a:pt x="16" y="0"/>
                      <a:pt x="7" y="0"/>
                    </a:cubicBezTo>
                    <a:cubicBezTo>
                      <a:pt x="2" y="0"/>
                      <a:pt x="0" y="2"/>
                      <a:pt x="0" y="9"/>
                    </a:cubicBezTo>
                    <a:cubicBezTo>
                      <a:pt x="0" y="11"/>
                      <a:pt x="0" y="11"/>
                      <a:pt x="14" y="26"/>
                    </a:cubicBezTo>
                    <a:cubicBezTo>
                      <a:pt x="97" y="101"/>
                      <a:pt x="145" y="224"/>
                      <a:pt x="145" y="384"/>
                    </a:cubicBezTo>
                    <a:cubicBezTo>
                      <a:pt x="145" y="516"/>
                      <a:pt x="114" y="652"/>
                      <a:pt x="9" y="749"/>
                    </a:cubicBezTo>
                    <a:cubicBezTo>
                      <a:pt x="0" y="758"/>
                      <a:pt x="0" y="760"/>
                      <a:pt x="0" y="762"/>
                    </a:cubicBezTo>
                    <a:cubicBezTo>
                      <a:pt x="0" y="766"/>
                      <a:pt x="2" y="769"/>
                      <a:pt x="7" y="769"/>
                    </a:cubicBezTo>
                    <a:cubicBezTo>
                      <a:pt x="16" y="769"/>
                      <a:pt x="90" y="716"/>
                      <a:pt x="140" y="619"/>
                    </a:cubicBezTo>
                    <a:cubicBezTo>
                      <a:pt x="183" y="534"/>
                      <a:pt x="192" y="448"/>
                      <a:pt x="192" y="38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pic>
        <p:nvPicPr>
          <p:cNvPr id="48" name="Picture 47">
            <a:extLst>
              <a:ext uri="{FF2B5EF4-FFF2-40B4-BE49-F238E27FC236}">
                <a16:creationId xmlns:a16="http://schemas.microsoft.com/office/drawing/2014/main" id="{ABEE5CAF-B7CD-B457-CE67-467574C9A76B}"/>
              </a:ext>
            </a:extLst>
          </p:cNvPr>
          <p:cNvPicPr/>
          <p:nvPr/>
        </p:nvPicPr>
        <p:blipFill>
          <a:blip r:embed="rId3"/>
          <a:srcRect l="8211" b="13240"/>
          <a:stretch/>
        </p:blipFill>
        <p:spPr>
          <a:xfrm>
            <a:off x="1106520" y="4941197"/>
            <a:ext cx="7378920" cy="891360"/>
          </a:xfrm>
          <a:prstGeom prst="rect">
            <a:avLst/>
          </a:prstGeom>
          <a:ln w="0">
            <a:noFill/>
          </a:ln>
        </p:spPr>
      </p:pic>
      <p:sp>
        <p:nvSpPr>
          <p:cNvPr id="49" name="Straight Connector 48">
            <a:extLst>
              <a:ext uri="{FF2B5EF4-FFF2-40B4-BE49-F238E27FC236}">
                <a16:creationId xmlns:a16="http://schemas.microsoft.com/office/drawing/2014/main" id="{A7BC7EA8-1D73-3378-4F44-21CC91875401}"/>
              </a:ext>
            </a:extLst>
          </p:cNvPr>
          <p:cNvSpPr/>
          <p:nvPr/>
        </p:nvSpPr>
        <p:spPr>
          <a:xfrm flipH="1">
            <a:off x="6344880" y="5002397"/>
            <a:ext cx="2407320" cy="21636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sp>
        <p:nvSpPr>
          <p:cNvPr id="50" name="Rectangle 49">
            <a:extLst>
              <a:ext uri="{FF2B5EF4-FFF2-40B4-BE49-F238E27FC236}">
                <a16:creationId xmlns:a16="http://schemas.microsoft.com/office/drawing/2014/main" id="{6D0ACB2A-6582-9A53-EECA-42BCE4AEDA08}"/>
              </a:ext>
            </a:extLst>
          </p:cNvPr>
          <p:cNvSpPr/>
          <p:nvPr/>
        </p:nvSpPr>
        <p:spPr>
          <a:xfrm>
            <a:off x="8823120" y="4484137"/>
            <a:ext cx="3514320" cy="144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dirty="0">
                <a:solidFill>
                  <a:srgbClr val="000000"/>
                </a:solidFill>
                <a:latin typeface="Arial"/>
                <a:ea typeface="DejaVu Sans"/>
              </a:rPr>
              <a:t>Build 200-point table at </a:t>
            </a:r>
            <a:r>
              <a:rPr lang="en-US" sz="2400" b="1" strike="noStrike" spc="-1" dirty="0">
                <a:solidFill>
                  <a:srgbClr val="000000"/>
                </a:solidFill>
                <a:latin typeface="Arial"/>
                <a:ea typeface="DejaVu Sans"/>
              </a:rPr>
              <a:t>EVERY</a:t>
            </a:r>
            <a:r>
              <a:rPr lang="en-US" sz="2400" b="0" strike="noStrike" spc="-1" dirty="0">
                <a:solidFill>
                  <a:srgbClr val="000000"/>
                </a:solidFill>
                <a:latin typeface="Arial"/>
                <a:ea typeface="DejaVu Sans"/>
              </a:rPr>
              <a:t> grid point and temperature! </a:t>
            </a:r>
            <a:endParaRPr lang="en-US" sz="2400" b="0" strike="noStrike" spc="-1" dirty="0">
              <a:solidFill>
                <a:srgbClr val="000000"/>
              </a:solidFill>
              <a:latin typeface="Arial"/>
            </a:endParaRPr>
          </a:p>
          <a:p>
            <a:pPr>
              <a:lnSpc>
                <a:spcPct val="100000"/>
              </a:lnSpc>
            </a:pPr>
            <a:r>
              <a:rPr lang="en-US" sz="2400" b="0" strike="noStrike" spc="-1" dirty="0">
                <a:solidFill>
                  <a:srgbClr val="000000"/>
                </a:solidFill>
                <a:latin typeface="Arial"/>
                <a:ea typeface="DejaVu Sans"/>
              </a:rPr>
              <a:t>Cutoff at 210 eV</a:t>
            </a:r>
            <a:endParaRPr lang="en-US" sz="2400" b="0" strike="noStrike" spc="-1" dirty="0">
              <a:solidFill>
                <a:srgbClr val="000000"/>
              </a:solidFill>
              <a:latin typeface="Arial"/>
            </a:endParaRPr>
          </a:p>
        </p:txBody>
      </p:sp>
    </p:spTree>
    <p:extLst>
      <p:ext uri="{BB962C8B-B14F-4D97-AF65-F5344CB8AC3E}">
        <p14:creationId xmlns:p14="http://schemas.microsoft.com/office/powerpoint/2010/main" val="2222980050"/>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t>towards </a:t>
            </a:r>
            <a:r>
              <a:rPr lang="en-US" sz="4000" cap="all" dirty="0">
                <a:latin typeface="+mj-lt"/>
              </a:rPr>
              <a:t>a new method</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73</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711744" y="942426"/>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6" name="Rectangle 5">
            <a:extLst>
              <a:ext uri="{FF2B5EF4-FFF2-40B4-BE49-F238E27FC236}">
                <a16:creationId xmlns:a16="http://schemas.microsoft.com/office/drawing/2014/main" id="{F45A22CA-417C-E316-093C-B899EBD9316D}"/>
              </a:ext>
            </a:extLst>
          </p:cNvPr>
          <p:cNvSpPr/>
          <p:nvPr/>
        </p:nvSpPr>
        <p:spPr>
          <a:xfrm>
            <a:off x="1350256" y="942426"/>
            <a:ext cx="9855360" cy="484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The relative speed distribution is: </a:t>
            </a:r>
            <a:br>
              <a:rPr sz="2400" dirty="0"/>
            </a:br>
            <a:br>
              <a:rPr sz="2400" dirty="0"/>
            </a:br>
            <a:br>
              <a:rPr sz="2400" dirty="0"/>
            </a:b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Biondo et al.* approximated the multipole expansion with a sum of Gaussians</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Seems difficult to expand to a whole nuclide library</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Never demonstrated on a full problem</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My approach:</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View multipole expansion as mixture of single pole expansions</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Single pole relative speed distribution analytically tractable</a:t>
            </a:r>
            <a:endParaRPr lang="en-US" sz="2400" b="0" strike="noStrike" spc="-1" dirty="0">
              <a:solidFill>
                <a:srgbClr val="000000"/>
              </a:solidFill>
              <a:latin typeface="Arial"/>
            </a:endParaRPr>
          </a:p>
        </p:txBody>
      </p:sp>
      <p:grpSp>
        <p:nvGrpSpPr>
          <p:cNvPr id="7" name="Group 6">
            <a:extLst>
              <a:ext uri="{FF2B5EF4-FFF2-40B4-BE49-F238E27FC236}">
                <a16:creationId xmlns:a16="http://schemas.microsoft.com/office/drawing/2014/main" id="{DBAFB8C0-2EF1-BFD4-CDBE-509C80AC312D}"/>
              </a:ext>
            </a:extLst>
          </p:cNvPr>
          <p:cNvGrpSpPr/>
          <p:nvPr/>
        </p:nvGrpSpPr>
        <p:grpSpPr>
          <a:xfrm>
            <a:off x="2945210" y="1819114"/>
            <a:ext cx="7267680" cy="635040"/>
            <a:chOff x="2343960" y="1827720"/>
            <a:chExt cx="7267680" cy="635040"/>
          </a:xfrm>
        </p:grpSpPr>
        <p:grpSp>
          <p:nvGrpSpPr>
            <p:cNvPr id="8" name="Group 7">
              <a:extLst>
                <a:ext uri="{FF2B5EF4-FFF2-40B4-BE49-F238E27FC236}">
                  <a16:creationId xmlns:a16="http://schemas.microsoft.com/office/drawing/2014/main" id="{8F658355-1092-549F-373B-BEBE7A1B1689}"/>
                </a:ext>
              </a:extLst>
            </p:cNvPr>
            <p:cNvGrpSpPr/>
            <p:nvPr/>
          </p:nvGrpSpPr>
          <p:grpSpPr>
            <a:xfrm>
              <a:off x="2343960" y="1827720"/>
              <a:ext cx="7267680" cy="635040"/>
              <a:chOff x="2343960" y="1827720"/>
              <a:chExt cx="7267680" cy="635040"/>
            </a:xfrm>
          </p:grpSpPr>
          <p:sp>
            <p:nvSpPr>
              <p:cNvPr id="51" name="Freeform 50">
                <a:extLst>
                  <a:ext uri="{FF2B5EF4-FFF2-40B4-BE49-F238E27FC236}">
                    <a16:creationId xmlns:a16="http://schemas.microsoft.com/office/drawing/2014/main" id="{7E5A637D-D365-2868-8070-9C716F169303}"/>
                  </a:ext>
                </a:extLst>
              </p:cNvPr>
              <p:cNvSpPr/>
              <p:nvPr/>
            </p:nvSpPr>
            <p:spPr>
              <a:xfrm>
                <a:off x="2347920" y="1845720"/>
                <a:ext cx="7245360" cy="598680"/>
              </a:xfrm>
              <a:custGeom>
                <a:avLst/>
                <a:gdLst>
                  <a:gd name="textAreaLeft" fmla="*/ 0 w 7245360"/>
                  <a:gd name="textAreaRight" fmla="*/ 7246440 w 7245360"/>
                  <a:gd name="textAreaTop" fmla="*/ 0 h 598680"/>
                  <a:gd name="textAreaBottom" fmla="*/ 599760 h 598680"/>
                </a:gdLst>
                <a:ahLst/>
                <a:cxnLst/>
                <a:rect l="textAreaLeft" t="textAreaTop" r="textAreaRight" b="textAreaBottom"/>
                <a:pathLst>
                  <a:path w="20129" h="1666">
                    <a:moveTo>
                      <a:pt x="10065" y="1666"/>
                    </a:moveTo>
                    <a:cubicBezTo>
                      <a:pt x="6710" y="1666"/>
                      <a:pt x="3355" y="1666"/>
                      <a:pt x="0" y="1666"/>
                    </a:cubicBezTo>
                    <a:cubicBezTo>
                      <a:pt x="0" y="1111"/>
                      <a:pt x="0" y="555"/>
                      <a:pt x="0" y="0"/>
                    </a:cubicBezTo>
                    <a:cubicBezTo>
                      <a:pt x="6710" y="0"/>
                      <a:pt x="13420" y="0"/>
                      <a:pt x="20129" y="0"/>
                    </a:cubicBezTo>
                    <a:cubicBezTo>
                      <a:pt x="20129" y="555"/>
                      <a:pt x="20129" y="1111"/>
                      <a:pt x="20129" y="1666"/>
                    </a:cubicBezTo>
                    <a:cubicBezTo>
                      <a:pt x="16775" y="1666"/>
                      <a:pt x="13420" y="1666"/>
                      <a:pt x="10065" y="1666"/>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2" name="Freeform 51">
                <a:extLst>
                  <a:ext uri="{FF2B5EF4-FFF2-40B4-BE49-F238E27FC236}">
                    <a16:creationId xmlns:a16="http://schemas.microsoft.com/office/drawing/2014/main" id="{88B80972-8874-ED5E-E3E4-CC2E912EC028}"/>
                  </a:ext>
                </a:extLst>
              </p:cNvPr>
              <p:cNvSpPr/>
              <p:nvPr/>
            </p:nvSpPr>
            <p:spPr>
              <a:xfrm>
                <a:off x="2343960" y="1992600"/>
                <a:ext cx="252000" cy="240480"/>
              </a:xfrm>
              <a:custGeom>
                <a:avLst/>
                <a:gdLst>
                  <a:gd name="textAreaLeft" fmla="*/ 0 w 252000"/>
                  <a:gd name="textAreaRight" fmla="*/ 253080 w 252000"/>
                  <a:gd name="textAreaTop" fmla="*/ 0 h 240480"/>
                  <a:gd name="textAreaBottom" fmla="*/ 241560 h 240480"/>
                </a:gdLst>
                <a:ahLst/>
                <a:cxnLst/>
                <a:rect l="textAreaLeft" t="textAreaTop" r="textAreaRight" b="textAreaBottom"/>
                <a:pathLst>
                  <a:path w="703" h="671">
                    <a:moveTo>
                      <a:pt x="260" y="361"/>
                    </a:moveTo>
                    <a:cubicBezTo>
                      <a:pt x="315" y="361"/>
                      <a:pt x="370" y="361"/>
                      <a:pt x="426" y="361"/>
                    </a:cubicBezTo>
                    <a:cubicBezTo>
                      <a:pt x="566" y="361"/>
                      <a:pt x="703" y="257"/>
                      <a:pt x="703" y="148"/>
                    </a:cubicBezTo>
                    <a:cubicBezTo>
                      <a:pt x="703" y="73"/>
                      <a:pt x="638" y="0"/>
                      <a:pt x="510" y="0"/>
                    </a:cubicBezTo>
                    <a:cubicBezTo>
                      <a:pt x="403" y="0"/>
                      <a:pt x="297" y="0"/>
                      <a:pt x="190" y="0"/>
                    </a:cubicBezTo>
                    <a:cubicBezTo>
                      <a:pt x="171" y="0"/>
                      <a:pt x="162" y="0"/>
                      <a:pt x="162" y="20"/>
                    </a:cubicBezTo>
                    <a:cubicBezTo>
                      <a:pt x="162" y="31"/>
                      <a:pt x="171" y="31"/>
                      <a:pt x="190" y="31"/>
                    </a:cubicBezTo>
                    <a:cubicBezTo>
                      <a:pt x="202" y="31"/>
                      <a:pt x="221" y="31"/>
                      <a:pt x="232" y="34"/>
                    </a:cubicBezTo>
                    <a:cubicBezTo>
                      <a:pt x="246" y="34"/>
                      <a:pt x="255" y="39"/>
                      <a:pt x="255" y="48"/>
                    </a:cubicBezTo>
                    <a:cubicBezTo>
                      <a:pt x="255" y="53"/>
                      <a:pt x="252" y="56"/>
                      <a:pt x="249" y="67"/>
                    </a:cubicBezTo>
                    <a:cubicBezTo>
                      <a:pt x="205" y="243"/>
                      <a:pt x="161" y="419"/>
                      <a:pt x="118" y="596"/>
                    </a:cubicBezTo>
                    <a:cubicBezTo>
                      <a:pt x="109" y="632"/>
                      <a:pt x="106" y="640"/>
                      <a:pt x="28" y="640"/>
                    </a:cubicBezTo>
                    <a:cubicBezTo>
                      <a:pt x="11" y="640"/>
                      <a:pt x="0" y="640"/>
                      <a:pt x="0" y="660"/>
                    </a:cubicBezTo>
                    <a:cubicBezTo>
                      <a:pt x="0" y="671"/>
                      <a:pt x="11" y="671"/>
                      <a:pt x="17" y="671"/>
                    </a:cubicBezTo>
                    <a:cubicBezTo>
                      <a:pt x="42" y="671"/>
                      <a:pt x="112" y="668"/>
                      <a:pt x="140" y="668"/>
                    </a:cubicBezTo>
                    <a:cubicBezTo>
                      <a:pt x="162" y="668"/>
                      <a:pt x="182" y="668"/>
                      <a:pt x="204" y="668"/>
                    </a:cubicBezTo>
                    <a:cubicBezTo>
                      <a:pt x="224" y="668"/>
                      <a:pt x="246" y="671"/>
                      <a:pt x="269" y="671"/>
                    </a:cubicBezTo>
                    <a:cubicBezTo>
                      <a:pt x="274" y="671"/>
                      <a:pt x="288" y="671"/>
                      <a:pt x="288" y="651"/>
                    </a:cubicBezTo>
                    <a:cubicBezTo>
                      <a:pt x="288" y="640"/>
                      <a:pt x="277" y="640"/>
                      <a:pt x="260" y="640"/>
                    </a:cubicBezTo>
                    <a:cubicBezTo>
                      <a:pt x="224" y="640"/>
                      <a:pt x="196" y="640"/>
                      <a:pt x="196" y="624"/>
                    </a:cubicBezTo>
                    <a:cubicBezTo>
                      <a:pt x="196" y="618"/>
                      <a:pt x="199" y="612"/>
                      <a:pt x="199" y="607"/>
                    </a:cubicBezTo>
                    <a:cubicBezTo>
                      <a:pt x="219" y="525"/>
                      <a:pt x="240" y="443"/>
                      <a:pt x="260" y="361"/>
                    </a:cubicBezTo>
                    <a:moveTo>
                      <a:pt x="330" y="67"/>
                    </a:moveTo>
                    <a:cubicBezTo>
                      <a:pt x="339" y="34"/>
                      <a:pt x="342" y="31"/>
                      <a:pt x="384" y="31"/>
                    </a:cubicBezTo>
                    <a:cubicBezTo>
                      <a:pt x="415" y="31"/>
                      <a:pt x="447" y="31"/>
                      <a:pt x="479" y="31"/>
                    </a:cubicBezTo>
                    <a:cubicBezTo>
                      <a:pt x="560" y="31"/>
                      <a:pt x="613" y="59"/>
                      <a:pt x="613" y="126"/>
                    </a:cubicBezTo>
                    <a:cubicBezTo>
                      <a:pt x="613" y="162"/>
                      <a:pt x="591" y="249"/>
                      <a:pt x="554" y="282"/>
                    </a:cubicBezTo>
                    <a:cubicBezTo>
                      <a:pt x="504" y="327"/>
                      <a:pt x="445" y="336"/>
                      <a:pt x="403" y="336"/>
                    </a:cubicBezTo>
                    <a:cubicBezTo>
                      <a:pt x="356" y="336"/>
                      <a:pt x="310" y="336"/>
                      <a:pt x="263" y="336"/>
                    </a:cubicBezTo>
                    <a:cubicBezTo>
                      <a:pt x="286" y="246"/>
                      <a:pt x="308" y="157"/>
                      <a:pt x="330"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 name="Freeform 52">
                <a:extLst>
                  <a:ext uri="{FF2B5EF4-FFF2-40B4-BE49-F238E27FC236}">
                    <a16:creationId xmlns:a16="http://schemas.microsoft.com/office/drawing/2014/main" id="{5C82BE03-BE5C-DE60-9EA9-3B13ABB8E6CD}"/>
                  </a:ext>
                </a:extLst>
              </p:cNvPr>
              <p:cNvSpPr/>
              <p:nvPr/>
            </p:nvSpPr>
            <p:spPr>
              <a:xfrm>
                <a:off x="2641320" y="1969560"/>
                <a:ext cx="81720" cy="352080"/>
              </a:xfrm>
              <a:custGeom>
                <a:avLst/>
                <a:gdLst>
                  <a:gd name="textAreaLeft" fmla="*/ 0 w 81720"/>
                  <a:gd name="textAreaRight" fmla="*/ 82800 w 81720"/>
                  <a:gd name="textAreaTop" fmla="*/ 0 h 352080"/>
                  <a:gd name="textAreaBottom" fmla="*/ 353160 h 352080"/>
                </a:gdLst>
                <a:ahLst/>
                <a:cxnLst/>
                <a:rect l="textAreaLeft" t="textAreaTop" r="textAreaRight" b="textAreaBottom"/>
                <a:pathLst>
                  <a:path w="230" h="981">
                    <a:moveTo>
                      <a:pt x="230" y="970"/>
                    </a:moveTo>
                    <a:cubicBezTo>
                      <a:pt x="230" y="967"/>
                      <a:pt x="230" y="965"/>
                      <a:pt x="213" y="948"/>
                    </a:cubicBezTo>
                    <a:cubicBezTo>
                      <a:pt x="90" y="825"/>
                      <a:pt x="59" y="640"/>
                      <a:pt x="59" y="489"/>
                    </a:cubicBezTo>
                    <a:cubicBezTo>
                      <a:pt x="59" y="319"/>
                      <a:pt x="95" y="148"/>
                      <a:pt x="216" y="25"/>
                    </a:cubicBezTo>
                    <a:cubicBezTo>
                      <a:pt x="230" y="14"/>
                      <a:pt x="230" y="11"/>
                      <a:pt x="230" y="8"/>
                    </a:cubicBezTo>
                    <a:cubicBezTo>
                      <a:pt x="230" y="3"/>
                      <a:pt x="227" y="0"/>
                      <a:pt x="218" y="0"/>
                    </a:cubicBezTo>
                    <a:cubicBezTo>
                      <a:pt x="210" y="0"/>
                      <a:pt x="120" y="67"/>
                      <a:pt x="64" y="190"/>
                    </a:cubicBezTo>
                    <a:cubicBezTo>
                      <a:pt x="14" y="299"/>
                      <a:pt x="0" y="408"/>
                      <a:pt x="0" y="489"/>
                    </a:cubicBezTo>
                    <a:cubicBezTo>
                      <a:pt x="0" y="568"/>
                      <a:pt x="11" y="685"/>
                      <a:pt x="67" y="797"/>
                    </a:cubicBezTo>
                    <a:cubicBezTo>
                      <a:pt x="126" y="917"/>
                      <a:pt x="210" y="981"/>
                      <a:pt x="218" y="981"/>
                    </a:cubicBezTo>
                    <a:cubicBezTo>
                      <a:pt x="227" y="981"/>
                      <a:pt x="230" y="979"/>
                      <a:pt x="230" y="9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 name="Freeform 53">
                <a:extLst>
                  <a:ext uri="{FF2B5EF4-FFF2-40B4-BE49-F238E27FC236}">
                    <a16:creationId xmlns:a16="http://schemas.microsoft.com/office/drawing/2014/main" id="{CBBED44B-2D40-52F6-790C-1383F5672FCF}"/>
                  </a:ext>
                </a:extLst>
              </p:cNvPr>
              <p:cNvSpPr/>
              <p:nvPr/>
            </p:nvSpPr>
            <p:spPr>
              <a:xfrm>
                <a:off x="2754000" y="2078280"/>
                <a:ext cx="155160" cy="159120"/>
              </a:xfrm>
              <a:custGeom>
                <a:avLst/>
                <a:gdLst>
                  <a:gd name="textAreaLeft" fmla="*/ 0 w 155160"/>
                  <a:gd name="textAreaRight" fmla="*/ 156240 w 155160"/>
                  <a:gd name="textAreaTop" fmla="*/ 0 h 159120"/>
                  <a:gd name="textAreaBottom" fmla="*/ 160200 h 159120"/>
                </a:gdLst>
                <a:ahLst/>
                <a:cxnLst/>
                <a:rect l="textAreaLeft" t="textAreaTop" r="textAreaRight" b="textAreaBottom"/>
                <a:pathLst>
                  <a:path w="434" h="445">
                    <a:moveTo>
                      <a:pt x="434" y="67"/>
                    </a:moveTo>
                    <a:cubicBezTo>
                      <a:pt x="434" y="14"/>
                      <a:pt x="409" y="0"/>
                      <a:pt x="389" y="0"/>
                    </a:cubicBezTo>
                    <a:cubicBezTo>
                      <a:pt x="364" y="0"/>
                      <a:pt x="342" y="25"/>
                      <a:pt x="342" y="48"/>
                    </a:cubicBezTo>
                    <a:cubicBezTo>
                      <a:pt x="342" y="59"/>
                      <a:pt x="347" y="64"/>
                      <a:pt x="358" y="75"/>
                    </a:cubicBezTo>
                    <a:cubicBezTo>
                      <a:pt x="378" y="95"/>
                      <a:pt x="392" y="120"/>
                      <a:pt x="392" y="157"/>
                    </a:cubicBezTo>
                    <a:cubicBezTo>
                      <a:pt x="392" y="199"/>
                      <a:pt x="330" y="422"/>
                      <a:pt x="216" y="422"/>
                    </a:cubicBezTo>
                    <a:cubicBezTo>
                      <a:pt x="165" y="422"/>
                      <a:pt x="143" y="389"/>
                      <a:pt x="143" y="338"/>
                    </a:cubicBezTo>
                    <a:cubicBezTo>
                      <a:pt x="143" y="282"/>
                      <a:pt x="171" y="210"/>
                      <a:pt x="199" y="129"/>
                    </a:cubicBezTo>
                    <a:cubicBezTo>
                      <a:pt x="207" y="112"/>
                      <a:pt x="213" y="98"/>
                      <a:pt x="213" y="81"/>
                    </a:cubicBezTo>
                    <a:cubicBezTo>
                      <a:pt x="213" y="36"/>
                      <a:pt x="179" y="0"/>
                      <a:pt x="132" y="0"/>
                    </a:cubicBezTo>
                    <a:cubicBezTo>
                      <a:pt x="39" y="0"/>
                      <a:pt x="0" y="143"/>
                      <a:pt x="0" y="151"/>
                    </a:cubicBezTo>
                    <a:cubicBezTo>
                      <a:pt x="0" y="159"/>
                      <a:pt x="11" y="159"/>
                      <a:pt x="14" y="159"/>
                    </a:cubicBezTo>
                    <a:cubicBezTo>
                      <a:pt x="22" y="159"/>
                      <a:pt x="25" y="159"/>
                      <a:pt x="28" y="143"/>
                    </a:cubicBezTo>
                    <a:cubicBezTo>
                      <a:pt x="59" y="45"/>
                      <a:pt x="101" y="20"/>
                      <a:pt x="129" y="20"/>
                    </a:cubicBezTo>
                    <a:cubicBezTo>
                      <a:pt x="137" y="20"/>
                      <a:pt x="154" y="20"/>
                      <a:pt x="154" y="53"/>
                    </a:cubicBezTo>
                    <a:cubicBezTo>
                      <a:pt x="154" y="78"/>
                      <a:pt x="143" y="103"/>
                      <a:pt x="137" y="120"/>
                    </a:cubicBezTo>
                    <a:cubicBezTo>
                      <a:pt x="92" y="235"/>
                      <a:pt x="81" y="280"/>
                      <a:pt x="81" y="322"/>
                    </a:cubicBezTo>
                    <a:cubicBezTo>
                      <a:pt x="81" y="428"/>
                      <a:pt x="168" y="445"/>
                      <a:pt x="213" y="445"/>
                    </a:cubicBezTo>
                    <a:cubicBezTo>
                      <a:pt x="378" y="445"/>
                      <a:pt x="434" y="120"/>
                      <a:pt x="434"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 name="Freeform 54">
                <a:extLst>
                  <a:ext uri="{FF2B5EF4-FFF2-40B4-BE49-F238E27FC236}">
                    <a16:creationId xmlns:a16="http://schemas.microsoft.com/office/drawing/2014/main" id="{2BD17499-DC91-270B-CDA8-77E95B35585A}"/>
                  </a:ext>
                </a:extLst>
              </p:cNvPr>
              <p:cNvSpPr/>
              <p:nvPr/>
            </p:nvSpPr>
            <p:spPr>
              <a:xfrm>
                <a:off x="2927520" y="2178000"/>
                <a:ext cx="114840" cy="110520"/>
              </a:xfrm>
              <a:custGeom>
                <a:avLst/>
                <a:gdLst>
                  <a:gd name="textAreaLeft" fmla="*/ 0 w 114840"/>
                  <a:gd name="textAreaRight" fmla="*/ 115920 w 114840"/>
                  <a:gd name="textAreaTop" fmla="*/ 0 h 110520"/>
                  <a:gd name="textAreaBottom" fmla="*/ 111600 h 110520"/>
                </a:gdLst>
                <a:ahLst/>
                <a:cxnLst/>
                <a:rect l="textAreaLeft" t="textAreaTop" r="textAreaRight" b="textAreaBottom"/>
                <a:pathLst>
                  <a:path w="322" h="310">
                    <a:moveTo>
                      <a:pt x="129" y="165"/>
                    </a:moveTo>
                    <a:cubicBezTo>
                      <a:pt x="132" y="159"/>
                      <a:pt x="146" y="98"/>
                      <a:pt x="148" y="95"/>
                    </a:cubicBezTo>
                    <a:cubicBezTo>
                      <a:pt x="148" y="89"/>
                      <a:pt x="168" y="56"/>
                      <a:pt x="190" y="39"/>
                    </a:cubicBezTo>
                    <a:cubicBezTo>
                      <a:pt x="199" y="34"/>
                      <a:pt x="218" y="20"/>
                      <a:pt x="246" y="20"/>
                    </a:cubicBezTo>
                    <a:cubicBezTo>
                      <a:pt x="255" y="20"/>
                      <a:pt x="272" y="20"/>
                      <a:pt x="286" y="31"/>
                    </a:cubicBezTo>
                    <a:cubicBezTo>
                      <a:pt x="263" y="36"/>
                      <a:pt x="255" y="56"/>
                      <a:pt x="255" y="67"/>
                    </a:cubicBezTo>
                    <a:cubicBezTo>
                      <a:pt x="255" y="81"/>
                      <a:pt x="267" y="92"/>
                      <a:pt x="283" y="92"/>
                    </a:cubicBezTo>
                    <a:cubicBezTo>
                      <a:pt x="298" y="92"/>
                      <a:pt x="322" y="78"/>
                      <a:pt x="322" y="50"/>
                    </a:cubicBezTo>
                    <a:cubicBezTo>
                      <a:pt x="322" y="14"/>
                      <a:pt x="283" y="0"/>
                      <a:pt x="246" y="0"/>
                    </a:cubicBezTo>
                    <a:cubicBezTo>
                      <a:pt x="213" y="0"/>
                      <a:pt x="182" y="14"/>
                      <a:pt x="151" y="50"/>
                    </a:cubicBezTo>
                    <a:cubicBezTo>
                      <a:pt x="137" y="8"/>
                      <a:pt x="95" y="0"/>
                      <a:pt x="78" y="0"/>
                    </a:cubicBezTo>
                    <a:cubicBezTo>
                      <a:pt x="53" y="0"/>
                      <a:pt x="36" y="17"/>
                      <a:pt x="25" y="36"/>
                    </a:cubicBezTo>
                    <a:cubicBezTo>
                      <a:pt x="11" y="62"/>
                      <a:pt x="0" y="103"/>
                      <a:pt x="0" y="106"/>
                    </a:cubicBezTo>
                    <a:cubicBezTo>
                      <a:pt x="0" y="115"/>
                      <a:pt x="7" y="112"/>
                      <a:pt x="11" y="115"/>
                    </a:cubicBezTo>
                    <a:cubicBezTo>
                      <a:pt x="22" y="115"/>
                      <a:pt x="22" y="112"/>
                      <a:pt x="28" y="95"/>
                    </a:cubicBezTo>
                    <a:cubicBezTo>
                      <a:pt x="36" y="53"/>
                      <a:pt x="50" y="20"/>
                      <a:pt x="78" y="20"/>
                    </a:cubicBezTo>
                    <a:cubicBezTo>
                      <a:pt x="95" y="20"/>
                      <a:pt x="101" y="36"/>
                      <a:pt x="101" y="53"/>
                    </a:cubicBezTo>
                    <a:cubicBezTo>
                      <a:pt x="101" y="67"/>
                      <a:pt x="95" y="94"/>
                      <a:pt x="90" y="112"/>
                    </a:cubicBezTo>
                    <a:cubicBezTo>
                      <a:pt x="84" y="130"/>
                      <a:pt x="78" y="157"/>
                      <a:pt x="76" y="173"/>
                    </a:cubicBezTo>
                    <a:cubicBezTo>
                      <a:pt x="68" y="202"/>
                      <a:pt x="61" y="231"/>
                      <a:pt x="53" y="260"/>
                    </a:cubicBezTo>
                    <a:cubicBezTo>
                      <a:pt x="50" y="268"/>
                      <a:pt x="45" y="285"/>
                      <a:pt x="45" y="288"/>
                    </a:cubicBezTo>
                    <a:cubicBezTo>
                      <a:pt x="45" y="305"/>
                      <a:pt x="59" y="310"/>
                      <a:pt x="70" y="310"/>
                    </a:cubicBezTo>
                    <a:cubicBezTo>
                      <a:pt x="78" y="310"/>
                      <a:pt x="92" y="305"/>
                      <a:pt x="98" y="291"/>
                    </a:cubicBezTo>
                    <a:cubicBezTo>
                      <a:pt x="101" y="285"/>
                      <a:pt x="106" y="257"/>
                      <a:pt x="112" y="240"/>
                    </a:cubicBezTo>
                    <a:cubicBezTo>
                      <a:pt x="118" y="215"/>
                      <a:pt x="123" y="190"/>
                      <a:pt x="129" y="1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3A852488-9FEA-84E3-9CC2-E22A22D8A395}"/>
                  </a:ext>
                </a:extLst>
              </p:cNvPr>
              <p:cNvSpPr/>
              <p:nvPr/>
            </p:nvSpPr>
            <p:spPr>
              <a:xfrm>
                <a:off x="3115080" y="1969560"/>
                <a:ext cx="12960" cy="352080"/>
              </a:xfrm>
              <a:custGeom>
                <a:avLst/>
                <a:gdLst>
                  <a:gd name="textAreaLeft" fmla="*/ 0 w 12960"/>
                  <a:gd name="textAreaRight" fmla="*/ 14040 w 12960"/>
                  <a:gd name="textAreaTop" fmla="*/ 0 h 352080"/>
                  <a:gd name="textAreaBottom" fmla="*/ 353160 h 352080"/>
                </a:gdLst>
                <a:ahLst/>
                <a:cxnLst/>
                <a:rect l="textAreaLeft" t="textAreaTop" r="textAreaRight" b="textAreaBottom"/>
                <a:pathLst>
                  <a:path w="39" h="981">
                    <a:moveTo>
                      <a:pt x="39" y="34"/>
                    </a:moveTo>
                    <a:cubicBezTo>
                      <a:pt x="39" y="17"/>
                      <a:pt x="39" y="0"/>
                      <a:pt x="20" y="0"/>
                    </a:cubicBezTo>
                    <a:cubicBezTo>
                      <a:pt x="0" y="0"/>
                      <a:pt x="0" y="17"/>
                      <a:pt x="0" y="34"/>
                    </a:cubicBezTo>
                    <a:cubicBezTo>
                      <a:pt x="0" y="337"/>
                      <a:pt x="0" y="641"/>
                      <a:pt x="0" y="945"/>
                    </a:cubicBezTo>
                    <a:cubicBezTo>
                      <a:pt x="0" y="962"/>
                      <a:pt x="0" y="981"/>
                      <a:pt x="20" y="981"/>
                    </a:cubicBezTo>
                    <a:cubicBezTo>
                      <a:pt x="39" y="981"/>
                      <a:pt x="39" y="962"/>
                      <a:pt x="39" y="945"/>
                    </a:cubicBezTo>
                    <a:cubicBezTo>
                      <a:pt x="39" y="641"/>
                      <a:pt x="39" y="337"/>
                      <a:pt x="3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C2C33F8F-85A9-7076-AFA9-B667A4B6A5C5}"/>
                  </a:ext>
                </a:extLst>
              </p:cNvPr>
              <p:cNvSpPr/>
              <p:nvPr/>
            </p:nvSpPr>
            <p:spPr>
              <a:xfrm>
                <a:off x="3181320" y="2078280"/>
                <a:ext cx="154080" cy="159120"/>
              </a:xfrm>
              <a:custGeom>
                <a:avLst/>
                <a:gdLst>
                  <a:gd name="textAreaLeft" fmla="*/ 0 w 154080"/>
                  <a:gd name="textAreaRight" fmla="*/ 155160 w 154080"/>
                  <a:gd name="textAreaTop" fmla="*/ 0 h 159120"/>
                  <a:gd name="textAreaBottom" fmla="*/ 160200 h 159120"/>
                </a:gdLst>
                <a:ahLst/>
                <a:cxnLst/>
                <a:rect l="textAreaLeft" t="textAreaTop" r="textAreaRight" b="textAreaBottom"/>
                <a:pathLst>
                  <a:path w="431" h="445">
                    <a:moveTo>
                      <a:pt x="431" y="67"/>
                    </a:moveTo>
                    <a:cubicBezTo>
                      <a:pt x="431" y="14"/>
                      <a:pt x="406" y="0"/>
                      <a:pt x="389" y="0"/>
                    </a:cubicBezTo>
                    <a:cubicBezTo>
                      <a:pt x="364" y="0"/>
                      <a:pt x="342" y="25"/>
                      <a:pt x="342" y="48"/>
                    </a:cubicBezTo>
                    <a:cubicBezTo>
                      <a:pt x="342" y="59"/>
                      <a:pt x="344" y="64"/>
                      <a:pt x="356" y="75"/>
                    </a:cubicBezTo>
                    <a:cubicBezTo>
                      <a:pt x="378" y="95"/>
                      <a:pt x="389" y="120"/>
                      <a:pt x="389" y="157"/>
                    </a:cubicBezTo>
                    <a:cubicBezTo>
                      <a:pt x="389" y="199"/>
                      <a:pt x="330" y="422"/>
                      <a:pt x="216" y="422"/>
                    </a:cubicBezTo>
                    <a:cubicBezTo>
                      <a:pt x="165" y="422"/>
                      <a:pt x="143" y="389"/>
                      <a:pt x="143" y="338"/>
                    </a:cubicBezTo>
                    <a:cubicBezTo>
                      <a:pt x="143" y="282"/>
                      <a:pt x="168" y="210"/>
                      <a:pt x="199" y="129"/>
                    </a:cubicBezTo>
                    <a:cubicBezTo>
                      <a:pt x="204" y="112"/>
                      <a:pt x="210" y="98"/>
                      <a:pt x="210" y="81"/>
                    </a:cubicBezTo>
                    <a:cubicBezTo>
                      <a:pt x="210" y="36"/>
                      <a:pt x="179" y="0"/>
                      <a:pt x="129" y="0"/>
                    </a:cubicBezTo>
                    <a:cubicBezTo>
                      <a:pt x="36" y="0"/>
                      <a:pt x="0" y="143"/>
                      <a:pt x="0" y="151"/>
                    </a:cubicBezTo>
                    <a:cubicBezTo>
                      <a:pt x="0" y="159"/>
                      <a:pt x="7" y="157"/>
                      <a:pt x="11" y="159"/>
                    </a:cubicBezTo>
                    <a:cubicBezTo>
                      <a:pt x="22" y="159"/>
                      <a:pt x="22" y="159"/>
                      <a:pt x="28" y="143"/>
                    </a:cubicBezTo>
                    <a:cubicBezTo>
                      <a:pt x="56" y="45"/>
                      <a:pt x="98" y="20"/>
                      <a:pt x="126" y="20"/>
                    </a:cubicBezTo>
                    <a:cubicBezTo>
                      <a:pt x="134" y="20"/>
                      <a:pt x="151" y="20"/>
                      <a:pt x="151" y="53"/>
                    </a:cubicBezTo>
                    <a:cubicBezTo>
                      <a:pt x="151" y="78"/>
                      <a:pt x="143" y="103"/>
                      <a:pt x="134" y="120"/>
                    </a:cubicBezTo>
                    <a:cubicBezTo>
                      <a:pt x="92" y="235"/>
                      <a:pt x="78" y="280"/>
                      <a:pt x="78" y="322"/>
                    </a:cubicBezTo>
                    <a:cubicBezTo>
                      <a:pt x="78" y="428"/>
                      <a:pt x="165" y="445"/>
                      <a:pt x="210" y="445"/>
                    </a:cubicBezTo>
                    <a:cubicBezTo>
                      <a:pt x="375" y="445"/>
                      <a:pt x="431" y="120"/>
                      <a:pt x="431"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65796981-FE61-ED3D-A3F2-ADD554B0CDAA}"/>
                  </a:ext>
                </a:extLst>
              </p:cNvPr>
              <p:cNvSpPr/>
              <p:nvPr/>
            </p:nvSpPr>
            <p:spPr>
              <a:xfrm>
                <a:off x="3376080" y="1969560"/>
                <a:ext cx="80640" cy="352080"/>
              </a:xfrm>
              <a:custGeom>
                <a:avLst/>
                <a:gdLst>
                  <a:gd name="textAreaLeft" fmla="*/ 0 w 80640"/>
                  <a:gd name="textAreaRight" fmla="*/ 81720 w 80640"/>
                  <a:gd name="textAreaTop" fmla="*/ 0 h 352080"/>
                  <a:gd name="textAreaBottom" fmla="*/ 353160 h 352080"/>
                </a:gdLst>
                <a:ahLst/>
                <a:cxnLst/>
                <a:rect l="textAreaLeft" t="textAreaTop" r="textAreaRight" b="textAreaBottom"/>
                <a:pathLst>
                  <a:path w="227" h="981">
                    <a:moveTo>
                      <a:pt x="227" y="489"/>
                    </a:moveTo>
                    <a:cubicBezTo>
                      <a:pt x="227" y="414"/>
                      <a:pt x="216" y="294"/>
                      <a:pt x="162" y="185"/>
                    </a:cubicBezTo>
                    <a:cubicBezTo>
                      <a:pt x="104" y="62"/>
                      <a:pt x="20" y="0"/>
                      <a:pt x="8" y="0"/>
                    </a:cubicBezTo>
                    <a:cubicBezTo>
                      <a:pt x="3" y="0"/>
                      <a:pt x="0" y="3"/>
                      <a:pt x="0" y="8"/>
                    </a:cubicBezTo>
                    <a:cubicBezTo>
                      <a:pt x="0" y="11"/>
                      <a:pt x="0" y="14"/>
                      <a:pt x="17" y="31"/>
                    </a:cubicBezTo>
                    <a:cubicBezTo>
                      <a:pt x="115" y="129"/>
                      <a:pt x="171" y="285"/>
                      <a:pt x="171" y="489"/>
                    </a:cubicBezTo>
                    <a:cubicBezTo>
                      <a:pt x="171" y="657"/>
                      <a:pt x="134" y="830"/>
                      <a:pt x="11" y="953"/>
                    </a:cubicBezTo>
                    <a:cubicBezTo>
                      <a:pt x="0" y="965"/>
                      <a:pt x="0" y="967"/>
                      <a:pt x="0" y="970"/>
                    </a:cubicBezTo>
                    <a:cubicBezTo>
                      <a:pt x="0" y="976"/>
                      <a:pt x="3" y="981"/>
                      <a:pt x="8" y="981"/>
                    </a:cubicBezTo>
                    <a:cubicBezTo>
                      <a:pt x="20" y="981"/>
                      <a:pt x="106" y="914"/>
                      <a:pt x="165" y="788"/>
                    </a:cubicBezTo>
                    <a:cubicBezTo>
                      <a:pt x="216" y="682"/>
                      <a:pt x="227" y="573"/>
                      <a:pt x="227"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70BC5724-45E7-2CAB-00BA-E40D058B9971}"/>
                  </a:ext>
                </a:extLst>
              </p:cNvPr>
              <p:cNvSpPr/>
              <p:nvPr/>
            </p:nvSpPr>
            <p:spPr>
              <a:xfrm>
                <a:off x="3611880" y="2104560"/>
                <a:ext cx="233640" cy="81360"/>
              </a:xfrm>
              <a:custGeom>
                <a:avLst/>
                <a:gdLst>
                  <a:gd name="textAreaLeft" fmla="*/ 0 w 233640"/>
                  <a:gd name="textAreaRight" fmla="*/ 234720 w 233640"/>
                  <a:gd name="textAreaTop" fmla="*/ 0 h 81360"/>
                  <a:gd name="textAreaBottom" fmla="*/ 82440 h 81360"/>
                </a:gdLst>
                <a:ahLst/>
                <a:cxnLst/>
                <a:rect l="textAreaLeft" t="textAreaTop" r="textAreaRight" b="textAreaBottom"/>
                <a:pathLst>
                  <a:path w="652" h="229">
                    <a:moveTo>
                      <a:pt x="619" y="39"/>
                    </a:moveTo>
                    <a:cubicBezTo>
                      <a:pt x="636" y="39"/>
                      <a:pt x="652" y="39"/>
                      <a:pt x="652" y="20"/>
                    </a:cubicBezTo>
                    <a:cubicBezTo>
                      <a:pt x="652" y="0"/>
                      <a:pt x="636" y="0"/>
                      <a:pt x="622" y="0"/>
                    </a:cubicBezTo>
                    <a:cubicBezTo>
                      <a:pt x="425" y="0"/>
                      <a:pt x="228" y="0"/>
                      <a:pt x="31" y="0"/>
                    </a:cubicBezTo>
                    <a:cubicBezTo>
                      <a:pt x="17" y="0"/>
                      <a:pt x="0" y="0"/>
                      <a:pt x="0" y="20"/>
                    </a:cubicBezTo>
                    <a:cubicBezTo>
                      <a:pt x="0" y="39"/>
                      <a:pt x="17" y="39"/>
                      <a:pt x="34" y="39"/>
                    </a:cubicBezTo>
                    <a:cubicBezTo>
                      <a:pt x="229" y="39"/>
                      <a:pt x="424" y="39"/>
                      <a:pt x="619" y="39"/>
                    </a:cubicBezTo>
                    <a:moveTo>
                      <a:pt x="622" y="229"/>
                    </a:moveTo>
                    <a:cubicBezTo>
                      <a:pt x="636" y="229"/>
                      <a:pt x="652" y="229"/>
                      <a:pt x="652" y="210"/>
                    </a:cubicBezTo>
                    <a:cubicBezTo>
                      <a:pt x="652" y="190"/>
                      <a:pt x="636" y="190"/>
                      <a:pt x="619" y="190"/>
                    </a:cubicBezTo>
                    <a:cubicBezTo>
                      <a:pt x="424" y="190"/>
                      <a:pt x="229" y="190"/>
                      <a:pt x="34" y="190"/>
                    </a:cubicBezTo>
                    <a:cubicBezTo>
                      <a:pt x="17" y="190"/>
                      <a:pt x="0" y="190"/>
                      <a:pt x="0" y="210"/>
                    </a:cubicBezTo>
                    <a:cubicBezTo>
                      <a:pt x="0" y="229"/>
                      <a:pt x="17" y="229"/>
                      <a:pt x="31" y="229"/>
                    </a:cubicBezTo>
                    <a:cubicBezTo>
                      <a:pt x="228" y="229"/>
                      <a:pt x="425" y="229"/>
                      <a:pt x="622"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F5C4277A-D1CE-3E2D-1CA6-ACAD2D363A61}"/>
                  </a:ext>
                </a:extLst>
              </p:cNvPr>
              <p:cNvSpPr/>
              <p:nvPr/>
            </p:nvSpPr>
            <p:spPr>
              <a:xfrm>
                <a:off x="4029120" y="1827720"/>
                <a:ext cx="133920" cy="635040"/>
              </a:xfrm>
              <a:custGeom>
                <a:avLst/>
                <a:gdLst>
                  <a:gd name="textAreaLeft" fmla="*/ 0 w 133920"/>
                  <a:gd name="textAreaRight" fmla="*/ 135000 w 133920"/>
                  <a:gd name="textAreaTop" fmla="*/ 0 h 635040"/>
                  <a:gd name="textAreaBottom" fmla="*/ 636120 h 635040"/>
                </a:gdLst>
                <a:ahLst/>
                <a:cxnLst/>
                <a:rect l="textAreaLeft" t="textAreaTop" r="textAreaRight" b="textAreaBottom"/>
                <a:pathLst>
                  <a:path w="375" h="1767">
                    <a:moveTo>
                      <a:pt x="330" y="1756"/>
                    </a:moveTo>
                    <a:cubicBezTo>
                      <a:pt x="333" y="1756"/>
                      <a:pt x="338" y="1763"/>
                      <a:pt x="342" y="1767"/>
                    </a:cubicBezTo>
                    <a:cubicBezTo>
                      <a:pt x="349" y="1767"/>
                      <a:pt x="356" y="1767"/>
                      <a:pt x="364" y="1767"/>
                    </a:cubicBezTo>
                    <a:cubicBezTo>
                      <a:pt x="367" y="1767"/>
                      <a:pt x="375" y="1764"/>
                      <a:pt x="375" y="1756"/>
                    </a:cubicBezTo>
                    <a:cubicBezTo>
                      <a:pt x="375" y="1753"/>
                      <a:pt x="372" y="1750"/>
                      <a:pt x="370" y="1748"/>
                    </a:cubicBezTo>
                    <a:cubicBezTo>
                      <a:pt x="336" y="1711"/>
                      <a:pt x="283" y="1658"/>
                      <a:pt x="221" y="1552"/>
                    </a:cubicBezTo>
                    <a:cubicBezTo>
                      <a:pt x="115" y="1362"/>
                      <a:pt x="76" y="1118"/>
                      <a:pt x="76" y="884"/>
                    </a:cubicBezTo>
                    <a:cubicBezTo>
                      <a:pt x="76" y="447"/>
                      <a:pt x="199" y="193"/>
                      <a:pt x="372" y="20"/>
                    </a:cubicBezTo>
                    <a:cubicBezTo>
                      <a:pt x="375" y="14"/>
                      <a:pt x="374" y="14"/>
                      <a:pt x="375" y="11"/>
                    </a:cubicBezTo>
                    <a:cubicBezTo>
                      <a:pt x="375" y="0"/>
                      <a:pt x="367" y="0"/>
                      <a:pt x="356" y="0"/>
                    </a:cubicBezTo>
                    <a:cubicBezTo>
                      <a:pt x="342" y="0"/>
                      <a:pt x="342" y="0"/>
                      <a:pt x="333" y="8"/>
                    </a:cubicBezTo>
                    <a:cubicBezTo>
                      <a:pt x="238" y="89"/>
                      <a:pt x="134" y="226"/>
                      <a:pt x="64" y="433"/>
                    </a:cubicBezTo>
                    <a:cubicBezTo>
                      <a:pt x="22" y="562"/>
                      <a:pt x="0" y="721"/>
                      <a:pt x="0" y="884"/>
                    </a:cubicBezTo>
                    <a:cubicBezTo>
                      <a:pt x="0" y="1116"/>
                      <a:pt x="42" y="1378"/>
                      <a:pt x="196" y="1608"/>
                    </a:cubicBezTo>
                    <a:cubicBezTo>
                      <a:pt x="224" y="1644"/>
                      <a:pt x="239" y="1660"/>
                      <a:pt x="260" y="1686"/>
                    </a:cubicBezTo>
                    <a:cubicBezTo>
                      <a:pt x="269" y="1697"/>
                      <a:pt x="283" y="1714"/>
                      <a:pt x="291" y="1720"/>
                    </a:cubicBezTo>
                    <a:cubicBezTo>
                      <a:pt x="304" y="1732"/>
                      <a:pt x="317" y="1744"/>
                      <a:pt x="330" y="17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512D397D-5005-1086-795B-0B15F4C4A0F2}"/>
                  </a:ext>
                </a:extLst>
              </p:cNvPr>
              <p:cNvSpPr/>
              <p:nvPr/>
            </p:nvSpPr>
            <p:spPr>
              <a:xfrm>
                <a:off x="4193280" y="207828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4"/>
                      <a:pt x="288" y="185"/>
                    </a:cubicBezTo>
                    <a:cubicBezTo>
                      <a:pt x="358" y="154"/>
                      <a:pt x="364" y="98"/>
                      <a:pt x="364" y="84"/>
                    </a:cubicBezTo>
                    <a:cubicBezTo>
                      <a:pt x="364" y="39"/>
                      <a:pt x="325" y="0"/>
                      <a:pt x="258" y="0"/>
                    </a:cubicBezTo>
                    <a:cubicBezTo>
                      <a:pt x="148" y="0"/>
                      <a:pt x="0" y="95"/>
                      <a:pt x="0" y="266"/>
                    </a:cubicBezTo>
                    <a:cubicBezTo>
                      <a:pt x="0" y="366"/>
                      <a:pt x="59" y="445"/>
                      <a:pt x="154" y="445"/>
                    </a:cubicBezTo>
                    <a:cubicBezTo>
                      <a:pt x="294" y="445"/>
                      <a:pt x="378" y="341"/>
                      <a:pt x="378" y="327"/>
                    </a:cubicBezTo>
                    <a:cubicBezTo>
                      <a:pt x="378" y="322"/>
                      <a:pt x="372" y="316"/>
                      <a:pt x="367" y="316"/>
                    </a:cubicBezTo>
                    <a:cubicBezTo>
                      <a:pt x="361" y="316"/>
                      <a:pt x="358" y="319"/>
                      <a:pt x="353" y="324"/>
                    </a:cubicBezTo>
                    <a:cubicBezTo>
                      <a:pt x="274" y="422"/>
                      <a:pt x="168" y="422"/>
                      <a:pt x="157" y="422"/>
                    </a:cubicBezTo>
                    <a:cubicBezTo>
                      <a:pt x="78" y="422"/>
                      <a:pt x="70" y="341"/>
                      <a:pt x="70" y="308"/>
                    </a:cubicBezTo>
                    <a:cubicBezTo>
                      <a:pt x="70" y="296"/>
                      <a:pt x="73" y="266"/>
                      <a:pt x="87" y="207"/>
                    </a:cubicBezTo>
                    <a:cubicBezTo>
                      <a:pt x="105" y="207"/>
                      <a:pt x="122" y="207"/>
                      <a:pt x="140" y="207"/>
                    </a:cubicBezTo>
                    <a:moveTo>
                      <a:pt x="92" y="185"/>
                    </a:moveTo>
                    <a:cubicBezTo>
                      <a:pt x="132" y="36"/>
                      <a:pt x="232" y="20"/>
                      <a:pt x="258" y="20"/>
                    </a:cubicBezTo>
                    <a:cubicBezTo>
                      <a:pt x="305" y="20"/>
                      <a:pt x="330" y="50"/>
                      <a:pt x="330" y="84"/>
                    </a:cubicBezTo>
                    <a:cubicBezTo>
                      <a:pt x="330" y="185"/>
                      <a:pt x="174" y="185"/>
                      <a:pt x="132" y="185"/>
                    </a:cubicBezTo>
                    <a:cubicBezTo>
                      <a:pt x="119" y="185"/>
                      <a:pt x="105"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607B0784-85E8-FEAC-378E-BC53E07FF94D}"/>
                  </a:ext>
                </a:extLst>
              </p:cNvPr>
              <p:cNvSpPr/>
              <p:nvPr/>
            </p:nvSpPr>
            <p:spPr>
              <a:xfrm>
                <a:off x="4368600" y="2019960"/>
                <a:ext cx="166320" cy="11160"/>
              </a:xfrm>
              <a:custGeom>
                <a:avLst/>
                <a:gdLst>
                  <a:gd name="textAreaLeft" fmla="*/ 0 w 166320"/>
                  <a:gd name="textAreaRight" fmla="*/ 167400 w 166320"/>
                  <a:gd name="textAreaTop" fmla="*/ 0 h 11160"/>
                  <a:gd name="textAreaBottom" fmla="*/ 12240 h 11160"/>
                </a:gdLst>
                <a:ahLst/>
                <a:cxnLst/>
                <a:rect l="textAreaLeft" t="textAreaTop" r="textAreaRight" b="textAreaBottom"/>
                <a:pathLst>
                  <a:path w="465" h="34">
                    <a:moveTo>
                      <a:pt x="437" y="34"/>
                    </a:moveTo>
                    <a:cubicBezTo>
                      <a:pt x="448" y="34"/>
                      <a:pt x="465" y="34"/>
                      <a:pt x="465" y="20"/>
                    </a:cubicBezTo>
                    <a:cubicBezTo>
                      <a:pt x="465" y="0"/>
                      <a:pt x="451" y="0"/>
                      <a:pt x="437" y="0"/>
                    </a:cubicBezTo>
                    <a:cubicBezTo>
                      <a:pt x="300" y="0"/>
                      <a:pt x="164" y="0"/>
                      <a:pt x="28" y="0"/>
                    </a:cubicBezTo>
                    <a:cubicBezTo>
                      <a:pt x="17" y="0"/>
                      <a:pt x="0" y="0"/>
                      <a:pt x="0" y="17"/>
                    </a:cubicBezTo>
                    <a:cubicBezTo>
                      <a:pt x="0" y="34"/>
                      <a:pt x="17" y="34"/>
                      <a:pt x="28" y="34"/>
                    </a:cubicBezTo>
                    <a:cubicBezTo>
                      <a:pt x="164" y="34"/>
                      <a:pt x="300" y="34"/>
                      <a:pt x="437"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46AA7C2B-BE7C-48E2-F61F-66C79A4588D4}"/>
                  </a:ext>
                </a:extLst>
              </p:cNvPr>
              <p:cNvSpPr/>
              <p:nvPr/>
            </p:nvSpPr>
            <p:spPr>
              <a:xfrm>
                <a:off x="4575240" y="1914120"/>
                <a:ext cx="144000" cy="221400"/>
              </a:xfrm>
              <a:custGeom>
                <a:avLst/>
                <a:gdLst>
                  <a:gd name="textAreaLeft" fmla="*/ 0 w 144000"/>
                  <a:gd name="textAreaRight" fmla="*/ 145080 w 144000"/>
                  <a:gd name="textAreaTop" fmla="*/ 0 h 221400"/>
                  <a:gd name="textAreaBottom" fmla="*/ 222480 h 221400"/>
                </a:gdLst>
                <a:ahLst/>
                <a:cxnLst/>
                <a:rect l="textAreaLeft" t="textAreaTop" r="textAreaRight" b="textAreaBottom"/>
                <a:pathLst>
                  <a:path w="403" h="618">
                    <a:moveTo>
                      <a:pt x="403" y="95"/>
                    </a:moveTo>
                    <a:cubicBezTo>
                      <a:pt x="403" y="34"/>
                      <a:pt x="350" y="0"/>
                      <a:pt x="288" y="0"/>
                    </a:cubicBezTo>
                    <a:cubicBezTo>
                      <a:pt x="196" y="0"/>
                      <a:pt x="126" y="106"/>
                      <a:pt x="109" y="176"/>
                    </a:cubicBezTo>
                    <a:cubicBezTo>
                      <a:pt x="73" y="321"/>
                      <a:pt x="36" y="465"/>
                      <a:pt x="0" y="610"/>
                    </a:cubicBezTo>
                    <a:cubicBezTo>
                      <a:pt x="0" y="612"/>
                      <a:pt x="6" y="618"/>
                      <a:pt x="11" y="618"/>
                    </a:cubicBezTo>
                    <a:cubicBezTo>
                      <a:pt x="17" y="618"/>
                      <a:pt x="22" y="615"/>
                      <a:pt x="22" y="612"/>
                    </a:cubicBezTo>
                    <a:cubicBezTo>
                      <a:pt x="38" y="551"/>
                      <a:pt x="54" y="489"/>
                      <a:pt x="70" y="428"/>
                    </a:cubicBezTo>
                    <a:cubicBezTo>
                      <a:pt x="84" y="461"/>
                      <a:pt x="118" y="489"/>
                      <a:pt x="174" y="489"/>
                    </a:cubicBezTo>
                    <a:cubicBezTo>
                      <a:pt x="269" y="489"/>
                      <a:pt x="378" y="419"/>
                      <a:pt x="378" y="316"/>
                    </a:cubicBezTo>
                    <a:cubicBezTo>
                      <a:pt x="378" y="274"/>
                      <a:pt x="358" y="235"/>
                      <a:pt x="325" y="210"/>
                    </a:cubicBezTo>
                    <a:cubicBezTo>
                      <a:pt x="358" y="190"/>
                      <a:pt x="403" y="151"/>
                      <a:pt x="403" y="95"/>
                    </a:cubicBezTo>
                    <a:moveTo>
                      <a:pt x="266" y="210"/>
                    </a:moveTo>
                    <a:cubicBezTo>
                      <a:pt x="255" y="213"/>
                      <a:pt x="252" y="215"/>
                      <a:pt x="232" y="215"/>
                    </a:cubicBezTo>
                    <a:cubicBezTo>
                      <a:pt x="221" y="215"/>
                      <a:pt x="204" y="215"/>
                      <a:pt x="199" y="213"/>
                    </a:cubicBezTo>
                    <a:cubicBezTo>
                      <a:pt x="204" y="207"/>
                      <a:pt x="224" y="207"/>
                      <a:pt x="232" y="207"/>
                    </a:cubicBezTo>
                    <a:cubicBezTo>
                      <a:pt x="241" y="207"/>
                      <a:pt x="258" y="207"/>
                      <a:pt x="266" y="210"/>
                    </a:cubicBezTo>
                    <a:moveTo>
                      <a:pt x="358" y="81"/>
                    </a:moveTo>
                    <a:cubicBezTo>
                      <a:pt x="358" y="120"/>
                      <a:pt x="339" y="173"/>
                      <a:pt x="297" y="196"/>
                    </a:cubicBezTo>
                    <a:cubicBezTo>
                      <a:pt x="283" y="193"/>
                      <a:pt x="272" y="187"/>
                      <a:pt x="232" y="187"/>
                    </a:cubicBezTo>
                    <a:cubicBezTo>
                      <a:pt x="207" y="187"/>
                      <a:pt x="174" y="190"/>
                      <a:pt x="174" y="213"/>
                    </a:cubicBezTo>
                    <a:cubicBezTo>
                      <a:pt x="174" y="232"/>
                      <a:pt x="193" y="235"/>
                      <a:pt x="230" y="235"/>
                    </a:cubicBezTo>
                    <a:cubicBezTo>
                      <a:pt x="252" y="235"/>
                      <a:pt x="274" y="229"/>
                      <a:pt x="294" y="224"/>
                    </a:cubicBezTo>
                    <a:cubicBezTo>
                      <a:pt x="316" y="238"/>
                      <a:pt x="328" y="266"/>
                      <a:pt x="328" y="296"/>
                    </a:cubicBezTo>
                    <a:cubicBezTo>
                      <a:pt x="328" y="397"/>
                      <a:pt x="258" y="470"/>
                      <a:pt x="174" y="470"/>
                    </a:cubicBezTo>
                    <a:cubicBezTo>
                      <a:pt x="120" y="470"/>
                      <a:pt x="84" y="439"/>
                      <a:pt x="84" y="383"/>
                    </a:cubicBezTo>
                    <a:cubicBezTo>
                      <a:pt x="84" y="377"/>
                      <a:pt x="84" y="369"/>
                      <a:pt x="87" y="363"/>
                    </a:cubicBezTo>
                    <a:cubicBezTo>
                      <a:pt x="102" y="303"/>
                      <a:pt x="117" y="242"/>
                      <a:pt x="132" y="182"/>
                    </a:cubicBezTo>
                    <a:cubicBezTo>
                      <a:pt x="148" y="117"/>
                      <a:pt x="207" y="20"/>
                      <a:pt x="288" y="20"/>
                    </a:cubicBezTo>
                    <a:cubicBezTo>
                      <a:pt x="328" y="20"/>
                      <a:pt x="358" y="39"/>
                      <a:pt x="358" y="8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A67BE568-1442-6275-01D0-481ABEBFF1FE}"/>
                  </a:ext>
                </a:extLst>
              </p:cNvPr>
              <p:cNvSpPr/>
              <p:nvPr/>
            </p:nvSpPr>
            <p:spPr>
              <a:xfrm>
                <a:off x="4752720" y="1864080"/>
                <a:ext cx="87480" cy="116640"/>
              </a:xfrm>
              <a:custGeom>
                <a:avLst/>
                <a:gdLst>
                  <a:gd name="textAreaLeft" fmla="*/ 0 w 87480"/>
                  <a:gd name="textAreaRight" fmla="*/ 88560 w 87480"/>
                  <a:gd name="textAreaTop" fmla="*/ 0 h 116640"/>
                  <a:gd name="textAreaBottom" fmla="*/ 117720 h 116640"/>
                </a:gdLst>
                <a:ahLst/>
                <a:cxnLst/>
                <a:rect l="textAreaLeft" t="textAreaTop" r="textAreaRight" b="textAreaBottom"/>
                <a:pathLst>
                  <a:path w="246" h="327">
                    <a:moveTo>
                      <a:pt x="246" y="232"/>
                    </a:moveTo>
                    <a:cubicBezTo>
                      <a:pt x="239" y="232"/>
                      <a:pt x="231" y="232"/>
                      <a:pt x="224" y="232"/>
                    </a:cubicBezTo>
                    <a:cubicBezTo>
                      <a:pt x="224" y="243"/>
                      <a:pt x="218" y="271"/>
                      <a:pt x="210" y="277"/>
                    </a:cubicBezTo>
                    <a:cubicBezTo>
                      <a:pt x="207" y="280"/>
                      <a:pt x="165" y="280"/>
                      <a:pt x="157" y="280"/>
                    </a:cubicBezTo>
                    <a:cubicBezTo>
                      <a:pt x="125" y="280"/>
                      <a:pt x="93" y="280"/>
                      <a:pt x="62" y="280"/>
                    </a:cubicBezTo>
                    <a:cubicBezTo>
                      <a:pt x="92" y="257"/>
                      <a:pt x="129" y="229"/>
                      <a:pt x="160" y="210"/>
                    </a:cubicBezTo>
                    <a:cubicBezTo>
                      <a:pt x="204" y="179"/>
                      <a:pt x="246" y="151"/>
                      <a:pt x="246" y="98"/>
                    </a:cubicBezTo>
                    <a:cubicBezTo>
                      <a:pt x="246" y="36"/>
                      <a:pt x="185" y="0"/>
                      <a:pt x="115" y="0"/>
                    </a:cubicBezTo>
                    <a:cubicBezTo>
                      <a:pt x="48" y="0"/>
                      <a:pt x="0" y="39"/>
                      <a:pt x="0" y="87"/>
                    </a:cubicBezTo>
                    <a:cubicBezTo>
                      <a:pt x="0" y="112"/>
                      <a:pt x="22" y="117"/>
                      <a:pt x="28" y="117"/>
                    </a:cubicBezTo>
                    <a:cubicBezTo>
                      <a:pt x="42" y="117"/>
                      <a:pt x="59" y="109"/>
                      <a:pt x="59" y="87"/>
                    </a:cubicBezTo>
                    <a:cubicBezTo>
                      <a:pt x="59" y="70"/>
                      <a:pt x="45" y="62"/>
                      <a:pt x="31" y="59"/>
                    </a:cubicBezTo>
                    <a:cubicBezTo>
                      <a:pt x="42" y="36"/>
                      <a:pt x="73" y="22"/>
                      <a:pt x="104" y="22"/>
                    </a:cubicBezTo>
                    <a:cubicBezTo>
                      <a:pt x="151" y="22"/>
                      <a:pt x="193" y="50"/>
                      <a:pt x="193" y="98"/>
                    </a:cubicBezTo>
                    <a:cubicBezTo>
                      <a:pt x="193" y="140"/>
                      <a:pt x="165" y="171"/>
                      <a:pt x="126" y="204"/>
                    </a:cubicBezTo>
                    <a:cubicBezTo>
                      <a:pt x="86" y="238"/>
                      <a:pt x="46" y="271"/>
                      <a:pt x="6" y="305"/>
                    </a:cubicBezTo>
                    <a:cubicBezTo>
                      <a:pt x="0" y="310"/>
                      <a:pt x="0" y="310"/>
                      <a:pt x="0" y="313"/>
                    </a:cubicBezTo>
                    <a:cubicBezTo>
                      <a:pt x="0" y="318"/>
                      <a:pt x="0" y="322"/>
                      <a:pt x="0" y="327"/>
                    </a:cubicBezTo>
                    <a:cubicBezTo>
                      <a:pt x="77" y="327"/>
                      <a:pt x="153" y="327"/>
                      <a:pt x="230" y="327"/>
                    </a:cubicBezTo>
                    <a:cubicBezTo>
                      <a:pt x="235" y="295"/>
                      <a:pt x="241" y="264"/>
                      <a:pt x="246"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7F21CCAF-F7C8-6D4F-5106-FF090932FB70}"/>
                  </a:ext>
                </a:extLst>
              </p:cNvPr>
              <p:cNvSpPr/>
              <p:nvPr/>
            </p:nvSpPr>
            <p:spPr>
              <a:xfrm>
                <a:off x="4902840" y="1903320"/>
                <a:ext cx="63360" cy="245520"/>
              </a:xfrm>
              <a:custGeom>
                <a:avLst/>
                <a:gdLst>
                  <a:gd name="textAreaLeft" fmla="*/ 0 w 63360"/>
                  <a:gd name="textAreaRight" fmla="*/ 64440 w 63360"/>
                  <a:gd name="textAreaTop" fmla="*/ 0 h 245520"/>
                  <a:gd name="textAreaBottom" fmla="*/ 246600 h 245520"/>
                </a:gdLst>
                <a:ahLst/>
                <a:cxnLst/>
                <a:rect l="textAreaLeft" t="textAreaTop" r="textAreaRight" b="textAreaBottom"/>
                <a:pathLst>
                  <a:path w="179" h="685">
                    <a:moveTo>
                      <a:pt x="168" y="0"/>
                    </a:moveTo>
                    <a:cubicBezTo>
                      <a:pt x="36" y="92"/>
                      <a:pt x="0" y="238"/>
                      <a:pt x="0" y="341"/>
                    </a:cubicBezTo>
                    <a:cubicBezTo>
                      <a:pt x="0" y="439"/>
                      <a:pt x="31" y="590"/>
                      <a:pt x="168" y="685"/>
                    </a:cubicBezTo>
                    <a:cubicBezTo>
                      <a:pt x="171" y="685"/>
                      <a:pt x="179" y="685"/>
                      <a:pt x="179" y="677"/>
                    </a:cubicBezTo>
                    <a:cubicBezTo>
                      <a:pt x="179" y="674"/>
                      <a:pt x="179" y="671"/>
                      <a:pt x="174" y="668"/>
                    </a:cubicBezTo>
                    <a:cubicBezTo>
                      <a:pt x="81" y="584"/>
                      <a:pt x="48" y="467"/>
                      <a:pt x="48" y="344"/>
                    </a:cubicBezTo>
                    <a:cubicBezTo>
                      <a:pt x="48" y="157"/>
                      <a:pt x="120" y="67"/>
                      <a:pt x="176" y="17"/>
                    </a:cubicBezTo>
                    <a:cubicBezTo>
                      <a:pt x="179" y="14"/>
                      <a:pt x="179" y="11"/>
                      <a:pt x="179" y="8"/>
                    </a:cubicBezTo>
                    <a:cubicBezTo>
                      <a:pt x="179" y="0"/>
                      <a:pt x="171" y="0"/>
                      <a:pt x="168"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7882CCA2-879C-1743-F62F-ED5FF386FA62}"/>
                  </a:ext>
                </a:extLst>
              </p:cNvPr>
              <p:cNvSpPr/>
              <p:nvPr/>
            </p:nvSpPr>
            <p:spPr>
              <a:xfrm>
                <a:off x="4997520" y="1978560"/>
                <a:ext cx="118800" cy="110520"/>
              </a:xfrm>
              <a:custGeom>
                <a:avLst/>
                <a:gdLst>
                  <a:gd name="textAreaLeft" fmla="*/ 0 w 118800"/>
                  <a:gd name="textAreaRight" fmla="*/ 119880 w 118800"/>
                  <a:gd name="textAreaTop" fmla="*/ 0 h 110520"/>
                  <a:gd name="textAreaBottom" fmla="*/ 111600 h 110520"/>
                </a:gdLst>
                <a:ahLst/>
                <a:cxnLst/>
                <a:rect l="textAreaLeft" t="textAreaTop" r="textAreaRight" b="textAreaBottom"/>
                <a:pathLst>
                  <a:path w="333" h="310">
                    <a:moveTo>
                      <a:pt x="333" y="56"/>
                    </a:moveTo>
                    <a:cubicBezTo>
                      <a:pt x="333" y="3"/>
                      <a:pt x="302" y="0"/>
                      <a:pt x="300" y="0"/>
                    </a:cubicBezTo>
                    <a:cubicBezTo>
                      <a:pt x="283" y="0"/>
                      <a:pt x="263" y="20"/>
                      <a:pt x="263" y="36"/>
                    </a:cubicBezTo>
                    <a:cubicBezTo>
                      <a:pt x="263" y="50"/>
                      <a:pt x="269" y="56"/>
                      <a:pt x="274" y="59"/>
                    </a:cubicBezTo>
                    <a:cubicBezTo>
                      <a:pt x="286" y="67"/>
                      <a:pt x="300" y="87"/>
                      <a:pt x="300" y="115"/>
                    </a:cubicBezTo>
                    <a:cubicBezTo>
                      <a:pt x="300" y="145"/>
                      <a:pt x="255" y="294"/>
                      <a:pt x="174" y="294"/>
                    </a:cubicBezTo>
                    <a:cubicBezTo>
                      <a:pt x="118" y="294"/>
                      <a:pt x="118" y="243"/>
                      <a:pt x="118" y="232"/>
                    </a:cubicBezTo>
                    <a:cubicBezTo>
                      <a:pt x="118" y="199"/>
                      <a:pt x="129" y="162"/>
                      <a:pt x="154" y="98"/>
                    </a:cubicBezTo>
                    <a:cubicBezTo>
                      <a:pt x="160" y="84"/>
                      <a:pt x="165" y="73"/>
                      <a:pt x="165" y="62"/>
                    </a:cubicBezTo>
                    <a:cubicBezTo>
                      <a:pt x="165" y="25"/>
                      <a:pt x="134" y="3"/>
                      <a:pt x="98" y="3"/>
                    </a:cubicBezTo>
                    <a:cubicBezTo>
                      <a:pt x="31" y="3"/>
                      <a:pt x="0" y="95"/>
                      <a:pt x="0" y="106"/>
                    </a:cubicBezTo>
                    <a:cubicBezTo>
                      <a:pt x="0" y="115"/>
                      <a:pt x="8" y="115"/>
                      <a:pt x="11" y="115"/>
                    </a:cubicBezTo>
                    <a:cubicBezTo>
                      <a:pt x="20" y="115"/>
                      <a:pt x="20" y="112"/>
                      <a:pt x="22" y="103"/>
                    </a:cubicBezTo>
                    <a:cubicBezTo>
                      <a:pt x="39" y="48"/>
                      <a:pt x="70" y="20"/>
                      <a:pt x="95" y="20"/>
                    </a:cubicBezTo>
                    <a:cubicBezTo>
                      <a:pt x="109" y="20"/>
                      <a:pt x="115" y="28"/>
                      <a:pt x="115" y="45"/>
                    </a:cubicBezTo>
                    <a:cubicBezTo>
                      <a:pt x="115" y="62"/>
                      <a:pt x="109" y="75"/>
                      <a:pt x="101" y="92"/>
                    </a:cubicBezTo>
                    <a:cubicBezTo>
                      <a:pt x="73" y="168"/>
                      <a:pt x="64" y="196"/>
                      <a:pt x="64" y="221"/>
                    </a:cubicBezTo>
                    <a:cubicBezTo>
                      <a:pt x="64" y="291"/>
                      <a:pt x="118" y="310"/>
                      <a:pt x="171" y="310"/>
                    </a:cubicBezTo>
                    <a:cubicBezTo>
                      <a:pt x="286" y="310"/>
                      <a:pt x="333" y="112"/>
                      <a:pt x="333"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17D3F713-0B9C-ED48-E0BB-681C21E22982}"/>
                  </a:ext>
                </a:extLst>
              </p:cNvPr>
              <p:cNvSpPr/>
              <p:nvPr/>
            </p:nvSpPr>
            <p:spPr>
              <a:xfrm>
                <a:off x="5163120" y="2019960"/>
                <a:ext cx="166320" cy="11160"/>
              </a:xfrm>
              <a:custGeom>
                <a:avLst/>
                <a:gdLst>
                  <a:gd name="textAreaLeft" fmla="*/ 0 w 166320"/>
                  <a:gd name="textAreaRight" fmla="*/ 167400 w 166320"/>
                  <a:gd name="textAreaTop" fmla="*/ 0 h 11160"/>
                  <a:gd name="textAreaBottom" fmla="*/ 12240 h 11160"/>
                </a:gdLst>
                <a:ahLst/>
                <a:cxnLst/>
                <a:rect l="textAreaLeft" t="textAreaTop" r="textAreaRight" b="textAreaBottom"/>
                <a:pathLst>
                  <a:path w="465" h="34">
                    <a:moveTo>
                      <a:pt x="437" y="34"/>
                    </a:moveTo>
                    <a:cubicBezTo>
                      <a:pt x="448" y="34"/>
                      <a:pt x="465" y="34"/>
                      <a:pt x="465" y="20"/>
                    </a:cubicBezTo>
                    <a:cubicBezTo>
                      <a:pt x="465" y="0"/>
                      <a:pt x="451" y="0"/>
                      <a:pt x="437" y="0"/>
                    </a:cubicBezTo>
                    <a:cubicBezTo>
                      <a:pt x="300" y="0"/>
                      <a:pt x="164" y="0"/>
                      <a:pt x="28" y="0"/>
                    </a:cubicBezTo>
                    <a:cubicBezTo>
                      <a:pt x="17" y="0"/>
                      <a:pt x="0" y="0"/>
                      <a:pt x="0" y="17"/>
                    </a:cubicBezTo>
                    <a:cubicBezTo>
                      <a:pt x="0" y="34"/>
                      <a:pt x="17" y="34"/>
                      <a:pt x="28" y="34"/>
                    </a:cubicBezTo>
                    <a:cubicBezTo>
                      <a:pt x="164" y="34"/>
                      <a:pt x="300" y="34"/>
                      <a:pt x="437"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6" name="Freeform 515">
                <a:extLst>
                  <a:ext uri="{FF2B5EF4-FFF2-40B4-BE49-F238E27FC236}">
                    <a16:creationId xmlns:a16="http://schemas.microsoft.com/office/drawing/2014/main" id="{EF847E81-8447-6AE7-9267-DD07A6B6FE18}"/>
                  </a:ext>
                </a:extLst>
              </p:cNvPr>
              <p:cNvSpPr/>
              <p:nvPr/>
            </p:nvSpPr>
            <p:spPr>
              <a:xfrm>
                <a:off x="5369760" y="1978560"/>
                <a:ext cx="118800" cy="110520"/>
              </a:xfrm>
              <a:custGeom>
                <a:avLst/>
                <a:gdLst>
                  <a:gd name="textAreaLeft" fmla="*/ 0 w 118800"/>
                  <a:gd name="textAreaRight" fmla="*/ 119880 w 118800"/>
                  <a:gd name="textAreaTop" fmla="*/ 0 h 110520"/>
                  <a:gd name="textAreaBottom" fmla="*/ 111600 h 110520"/>
                </a:gdLst>
                <a:ahLst/>
                <a:cxnLst/>
                <a:rect l="textAreaLeft" t="textAreaTop" r="textAreaRight" b="textAreaBottom"/>
                <a:pathLst>
                  <a:path w="333" h="310">
                    <a:moveTo>
                      <a:pt x="333" y="56"/>
                    </a:moveTo>
                    <a:cubicBezTo>
                      <a:pt x="333" y="3"/>
                      <a:pt x="302" y="0"/>
                      <a:pt x="300" y="0"/>
                    </a:cubicBezTo>
                    <a:cubicBezTo>
                      <a:pt x="283" y="0"/>
                      <a:pt x="263" y="20"/>
                      <a:pt x="263" y="36"/>
                    </a:cubicBezTo>
                    <a:cubicBezTo>
                      <a:pt x="263" y="50"/>
                      <a:pt x="269" y="56"/>
                      <a:pt x="274" y="59"/>
                    </a:cubicBezTo>
                    <a:cubicBezTo>
                      <a:pt x="286" y="67"/>
                      <a:pt x="300" y="87"/>
                      <a:pt x="300" y="115"/>
                    </a:cubicBezTo>
                    <a:cubicBezTo>
                      <a:pt x="300" y="145"/>
                      <a:pt x="255" y="294"/>
                      <a:pt x="174" y="294"/>
                    </a:cubicBezTo>
                    <a:cubicBezTo>
                      <a:pt x="118" y="294"/>
                      <a:pt x="118" y="243"/>
                      <a:pt x="118" y="232"/>
                    </a:cubicBezTo>
                    <a:cubicBezTo>
                      <a:pt x="118" y="199"/>
                      <a:pt x="129" y="162"/>
                      <a:pt x="154" y="98"/>
                    </a:cubicBezTo>
                    <a:cubicBezTo>
                      <a:pt x="160" y="84"/>
                      <a:pt x="165" y="73"/>
                      <a:pt x="165" y="62"/>
                    </a:cubicBezTo>
                    <a:cubicBezTo>
                      <a:pt x="165" y="25"/>
                      <a:pt x="134" y="3"/>
                      <a:pt x="98" y="3"/>
                    </a:cubicBezTo>
                    <a:cubicBezTo>
                      <a:pt x="31" y="3"/>
                      <a:pt x="0" y="95"/>
                      <a:pt x="0" y="106"/>
                    </a:cubicBezTo>
                    <a:cubicBezTo>
                      <a:pt x="0" y="115"/>
                      <a:pt x="8" y="115"/>
                      <a:pt x="11" y="115"/>
                    </a:cubicBezTo>
                    <a:cubicBezTo>
                      <a:pt x="20" y="115"/>
                      <a:pt x="20" y="112"/>
                      <a:pt x="22" y="103"/>
                    </a:cubicBezTo>
                    <a:cubicBezTo>
                      <a:pt x="39" y="48"/>
                      <a:pt x="70" y="20"/>
                      <a:pt x="95" y="20"/>
                    </a:cubicBezTo>
                    <a:cubicBezTo>
                      <a:pt x="109" y="20"/>
                      <a:pt x="115" y="28"/>
                      <a:pt x="115" y="45"/>
                    </a:cubicBezTo>
                    <a:cubicBezTo>
                      <a:pt x="115" y="62"/>
                      <a:pt x="109" y="75"/>
                      <a:pt x="101" y="92"/>
                    </a:cubicBezTo>
                    <a:cubicBezTo>
                      <a:pt x="73" y="168"/>
                      <a:pt x="64" y="196"/>
                      <a:pt x="64" y="221"/>
                    </a:cubicBezTo>
                    <a:cubicBezTo>
                      <a:pt x="64" y="291"/>
                      <a:pt x="118" y="310"/>
                      <a:pt x="171" y="310"/>
                    </a:cubicBezTo>
                    <a:cubicBezTo>
                      <a:pt x="286" y="310"/>
                      <a:pt x="333" y="112"/>
                      <a:pt x="333"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8" name="Freeform 517">
                <a:extLst>
                  <a:ext uri="{FF2B5EF4-FFF2-40B4-BE49-F238E27FC236}">
                    <a16:creationId xmlns:a16="http://schemas.microsoft.com/office/drawing/2014/main" id="{E210C199-59B1-2D2F-4D59-1EB595C7EFE3}"/>
                  </a:ext>
                </a:extLst>
              </p:cNvPr>
              <p:cNvSpPr/>
              <p:nvPr/>
            </p:nvSpPr>
            <p:spPr>
              <a:xfrm>
                <a:off x="5515560" y="2046240"/>
                <a:ext cx="97560" cy="78480"/>
              </a:xfrm>
              <a:custGeom>
                <a:avLst/>
                <a:gdLst>
                  <a:gd name="textAreaLeft" fmla="*/ 0 w 97560"/>
                  <a:gd name="textAreaRight" fmla="*/ 98640 w 97560"/>
                  <a:gd name="textAreaTop" fmla="*/ 0 h 78480"/>
                  <a:gd name="textAreaBottom" fmla="*/ 79560 h 78480"/>
                </a:gdLst>
                <a:ahLst/>
                <a:cxnLst/>
                <a:rect l="textAreaLeft" t="textAreaTop" r="textAreaRight" b="textAreaBottom"/>
                <a:pathLst>
                  <a:path w="274" h="221">
                    <a:moveTo>
                      <a:pt x="101" y="134"/>
                    </a:moveTo>
                    <a:cubicBezTo>
                      <a:pt x="101" y="129"/>
                      <a:pt x="106" y="109"/>
                      <a:pt x="109" y="101"/>
                    </a:cubicBezTo>
                    <a:cubicBezTo>
                      <a:pt x="109" y="95"/>
                      <a:pt x="112" y="87"/>
                      <a:pt x="115" y="81"/>
                    </a:cubicBezTo>
                    <a:cubicBezTo>
                      <a:pt x="118" y="73"/>
                      <a:pt x="132" y="48"/>
                      <a:pt x="148" y="34"/>
                    </a:cubicBezTo>
                    <a:cubicBezTo>
                      <a:pt x="165" y="20"/>
                      <a:pt x="182" y="14"/>
                      <a:pt x="199" y="14"/>
                    </a:cubicBezTo>
                    <a:cubicBezTo>
                      <a:pt x="204" y="14"/>
                      <a:pt x="227" y="14"/>
                      <a:pt x="244" y="22"/>
                    </a:cubicBezTo>
                    <a:cubicBezTo>
                      <a:pt x="221" y="31"/>
                      <a:pt x="221" y="50"/>
                      <a:pt x="221" y="53"/>
                    </a:cubicBezTo>
                    <a:cubicBezTo>
                      <a:pt x="221" y="62"/>
                      <a:pt x="227" y="73"/>
                      <a:pt x="244" y="73"/>
                    </a:cubicBezTo>
                    <a:cubicBezTo>
                      <a:pt x="258" y="73"/>
                      <a:pt x="274" y="62"/>
                      <a:pt x="274" y="39"/>
                    </a:cubicBezTo>
                    <a:cubicBezTo>
                      <a:pt x="274" y="3"/>
                      <a:pt x="224" y="0"/>
                      <a:pt x="199" y="0"/>
                    </a:cubicBezTo>
                    <a:cubicBezTo>
                      <a:pt x="188" y="0"/>
                      <a:pt x="154" y="0"/>
                      <a:pt x="120" y="36"/>
                    </a:cubicBezTo>
                    <a:cubicBezTo>
                      <a:pt x="115" y="11"/>
                      <a:pt x="87" y="0"/>
                      <a:pt x="62" y="0"/>
                    </a:cubicBezTo>
                    <a:cubicBezTo>
                      <a:pt x="45" y="0"/>
                      <a:pt x="31" y="6"/>
                      <a:pt x="17" y="25"/>
                    </a:cubicBezTo>
                    <a:cubicBezTo>
                      <a:pt x="6" y="48"/>
                      <a:pt x="0" y="73"/>
                      <a:pt x="0" y="75"/>
                    </a:cubicBezTo>
                    <a:cubicBezTo>
                      <a:pt x="0" y="81"/>
                      <a:pt x="6" y="81"/>
                      <a:pt x="8" y="81"/>
                    </a:cubicBezTo>
                    <a:cubicBezTo>
                      <a:pt x="17" y="81"/>
                      <a:pt x="17" y="81"/>
                      <a:pt x="22" y="67"/>
                    </a:cubicBezTo>
                    <a:cubicBezTo>
                      <a:pt x="28" y="39"/>
                      <a:pt x="42" y="14"/>
                      <a:pt x="59" y="14"/>
                    </a:cubicBezTo>
                    <a:cubicBezTo>
                      <a:pt x="76" y="14"/>
                      <a:pt x="78" y="31"/>
                      <a:pt x="78" y="42"/>
                    </a:cubicBezTo>
                    <a:cubicBezTo>
                      <a:pt x="78" y="48"/>
                      <a:pt x="76" y="67"/>
                      <a:pt x="73" y="78"/>
                    </a:cubicBezTo>
                    <a:cubicBezTo>
                      <a:pt x="67" y="92"/>
                      <a:pt x="64" y="112"/>
                      <a:pt x="62" y="123"/>
                    </a:cubicBezTo>
                    <a:cubicBezTo>
                      <a:pt x="58" y="138"/>
                      <a:pt x="54" y="153"/>
                      <a:pt x="50" y="168"/>
                    </a:cubicBezTo>
                    <a:cubicBezTo>
                      <a:pt x="48" y="179"/>
                      <a:pt x="42" y="201"/>
                      <a:pt x="42" y="204"/>
                    </a:cubicBezTo>
                    <a:cubicBezTo>
                      <a:pt x="42" y="215"/>
                      <a:pt x="50" y="221"/>
                      <a:pt x="59" y="221"/>
                    </a:cubicBezTo>
                    <a:cubicBezTo>
                      <a:pt x="67" y="221"/>
                      <a:pt x="76" y="215"/>
                      <a:pt x="81" y="207"/>
                    </a:cubicBezTo>
                    <a:cubicBezTo>
                      <a:pt x="84" y="204"/>
                      <a:pt x="87" y="187"/>
                      <a:pt x="90" y="179"/>
                    </a:cubicBezTo>
                    <a:cubicBezTo>
                      <a:pt x="93" y="164"/>
                      <a:pt x="97" y="149"/>
                      <a:pt x="101" y="1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560" rIns="90000" bIns="345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9" name="Freeform 518">
                <a:extLst>
                  <a:ext uri="{FF2B5EF4-FFF2-40B4-BE49-F238E27FC236}">
                    <a16:creationId xmlns:a16="http://schemas.microsoft.com/office/drawing/2014/main" id="{AAD4B4ED-0DDE-115B-6CE3-D7F777AA72AC}"/>
                  </a:ext>
                </a:extLst>
              </p:cNvPr>
              <p:cNvSpPr/>
              <p:nvPr/>
            </p:nvSpPr>
            <p:spPr>
              <a:xfrm>
                <a:off x="5659920" y="1903320"/>
                <a:ext cx="62280" cy="245520"/>
              </a:xfrm>
              <a:custGeom>
                <a:avLst/>
                <a:gdLst>
                  <a:gd name="textAreaLeft" fmla="*/ 0 w 62280"/>
                  <a:gd name="textAreaRight" fmla="*/ 63360 w 62280"/>
                  <a:gd name="textAreaTop" fmla="*/ 0 h 245520"/>
                  <a:gd name="textAreaBottom" fmla="*/ 246600 h 245520"/>
                </a:gdLst>
                <a:ahLst/>
                <a:cxnLst/>
                <a:rect l="textAreaLeft" t="textAreaTop" r="textAreaRight" b="textAreaBottom"/>
                <a:pathLst>
                  <a:path w="176" h="685">
                    <a:moveTo>
                      <a:pt x="11" y="0"/>
                    </a:moveTo>
                    <a:cubicBezTo>
                      <a:pt x="8" y="0"/>
                      <a:pt x="0" y="0"/>
                      <a:pt x="0" y="8"/>
                    </a:cubicBezTo>
                    <a:cubicBezTo>
                      <a:pt x="0" y="11"/>
                      <a:pt x="0" y="14"/>
                      <a:pt x="6" y="17"/>
                    </a:cubicBezTo>
                    <a:cubicBezTo>
                      <a:pt x="64" y="73"/>
                      <a:pt x="132" y="165"/>
                      <a:pt x="132" y="341"/>
                    </a:cubicBezTo>
                    <a:cubicBezTo>
                      <a:pt x="132" y="487"/>
                      <a:pt x="87" y="593"/>
                      <a:pt x="11" y="663"/>
                    </a:cubicBezTo>
                    <a:cubicBezTo>
                      <a:pt x="0" y="674"/>
                      <a:pt x="0" y="674"/>
                      <a:pt x="0" y="677"/>
                    </a:cubicBezTo>
                    <a:cubicBezTo>
                      <a:pt x="0" y="679"/>
                      <a:pt x="0" y="685"/>
                      <a:pt x="8" y="685"/>
                    </a:cubicBezTo>
                    <a:cubicBezTo>
                      <a:pt x="17" y="685"/>
                      <a:pt x="81" y="640"/>
                      <a:pt x="126" y="554"/>
                    </a:cubicBezTo>
                    <a:cubicBezTo>
                      <a:pt x="157" y="498"/>
                      <a:pt x="176" y="422"/>
                      <a:pt x="176" y="344"/>
                    </a:cubicBezTo>
                    <a:cubicBezTo>
                      <a:pt x="176" y="246"/>
                      <a:pt x="148" y="95"/>
                      <a:pt x="11"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0" name="Freeform 519">
                <a:extLst>
                  <a:ext uri="{FF2B5EF4-FFF2-40B4-BE49-F238E27FC236}">
                    <a16:creationId xmlns:a16="http://schemas.microsoft.com/office/drawing/2014/main" id="{4FF7BEF3-E5D5-FC82-9D72-93412F3A40CF}"/>
                  </a:ext>
                </a:extLst>
              </p:cNvPr>
              <p:cNvSpPr/>
              <p:nvPr/>
            </p:nvSpPr>
            <p:spPr>
              <a:xfrm>
                <a:off x="5768640" y="1864080"/>
                <a:ext cx="86760" cy="116640"/>
              </a:xfrm>
              <a:custGeom>
                <a:avLst/>
                <a:gdLst>
                  <a:gd name="textAreaLeft" fmla="*/ 0 w 86760"/>
                  <a:gd name="textAreaRight" fmla="*/ 87840 w 86760"/>
                  <a:gd name="textAreaTop" fmla="*/ 0 h 116640"/>
                  <a:gd name="textAreaBottom" fmla="*/ 117720 h 116640"/>
                </a:gdLst>
                <a:ahLst/>
                <a:cxnLst/>
                <a:rect l="textAreaLeft" t="textAreaTop" r="textAreaRight" b="textAreaBottom"/>
                <a:pathLst>
                  <a:path w="244" h="327">
                    <a:moveTo>
                      <a:pt x="244" y="232"/>
                    </a:moveTo>
                    <a:cubicBezTo>
                      <a:pt x="237" y="232"/>
                      <a:pt x="231" y="232"/>
                      <a:pt x="224" y="232"/>
                    </a:cubicBezTo>
                    <a:cubicBezTo>
                      <a:pt x="224" y="243"/>
                      <a:pt x="218" y="271"/>
                      <a:pt x="210" y="277"/>
                    </a:cubicBezTo>
                    <a:cubicBezTo>
                      <a:pt x="207" y="280"/>
                      <a:pt x="165" y="280"/>
                      <a:pt x="157" y="280"/>
                    </a:cubicBezTo>
                    <a:cubicBezTo>
                      <a:pt x="125" y="280"/>
                      <a:pt x="93" y="280"/>
                      <a:pt x="62" y="280"/>
                    </a:cubicBezTo>
                    <a:cubicBezTo>
                      <a:pt x="92" y="257"/>
                      <a:pt x="129" y="229"/>
                      <a:pt x="160" y="210"/>
                    </a:cubicBezTo>
                    <a:cubicBezTo>
                      <a:pt x="204" y="179"/>
                      <a:pt x="244" y="151"/>
                      <a:pt x="244" y="98"/>
                    </a:cubicBezTo>
                    <a:cubicBezTo>
                      <a:pt x="244" y="36"/>
                      <a:pt x="185" y="0"/>
                      <a:pt x="115" y="0"/>
                    </a:cubicBezTo>
                    <a:cubicBezTo>
                      <a:pt x="48" y="0"/>
                      <a:pt x="0" y="39"/>
                      <a:pt x="0" y="87"/>
                    </a:cubicBezTo>
                    <a:cubicBezTo>
                      <a:pt x="0" y="112"/>
                      <a:pt x="22" y="117"/>
                      <a:pt x="28" y="117"/>
                    </a:cubicBezTo>
                    <a:cubicBezTo>
                      <a:pt x="42" y="117"/>
                      <a:pt x="59" y="109"/>
                      <a:pt x="59" y="87"/>
                    </a:cubicBezTo>
                    <a:cubicBezTo>
                      <a:pt x="59" y="70"/>
                      <a:pt x="45" y="62"/>
                      <a:pt x="31" y="59"/>
                    </a:cubicBezTo>
                    <a:cubicBezTo>
                      <a:pt x="42" y="36"/>
                      <a:pt x="73" y="22"/>
                      <a:pt x="104" y="22"/>
                    </a:cubicBezTo>
                    <a:cubicBezTo>
                      <a:pt x="151" y="22"/>
                      <a:pt x="193" y="50"/>
                      <a:pt x="193" y="98"/>
                    </a:cubicBezTo>
                    <a:cubicBezTo>
                      <a:pt x="193" y="140"/>
                      <a:pt x="162" y="171"/>
                      <a:pt x="126" y="204"/>
                    </a:cubicBezTo>
                    <a:cubicBezTo>
                      <a:pt x="86" y="238"/>
                      <a:pt x="46" y="271"/>
                      <a:pt x="6" y="305"/>
                    </a:cubicBezTo>
                    <a:cubicBezTo>
                      <a:pt x="0" y="310"/>
                      <a:pt x="0" y="310"/>
                      <a:pt x="0" y="313"/>
                    </a:cubicBezTo>
                    <a:cubicBezTo>
                      <a:pt x="0" y="318"/>
                      <a:pt x="0" y="322"/>
                      <a:pt x="0" y="327"/>
                    </a:cubicBezTo>
                    <a:cubicBezTo>
                      <a:pt x="77" y="327"/>
                      <a:pt x="153" y="327"/>
                      <a:pt x="230" y="327"/>
                    </a:cubicBezTo>
                    <a:cubicBezTo>
                      <a:pt x="234" y="295"/>
                      <a:pt x="239" y="264"/>
                      <a:pt x="244"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1" name="Freeform 520">
                <a:extLst>
                  <a:ext uri="{FF2B5EF4-FFF2-40B4-BE49-F238E27FC236}">
                    <a16:creationId xmlns:a16="http://schemas.microsoft.com/office/drawing/2014/main" id="{47CA908D-488B-DBE9-AE2E-78D816093A9B}"/>
                  </a:ext>
                </a:extLst>
              </p:cNvPr>
              <p:cNvSpPr/>
              <p:nvPr/>
            </p:nvSpPr>
            <p:spPr>
              <a:xfrm>
                <a:off x="6016680" y="213876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6" y="39"/>
                    </a:moveTo>
                    <a:cubicBezTo>
                      <a:pt x="582" y="39"/>
                      <a:pt x="602" y="39"/>
                      <a:pt x="602" y="20"/>
                    </a:cubicBezTo>
                    <a:cubicBezTo>
                      <a:pt x="602" y="0"/>
                      <a:pt x="582"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2" name="Freeform 521">
                <a:extLst>
                  <a:ext uri="{FF2B5EF4-FFF2-40B4-BE49-F238E27FC236}">
                    <a16:creationId xmlns:a16="http://schemas.microsoft.com/office/drawing/2014/main" id="{BE152517-44EE-CF7E-3960-984BBB7D706B}"/>
                  </a:ext>
                </a:extLst>
              </p:cNvPr>
              <p:cNvSpPr/>
              <p:nvPr/>
            </p:nvSpPr>
            <p:spPr>
              <a:xfrm>
                <a:off x="6357240" y="207828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4"/>
                      <a:pt x="291" y="185"/>
                    </a:cubicBezTo>
                    <a:cubicBezTo>
                      <a:pt x="358" y="154"/>
                      <a:pt x="364" y="98"/>
                      <a:pt x="364" y="84"/>
                    </a:cubicBezTo>
                    <a:cubicBezTo>
                      <a:pt x="364" y="39"/>
                      <a:pt x="328" y="0"/>
                      <a:pt x="258" y="0"/>
                    </a:cubicBezTo>
                    <a:cubicBezTo>
                      <a:pt x="148" y="0"/>
                      <a:pt x="0" y="95"/>
                      <a:pt x="0" y="266"/>
                    </a:cubicBezTo>
                    <a:cubicBezTo>
                      <a:pt x="0" y="366"/>
                      <a:pt x="59" y="445"/>
                      <a:pt x="157" y="445"/>
                    </a:cubicBezTo>
                    <a:cubicBezTo>
                      <a:pt x="297" y="445"/>
                      <a:pt x="378" y="341"/>
                      <a:pt x="378" y="327"/>
                    </a:cubicBezTo>
                    <a:cubicBezTo>
                      <a:pt x="378" y="322"/>
                      <a:pt x="372" y="316"/>
                      <a:pt x="367" y="316"/>
                    </a:cubicBezTo>
                    <a:cubicBezTo>
                      <a:pt x="361" y="316"/>
                      <a:pt x="361" y="319"/>
                      <a:pt x="356" y="324"/>
                    </a:cubicBezTo>
                    <a:cubicBezTo>
                      <a:pt x="277" y="422"/>
                      <a:pt x="168" y="422"/>
                      <a:pt x="157" y="422"/>
                    </a:cubicBezTo>
                    <a:cubicBezTo>
                      <a:pt x="81" y="422"/>
                      <a:pt x="73" y="341"/>
                      <a:pt x="73" y="308"/>
                    </a:cubicBezTo>
                    <a:cubicBezTo>
                      <a:pt x="73" y="296"/>
                      <a:pt x="73" y="266"/>
                      <a:pt x="87" y="207"/>
                    </a:cubicBezTo>
                    <a:cubicBezTo>
                      <a:pt x="105" y="207"/>
                      <a:pt x="122" y="207"/>
                      <a:pt x="140" y="207"/>
                    </a:cubicBezTo>
                    <a:moveTo>
                      <a:pt x="92" y="185"/>
                    </a:moveTo>
                    <a:cubicBezTo>
                      <a:pt x="132" y="36"/>
                      <a:pt x="232" y="20"/>
                      <a:pt x="258" y="20"/>
                    </a:cubicBezTo>
                    <a:cubicBezTo>
                      <a:pt x="305" y="20"/>
                      <a:pt x="330" y="50"/>
                      <a:pt x="330" y="84"/>
                    </a:cubicBezTo>
                    <a:cubicBezTo>
                      <a:pt x="330" y="185"/>
                      <a:pt x="174" y="185"/>
                      <a:pt x="134" y="185"/>
                    </a:cubicBezTo>
                    <a:cubicBezTo>
                      <a:pt x="120" y="185"/>
                      <a:pt x="106"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3" name="Freeform 522">
                <a:extLst>
                  <a:ext uri="{FF2B5EF4-FFF2-40B4-BE49-F238E27FC236}">
                    <a16:creationId xmlns:a16="http://schemas.microsoft.com/office/drawing/2014/main" id="{40FE0164-9356-9273-06E2-1CDF40EEE1AD}"/>
                  </a:ext>
                </a:extLst>
              </p:cNvPr>
              <p:cNvSpPr/>
              <p:nvPr/>
            </p:nvSpPr>
            <p:spPr>
              <a:xfrm>
                <a:off x="6532560" y="2019960"/>
                <a:ext cx="167400" cy="11160"/>
              </a:xfrm>
              <a:custGeom>
                <a:avLst/>
                <a:gdLst>
                  <a:gd name="textAreaLeft" fmla="*/ 0 w 167400"/>
                  <a:gd name="textAreaRight" fmla="*/ 168480 w 167400"/>
                  <a:gd name="textAreaTop" fmla="*/ 0 h 11160"/>
                  <a:gd name="textAreaBottom" fmla="*/ 12240 h 11160"/>
                </a:gdLst>
                <a:ahLst/>
                <a:cxnLst/>
                <a:rect l="textAreaLeft" t="textAreaTop" r="textAreaRight" b="textAreaBottom"/>
                <a:pathLst>
                  <a:path w="468" h="34">
                    <a:moveTo>
                      <a:pt x="440" y="34"/>
                    </a:moveTo>
                    <a:cubicBezTo>
                      <a:pt x="451" y="34"/>
                      <a:pt x="468" y="34"/>
                      <a:pt x="468" y="20"/>
                    </a:cubicBezTo>
                    <a:cubicBezTo>
                      <a:pt x="468" y="0"/>
                      <a:pt x="451" y="0"/>
                      <a:pt x="440" y="0"/>
                    </a:cubicBezTo>
                    <a:cubicBezTo>
                      <a:pt x="302" y="0"/>
                      <a:pt x="165" y="0"/>
                      <a:pt x="28" y="0"/>
                    </a:cubicBezTo>
                    <a:cubicBezTo>
                      <a:pt x="17" y="0"/>
                      <a:pt x="0" y="0"/>
                      <a:pt x="0" y="17"/>
                    </a:cubicBezTo>
                    <a:cubicBezTo>
                      <a:pt x="0" y="34"/>
                      <a:pt x="17" y="34"/>
                      <a:pt x="28" y="34"/>
                    </a:cubicBezTo>
                    <a:cubicBezTo>
                      <a:pt x="165" y="34"/>
                      <a:pt x="302" y="34"/>
                      <a:pt x="440"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4" name="Freeform 523">
                <a:extLst>
                  <a:ext uri="{FF2B5EF4-FFF2-40B4-BE49-F238E27FC236}">
                    <a16:creationId xmlns:a16="http://schemas.microsoft.com/office/drawing/2014/main" id="{B59F2F6C-4439-B7F4-BF73-5A0F682A63D1}"/>
                  </a:ext>
                </a:extLst>
              </p:cNvPr>
              <p:cNvSpPr/>
              <p:nvPr/>
            </p:nvSpPr>
            <p:spPr>
              <a:xfrm>
                <a:off x="6739200" y="1914120"/>
                <a:ext cx="144000" cy="221400"/>
              </a:xfrm>
              <a:custGeom>
                <a:avLst/>
                <a:gdLst>
                  <a:gd name="textAreaLeft" fmla="*/ 0 w 144000"/>
                  <a:gd name="textAreaRight" fmla="*/ 145080 w 144000"/>
                  <a:gd name="textAreaTop" fmla="*/ 0 h 221400"/>
                  <a:gd name="textAreaBottom" fmla="*/ 222480 h 221400"/>
                </a:gdLst>
                <a:ahLst/>
                <a:cxnLst/>
                <a:rect l="textAreaLeft" t="textAreaTop" r="textAreaRight" b="textAreaBottom"/>
                <a:pathLst>
                  <a:path w="403" h="618">
                    <a:moveTo>
                      <a:pt x="403" y="95"/>
                    </a:moveTo>
                    <a:cubicBezTo>
                      <a:pt x="403" y="34"/>
                      <a:pt x="350" y="0"/>
                      <a:pt x="291" y="0"/>
                    </a:cubicBezTo>
                    <a:cubicBezTo>
                      <a:pt x="196" y="0"/>
                      <a:pt x="126" y="106"/>
                      <a:pt x="109" y="176"/>
                    </a:cubicBezTo>
                    <a:cubicBezTo>
                      <a:pt x="73" y="321"/>
                      <a:pt x="36" y="465"/>
                      <a:pt x="0" y="610"/>
                    </a:cubicBezTo>
                    <a:cubicBezTo>
                      <a:pt x="0" y="612"/>
                      <a:pt x="6" y="618"/>
                      <a:pt x="11" y="618"/>
                    </a:cubicBezTo>
                    <a:cubicBezTo>
                      <a:pt x="17" y="618"/>
                      <a:pt x="22" y="615"/>
                      <a:pt x="25" y="612"/>
                    </a:cubicBezTo>
                    <a:cubicBezTo>
                      <a:pt x="40" y="551"/>
                      <a:pt x="55" y="489"/>
                      <a:pt x="70" y="428"/>
                    </a:cubicBezTo>
                    <a:cubicBezTo>
                      <a:pt x="84" y="461"/>
                      <a:pt x="118" y="489"/>
                      <a:pt x="174" y="489"/>
                    </a:cubicBezTo>
                    <a:cubicBezTo>
                      <a:pt x="269" y="489"/>
                      <a:pt x="378" y="419"/>
                      <a:pt x="378" y="316"/>
                    </a:cubicBezTo>
                    <a:cubicBezTo>
                      <a:pt x="378" y="274"/>
                      <a:pt x="361" y="235"/>
                      <a:pt x="325" y="210"/>
                    </a:cubicBezTo>
                    <a:cubicBezTo>
                      <a:pt x="358" y="190"/>
                      <a:pt x="403" y="151"/>
                      <a:pt x="403" y="95"/>
                    </a:cubicBezTo>
                    <a:moveTo>
                      <a:pt x="266" y="210"/>
                    </a:moveTo>
                    <a:cubicBezTo>
                      <a:pt x="258" y="213"/>
                      <a:pt x="252" y="215"/>
                      <a:pt x="232" y="215"/>
                    </a:cubicBezTo>
                    <a:cubicBezTo>
                      <a:pt x="221" y="215"/>
                      <a:pt x="204" y="215"/>
                      <a:pt x="199" y="213"/>
                    </a:cubicBezTo>
                    <a:cubicBezTo>
                      <a:pt x="207" y="207"/>
                      <a:pt x="227" y="207"/>
                      <a:pt x="232" y="207"/>
                    </a:cubicBezTo>
                    <a:cubicBezTo>
                      <a:pt x="244" y="207"/>
                      <a:pt x="258" y="207"/>
                      <a:pt x="266" y="210"/>
                    </a:cubicBezTo>
                    <a:moveTo>
                      <a:pt x="358" y="81"/>
                    </a:moveTo>
                    <a:cubicBezTo>
                      <a:pt x="358" y="120"/>
                      <a:pt x="342" y="173"/>
                      <a:pt x="297" y="196"/>
                    </a:cubicBezTo>
                    <a:cubicBezTo>
                      <a:pt x="286" y="193"/>
                      <a:pt x="272" y="187"/>
                      <a:pt x="232" y="187"/>
                    </a:cubicBezTo>
                    <a:cubicBezTo>
                      <a:pt x="210" y="187"/>
                      <a:pt x="174" y="190"/>
                      <a:pt x="174" y="213"/>
                    </a:cubicBezTo>
                    <a:cubicBezTo>
                      <a:pt x="174" y="232"/>
                      <a:pt x="196" y="235"/>
                      <a:pt x="230" y="235"/>
                    </a:cubicBezTo>
                    <a:cubicBezTo>
                      <a:pt x="255" y="235"/>
                      <a:pt x="274" y="229"/>
                      <a:pt x="297" y="224"/>
                    </a:cubicBezTo>
                    <a:cubicBezTo>
                      <a:pt x="316" y="238"/>
                      <a:pt x="328" y="266"/>
                      <a:pt x="328" y="296"/>
                    </a:cubicBezTo>
                    <a:cubicBezTo>
                      <a:pt x="328" y="397"/>
                      <a:pt x="260" y="470"/>
                      <a:pt x="176" y="470"/>
                    </a:cubicBezTo>
                    <a:cubicBezTo>
                      <a:pt x="123" y="470"/>
                      <a:pt x="84" y="439"/>
                      <a:pt x="84" y="383"/>
                    </a:cubicBezTo>
                    <a:cubicBezTo>
                      <a:pt x="84" y="377"/>
                      <a:pt x="87" y="369"/>
                      <a:pt x="87" y="363"/>
                    </a:cubicBezTo>
                    <a:cubicBezTo>
                      <a:pt x="102" y="303"/>
                      <a:pt x="117" y="242"/>
                      <a:pt x="132" y="182"/>
                    </a:cubicBezTo>
                    <a:cubicBezTo>
                      <a:pt x="148" y="117"/>
                      <a:pt x="210" y="20"/>
                      <a:pt x="288" y="20"/>
                    </a:cubicBezTo>
                    <a:cubicBezTo>
                      <a:pt x="330" y="20"/>
                      <a:pt x="358" y="39"/>
                      <a:pt x="358" y="8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5" name="Freeform 524">
                <a:extLst>
                  <a:ext uri="{FF2B5EF4-FFF2-40B4-BE49-F238E27FC236}">
                    <a16:creationId xmlns:a16="http://schemas.microsoft.com/office/drawing/2014/main" id="{8FDDA467-BBF1-B861-79EE-E4E1E71344DF}"/>
                  </a:ext>
                </a:extLst>
              </p:cNvPr>
              <p:cNvSpPr/>
              <p:nvPr/>
            </p:nvSpPr>
            <p:spPr>
              <a:xfrm>
                <a:off x="6916680" y="1864080"/>
                <a:ext cx="87480" cy="116640"/>
              </a:xfrm>
              <a:custGeom>
                <a:avLst/>
                <a:gdLst>
                  <a:gd name="textAreaLeft" fmla="*/ 0 w 87480"/>
                  <a:gd name="textAreaRight" fmla="*/ 88560 w 87480"/>
                  <a:gd name="textAreaTop" fmla="*/ 0 h 116640"/>
                  <a:gd name="textAreaBottom" fmla="*/ 117720 h 116640"/>
                </a:gdLst>
                <a:ahLst/>
                <a:cxnLst/>
                <a:rect l="textAreaLeft" t="textAreaTop" r="textAreaRight" b="textAreaBottom"/>
                <a:pathLst>
                  <a:path w="246" h="327">
                    <a:moveTo>
                      <a:pt x="246" y="232"/>
                    </a:moveTo>
                    <a:cubicBezTo>
                      <a:pt x="240" y="232"/>
                      <a:pt x="233" y="232"/>
                      <a:pt x="227" y="232"/>
                    </a:cubicBezTo>
                    <a:cubicBezTo>
                      <a:pt x="224" y="243"/>
                      <a:pt x="218" y="271"/>
                      <a:pt x="210" y="277"/>
                    </a:cubicBezTo>
                    <a:cubicBezTo>
                      <a:pt x="207" y="280"/>
                      <a:pt x="165" y="280"/>
                      <a:pt x="160" y="280"/>
                    </a:cubicBezTo>
                    <a:cubicBezTo>
                      <a:pt x="127" y="280"/>
                      <a:pt x="94" y="280"/>
                      <a:pt x="62" y="280"/>
                    </a:cubicBezTo>
                    <a:cubicBezTo>
                      <a:pt x="95" y="257"/>
                      <a:pt x="132" y="229"/>
                      <a:pt x="160" y="210"/>
                    </a:cubicBezTo>
                    <a:cubicBezTo>
                      <a:pt x="204" y="179"/>
                      <a:pt x="246" y="151"/>
                      <a:pt x="246" y="98"/>
                    </a:cubicBezTo>
                    <a:cubicBezTo>
                      <a:pt x="246" y="36"/>
                      <a:pt x="188" y="0"/>
                      <a:pt x="118" y="0"/>
                    </a:cubicBezTo>
                    <a:cubicBezTo>
                      <a:pt x="50" y="0"/>
                      <a:pt x="0" y="39"/>
                      <a:pt x="0" y="87"/>
                    </a:cubicBezTo>
                    <a:cubicBezTo>
                      <a:pt x="0" y="112"/>
                      <a:pt x="22" y="117"/>
                      <a:pt x="31" y="117"/>
                    </a:cubicBezTo>
                    <a:cubicBezTo>
                      <a:pt x="42" y="117"/>
                      <a:pt x="59" y="109"/>
                      <a:pt x="59" y="87"/>
                    </a:cubicBezTo>
                    <a:cubicBezTo>
                      <a:pt x="59" y="70"/>
                      <a:pt x="45" y="62"/>
                      <a:pt x="31" y="59"/>
                    </a:cubicBezTo>
                    <a:cubicBezTo>
                      <a:pt x="45" y="36"/>
                      <a:pt x="73" y="22"/>
                      <a:pt x="106" y="22"/>
                    </a:cubicBezTo>
                    <a:cubicBezTo>
                      <a:pt x="154" y="22"/>
                      <a:pt x="193" y="50"/>
                      <a:pt x="193" y="98"/>
                    </a:cubicBezTo>
                    <a:cubicBezTo>
                      <a:pt x="193" y="140"/>
                      <a:pt x="165" y="171"/>
                      <a:pt x="126" y="204"/>
                    </a:cubicBezTo>
                    <a:cubicBezTo>
                      <a:pt x="87" y="238"/>
                      <a:pt x="48" y="271"/>
                      <a:pt x="8" y="305"/>
                    </a:cubicBezTo>
                    <a:cubicBezTo>
                      <a:pt x="3" y="310"/>
                      <a:pt x="3" y="310"/>
                      <a:pt x="0" y="313"/>
                    </a:cubicBezTo>
                    <a:cubicBezTo>
                      <a:pt x="0" y="318"/>
                      <a:pt x="0" y="322"/>
                      <a:pt x="0" y="327"/>
                    </a:cubicBezTo>
                    <a:cubicBezTo>
                      <a:pt x="77" y="327"/>
                      <a:pt x="153" y="327"/>
                      <a:pt x="230" y="327"/>
                    </a:cubicBezTo>
                    <a:cubicBezTo>
                      <a:pt x="235" y="295"/>
                      <a:pt x="241" y="264"/>
                      <a:pt x="246"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6" name="Freeform 525">
                <a:extLst>
                  <a:ext uri="{FF2B5EF4-FFF2-40B4-BE49-F238E27FC236}">
                    <a16:creationId xmlns:a16="http://schemas.microsoft.com/office/drawing/2014/main" id="{0EDADB64-4672-B060-DE57-687A05C02045}"/>
                  </a:ext>
                </a:extLst>
              </p:cNvPr>
              <p:cNvSpPr/>
              <p:nvPr/>
            </p:nvSpPr>
            <p:spPr>
              <a:xfrm>
                <a:off x="7067880" y="1903320"/>
                <a:ext cx="63360" cy="245520"/>
              </a:xfrm>
              <a:custGeom>
                <a:avLst/>
                <a:gdLst>
                  <a:gd name="textAreaLeft" fmla="*/ 0 w 63360"/>
                  <a:gd name="textAreaRight" fmla="*/ 64440 w 63360"/>
                  <a:gd name="textAreaTop" fmla="*/ 0 h 245520"/>
                  <a:gd name="textAreaBottom" fmla="*/ 246600 h 245520"/>
                </a:gdLst>
                <a:ahLst/>
                <a:cxnLst/>
                <a:rect l="textAreaLeft" t="textAreaTop" r="textAreaRight" b="textAreaBottom"/>
                <a:pathLst>
                  <a:path w="179" h="685">
                    <a:moveTo>
                      <a:pt x="165" y="0"/>
                    </a:moveTo>
                    <a:cubicBezTo>
                      <a:pt x="34" y="92"/>
                      <a:pt x="0" y="238"/>
                      <a:pt x="0" y="341"/>
                    </a:cubicBezTo>
                    <a:cubicBezTo>
                      <a:pt x="0" y="439"/>
                      <a:pt x="28" y="590"/>
                      <a:pt x="165" y="685"/>
                    </a:cubicBezTo>
                    <a:cubicBezTo>
                      <a:pt x="171" y="685"/>
                      <a:pt x="179" y="685"/>
                      <a:pt x="179" y="677"/>
                    </a:cubicBezTo>
                    <a:cubicBezTo>
                      <a:pt x="179" y="674"/>
                      <a:pt x="176" y="671"/>
                      <a:pt x="171" y="668"/>
                    </a:cubicBezTo>
                    <a:cubicBezTo>
                      <a:pt x="81" y="584"/>
                      <a:pt x="48" y="467"/>
                      <a:pt x="48" y="344"/>
                    </a:cubicBezTo>
                    <a:cubicBezTo>
                      <a:pt x="48" y="157"/>
                      <a:pt x="118" y="67"/>
                      <a:pt x="174" y="17"/>
                    </a:cubicBezTo>
                    <a:cubicBezTo>
                      <a:pt x="176" y="14"/>
                      <a:pt x="179" y="11"/>
                      <a:pt x="179" y="8"/>
                    </a:cubicBezTo>
                    <a:cubicBezTo>
                      <a:pt x="179" y="0"/>
                      <a:pt x="171" y="0"/>
                      <a:pt x="165"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7" name="Freeform 526">
                <a:extLst>
                  <a:ext uri="{FF2B5EF4-FFF2-40B4-BE49-F238E27FC236}">
                    <a16:creationId xmlns:a16="http://schemas.microsoft.com/office/drawing/2014/main" id="{56EF8B9D-0E30-71DB-E7D3-8CDDD56BF5CE}"/>
                  </a:ext>
                </a:extLst>
              </p:cNvPr>
              <p:cNvSpPr/>
              <p:nvPr/>
            </p:nvSpPr>
            <p:spPr>
              <a:xfrm>
                <a:off x="7161480" y="1978560"/>
                <a:ext cx="119880" cy="110520"/>
              </a:xfrm>
              <a:custGeom>
                <a:avLst/>
                <a:gdLst>
                  <a:gd name="textAreaLeft" fmla="*/ 0 w 119880"/>
                  <a:gd name="textAreaRight" fmla="*/ 120960 w 119880"/>
                  <a:gd name="textAreaTop" fmla="*/ 0 h 110520"/>
                  <a:gd name="textAreaBottom" fmla="*/ 111600 h 110520"/>
                </a:gdLst>
                <a:ahLst/>
                <a:cxnLst/>
                <a:rect l="textAreaLeft" t="textAreaTop" r="textAreaRight" b="textAreaBottom"/>
                <a:pathLst>
                  <a:path w="336" h="310">
                    <a:moveTo>
                      <a:pt x="336" y="56"/>
                    </a:moveTo>
                    <a:cubicBezTo>
                      <a:pt x="336" y="3"/>
                      <a:pt x="302" y="0"/>
                      <a:pt x="300" y="0"/>
                    </a:cubicBezTo>
                    <a:cubicBezTo>
                      <a:pt x="283" y="0"/>
                      <a:pt x="263" y="20"/>
                      <a:pt x="263" y="36"/>
                    </a:cubicBezTo>
                    <a:cubicBezTo>
                      <a:pt x="263" y="50"/>
                      <a:pt x="272" y="56"/>
                      <a:pt x="274" y="59"/>
                    </a:cubicBezTo>
                    <a:cubicBezTo>
                      <a:pt x="288" y="67"/>
                      <a:pt x="300" y="87"/>
                      <a:pt x="300" y="115"/>
                    </a:cubicBezTo>
                    <a:cubicBezTo>
                      <a:pt x="300" y="145"/>
                      <a:pt x="255" y="294"/>
                      <a:pt x="174" y="294"/>
                    </a:cubicBezTo>
                    <a:cubicBezTo>
                      <a:pt x="118" y="294"/>
                      <a:pt x="118" y="243"/>
                      <a:pt x="118" y="232"/>
                    </a:cubicBezTo>
                    <a:cubicBezTo>
                      <a:pt x="118" y="199"/>
                      <a:pt x="129" y="162"/>
                      <a:pt x="157" y="98"/>
                    </a:cubicBezTo>
                    <a:cubicBezTo>
                      <a:pt x="160" y="84"/>
                      <a:pt x="165" y="73"/>
                      <a:pt x="165" y="62"/>
                    </a:cubicBezTo>
                    <a:cubicBezTo>
                      <a:pt x="165" y="25"/>
                      <a:pt x="134" y="3"/>
                      <a:pt x="101" y="3"/>
                    </a:cubicBezTo>
                    <a:cubicBezTo>
                      <a:pt x="31" y="3"/>
                      <a:pt x="0" y="95"/>
                      <a:pt x="0" y="106"/>
                    </a:cubicBezTo>
                    <a:cubicBezTo>
                      <a:pt x="0" y="115"/>
                      <a:pt x="8" y="115"/>
                      <a:pt x="11" y="115"/>
                    </a:cubicBezTo>
                    <a:cubicBezTo>
                      <a:pt x="22" y="115"/>
                      <a:pt x="22" y="112"/>
                      <a:pt x="25" y="103"/>
                    </a:cubicBezTo>
                    <a:cubicBezTo>
                      <a:pt x="39" y="48"/>
                      <a:pt x="70" y="20"/>
                      <a:pt x="98" y="20"/>
                    </a:cubicBezTo>
                    <a:cubicBezTo>
                      <a:pt x="109" y="20"/>
                      <a:pt x="115" y="28"/>
                      <a:pt x="115" y="45"/>
                    </a:cubicBezTo>
                    <a:cubicBezTo>
                      <a:pt x="115" y="62"/>
                      <a:pt x="109" y="75"/>
                      <a:pt x="104" y="92"/>
                    </a:cubicBezTo>
                    <a:cubicBezTo>
                      <a:pt x="73" y="168"/>
                      <a:pt x="64" y="196"/>
                      <a:pt x="64" y="221"/>
                    </a:cubicBezTo>
                    <a:cubicBezTo>
                      <a:pt x="64" y="291"/>
                      <a:pt x="118" y="310"/>
                      <a:pt x="171" y="310"/>
                    </a:cubicBezTo>
                    <a:cubicBezTo>
                      <a:pt x="288" y="310"/>
                      <a:pt x="336" y="112"/>
                      <a:pt x="336"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9" name="Freeform 528">
                <a:extLst>
                  <a:ext uri="{FF2B5EF4-FFF2-40B4-BE49-F238E27FC236}">
                    <a16:creationId xmlns:a16="http://schemas.microsoft.com/office/drawing/2014/main" id="{3E017DD1-E2E0-F41B-D191-663B989A6B15}"/>
                  </a:ext>
                </a:extLst>
              </p:cNvPr>
              <p:cNvSpPr/>
              <p:nvPr/>
            </p:nvSpPr>
            <p:spPr>
              <a:xfrm>
                <a:off x="7317720" y="1935360"/>
                <a:ext cx="181440" cy="181080"/>
              </a:xfrm>
              <a:custGeom>
                <a:avLst/>
                <a:gdLst>
                  <a:gd name="textAreaLeft" fmla="*/ 0 w 181440"/>
                  <a:gd name="textAreaRight" fmla="*/ 182520 w 181440"/>
                  <a:gd name="textAreaTop" fmla="*/ 0 h 181080"/>
                  <a:gd name="textAreaBottom" fmla="*/ 182160 h 181080"/>
                </a:gdLst>
                <a:ahLst/>
                <a:cxnLst/>
                <a:rect l="textAreaLeft" t="textAreaTop" r="textAreaRight" b="textAreaBottom"/>
                <a:pathLst>
                  <a:path w="507" h="506">
                    <a:moveTo>
                      <a:pt x="272" y="268"/>
                    </a:moveTo>
                    <a:cubicBezTo>
                      <a:pt x="342" y="268"/>
                      <a:pt x="412" y="268"/>
                      <a:pt x="482" y="268"/>
                    </a:cubicBezTo>
                    <a:cubicBezTo>
                      <a:pt x="490" y="268"/>
                      <a:pt x="507" y="268"/>
                      <a:pt x="507" y="254"/>
                    </a:cubicBezTo>
                    <a:cubicBezTo>
                      <a:pt x="507" y="235"/>
                      <a:pt x="490" y="235"/>
                      <a:pt x="482" y="235"/>
                    </a:cubicBezTo>
                    <a:cubicBezTo>
                      <a:pt x="412" y="235"/>
                      <a:pt x="342" y="235"/>
                      <a:pt x="272" y="235"/>
                    </a:cubicBezTo>
                    <a:cubicBezTo>
                      <a:pt x="272" y="165"/>
                      <a:pt x="272" y="95"/>
                      <a:pt x="272" y="25"/>
                    </a:cubicBezTo>
                    <a:cubicBezTo>
                      <a:pt x="272" y="17"/>
                      <a:pt x="272" y="0"/>
                      <a:pt x="255" y="0"/>
                    </a:cubicBezTo>
                    <a:cubicBezTo>
                      <a:pt x="238" y="0"/>
                      <a:pt x="238" y="17"/>
                      <a:pt x="238" y="25"/>
                    </a:cubicBezTo>
                    <a:cubicBezTo>
                      <a:pt x="238" y="95"/>
                      <a:pt x="238" y="165"/>
                      <a:pt x="238" y="235"/>
                    </a:cubicBezTo>
                    <a:cubicBezTo>
                      <a:pt x="167" y="235"/>
                      <a:pt x="96" y="235"/>
                      <a:pt x="25" y="235"/>
                    </a:cubicBezTo>
                    <a:cubicBezTo>
                      <a:pt x="17" y="235"/>
                      <a:pt x="0" y="235"/>
                      <a:pt x="0" y="252"/>
                    </a:cubicBezTo>
                    <a:cubicBezTo>
                      <a:pt x="0" y="268"/>
                      <a:pt x="17" y="268"/>
                      <a:pt x="25" y="268"/>
                    </a:cubicBezTo>
                    <a:cubicBezTo>
                      <a:pt x="96" y="268"/>
                      <a:pt x="167" y="268"/>
                      <a:pt x="238" y="268"/>
                    </a:cubicBezTo>
                    <a:cubicBezTo>
                      <a:pt x="238" y="339"/>
                      <a:pt x="238" y="410"/>
                      <a:pt x="238" y="481"/>
                    </a:cubicBezTo>
                    <a:cubicBezTo>
                      <a:pt x="238" y="489"/>
                      <a:pt x="238" y="506"/>
                      <a:pt x="252" y="506"/>
                    </a:cubicBezTo>
                    <a:cubicBezTo>
                      <a:pt x="272" y="506"/>
                      <a:pt x="272" y="489"/>
                      <a:pt x="272" y="481"/>
                    </a:cubicBezTo>
                    <a:cubicBezTo>
                      <a:pt x="272" y="410"/>
                      <a:pt x="272" y="339"/>
                      <a:pt x="272"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0" name="Freeform 529">
                <a:extLst>
                  <a:ext uri="{FF2B5EF4-FFF2-40B4-BE49-F238E27FC236}">
                    <a16:creationId xmlns:a16="http://schemas.microsoft.com/office/drawing/2014/main" id="{446600B8-8862-A5F2-295D-EA511018E627}"/>
                  </a:ext>
                </a:extLst>
              </p:cNvPr>
              <p:cNvSpPr/>
              <p:nvPr/>
            </p:nvSpPr>
            <p:spPr>
              <a:xfrm>
                <a:off x="7529400" y="1978560"/>
                <a:ext cx="119880" cy="110520"/>
              </a:xfrm>
              <a:custGeom>
                <a:avLst/>
                <a:gdLst>
                  <a:gd name="textAreaLeft" fmla="*/ 0 w 119880"/>
                  <a:gd name="textAreaRight" fmla="*/ 120960 w 119880"/>
                  <a:gd name="textAreaTop" fmla="*/ 0 h 110520"/>
                  <a:gd name="textAreaBottom" fmla="*/ 111600 h 110520"/>
                </a:gdLst>
                <a:ahLst/>
                <a:cxnLst/>
                <a:rect l="textAreaLeft" t="textAreaTop" r="textAreaRight" b="textAreaBottom"/>
                <a:pathLst>
                  <a:path w="336" h="310">
                    <a:moveTo>
                      <a:pt x="336" y="56"/>
                    </a:moveTo>
                    <a:cubicBezTo>
                      <a:pt x="336" y="3"/>
                      <a:pt x="314" y="19"/>
                      <a:pt x="302" y="0"/>
                    </a:cubicBezTo>
                    <a:cubicBezTo>
                      <a:pt x="283" y="0"/>
                      <a:pt x="263" y="20"/>
                      <a:pt x="263" y="36"/>
                    </a:cubicBezTo>
                    <a:cubicBezTo>
                      <a:pt x="263" y="50"/>
                      <a:pt x="272" y="56"/>
                      <a:pt x="274" y="59"/>
                    </a:cubicBezTo>
                    <a:cubicBezTo>
                      <a:pt x="288" y="67"/>
                      <a:pt x="302" y="87"/>
                      <a:pt x="302" y="115"/>
                    </a:cubicBezTo>
                    <a:cubicBezTo>
                      <a:pt x="302" y="145"/>
                      <a:pt x="255" y="294"/>
                      <a:pt x="174" y="294"/>
                    </a:cubicBezTo>
                    <a:cubicBezTo>
                      <a:pt x="118" y="294"/>
                      <a:pt x="118" y="243"/>
                      <a:pt x="118" y="232"/>
                    </a:cubicBezTo>
                    <a:cubicBezTo>
                      <a:pt x="118" y="199"/>
                      <a:pt x="132" y="162"/>
                      <a:pt x="157" y="98"/>
                    </a:cubicBezTo>
                    <a:cubicBezTo>
                      <a:pt x="162" y="84"/>
                      <a:pt x="165" y="73"/>
                      <a:pt x="165" y="62"/>
                    </a:cubicBezTo>
                    <a:cubicBezTo>
                      <a:pt x="165" y="25"/>
                      <a:pt x="134" y="3"/>
                      <a:pt x="101" y="3"/>
                    </a:cubicBezTo>
                    <a:cubicBezTo>
                      <a:pt x="31" y="3"/>
                      <a:pt x="0" y="95"/>
                      <a:pt x="0" y="106"/>
                    </a:cubicBezTo>
                    <a:cubicBezTo>
                      <a:pt x="0" y="115"/>
                      <a:pt x="8" y="115"/>
                      <a:pt x="11" y="115"/>
                    </a:cubicBezTo>
                    <a:cubicBezTo>
                      <a:pt x="22" y="115"/>
                      <a:pt x="22" y="112"/>
                      <a:pt x="25" y="103"/>
                    </a:cubicBezTo>
                    <a:cubicBezTo>
                      <a:pt x="42" y="48"/>
                      <a:pt x="70" y="20"/>
                      <a:pt x="98" y="20"/>
                    </a:cubicBezTo>
                    <a:cubicBezTo>
                      <a:pt x="109" y="20"/>
                      <a:pt x="115" y="28"/>
                      <a:pt x="115" y="45"/>
                    </a:cubicBezTo>
                    <a:cubicBezTo>
                      <a:pt x="115" y="62"/>
                      <a:pt x="109" y="75"/>
                      <a:pt x="104" y="92"/>
                    </a:cubicBezTo>
                    <a:cubicBezTo>
                      <a:pt x="73" y="168"/>
                      <a:pt x="64" y="196"/>
                      <a:pt x="64" y="221"/>
                    </a:cubicBezTo>
                    <a:cubicBezTo>
                      <a:pt x="64" y="291"/>
                      <a:pt x="120" y="310"/>
                      <a:pt x="171" y="310"/>
                    </a:cubicBezTo>
                    <a:cubicBezTo>
                      <a:pt x="288" y="310"/>
                      <a:pt x="336" y="112"/>
                      <a:pt x="336"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1" name="Freeform 530">
                <a:extLst>
                  <a:ext uri="{FF2B5EF4-FFF2-40B4-BE49-F238E27FC236}">
                    <a16:creationId xmlns:a16="http://schemas.microsoft.com/office/drawing/2014/main" id="{5D7B5A13-23BE-0456-BDB2-933DF4672313}"/>
                  </a:ext>
                </a:extLst>
              </p:cNvPr>
              <p:cNvSpPr/>
              <p:nvPr/>
            </p:nvSpPr>
            <p:spPr>
              <a:xfrm>
                <a:off x="7675560" y="2046240"/>
                <a:ext cx="98640" cy="78480"/>
              </a:xfrm>
              <a:custGeom>
                <a:avLst/>
                <a:gdLst>
                  <a:gd name="textAreaLeft" fmla="*/ 0 w 98640"/>
                  <a:gd name="textAreaRight" fmla="*/ 99720 w 98640"/>
                  <a:gd name="textAreaTop" fmla="*/ 0 h 78480"/>
                  <a:gd name="textAreaBottom" fmla="*/ 79560 h 78480"/>
                </a:gdLst>
                <a:ahLst/>
                <a:cxnLst/>
                <a:rect l="textAreaLeft" t="textAreaTop" r="textAreaRight" b="textAreaBottom"/>
                <a:pathLst>
                  <a:path w="277" h="221">
                    <a:moveTo>
                      <a:pt x="101" y="134"/>
                    </a:moveTo>
                    <a:cubicBezTo>
                      <a:pt x="104" y="129"/>
                      <a:pt x="109" y="109"/>
                      <a:pt x="109" y="101"/>
                    </a:cubicBezTo>
                    <a:cubicBezTo>
                      <a:pt x="112" y="95"/>
                      <a:pt x="115" y="87"/>
                      <a:pt x="115" y="81"/>
                    </a:cubicBezTo>
                    <a:cubicBezTo>
                      <a:pt x="118" y="73"/>
                      <a:pt x="134" y="48"/>
                      <a:pt x="148" y="34"/>
                    </a:cubicBezTo>
                    <a:cubicBezTo>
                      <a:pt x="168" y="20"/>
                      <a:pt x="182" y="14"/>
                      <a:pt x="199" y="14"/>
                    </a:cubicBezTo>
                    <a:cubicBezTo>
                      <a:pt x="204" y="14"/>
                      <a:pt x="230" y="14"/>
                      <a:pt x="244" y="22"/>
                    </a:cubicBezTo>
                    <a:cubicBezTo>
                      <a:pt x="224" y="31"/>
                      <a:pt x="224" y="50"/>
                      <a:pt x="224" y="53"/>
                    </a:cubicBezTo>
                    <a:cubicBezTo>
                      <a:pt x="224" y="62"/>
                      <a:pt x="230" y="73"/>
                      <a:pt x="246" y="73"/>
                    </a:cubicBezTo>
                    <a:cubicBezTo>
                      <a:pt x="260" y="73"/>
                      <a:pt x="277" y="62"/>
                      <a:pt x="277" y="39"/>
                    </a:cubicBezTo>
                    <a:cubicBezTo>
                      <a:pt x="277" y="3"/>
                      <a:pt x="224" y="0"/>
                      <a:pt x="202" y="0"/>
                    </a:cubicBezTo>
                    <a:cubicBezTo>
                      <a:pt x="188" y="0"/>
                      <a:pt x="154" y="0"/>
                      <a:pt x="120" y="36"/>
                    </a:cubicBezTo>
                    <a:cubicBezTo>
                      <a:pt x="115" y="11"/>
                      <a:pt x="87" y="0"/>
                      <a:pt x="64" y="0"/>
                    </a:cubicBezTo>
                    <a:cubicBezTo>
                      <a:pt x="48" y="0"/>
                      <a:pt x="31" y="6"/>
                      <a:pt x="20" y="25"/>
                    </a:cubicBezTo>
                    <a:cubicBezTo>
                      <a:pt x="6" y="48"/>
                      <a:pt x="0" y="73"/>
                      <a:pt x="0" y="75"/>
                    </a:cubicBezTo>
                    <a:cubicBezTo>
                      <a:pt x="0" y="81"/>
                      <a:pt x="8" y="81"/>
                      <a:pt x="11" y="81"/>
                    </a:cubicBezTo>
                    <a:cubicBezTo>
                      <a:pt x="20" y="81"/>
                      <a:pt x="20" y="81"/>
                      <a:pt x="22" y="67"/>
                    </a:cubicBezTo>
                    <a:cubicBezTo>
                      <a:pt x="31" y="39"/>
                      <a:pt x="42" y="14"/>
                      <a:pt x="62" y="14"/>
                    </a:cubicBezTo>
                    <a:cubicBezTo>
                      <a:pt x="78" y="14"/>
                      <a:pt x="81" y="31"/>
                      <a:pt x="81" y="42"/>
                    </a:cubicBezTo>
                    <a:cubicBezTo>
                      <a:pt x="81" y="48"/>
                      <a:pt x="76" y="67"/>
                      <a:pt x="73" y="78"/>
                    </a:cubicBezTo>
                    <a:cubicBezTo>
                      <a:pt x="70" y="92"/>
                      <a:pt x="64" y="112"/>
                      <a:pt x="62" y="123"/>
                    </a:cubicBezTo>
                    <a:cubicBezTo>
                      <a:pt x="58" y="138"/>
                      <a:pt x="54" y="153"/>
                      <a:pt x="50" y="168"/>
                    </a:cubicBezTo>
                    <a:cubicBezTo>
                      <a:pt x="48" y="179"/>
                      <a:pt x="42" y="201"/>
                      <a:pt x="42" y="204"/>
                    </a:cubicBezTo>
                    <a:cubicBezTo>
                      <a:pt x="42" y="215"/>
                      <a:pt x="50" y="221"/>
                      <a:pt x="62" y="221"/>
                    </a:cubicBezTo>
                    <a:cubicBezTo>
                      <a:pt x="67" y="221"/>
                      <a:pt x="78" y="215"/>
                      <a:pt x="81" y="207"/>
                    </a:cubicBezTo>
                    <a:cubicBezTo>
                      <a:pt x="84" y="204"/>
                      <a:pt x="87" y="187"/>
                      <a:pt x="90" y="179"/>
                    </a:cubicBezTo>
                    <a:cubicBezTo>
                      <a:pt x="93" y="164"/>
                      <a:pt x="97" y="149"/>
                      <a:pt x="101" y="1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560" rIns="90000" bIns="345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2" name="Freeform 531">
                <a:extLst>
                  <a:ext uri="{FF2B5EF4-FFF2-40B4-BE49-F238E27FC236}">
                    <a16:creationId xmlns:a16="http://schemas.microsoft.com/office/drawing/2014/main" id="{8AD194C5-F3F0-3B8E-CF3D-94C0B0A8F5D3}"/>
                  </a:ext>
                </a:extLst>
              </p:cNvPr>
              <p:cNvSpPr/>
              <p:nvPr/>
            </p:nvSpPr>
            <p:spPr>
              <a:xfrm>
                <a:off x="7819560" y="1903320"/>
                <a:ext cx="63360" cy="245520"/>
              </a:xfrm>
              <a:custGeom>
                <a:avLst/>
                <a:gdLst>
                  <a:gd name="textAreaLeft" fmla="*/ 0 w 63360"/>
                  <a:gd name="textAreaRight" fmla="*/ 64440 w 63360"/>
                  <a:gd name="textAreaTop" fmla="*/ 0 h 245520"/>
                  <a:gd name="textAreaBottom" fmla="*/ 246600 h 245520"/>
                </a:gdLst>
                <a:ahLst/>
                <a:cxnLst/>
                <a:rect l="textAreaLeft" t="textAreaTop" r="textAreaRight" b="textAreaBottom"/>
                <a:pathLst>
                  <a:path w="179" h="685">
                    <a:moveTo>
                      <a:pt x="14" y="0"/>
                    </a:moveTo>
                    <a:cubicBezTo>
                      <a:pt x="8" y="0"/>
                      <a:pt x="0" y="0"/>
                      <a:pt x="0" y="8"/>
                    </a:cubicBezTo>
                    <a:cubicBezTo>
                      <a:pt x="0" y="11"/>
                      <a:pt x="3" y="14"/>
                      <a:pt x="6" y="17"/>
                    </a:cubicBezTo>
                    <a:cubicBezTo>
                      <a:pt x="64" y="73"/>
                      <a:pt x="132" y="165"/>
                      <a:pt x="132" y="341"/>
                    </a:cubicBezTo>
                    <a:cubicBezTo>
                      <a:pt x="132" y="487"/>
                      <a:pt x="87" y="593"/>
                      <a:pt x="14" y="663"/>
                    </a:cubicBezTo>
                    <a:cubicBezTo>
                      <a:pt x="0" y="674"/>
                      <a:pt x="0" y="674"/>
                      <a:pt x="0" y="677"/>
                    </a:cubicBezTo>
                    <a:cubicBezTo>
                      <a:pt x="0" y="679"/>
                      <a:pt x="3" y="685"/>
                      <a:pt x="8" y="685"/>
                    </a:cubicBezTo>
                    <a:cubicBezTo>
                      <a:pt x="17" y="685"/>
                      <a:pt x="84" y="640"/>
                      <a:pt x="129" y="554"/>
                    </a:cubicBezTo>
                    <a:cubicBezTo>
                      <a:pt x="160" y="498"/>
                      <a:pt x="179" y="422"/>
                      <a:pt x="179" y="344"/>
                    </a:cubicBezTo>
                    <a:cubicBezTo>
                      <a:pt x="179" y="246"/>
                      <a:pt x="151" y="95"/>
                      <a:pt x="1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3" name="Freeform 532">
                <a:extLst>
                  <a:ext uri="{FF2B5EF4-FFF2-40B4-BE49-F238E27FC236}">
                    <a16:creationId xmlns:a16="http://schemas.microsoft.com/office/drawing/2014/main" id="{3EF044D7-540D-3F04-95D1-28575765733A}"/>
                  </a:ext>
                </a:extLst>
              </p:cNvPr>
              <p:cNvSpPr/>
              <p:nvPr/>
            </p:nvSpPr>
            <p:spPr>
              <a:xfrm>
                <a:off x="7928640" y="1864080"/>
                <a:ext cx="87480" cy="116640"/>
              </a:xfrm>
              <a:custGeom>
                <a:avLst/>
                <a:gdLst>
                  <a:gd name="textAreaLeft" fmla="*/ 0 w 87480"/>
                  <a:gd name="textAreaRight" fmla="*/ 88560 w 87480"/>
                  <a:gd name="textAreaTop" fmla="*/ 0 h 116640"/>
                  <a:gd name="textAreaBottom" fmla="*/ 117720 h 116640"/>
                </a:gdLst>
                <a:ahLst/>
                <a:cxnLst/>
                <a:rect l="textAreaLeft" t="textAreaTop" r="textAreaRight" b="textAreaBottom"/>
                <a:pathLst>
                  <a:path w="246" h="327">
                    <a:moveTo>
                      <a:pt x="246" y="232"/>
                    </a:moveTo>
                    <a:cubicBezTo>
                      <a:pt x="240" y="232"/>
                      <a:pt x="233" y="232"/>
                      <a:pt x="227" y="232"/>
                    </a:cubicBezTo>
                    <a:cubicBezTo>
                      <a:pt x="224" y="243"/>
                      <a:pt x="218" y="271"/>
                      <a:pt x="210" y="277"/>
                    </a:cubicBezTo>
                    <a:cubicBezTo>
                      <a:pt x="207" y="280"/>
                      <a:pt x="165" y="280"/>
                      <a:pt x="160" y="280"/>
                    </a:cubicBezTo>
                    <a:cubicBezTo>
                      <a:pt x="127" y="280"/>
                      <a:pt x="94" y="280"/>
                      <a:pt x="62" y="280"/>
                    </a:cubicBezTo>
                    <a:cubicBezTo>
                      <a:pt x="95" y="257"/>
                      <a:pt x="132" y="229"/>
                      <a:pt x="160" y="210"/>
                    </a:cubicBezTo>
                    <a:cubicBezTo>
                      <a:pt x="204" y="179"/>
                      <a:pt x="246" y="151"/>
                      <a:pt x="246" y="98"/>
                    </a:cubicBezTo>
                    <a:cubicBezTo>
                      <a:pt x="246" y="36"/>
                      <a:pt x="188" y="0"/>
                      <a:pt x="118" y="0"/>
                    </a:cubicBezTo>
                    <a:cubicBezTo>
                      <a:pt x="50" y="0"/>
                      <a:pt x="0" y="39"/>
                      <a:pt x="0" y="87"/>
                    </a:cubicBezTo>
                    <a:cubicBezTo>
                      <a:pt x="0" y="112"/>
                      <a:pt x="22" y="117"/>
                      <a:pt x="31" y="117"/>
                    </a:cubicBezTo>
                    <a:cubicBezTo>
                      <a:pt x="42" y="117"/>
                      <a:pt x="59" y="109"/>
                      <a:pt x="59" y="87"/>
                    </a:cubicBezTo>
                    <a:cubicBezTo>
                      <a:pt x="59" y="70"/>
                      <a:pt x="45" y="62"/>
                      <a:pt x="31" y="59"/>
                    </a:cubicBezTo>
                    <a:cubicBezTo>
                      <a:pt x="45" y="36"/>
                      <a:pt x="73" y="22"/>
                      <a:pt x="106" y="22"/>
                    </a:cubicBezTo>
                    <a:cubicBezTo>
                      <a:pt x="154" y="22"/>
                      <a:pt x="193" y="50"/>
                      <a:pt x="193" y="98"/>
                    </a:cubicBezTo>
                    <a:cubicBezTo>
                      <a:pt x="193" y="140"/>
                      <a:pt x="165" y="171"/>
                      <a:pt x="126" y="204"/>
                    </a:cubicBezTo>
                    <a:cubicBezTo>
                      <a:pt x="87" y="238"/>
                      <a:pt x="48" y="271"/>
                      <a:pt x="8" y="305"/>
                    </a:cubicBezTo>
                    <a:cubicBezTo>
                      <a:pt x="3" y="310"/>
                      <a:pt x="3" y="310"/>
                      <a:pt x="0" y="313"/>
                    </a:cubicBezTo>
                    <a:cubicBezTo>
                      <a:pt x="0" y="318"/>
                      <a:pt x="0" y="322"/>
                      <a:pt x="0" y="327"/>
                    </a:cubicBezTo>
                    <a:cubicBezTo>
                      <a:pt x="77" y="327"/>
                      <a:pt x="153" y="327"/>
                      <a:pt x="230" y="327"/>
                    </a:cubicBezTo>
                    <a:cubicBezTo>
                      <a:pt x="235" y="295"/>
                      <a:pt x="241" y="264"/>
                      <a:pt x="246"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4" name="Freeform 533">
                <a:extLst>
                  <a:ext uri="{FF2B5EF4-FFF2-40B4-BE49-F238E27FC236}">
                    <a16:creationId xmlns:a16="http://schemas.microsoft.com/office/drawing/2014/main" id="{FCED2E8F-CA18-8EC7-A99E-51BC3A575F00}"/>
                  </a:ext>
                </a:extLst>
              </p:cNvPr>
              <p:cNvSpPr/>
              <p:nvPr/>
            </p:nvSpPr>
            <p:spPr>
              <a:xfrm>
                <a:off x="8081640" y="1827720"/>
                <a:ext cx="132840" cy="635040"/>
              </a:xfrm>
              <a:custGeom>
                <a:avLst/>
                <a:gdLst>
                  <a:gd name="textAreaLeft" fmla="*/ 0 w 132840"/>
                  <a:gd name="textAreaRight" fmla="*/ 133920 w 132840"/>
                  <a:gd name="textAreaTop" fmla="*/ 0 h 635040"/>
                  <a:gd name="textAreaBottom" fmla="*/ 636120 h 635040"/>
                </a:gdLst>
                <a:ahLst/>
                <a:cxnLst/>
                <a:rect l="textAreaLeft" t="textAreaTop" r="textAreaRight" b="textAreaBottom"/>
                <a:pathLst>
                  <a:path w="372" h="1767">
                    <a:moveTo>
                      <a:pt x="372" y="884"/>
                    </a:moveTo>
                    <a:cubicBezTo>
                      <a:pt x="372" y="601"/>
                      <a:pt x="308" y="302"/>
                      <a:pt x="115" y="81"/>
                    </a:cubicBezTo>
                    <a:cubicBezTo>
                      <a:pt x="101" y="64"/>
                      <a:pt x="64" y="28"/>
                      <a:pt x="39" y="6"/>
                    </a:cubicBezTo>
                    <a:cubicBezTo>
                      <a:pt x="34" y="0"/>
                      <a:pt x="31" y="0"/>
                      <a:pt x="20" y="0"/>
                    </a:cubicBezTo>
                    <a:cubicBezTo>
                      <a:pt x="8" y="0"/>
                      <a:pt x="0" y="0"/>
                      <a:pt x="0" y="11"/>
                    </a:cubicBezTo>
                    <a:cubicBezTo>
                      <a:pt x="0" y="14"/>
                      <a:pt x="3" y="20"/>
                      <a:pt x="6" y="20"/>
                    </a:cubicBezTo>
                    <a:cubicBezTo>
                      <a:pt x="39" y="56"/>
                      <a:pt x="92" y="109"/>
                      <a:pt x="154" y="215"/>
                    </a:cubicBezTo>
                    <a:cubicBezTo>
                      <a:pt x="260" y="405"/>
                      <a:pt x="300" y="649"/>
                      <a:pt x="300" y="884"/>
                    </a:cubicBezTo>
                    <a:cubicBezTo>
                      <a:pt x="300" y="1309"/>
                      <a:pt x="179" y="1569"/>
                      <a:pt x="3" y="1748"/>
                    </a:cubicBezTo>
                    <a:cubicBezTo>
                      <a:pt x="3" y="1750"/>
                      <a:pt x="0" y="1753"/>
                      <a:pt x="0" y="1756"/>
                    </a:cubicBezTo>
                    <a:cubicBezTo>
                      <a:pt x="0" y="1767"/>
                      <a:pt x="8" y="1767"/>
                      <a:pt x="20" y="1767"/>
                    </a:cubicBezTo>
                    <a:cubicBezTo>
                      <a:pt x="31" y="1767"/>
                      <a:pt x="34" y="1767"/>
                      <a:pt x="42" y="1759"/>
                    </a:cubicBezTo>
                    <a:cubicBezTo>
                      <a:pt x="134" y="1678"/>
                      <a:pt x="241" y="1541"/>
                      <a:pt x="308" y="1334"/>
                    </a:cubicBezTo>
                    <a:cubicBezTo>
                      <a:pt x="353" y="1200"/>
                      <a:pt x="372" y="1040"/>
                      <a:pt x="372" y="88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5" name="Freeform 534">
                <a:extLst>
                  <a:ext uri="{FF2B5EF4-FFF2-40B4-BE49-F238E27FC236}">
                    <a16:creationId xmlns:a16="http://schemas.microsoft.com/office/drawing/2014/main" id="{98789BEA-04B4-CA55-9B1F-1CFEB01085D7}"/>
                  </a:ext>
                </a:extLst>
              </p:cNvPr>
              <p:cNvSpPr/>
              <p:nvPr/>
            </p:nvSpPr>
            <p:spPr>
              <a:xfrm>
                <a:off x="8349840" y="2078280"/>
                <a:ext cx="154080" cy="159120"/>
              </a:xfrm>
              <a:custGeom>
                <a:avLst/>
                <a:gdLst>
                  <a:gd name="textAreaLeft" fmla="*/ 0 w 154080"/>
                  <a:gd name="textAreaRight" fmla="*/ 155160 w 154080"/>
                  <a:gd name="textAreaTop" fmla="*/ 0 h 159120"/>
                  <a:gd name="textAreaBottom" fmla="*/ 160200 h 159120"/>
                </a:gdLst>
                <a:ahLst/>
                <a:cxnLst/>
                <a:rect l="textAreaLeft" t="textAreaTop" r="textAreaRight" b="textAreaBottom"/>
                <a:pathLst>
                  <a:path w="431" h="445">
                    <a:moveTo>
                      <a:pt x="431" y="67"/>
                    </a:moveTo>
                    <a:cubicBezTo>
                      <a:pt x="431" y="14"/>
                      <a:pt x="406" y="0"/>
                      <a:pt x="389" y="0"/>
                    </a:cubicBezTo>
                    <a:cubicBezTo>
                      <a:pt x="364" y="0"/>
                      <a:pt x="339" y="25"/>
                      <a:pt x="339" y="48"/>
                    </a:cubicBezTo>
                    <a:cubicBezTo>
                      <a:pt x="339" y="59"/>
                      <a:pt x="344" y="64"/>
                      <a:pt x="356" y="75"/>
                    </a:cubicBezTo>
                    <a:cubicBezTo>
                      <a:pt x="375" y="95"/>
                      <a:pt x="389" y="120"/>
                      <a:pt x="389" y="157"/>
                    </a:cubicBezTo>
                    <a:cubicBezTo>
                      <a:pt x="389" y="199"/>
                      <a:pt x="330" y="422"/>
                      <a:pt x="213" y="422"/>
                    </a:cubicBezTo>
                    <a:cubicBezTo>
                      <a:pt x="162" y="422"/>
                      <a:pt x="140" y="389"/>
                      <a:pt x="140" y="338"/>
                    </a:cubicBezTo>
                    <a:cubicBezTo>
                      <a:pt x="140" y="282"/>
                      <a:pt x="168" y="210"/>
                      <a:pt x="199" y="129"/>
                    </a:cubicBezTo>
                    <a:cubicBezTo>
                      <a:pt x="204" y="112"/>
                      <a:pt x="210" y="98"/>
                      <a:pt x="210" y="81"/>
                    </a:cubicBezTo>
                    <a:cubicBezTo>
                      <a:pt x="210" y="36"/>
                      <a:pt x="179" y="0"/>
                      <a:pt x="129" y="0"/>
                    </a:cubicBezTo>
                    <a:cubicBezTo>
                      <a:pt x="36" y="0"/>
                      <a:pt x="0" y="143"/>
                      <a:pt x="0" y="151"/>
                    </a:cubicBezTo>
                    <a:cubicBezTo>
                      <a:pt x="0" y="159"/>
                      <a:pt x="8" y="159"/>
                      <a:pt x="11" y="159"/>
                    </a:cubicBezTo>
                    <a:cubicBezTo>
                      <a:pt x="22" y="159"/>
                      <a:pt x="22" y="159"/>
                      <a:pt x="28" y="143"/>
                    </a:cubicBezTo>
                    <a:cubicBezTo>
                      <a:pt x="56" y="45"/>
                      <a:pt x="98" y="20"/>
                      <a:pt x="126" y="20"/>
                    </a:cubicBezTo>
                    <a:cubicBezTo>
                      <a:pt x="134" y="20"/>
                      <a:pt x="151" y="20"/>
                      <a:pt x="151" y="53"/>
                    </a:cubicBezTo>
                    <a:cubicBezTo>
                      <a:pt x="151" y="78"/>
                      <a:pt x="140" y="103"/>
                      <a:pt x="134" y="120"/>
                    </a:cubicBezTo>
                    <a:cubicBezTo>
                      <a:pt x="90" y="235"/>
                      <a:pt x="78" y="280"/>
                      <a:pt x="78" y="322"/>
                    </a:cubicBezTo>
                    <a:cubicBezTo>
                      <a:pt x="78" y="428"/>
                      <a:pt x="165" y="445"/>
                      <a:pt x="210" y="445"/>
                    </a:cubicBezTo>
                    <a:cubicBezTo>
                      <a:pt x="375" y="445"/>
                      <a:pt x="431" y="120"/>
                      <a:pt x="431"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6" name="Freeform 535">
                <a:extLst>
                  <a:ext uri="{FF2B5EF4-FFF2-40B4-BE49-F238E27FC236}">
                    <a16:creationId xmlns:a16="http://schemas.microsoft.com/office/drawing/2014/main" id="{855A7634-9E29-B5A8-8D8B-78C8E34677F1}"/>
                  </a:ext>
                </a:extLst>
              </p:cNvPr>
              <p:cNvSpPr/>
              <p:nvPr/>
            </p:nvSpPr>
            <p:spPr>
              <a:xfrm>
                <a:off x="8539200" y="1924200"/>
                <a:ext cx="108720" cy="163080"/>
              </a:xfrm>
              <a:custGeom>
                <a:avLst/>
                <a:gdLst>
                  <a:gd name="textAreaLeft" fmla="*/ 0 w 108720"/>
                  <a:gd name="textAreaRight" fmla="*/ 109800 w 108720"/>
                  <a:gd name="textAreaTop" fmla="*/ 0 h 163080"/>
                  <a:gd name="textAreaBottom" fmla="*/ 164160 h 163080"/>
                </a:gdLst>
                <a:ahLst/>
                <a:cxnLst/>
                <a:rect l="textAreaLeft" t="textAreaTop" r="textAreaRight" b="textAreaBottom"/>
                <a:pathLst>
                  <a:path w="305" h="456">
                    <a:moveTo>
                      <a:pt x="305" y="330"/>
                    </a:moveTo>
                    <a:cubicBezTo>
                      <a:pt x="297" y="330"/>
                      <a:pt x="288" y="330"/>
                      <a:pt x="280" y="330"/>
                    </a:cubicBezTo>
                    <a:cubicBezTo>
                      <a:pt x="280" y="347"/>
                      <a:pt x="272" y="386"/>
                      <a:pt x="263" y="394"/>
                    </a:cubicBezTo>
                    <a:cubicBezTo>
                      <a:pt x="258" y="397"/>
                      <a:pt x="204" y="397"/>
                      <a:pt x="196" y="397"/>
                    </a:cubicBezTo>
                    <a:cubicBezTo>
                      <a:pt x="153" y="397"/>
                      <a:pt x="110" y="397"/>
                      <a:pt x="67" y="397"/>
                    </a:cubicBezTo>
                    <a:cubicBezTo>
                      <a:pt x="140" y="333"/>
                      <a:pt x="165" y="313"/>
                      <a:pt x="207" y="282"/>
                    </a:cubicBezTo>
                    <a:cubicBezTo>
                      <a:pt x="258" y="240"/>
                      <a:pt x="305" y="199"/>
                      <a:pt x="305" y="134"/>
                    </a:cubicBezTo>
                    <a:cubicBezTo>
                      <a:pt x="305" y="50"/>
                      <a:pt x="232" y="0"/>
                      <a:pt x="143" y="0"/>
                    </a:cubicBezTo>
                    <a:cubicBezTo>
                      <a:pt x="59" y="0"/>
                      <a:pt x="0" y="59"/>
                      <a:pt x="0" y="123"/>
                    </a:cubicBezTo>
                    <a:cubicBezTo>
                      <a:pt x="0" y="157"/>
                      <a:pt x="31" y="162"/>
                      <a:pt x="36" y="162"/>
                    </a:cubicBezTo>
                    <a:cubicBezTo>
                      <a:pt x="53" y="162"/>
                      <a:pt x="73" y="148"/>
                      <a:pt x="73" y="126"/>
                    </a:cubicBezTo>
                    <a:cubicBezTo>
                      <a:pt x="73" y="112"/>
                      <a:pt x="67" y="89"/>
                      <a:pt x="34" y="89"/>
                    </a:cubicBezTo>
                    <a:cubicBezTo>
                      <a:pt x="53" y="39"/>
                      <a:pt x="101" y="25"/>
                      <a:pt x="134" y="25"/>
                    </a:cubicBezTo>
                    <a:cubicBezTo>
                      <a:pt x="202" y="25"/>
                      <a:pt x="238" y="78"/>
                      <a:pt x="238" y="134"/>
                    </a:cubicBezTo>
                    <a:cubicBezTo>
                      <a:pt x="238" y="193"/>
                      <a:pt x="196" y="240"/>
                      <a:pt x="174" y="266"/>
                    </a:cubicBezTo>
                    <a:cubicBezTo>
                      <a:pt x="119" y="320"/>
                      <a:pt x="63" y="374"/>
                      <a:pt x="8" y="428"/>
                    </a:cubicBezTo>
                    <a:cubicBezTo>
                      <a:pt x="0" y="436"/>
                      <a:pt x="0" y="436"/>
                      <a:pt x="0" y="456"/>
                    </a:cubicBezTo>
                    <a:cubicBezTo>
                      <a:pt x="94" y="456"/>
                      <a:pt x="189" y="456"/>
                      <a:pt x="283" y="456"/>
                    </a:cubicBezTo>
                    <a:cubicBezTo>
                      <a:pt x="290" y="414"/>
                      <a:pt x="298" y="372"/>
                      <a:pt x="305" y="3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7" name="Freeform 536">
                <a:extLst>
                  <a:ext uri="{FF2B5EF4-FFF2-40B4-BE49-F238E27FC236}">
                    <a16:creationId xmlns:a16="http://schemas.microsoft.com/office/drawing/2014/main" id="{86858A14-21E2-9A14-D9A1-EF300BBA8441}"/>
                  </a:ext>
                </a:extLst>
              </p:cNvPr>
              <p:cNvSpPr/>
              <p:nvPr/>
            </p:nvSpPr>
            <p:spPr>
              <a:xfrm>
                <a:off x="8523360" y="2212200"/>
                <a:ext cx="113760" cy="110520"/>
              </a:xfrm>
              <a:custGeom>
                <a:avLst/>
                <a:gdLst>
                  <a:gd name="textAreaLeft" fmla="*/ 0 w 113760"/>
                  <a:gd name="textAreaRight" fmla="*/ 114840 w 113760"/>
                  <a:gd name="textAreaTop" fmla="*/ 0 h 110520"/>
                  <a:gd name="textAreaBottom" fmla="*/ 111600 h 110520"/>
                </a:gdLst>
                <a:ahLst/>
                <a:cxnLst/>
                <a:rect l="textAreaLeft" t="textAreaTop" r="textAreaRight" b="textAreaBottom"/>
                <a:pathLst>
                  <a:path w="319" h="310">
                    <a:moveTo>
                      <a:pt x="129" y="165"/>
                    </a:moveTo>
                    <a:cubicBezTo>
                      <a:pt x="129" y="162"/>
                      <a:pt x="146" y="101"/>
                      <a:pt x="146" y="95"/>
                    </a:cubicBezTo>
                    <a:cubicBezTo>
                      <a:pt x="148" y="89"/>
                      <a:pt x="168" y="56"/>
                      <a:pt x="190" y="39"/>
                    </a:cubicBezTo>
                    <a:cubicBezTo>
                      <a:pt x="196" y="34"/>
                      <a:pt x="216" y="20"/>
                      <a:pt x="246" y="20"/>
                    </a:cubicBezTo>
                    <a:cubicBezTo>
                      <a:pt x="252" y="20"/>
                      <a:pt x="269" y="20"/>
                      <a:pt x="283" y="31"/>
                    </a:cubicBezTo>
                    <a:cubicBezTo>
                      <a:pt x="260" y="36"/>
                      <a:pt x="252" y="56"/>
                      <a:pt x="252" y="67"/>
                    </a:cubicBezTo>
                    <a:cubicBezTo>
                      <a:pt x="252" y="84"/>
                      <a:pt x="263" y="92"/>
                      <a:pt x="280" y="92"/>
                    </a:cubicBezTo>
                    <a:cubicBezTo>
                      <a:pt x="297" y="92"/>
                      <a:pt x="319" y="81"/>
                      <a:pt x="319" y="50"/>
                    </a:cubicBezTo>
                    <a:cubicBezTo>
                      <a:pt x="319" y="17"/>
                      <a:pt x="280" y="0"/>
                      <a:pt x="246" y="0"/>
                    </a:cubicBezTo>
                    <a:cubicBezTo>
                      <a:pt x="210" y="0"/>
                      <a:pt x="179" y="17"/>
                      <a:pt x="148" y="50"/>
                    </a:cubicBezTo>
                    <a:cubicBezTo>
                      <a:pt x="137" y="8"/>
                      <a:pt x="95" y="0"/>
                      <a:pt x="78" y="0"/>
                    </a:cubicBezTo>
                    <a:cubicBezTo>
                      <a:pt x="53" y="0"/>
                      <a:pt x="36" y="17"/>
                      <a:pt x="25" y="36"/>
                    </a:cubicBezTo>
                    <a:cubicBezTo>
                      <a:pt x="8" y="62"/>
                      <a:pt x="0" y="103"/>
                      <a:pt x="0" y="106"/>
                    </a:cubicBezTo>
                    <a:cubicBezTo>
                      <a:pt x="0" y="115"/>
                      <a:pt x="8" y="115"/>
                      <a:pt x="11" y="115"/>
                    </a:cubicBezTo>
                    <a:cubicBezTo>
                      <a:pt x="20" y="115"/>
                      <a:pt x="20" y="112"/>
                      <a:pt x="25" y="95"/>
                    </a:cubicBezTo>
                    <a:cubicBezTo>
                      <a:pt x="36" y="53"/>
                      <a:pt x="48" y="20"/>
                      <a:pt x="76" y="20"/>
                    </a:cubicBezTo>
                    <a:cubicBezTo>
                      <a:pt x="92" y="20"/>
                      <a:pt x="98" y="36"/>
                      <a:pt x="98" y="53"/>
                    </a:cubicBezTo>
                    <a:cubicBezTo>
                      <a:pt x="98" y="67"/>
                      <a:pt x="91" y="94"/>
                      <a:pt x="87" y="112"/>
                    </a:cubicBezTo>
                    <a:cubicBezTo>
                      <a:pt x="83" y="130"/>
                      <a:pt x="76" y="157"/>
                      <a:pt x="73" y="173"/>
                    </a:cubicBezTo>
                    <a:cubicBezTo>
                      <a:pt x="65" y="202"/>
                      <a:pt x="58" y="231"/>
                      <a:pt x="50" y="260"/>
                    </a:cubicBezTo>
                    <a:cubicBezTo>
                      <a:pt x="48" y="268"/>
                      <a:pt x="45" y="279"/>
                      <a:pt x="42" y="288"/>
                    </a:cubicBezTo>
                    <a:cubicBezTo>
                      <a:pt x="42" y="305"/>
                      <a:pt x="56" y="310"/>
                      <a:pt x="67" y="310"/>
                    </a:cubicBezTo>
                    <a:cubicBezTo>
                      <a:pt x="78" y="310"/>
                      <a:pt x="90" y="305"/>
                      <a:pt x="95" y="291"/>
                    </a:cubicBezTo>
                    <a:cubicBezTo>
                      <a:pt x="98" y="288"/>
                      <a:pt x="106" y="257"/>
                      <a:pt x="109" y="240"/>
                    </a:cubicBezTo>
                    <a:cubicBezTo>
                      <a:pt x="116" y="215"/>
                      <a:pt x="122" y="190"/>
                      <a:pt x="129" y="1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8" name="Freeform 537">
                <a:extLst>
                  <a:ext uri="{FF2B5EF4-FFF2-40B4-BE49-F238E27FC236}">
                    <a16:creationId xmlns:a16="http://schemas.microsoft.com/office/drawing/2014/main" id="{4A90C8AA-48D2-6888-93F8-B664A43A2504}"/>
                  </a:ext>
                </a:extLst>
              </p:cNvPr>
              <p:cNvSpPr/>
              <p:nvPr/>
            </p:nvSpPr>
            <p:spPr>
              <a:xfrm>
                <a:off x="8696520" y="2082240"/>
                <a:ext cx="185400" cy="154800"/>
              </a:xfrm>
              <a:custGeom>
                <a:avLst/>
                <a:gdLst>
                  <a:gd name="textAreaLeft" fmla="*/ 0 w 185400"/>
                  <a:gd name="textAreaRight" fmla="*/ 186480 w 185400"/>
                  <a:gd name="textAreaTop" fmla="*/ 0 h 154800"/>
                  <a:gd name="textAreaBottom" fmla="*/ 155880 h 154800"/>
                </a:gdLst>
                <a:ahLst/>
                <a:cxnLst/>
                <a:rect l="textAreaLeft" t="textAreaTop" r="textAreaRight" b="textAreaBottom"/>
                <a:pathLst>
                  <a:path w="518" h="433">
                    <a:moveTo>
                      <a:pt x="470" y="56"/>
                    </a:moveTo>
                    <a:cubicBezTo>
                      <a:pt x="484" y="56"/>
                      <a:pt x="518" y="56"/>
                      <a:pt x="518" y="22"/>
                    </a:cubicBezTo>
                    <a:cubicBezTo>
                      <a:pt x="518" y="0"/>
                      <a:pt x="498" y="0"/>
                      <a:pt x="482" y="0"/>
                    </a:cubicBezTo>
                    <a:cubicBezTo>
                      <a:pt x="407" y="0"/>
                      <a:pt x="332" y="0"/>
                      <a:pt x="258" y="0"/>
                    </a:cubicBezTo>
                    <a:cubicBezTo>
                      <a:pt x="109" y="0"/>
                      <a:pt x="0" y="162"/>
                      <a:pt x="0" y="277"/>
                    </a:cubicBezTo>
                    <a:cubicBezTo>
                      <a:pt x="0" y="363"/>
                      <a:pt x="56" y="433"/>
                      <a:pt x="146" y="433"/>
                    </a:cubicBezTo>
                    <a:cubicBezTo>
                      <a:pt x="263" y="433"/>
                      <a:pt x="392" y="313"/>
                      <a:pt x="392" y="162"/>
                    </a:cubicBezTo>
                    <a:cubicBezTo>
                      <a:pt x="392" y="145"/>
                      <a:pt x="392" y="98"/>
                      <a:pt x="364" y="56"/>
                    </a:cubicBezTo>
                    <a:cubicBezTo>
                      <a:pt x="399" y="56"/>
                      <a:pt x="435" y="56"/>
                      <a:pt x="470" y="56"/>
                    </a:cubicBezTo>
                    <a:moveTo>
                      <a:pt x="148" y="411"/>
                    </a:moveTo>
                    <a:cubicBezTo>
                      <a:pt x="98" y="411"/>
                      <a:pt x="59" y="375"/>
                      <a:pt x="59" y="305"/>
                    </a:cubicBezTo>
                    <a:cubicBezTo>
                      <a:pt x="59" y="277"/>
                      <a:pt x="73" y="196"/>
                      <a:pt x="106" y="137"/>
                    </a:cubicBezTo>
                    <a:cubicBezTo>
                      <a:pt x="148" y="70"/>
                      <a:pt x="207" y="56"/>
                      <a:pt x="241" y="56"/>
                    </a:cubicBezTo>
                    <a:cubicBezTo>
                      <a:pt x="322" y="56"/>
                      <a:pt x="330" y="120"/>
                      <a:pt x="330" y="151"/>
                    </a:cubicBezTo>
                    <a:cubicBezTo>
                      <a:pt x="330" y="199"/>
                      <a:pt x="311" y="277"/>
                      <a:pt x="277" y="327"/>
                    </a:cubicBezTo>
                    <a:cubicBezTo>
                      <a:pt x="238" y="386"/>
                      <a:pt x="185" y="411"/>
                      <a:pt x="148" y="41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9" name="Freeform 538">
                <a:extLst>
                  <a:ext uri="{FF2B5EF4-FFF2-40B4-BE49-F238E27FC236}">
                    <a16:creationId xmlns:a16="http://schemas.microsoft.com/office/drawing/2014/main" id="{4C05CAE3-4AFE-1EC6-B447-AA9F91E8A928}"/>
                  </a:ext>
                </a:extLst>
              </p:cNvPr>
              <p:cNvSpPr/>
              <p:nvPr/>
            </p:nvSpPr>
            <p:spPr>
              <a:xfrm>
                <a:off x="8898120" y="2122560"/>
                <a:ext cx="113760" cy="169200"/>
              </a:xfrm>
              <a:custGeom>
                <a:avLst/>
                <a:gdLst>
                  <a:gd name="textAreaLeft" fmla="*/ 0 w 113760"/>
                  <a:gd name="textAreaRight" fmla="*/ 114840 w 113760"/>
                  <a:gd name="textAreaTop" fmla="*/ 0 h 169200"/>
                  <a:gd name="textAreaBottom" fmla="*/ 170280 h 169200"/>
                </a:gdLst>
                <a:ahLst/>
                <a:cxnLst/>
                <a:rect l="textAreaLeft" t="textAreaTop" r="textAreaRight" b="textAreaBottom"/>
                <a:pathLst>
                  <a:path w="319" h="473">
                    <a:moveTo>
                      <a:pt x="319" y="238"/>
                    </a:moveTo>
                    <a:cubicBezTo>
                      <a:pt x="319" y="162"/>
                      <a:pt x="311" y="109"/>
                      <a:pt x="277" y="62"/>
                    </a:cubicBezTo>
                    <a:cubicBezTo>
                      <a:pt x="258" y="28"/>
                      <a:pt x="216" y="0"/>
                      <a:pt x="160" y="0"/>
                    </a:cubicBezTo>
                    <a:cubicBezTo>
                      <a:pt x="0" y="0"/>
                      <a:pt x="0" y="190"/>
                      <a:pt x="0" y="238"/>
                    </a:cubicBezTo>
                    <a:cubicBezTo>
                      <a:pt x="0" y="288"/>
                      <a:pt x="0" y="473"/>
                      <a:pt x="160" y="473"/>
                    </a:cubicBezTo>
                    <a:cubicBezTo>
                      <a:pt x="319" y="473"/>
                      <a:pt x="319" y="288"/>
                      <a:pt x="319" y="238"/>
                    </a:cubicBezTo>
                    <a:moveTo>
                      <a:pt x="160" y="453"/>
                    </a:moveTo>
                    <a:cubicBezTo>
                      <a:pt x="129" y="453"/>
                      <a:pt x="87" y="433"/>
                      <a:pt x="73" y="377"/>
                    </a:cubicBezTo>
                    <a:cubicBezTo>
                      <a:pt x="62" y="336"/>
                      <a:pt x="62" y="280"/>
                      <a:pt x="62" y="229"/>
                    </a:cubicBezTo>
                    <a:cubicBezTo>
                      <a:pt x="62" y="179"/>
                      <a:pt x="62" y="126"/>
                      <a:pt x="73" y="89"/>
                    </a:cubicBezTo>
                    <a:cubicBezTo>
                      <a:pt x="87" y="34"/>
                      <a:pt x="132" y="20"/>
                      <a:pt x="160" y="20"/>
                    </a:cubicBezTo>
                    <a:cubicBezTo>
                      <a:pt x="196" y="20"/>
                      <a:pt x="232" y="42"/>
                      <a:pt x="244" y="84"/>
                    </a:cubicBezTo>
                    <a:cubicBezTo>
                      <a:pt x="255" y="120"/>
                      <a:pt x="258" y="171"/>
                      <a:pt x="258" y="229"/>
                    </a:cubicBezTo>
                    <a:cubicBezTo>
                      <a:pt x="258" y="280"/>
                      <a:pt x="258" y="330"/>
                      <a:pt x="246" y="375"/>
                    </a:cubicBezTo>
                    <a:cubicBezTo>
                      <a:pt x="232" y="436"/>
                      <a:pt x="188" y="453"/>
                      <a:pt x="160" y="4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0" name="Freeform 539">
                <a:extLst>
                  <a:ext uri="{FF2B5EF4-FFF2-40B4-BE49-F238E27FC236}">
                    <a16:creationId xmlns:a16="http://schemas.microsoft.com/office/drawing/2014/main" id="{C12C71F6-27D6-C40B-E664-A088043E84FC}"/>
                  </a:ext>
                </a:extLst>
              </p:cNvPr>
              <p:cNvSpPr/>
              <p:nvPr/>
            </p:nvSpPr>
            <p:spPr>
              <a:xfrm>
                <a:off x="9078480" y="1969560"/>
                <a:ext cx="81720" cy="352080"/>
              </a:xfrm>
              <a:custGeom>
                <a:avLst/>
                <a:gdLst>
                  <a:gd name="textAreaLeft" fmla="*/ 0 w 81720"/>
                  <a:gd name="textAreaRight" fmla="*/ 82800 w 81720"/>
                  <a:gd name="textAreaTop" fmla="*/ 0 h 352080"/>
                  <a:gd name="textAreaBottom" fmla="*/ 353160 h 352080"/>
                </a:gdLst>
                <a:ahLst/>
                <a:cxnLst/>
                <a:rect l="textAreaLeft" t="textAreaTop" r="textAreaRight" b="textAreaBottom"/>
                <a:pathLst>
                  <a:path w="230" h="981">
                    <a:moveTo>
                      <a:pt x="230" y="970"/>
                    </a:moveTo>
                    <a:cubicBezTo>
                      <a:pt x="230" y="967"/>
                      <a:pt x="230" y="965"/>
                      <a:pt x="213" y="948"/>
                    </a:cubicBezTo>
                    <a:cubicBezTo>
                      <a:pt x="90" y="825"/>
                      <a:pt x="59" y="640"/>
                      <a:pt x="59" y="489"/>
                    </a:cubicBezTo>
                    <a:cubicBezTo>
                      <a:pt x="59" y="319"/>
                      <a:pt x="95" y="148"/>
                      <a:pt x="216" y="25"/>
                    </a:cubicBezTo>
                    <a:cubicBezTo>
                      <a:pt x="230" y="14"/>
                      <a:pt x="230" y="11"/>
                      <a:pt x="230" y="8"/>
                    </a:cubicBezTo>
                    <a:cubicBezTo>
                      <a:pt x="230" y="3"/>
                      <a:pt x="227" y="0"/>
                      <a:pt x="218" y="0"/>
                    </a:cubicBezTo>
                    <a:cubicBezTo>
                      <a:pt x="210" y="0"/>
                      <a:pt x="120" y="67"/>
                      <a:pt x="64" y="190"/>
                    </a:cubicBezTo>
                    <a:cubicBezTo>
                      <a:pt x="14" y="299"/>
                      <a:pt x="0" y="408"/>
                      <a:pt x="0" y="489"/>
                    </a:cubicBezTo>
                    <a:cubicBezTo>
                      <a:pt x="0" y="568"/>
                      <a:pt x="11" y="685"/>
                      <a:pt x="67" y="797"/>
                    </a:cubicBezTo>
                    <a:cubicBezTo>
                      <a:pt x="126" y="917"/>
                      <a:pt x="210" y="981"/>
                      <a:pt x="218" y="981"/>
                    </a:cubicBezTo>
                    <a:cubicBezTo>
                      <a:pt x="227" y="981"/>
                      <a:pt x="230" y="979"/>
                      <a:pt x="230" y="9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1" name="Freeform 540">
                <a:extLst>
                  <a:ext uri="{FF2B5EF4-FFF2-40B4-BE49-F238E27FC236}">
                    <a16:creationId xmlns:a16="http://schemas.microsoft.com/office/drawing/2014/main" id="{DB57F4E8-6F39-8FFB-20CF-61AD3B6FC19B}"/>
                  </a:ext>
                </a:extLst>
              </p:cNvPr>
              <p:cNvSpPr/>
              <p:nvPr/>
            </p:nvSpPr>
            <p:spPr>
              <a:xfrm>
                <a:off x="9191520" y="2078280"/>
                <a:ext cx="155160" cy="159120"/>
              </a:xfrm>
              <a:custGeom>
                <a:avLst/>
                <a:gdLst>
                  <a:gd name="textAreaLeft" fmla="*/ 0 w 155160"/>
                  <a:gd name="textAreaRight" fmla="*/ 156240 w 155160"/>
                  <a:gd name="textAreaTop" fmla="*/ 0 h 159120"/>
                  <a:gd name="textAreaBottom" fmla="*/ 160200 h 159120"/>
                </a:gdLst>
                <a:ahLst/>
                <a:cxnLst/>
                <a:rect l="textAreaLeft" t="textAreaTop" r="textAreaRight" b="textAreaBottom"/>
                <a:pathLst>
                  <a:path w="434" h="445">
                    <a:moveTo>
                      <a:pt x="434" y="67"/>
                    </a:moveTo>
                    <a:cubicBezTo>
                      <a:pt x="434" y="14"/>
                      <a:pt x="409" y="0"/>
                      <a:pt x="389" y="0"/>
                    </a:cubicBezTo>
                    <a:cubicBezTo>
                      <a:pt x="364" y="0"/>
                      <a:pt x="342" y="25"/>
                      <a:pt x="342" y="48"/>
                    </a:cubicBezTo>
                    <a:cubicBezTo>
                      <a:pt x="342" y="59"/>
                      <a:pt x="347" y="64"/>
                      <a:pt x="358" y="75"/>
                    </a:cubicBezTo>
                    <a:cubicBezTo>
                      <a:pt x="378" y="95"/>
                      <a:pt x="392" y="120"/>
                      <a:pt x="392" y="157"/>
                    </a:cubicBezTo>
                    <a:cubicBezTo>
                      <a:pt x="392" y="199"/>
                      <a:pt x="330" y="422"/>
                      <a:pt x="216" y="422"/>
                    </a:cubicBezTo>
                    <a:cubicBezTo>
                      <a:pt x="165" y="422"/>
                      <a:pt x="143" y="389"/>
                      <a:pt x="143" y="338"/>
                    </a:cubicBezTo>
                    <a:cubicBezTo>
                      <a:pt x="143" y="282"/>
                      <a:pt x="171" y="210"/>
                      <a:pt x="199" y="129"/>
                    </a:cubicBezTo>
                    <a:cubicBezTo>
                      <a:pt x="207" y="112"/>
                      <a:pt x="213" y="98"/>
                      <a:pt x="213" y="81"/>
                    </a:cubicBezTo>
                    <a:cubicBezTo>
                      <a:pt x="213" y="36"/>
                      <a:pt x="179" y="0"/>
                      <a:pt x="132" y="0"/>
                    </a:cubicBezTo>
                    <a:cubicBezTo>
                      <a:pt x="39" y="0"/>
                      <a:pt x="0" y="143"/>
                      <a:pt x="0" y="151"/>
                    </a:cubicBezTo>
                    <a:cubicBezTo>
                      <a:pt x="0" y="159"/>
                      <a:pt x="11" y="159"/>
                      <a:pt x="14" y="159"/>
                    </a:cubicBezTo>
                    <a:cubicBezTo>
                      <a:pt x="22" y="159"/>
                      <a:pt x="25" y="159"/>
                      <a:pt x="28" y="143"/>
                    </a:cubicBezTo>
                    <a:cubicBezTo>
                      <a:pt x="59" y="45"/>
                      <a:pt x="101" y="20"/>
                      <a:pt x="129" y="20"/>
                    </a:cubicBezTo>
                    <a:cubicBezTo>
                      <a:pt x="137" y="20"/>
                      <a:pt x="154" y="20"/>
                      <a:pt x="154" y="53"/>
                    </a:cubicBezTo>
                    <a:cubicBezTo>
                      <a:pt x="154" y="78"/>
                      <a:pt x="143" y="103"/>
                      <a:pt x="137" y="120"/>
                    </a:cubicBezTo>
                    <a:cubicBezTo>
                      <a:pt x="92" y="235"/>
                      <a:pt x="81" y="280"/>
                      <a:pt x="81" y="322"/>
                    </a:cubicBezTo>
                    <a:cubicBezTo>
                      <a:pt x="81" y="428"/>
                      <a:pt x="168" y="445"/>
                      <a:pt x="213" y="445"/>
                    </a:cubicBezTo>
                    <a:cubicBezTo>
                      <a:pt x="378" y="445"/>
                      <a:pt x="434" y="120"/>
                      <a:pt x="434"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2" name="Freeform 541">
                <a:extLst>
                  <a:ext uri="{FF2B5EF4-FFF2-40B4-BE49-F238E27FC236}">
                    <a16:creationId xmlns:a16="http://schemas.microsoft.com/office/drawing/2014/main" id="{6B47053B-0BF8-263D-6E34-0F4238614BD8}"/>
                  </a:ext>
                </a:extLst>
              </p:cNvPr>
              <p:cNvSpPr/>
              <p:nvPr/>
            </p:nvSpPr>
            <p:spPr>
              <a:xfrm>
                <a:off x="9364680" y="2178000"/>
                <a:ext cx="114840" cy="110520"/>
              </a:xfrm>
              <a:custGeom>
                <a:avLst/>
                <a:gdLst>
                  <a:gd name="textAreaLeft" fmla="*/ 0 w 114840"/>
                  <a:gd name="textAreaRight" fmla="*/ 115920 w 114840"/>
                  <a:gd name="textAreaTop" fmla="*/ 0 h 110520"/>
                  <a:gd name="textAreaBottom" fmla="*/ 111600 h 110520"/>
                </a:gdLst>
                <a:ahLst/>
                <a:cxnLst/>
                <a:rect l="textAreaLeft" t="textAreaTop" r="textAreaRight" b="textAreaBottom"/>
                <a:pathLst>
                  <a:path w="322" h="310">
                    <a:moveTo>
                      <a:pt x="129" y="165"/>
                    </a:moveTo>
                    <a:cubicBezTo>
                      <a:pt x="132" y="159"/>
                      <a:pt x="146" y="98"/>
                      <a:pt x="148" y="95"/>
                    </a:cubicBezTo>
                    <a:cubicBezTo>
                      <a:pt x="148" y="89"/>
                      <a:pt x="168" y="56"/>
                      <a:pt x="190" y="39"/>
                    </a:cubicBezTo>
                    <a:cubicBezTo>
                      <a:pt x="199" y="34"/>
                      <a:pt x="218" y="20"/>
                      <a:pt x="246" y="20"/>
                    </a:cubicBezTo>
                    <a:cubicBezTo>
                      <a:pt x="255" y="20"/>
                      <a:pt x="272" y="20"/>
                      <a:pt x="286" y="31"/>
                    </a:cubicBezTo>
                    <a:cubicBezTo>
                      <a:pt x="263" y="36"/>
                      <a:pt x="255" y="56"/>
                      <a:pt x="255" y="67"/>
                    </a:cubicBezTo>
                    <a:cubicBezTo>
                      <a:pt x="255" y="81"/>
                      <a:pt x="267" y="92"/>
                      <a:pt x="283" y="92"/>
                    </a:cubicBezTo>
                    <a:cubicBezTo>
                      <a:pt x="298" y="92"/>
                      <a:pt x="322" y="78"/>
                      <a:pt x="322" y="50"/>
                    </a:cubicBezTo>
                    <a:cubicBezTo>
                      <a:pt x="322" y="14"/>
                      <a:pt x="283" y="0"/>
                      <a:pt x="246" y="0"/>
                    </a:cubicBezTo>
                    <a:cubicBezTo>
                      <a:pt x="213" y="0"/>
                      <a:pt x="182" y="14"/>
                      <a:pt x="151" y="50"/>
                    </a:cubicBezTo>
                    <a:cubicBezTo>
                      <a:pt x="137" y="8"/>
                      <a:pt x="95" y="0"/>
                      <a:pt x="78" y="0"/>
                    </a:cubicBezTo>
                    <a:cubicBezTo>
                      <a:pt x="53" y="0"/>
                      <a:pt x="36" y="17"/>
                      <a:pt x="25" y="36"/>
                    </a:cubicBezTo>
                    <a:cubicBezTo>
                      <a:pt x="11" y="62"/>
                      <a:pt x="0" y="103"/>
                      <a:pt x="0" y="106"/>
                    </a:cubicBezTo>
                    <a:cubicBezTo>
                      <a:pt x="0" y="115"/>
                      <a:pt x="7" y="112"/>
                      <a:pt x="11" y="115"/>
                    </a:cubicBezTo>
                    <a:cubicBezTo>
                      <a:pt x="22" y="115"/>
                      <a:pt x="22" y="112"/>
                      <a:pt x="28" y="95"/>
                    </a:cubicBezTo>
                    <a:cubicBezTo>
                      <a:pt x="36" y="53"/>
                      <a:pt x="50" y="20"/>
                      <a:pt x="78" y="20"/>
                    </a:cubicBezTo>
                    <a:cubicBezTo>
                      <a:pt x="95" y="20"/>
                      <a:pt x="101" y="36"/>
                      <a:pt x="101" y="53"/>
                    </a:cubicBezTo>
                    <a:cubicBezTo>
                      <a:pt x="101" y="67"/>
                      <a:pt x="95" y="94"/>
                      <a:pt x="90" y="112"/>
                    </a:cubicBezTo>
                    <a:cubicBezTo>
                      <a:pt x="84" y="130"/>
                      <a:pt x="78" y="157"/>
                      <a:pt x="73" y="173"/>
                    </a:cubicBezTo>
                    <a:cubicBezTo>
                      <a:pt x="66" y="202"/>
                      <a:pt x="60" y="231"/>
                      <a:pt x="53" y="260"/>
                    </a:cubicBezTo>
                    <a:cubicBezTo>
                      <a:pt x="50" y="268"/>
                      <a:pt x="45" y="285"/>
                      <a:pt x="45" y="288"/>
                    </a:cubicBezTo>
                    <a:cubicBezTo>
                      <a:pt x="45" y="305"/>
                      <a:pt x="59" y="310"/>
                      <a:pt x="70" y="310"/>
                    </a:cubicBezTo>
                    <a:cubicBezTo>
                      <a:pt x="78" y="310"/>
                      <a:pt x="92" y="305"/>
                      <a:pt x="98" y="291"/>
                    </a:cubicBezTo>
                    <a:cubicBezTo>
                      <a:pt x="101" y="285"/>
                      <a:pt x="106" y="257"/>
                      <a:pt x="112" y="240"/>
                    </a:cubicBezTo>
                    <a:cubicBezTo>
                      <a:pt x="118" y="215"/>
                      <a:pt x="123" y="190"/>
                      <a:pt x="129" y="1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3" name="Freeform 542">
                <a:extLst>
                  <a:ext uri="{FF2B5EF4-FFF2-40B4-BE49-F238E27FC236}">
                    <a16:creationId xmlns:a16="http://schemas.microsoft.com/office/drawing/2014/main" id="{DB054B6E-17EE-76C6-2BF5-1B239B7754A3}"/>
                  </a:ext>
                </a:extLst>
              </p:cNvPr>
              <p:cNvSpPr/>
              <p:nvPr/>
            </p:nvSpPr>
            <p:spPr>
              <a:xfrm>
                <a:off x="9529920" y="1969560"/>
                <a:ext cx="81720" cy="352080"/>
              </a:xfrm>
              <a:custGeom>
                <a:avLst/>
                <a:gdLst>
                  <a:gd name="textAreaLeft" fmla="*/ 0 w 81720"/>
                  <a:gd name="textAreaRight" fmla="*/ 82800 w 81720"/>
                  <a:gd name="textAreaTop" fmla="*/ 0 h 352080"/>
                  <a:gd name="textAreaBottom" fmla="*/ 353160 h 352080"/>
                </a:gdLst>
                <a:ahLst/>
                <a:cxnLst/>
                <a:rect l="textAreaLeft" t="textAreaTop" r="textAreaRight" b="textAreaBottom"/>
                <a:pathLst>
                  <a:path w="230" h="981">
                    <a:moveTo>
                      <a:pt x="230" y="489"/>
                    </a:moveTo>
                    <a:cubicBezTo>
                      <a:pt x="230" y="414"/>
                      <a:pt x="218" y="294"/>
                      <a:pt x="165" y="185"/>
                    </a:cubicBezTo>
                    <a:cubicBezTo>
                      <a:pt x="104" y="62"/>
                      <a:pt x="20" y="0"/>
                      <a:pt x="11" y="0"/>
                    </a:cubicBezTo>
                    <a:cubicBezTo>
                      <a:pt x="6" y="0"/>
                      <a:pt x="0" y="3"/>
                      <a:pt x="0" y="8"/>
                    </a:cubicBezTo>
                    <a:cubicBezTo>
                      <a:pt x="0" y="11"/>
                      <a:pt x="0" y="14"/>
                      <a:pt x="20" y="31"/>
                    </a:cubicBezTo>
                    <a:cubicBezTo>
                      <a:pt x="115" y="129"/>
                      <a:pt x="171" y="285"/>
                      <a:pt x="171" y="489"/>
                    </a:cubicBezTo>
                    <a:cubicBezTo>
                      <a:pt x="171" y="657"/>
                      <a:pt x="134" y="830"/>
                      <a:pt x="14" y="953"/>
                    </a:cubicBezTo>
                    <a:cubicBezTo>
                      <a:pt x="0" y="965"/>
                      <a:pt x="0" y="967"/>
                      <a:pt x="0" y="970"/>
                    </a:cubicBezTo>
                    <a:cubicBezTo>
                      <a:pt x="0" y="976"/>
                      <a:pt x="6" y="981"/>
                      <a:pt x="11" y="981"/>
                    </a:cubicBezTo>
                    <a:cubicBezTo>
                      <a:pt x="20" y="981"/>
                      <a:pt x="109" y="914"/>
                      <a:pt x="168" y="788"/>
                    </a:cubicBezTo>
                    <a:cubicBezTo>
                      <a:pt x="218" y="682"/>
                      <a:pt x="230" y="573"/>
                      <a:pt x="230"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44" name="Straight Connector 543">
            <a:extLst>
              <a:ext uri="{FF2B5EF4-FFF2-40B4-BE49-F238E27FC236}">
                <a16:creationId xmlns:a16="http://schemas.microsoft.com/office/drawing/2014/main" id="{B9C2B206-540A-5B85-AC34-7321C9F9DE84}"/>
              </a:ext>
            </a:extLst>
          </p:cNvPr>
          <p:cNvSpPr/>
          <p:nvPr/>
        </p:nvSpPr>
        <p:spPr>
          <a:xfrm flipV="1">
            <a:off x="3233570" y="2300074"/>
            <a:ext cx="302760" cy="29772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sp>
        <p:nvSpPr>
          <p:cNvPr id="545" name="Straight Connector 544">
            <a:extLst>
              <a:ext uri="{FF2B5EF4-FFF2-40B4-BE49-F238E27FC236}">
                <a16:creationId xmlns:a16="http://schemas.microsoft.com/office/drawing/2014/main" id="{9696A285-3A6E-4367-6F62-C9A6E12448A5}"/>
              </a:ext>
            </a:extLst>
          </p:cNvPr>
          <p:cNvSpPr/>
          <p:nvPr/>
        </p:nvSpPr>
        <p:spPr>
          <a:xfrm flipH="1" flipV="1">
            <a:off x="3865730" y="2242834"/>
            <a:ext cx="250920" cy="30600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sp>
        <p:nvSpPr>
          <p:cNvPr id="546" name="Rectangle 545">
            <a:extLst>
              <a:ext uri="{FF2B5EF4-FFF2-40B4-BE49-F238E27FC236}">
                <a16:creationId xmlns:a16="http://schemas.microsoft.com/office/drawing/2014/main" id="{C23F20A3-5F6A-1D53-CAFF-4255AE3D875B}"/>
              </a:ext>
            </a:extLst>
          </p:cNvPr>
          <p:cNvSpPr/>
          <p:nvPr/>
        </p:nvSpPr>
        <p:spPr>
          <a:xfrm>
            <a:off x="1605650" y="2485474"/>
            <a:ext cx="1739160" cy="51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500" b="0" strike="noStrike" spc="-1">
                <a:solidFill>
                  <a:srgbClr val="000000"/>
                </a:solidFill>
                <a:latin typeface="Arial"/>
                <a:ea typeface="DejaVu Sans"/>
              </a:rPr>
              <a:t>Relative speed of neutron to target</a:t>
            </a:r>
            <a:endParaRPr lang="en-US" sz="1500" b="0" strike="noStrike" spc="-1">
              <a:solidFill>
                <a:srgbClr val="000000"/>
              </a:solidFill>
              <a:latin typeface="Arial"/>
            </a:endParaRPr>
          </a:p>
        </p:txBody>
      </p:sp>
      <p:sp>
        <p:nvSpPr>
          <p:cNvPr id="547" name="Rectangle 546">
            <a:extLst>
              <a:ext uri="{FF2B5EF4-FFF2-40B4-BE49-F238E27FC236}">
                <a16:creationId xmlns:a16="http://schemas.microsoft.com/office/drawing/2014/main" id="{00151D8F-2346-5836-FF1E-204AAE2E3EB2}"/>
              </a:ext>
            </a:extLst>
          </p:cNvPr>
          <p:cNvSpPr/>
          <p:nvPr/>
        </p:nvSpPr>
        <p:spPr>
          <a:xfrm>
            <a:off x="3836930" y="2488714"/>
            <a:ext cx="1202400" cy="51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500" b="0" strike="noStrike" spc="-1">
                <a:solidFill>
                  <a:srgbClr val="000000"/>
                </a:solidFill>
                <a:latin typeface="Arial"/>
                <a:ea typeface="DejaVu Sans"/>
              </a:rPr>
              <a:t>Neutron speed</a:t>
            </a:r>
            <a:endParaRPr lang="en-US" sz="1500" b="0" strike="noStrike" spc="-1">
              <a:solidFill>
                <a:srgbClr val="000000"/>
              </a:solidFill>
              <a:latin typeface="Arial"/>
            </a:endParaRPr>
          </a:p>
        </p:txBody>
      </p:sp>
      <p:sp>
        <p:nvSpPr>
          <p:cNvPr id="548" name="Straight Connector 547">
            <a:extLst>
              <a:ext uri="{FF2B5EF4-FFF2-40B4-BE49-F238E27FC236}">
                <a16:creationId xmlns:a16="http://schemas.microsoft.com/office/drawing/2014/main" id="{5A5B1D1A-BD6D-896B-3862-D530C15B05B9}"/>
              </a:ext>
            </a:extLst>
          </p:cNvPr>
          <p:cNvSpPr/>
          <p:nvPr/>
        </p:nvSpPr>
        <p:spPr>
          <a:xfrm flipH="1" flipV="1">
            <a:off x="5321570" y="2091994"/>
            <a:ext cx="388440" cy="44532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grpSp>
        <p:nvGrpSpPr>
          <p:cNvPr id="549" name="Group 548">
            <a:extLst>
              <a:ext uri="{FF2B5EF4-FFF2-40B4-BE49-F238E27FC236}">
                <a16:creationId xmlns:a16="http://schemas.microsoft.com/office/drawing/2014/main" id="{8D81698E-07C8-BEE6-3E91-0CB6BE933106}"/>
              </a:ext>
            </a:extLst>
          </p:cNvPr>
          <p:cNvGrpSpPr/>
          <p:nvPr/>
        </p:nvGrpSpPr>
        <p:grpSpPr>
          <a:xfrm>
            <a:off x="5576810" y="2537314"/>
            <a:ext cx="913320" cy="602280"/>
            <a:chOff x="4975560" y="2545920"/>
            <a:chExt cx="913320" cy="602280"/>
          </a:xfrm>
        </p:grpSpPr>
        <p:grpSp>
          <p:nvGrpSpPr>
            <p:cNvPr id="550" name="Group 549">
              <a:extLst>
                <a:ext uri="{FF2B5EF4-FFF2-40B4-BE49-F238E27FC236}">
                  <a16:creationId xmlns:a16="http://schemas.microsoft.com/office/drawing/2014/main" id="{0A548600-48D2-99DF-C6EC-BFBE1D4F0C9C}"/>
                </a:ext>
              </a:extLst>
            </p:cNvPr>
            <p:cNvGrpSpPr/>
            <p:nvPr/>
          </p:nvGrpSpPr>
          <p:grpSpPr>
            <a:xfrm>
              <a:off x="4975560" y="2545920"/>
              <a:ext cx="913320" cy="602280"/>
              <a:chOff x="4975560" y="2545920"/>
              <a:chExt cx="913320" cy="602280"/>
            </a:xfrm>
          </p:grpSpPr>
          <p:sp>
            <p:nvSpPr>
              <p:cNvPr id="551" name="Freeform 550">
                <a:extLst>
                  <a:ext uri="{FF2B5EF4-FFF2-40B4-BE49-F238E27FC236}">
                    <a16:creationId xmlns:a16="http://schemas.microsoft.com/office/drawing/2014/main" id="{B67CDE58-2C2E-F4F9-35CC-9A28E1B52E2C}"/>
                  </a:ext>
                </a:extLst>
              </p:cNvPr>
              <p:cNvSpPr/>
              <p:nvPr/>
            </p:nvSpPr>
            <p:spPr>
              <a:xfrm>
                <a:off x="4975560" y="2558880"/>
                <a:ext cx="900360" cy="576360"/>
              </a:xfrm>
              <a:custGeom>
                <a:avLst/>
                <a:gdLst>
                  <a:gd name="textAreaLeft" fmla="*/ 0 w 900360"/>
                  <a:gd name="textAreaRight" fmla="*/ 901440 w 900360"/>
                  <a:gd name="textAreaTop" fmla="*/ 0 h 576360"/>
                  <a:gd name="textAreaBottom" fmla="*/ 577440 h 576360"/>
                </a:gdLst>
                <a:ahLst/>
                <a:cxnLst/>
                <a:rect l="textAreaLeft" t="textAreaTop" r="textAreaRight" b="textAreaBottom"/>
                <a:pathLst>
                  <a:path w="2504" h="1604">
                    <a:moveTo>
                      <a:pt x="1252" y="1604"/>
                    </a:moveTo>
                    <a:cubicBezTo>
                      <a:pt x="835" y="1604"/>
                      <a:pt x="417" y="1604"/>
                      <a:pt x="0" y="1604"/>
                    </a:cubicBezTo>
                    <a:cubicBezTo>
                      <a:pt x="0" y="1069"/>
                      <a:pt x="0" y="535"/>
                      <a:pt x="0" y="0"/>
                    </a:cubicBezTo>
                    <a:cubicBezTo>
                      <a:pt x="835" y="0"/>
                      <a:pt x="1669" y="0"/>
                      <a:pt x="2504" y="0"/>
                    </a:cubicBezTo>
                    <a:cubicBezTo>
                      <a:pt x="2504" y="535"/>
                      <a:pt x="2504" y="1069"/>
                      <a:pt x="2504" y="1604"/>
                    </a:cubicBezTo>
                    <a:cubicBezTo>
                      <a:pt x="2087" y="1604"/>
                      <a:pt x="1669" y="1604"/>
                      <a:pt x="1252" y="1604"/>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52" name="Freeform 551">
                <a:extLst>
                  <a:ext uri="{FF2B5EF4-FFF2-40B4-BE49-F238E27FC236}">
                    <a16:creationId xmlns:a16="http://schemas.microsoft.com/office/drawing/2014/main" id="{73F05319-EBBE-943F-5933-6406CDEBEF4E}"/>
                  </a:ext>
                </a:extLst>
              </p:cNvPr>
              <p:cNvSpPr/>
              <p:nvPr/>
            </p:nvSpPr>
            <p:spPr>
              <a:xfrm>
                <a:off x="4990680" y="2545920"/>
                <a:ext cx="228240" cy="602280"/>
              </a:xfrm>
              <a:custGeom>
                <a:avLst/>
                <a:gdLst>
                  <a:gd name="textAreaLeft" fmla="*/ 0 w 228240"/>
                  <a:gd name="textAreaRight" fmla="*/ 229320 w 228240"/>
                  <a:gd name="textAreaTop" fmla="*/ 0 h 602280"/>
                  <a:gd name="textAreaBottom" fmla="*/ 603360 h 602280"/>
                </a:gdLst>
                <a:ahLst/>
                <a:cxnLst/>
                <a:rect l="textAreaLeft" t="textAreaTop" r="textAreaRight" b="textAreaBottom"/>
                <a:pathLst>
                  <a:path w="637" h="1676">
                    <a:moveTo>
                      <a:pt x="250" y="1537"/>
                    </a:moveTo>
                    <a:lnTo>
                      <a:pt x="250" y="1537"/>
                    </a:lnTo>
                    <a:cubicBezTo>
                      <a:pt x="199" y="1304"/>
                      <a:pt x="148" y="1072"/>
                      <a:pt x="98" y="839"/>
                    </a:cubicBezTo>
                    <a:cubicBezTo>
                      <a:pt x="67" y="887"/>
                      <a:pt x="36" y="934"/>
                      <a:pt x="6" y="982"/>
                    </a:cubicBezTo>
                    <a:cubicBezTo>
                      <a:pt x="0" y="988"/>
                      <a:pt x="2" y="987"/>
                      <a:pt x="0" y="990"/>
                    </a:cubicBezTo>
                    <a:cubicBezTo>
                      <a:pt x="0" y="992"/>
                      <a:pt x="10" y="1000"/>
                      <a:pt x="10" y="1002"/>
                    </a:cubicBezTo>
                    <a:cubicBezTo>
                      <a:pt x="26" y="977"/>
                      <a:pt x="42" y="952"/>
                      <a:pt x="58" y="926"/>
                    </a:cubicBezTo>
                    <a:cubicBezTo>
                      <a:pt x="112" y="1176"/>
                      <a:pt x="166" y="1426"/>
                      <a:pt x="220" y="1676"/>
                    </a:cubicBezTo>
                    <a:cubicBezTo>
                      <a:pt x="244" y="1676"/>
                      <a:pt x="246" y="1676"/>
                      <a:pt x="250" y="1658"/>
                    </a:cubicBezTo>
                    <a:cubicBezTo>
                      <a:pt x="378" y="1115"/>
                      <a:pt x="506" y="573"/>
                      <a:pt x="635" y="30"/>
                    </a:cubicBezTo>
                    <a:cubicBezTo>
                      <a:pt x="637" y="24"/>
                      <a:pt x="637" y="18"/>
                      <a:pt x="637" y="14"/>
                    </a:cubicBezTo>
                    <a:cubicBezTo>
                      <a:pt x="637" y="6"/>
                      <a:pt x="633" y="0"/>
                      <a:pt x="623" y="0"/>
                    </a:cubicBezTo>
                    <a:cubicBezTo>
                      <a:pt x="613" y="0"/>
                      <a:pt x="611" y="10"/>
                      <a:pt x="609" y="20"/>
                    </a:cubicBezTo>
                    <a:cubicBezTo>
                      <a:pt x="489" y="526"/>
                      <a:pt x="369" y="1031"/>
                      <a:pt x="250" y="15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3" name="Freeform 552">
                <a:extLst>
                  <a:ext uri="{FF2B5EF4-FFF2-40B4-BE49-F238E27FC236}">
                    <a16:creationId xmlns:a16="http://schemas.microsoft.com/office/drawing/2014/main" id="{60D63142-79AA-1355-8AB9-ED7674CC0A7F}"/>
                  </a:ext>
                </a:extLst>
              </p:cNvPr>
              <p:cNvSpPr/>
              <p:nvPr/>
            </p:nvSpPr>
            <p:spPr>
              <a:xfrm>
                <a:off x="5214960" y="2545920"/>
                <a:ext cx="673920" cy="9000"/>
              </a:xfrm>
              <a:custGeom>
                <a:avLst/>
                <a:gdLst>
                  <a:gd name="textAreaLeft" fmla="*/ 0 w 673920"/>
                  <a:gd name="textAreaRight" fmla="*/ 675000 w 673920"/>
                  <a:gd name="textAreaTop" fmla="*/ 0 h 9000"/>
                  <a:gd name="textAreaBottom" fmla="*/ 10080 h 9000"/>
                </a:gdLst>
                <a:ahLst/>
                <a:cxnLst/>
                <a:rect l="textAreaLeft" t="textAreaTop" r="textAreaRight" b="textAreaBottom"/>
                <a:pathLst>
                  <a:path w="1875" h="28">
                    <a:moveTo>
                      <a:pt x="938" y="28"/>
                    </a:moveTo>
                    <a:cubicBezTo>
                      <a:pt x="626" y="28"/>
                      <a:pt x="313" y="28"/>
                      <a:pt x="0" y="28"/>
                    </a:cubicBezTo>
                    <a:cubicBezTo>
                      <a:pt x="0" y="19"/>
                      <a:pt x="0" y="9"/>
                      <a:pt x="0" y="0"/>
                    </a:cubicBezTo>
                    <a:cubicBezTo>
                      <a:pt x="625" y="0"/>
                      <a:pt x="1250" y="0"/>
                      <a:pt x="1875" y="0"/>
                    </a:cubicBezTo>
                    <a:cubicBezTo>
                      <a:pt x="1875" y="9"/>
                      <a:pt x="1875" y="19"/>
                      <a:pt x="1875" y="28"/>
                    </a:cubicBezTo>
                    <a:cubicBezTo>
                      <a:pt x="1563" y="28"/>
                      <a:pt x="1251" y="28"/>
                      <a:pt x="938" y="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920" rIns="90000" bIns="-349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4" name="Freeform 553">
                <a:extLst>
                  <a:ext uri="{FF2B5EF4-FFF2-40B4-BE49-F238E27FC236}">
                    <a16:creationId xmlns:a16="http://schemas.microsoft.com/office/drawing/2014/main" id="{C12DD0DD-862A-E73E-7A0C-ECDEED6B63AE}"/>
                  </a:ext>
                </a:extLst>
              </p:cNvPr>
              <p:cNvSpPr/>
              <p:nvPr/>
            </p:nvSpPr>
            <p:spPr>
              <a:xfrm>
                <a:off x="5369400" y="2624040"/>
                <a:ext cx="205920" cy="112680"/>
              </a:xfrm>
              <a:custGeom>
                <a:avLst/>
                <a:gdLst>
                  <a:gd name="textAreaLeft" fmla="*/ 0 w 205920"/>
                  <a:gd name="textAreaRight" fmla="*/ 207000 w 205920"/>
                  <a:gd name="textAreaTop" fmla="*/ 0 h 112680"/>
                  <a:gd name="textAreaBottom" fmla="*/ 113760 h 112680"/>
                </a:gdLst>
                <a:ahLst/>
                <a:cxnLst/>
                <a:rect l="textAreaLeft" t="textAreaTop" r="textAreaRight" b="textAreaBottom"/>
                <a:pathLst>
                  <a:path w="575" h="316">
                    <a:moveTo>
                      <a:pt x="42" y="268"/>
                    </a:moveTo>
                    <a:cubicBezTo>
                      <a:pt x="40" y="278"/>
                      <a:pt x="36" y="294"/>
                      <a:pt x="36" y="298"/>
                    </a:cubicBezTo>
                    <a:cubicBezTo>
                      <a:pt x="36" y="310"/>
                      <a:pt x="44" y="316"/>
                      <a:pt x="56" y="316"/>
                    </a:cubicBezTo>
                    <a:cubicBezTo>
                      <a:pt x="64" y="316"/>
                      <a:pt x="76" y="312"/>
                      <a:pt x="82" y="298"/>
                    </a:cubicBezTo>
                    <a:cubicBezTo>
                      <a:pt x="82" y="296"/>
                      <a:pt x="90" y="262"/>
                      <a:pt x="94" y="246"/>
                    </a:cubicBezTo>
                    <a:cubicBezTo>
                      <a:pt x="99" y="225"/>
                      <a:pt x="105" y="204"/>
                      <a:pt x="110" y="183"/>
                    </a:cubicBezTo>
                    <a:cubicBezTo>
                      <a:pt x="114" y="167"/>
                      <a:pt x="118" y="153"/>
                      <a:pt x="122" y="135"/>
                    </a:cubicBezTo>
                    <a:cubicBezTo>
                      <a:pt x="124" y="123"/>
                      <a:pt x="130" y="103"/>
                      <a:pt x="132" y="101"/>
                    </a:cubicBezTo>
                    <a:cubicBezTo>
                      <a:pt x="142" y="79"/>
                      <a:pt x="180" y="16"/>
                      <a:pt x="246" y="16"/>
                    </a:cubicBezTo>
                    <a:cubicBezTo>
                      <a:pt x="278" y="16"/>
                      <a:pt x="284" y="41"/>
                      <a:pt x="284" y="65"/>
                    </a:cubicBezTo>
                    <a:cubicBezTo>
                      <a:pt x="284" y="81"/>
                      <a:pt x="278" y="101"/>
                      <a:pt x="274" y="123"/>
                    </a:cubicBezTo>
                    <a:cubicBezTo>
                      <a:pt x="267" y="150"/>
                      <a:pt x="261" y="177"/>
                      <a:pt x="254" y="204"/>
                    </a:cubicBezTo>
                    <a:cubicBezTo>
                      <a:pt x="249" y="222"/>
                      <a:pt x="245" y="239"/>
                      <a:pt x="240" y="256"/>
                    </a:cubicBezTo>
                    <a:cubicBezTo>
                      <a:pt x="236" y="270"/>
                      <a:pt x="230" y="294"/>
                      <a:pt x="230" y="298"/>
                    </a:cubicBezTo>
                    <a:cubicBezTo>
                      <a:pt x="230" y="310"/>
                      <a:pt x="240" y="316"/>
                      <a:pt x="250" y="316"/>
                    </a:cubicBezTo>
                    <a:cubicBezTo>
                      <a:pt x="272" y="316"/>
                      <a:pt x="276" y="300"/>
                      <a:pt x="282" y="276"/>
                    </a:cubicBezTo>
                    <a:cubicBezTo>
                      <a:pt x="292" y="238"/>
                      <a:pt x="318" y="135"/>
                      <a:pt x="324" y="109"/>
                    </a:cubicBezTo>
                    <a:cubicBezTo>
                      <a:pt x="326" y="99"/>
                      <a:pt x="364" y="16"/>
                      <a:pt x="440" y="16"/>
                    </a:cubicBezTo>
                    <a:cubicBezTo>
                      <a:pt x="470" y="16"/>
                      <a:pt x="478" y="39"/>
                      <a:pt x="478" y="65"/>
                    </a:cubicBezTo>
                    <a:cubicBezTo>
                      <a:pt x="478" y="105"/>
                      <a:pt x="448" y="185"/>
                      <a:pt x="434" y="220"/>
                    </a:cubicBezTo>
                    <a:cubicBezTo>
                      <a:pt x="428" y="238"/>
                      <a:pt x="426" y="246"/>
                      <a:pt x="426" y="260"/>
                    </a:cubicBezTo>
                    <a:cubicBezTo>
                      <a:pt x="426" y="292"/>
                      <a:pt x="450" y="316"/>
                      <a:pt x="484" y="316"/>
                    </a:cubicBezTo>
                    <a:cubicBezTo>
                      <a:pt x="549" y="316"/>
                      <a:pt x="575" y="214"/>
                      <a:pt x="575" y="208"/>
                    </a:cubicBezTo>
                    <a:cubicBezTo>
                      <a:pt x="575" y="202"/>
                      <a:pt x="567" y="202"/>
                      <a:pt x="565" y="202"/>
                    </a:cubicBezTo>
                    <a:cubicBezTo>
                      <a:pt x="559" y="202"/>
                      <a:pt x="559" y="204"/>
                      <a:pt x="555" y="214"/>
                    </a:cubicBezTo>
                    <a:cubicBezTo>
                      <a:pt x="545" y="252"/>
                      <a:pt x="523" y="302"/>
                      <a:pt x="484" y="302"/>
                    </a:cubicBezTo>
                    <a:cubicBezTo>
                      <a:pt x="472" y="302"/>
                      <a:pt x="468" y="294"/>
                      <a:pt x="468" y="278"/>
                    </a:cubicBezTo>
                    <a:cubicBezTo>
                      <a:pt x="468" y="260"/>
                      <a:pt x="474" y="244"/>
                      <a:pt x="480" y="228"/>
                    </a:cubicBezTo>
                    <a:cubicBezTo>
                      <a:pt x="493" y="193"/>
                      <a:pt x="523" y="115"/>
                      <a:pt x="523" y="75"/>
                    </a:cubicBezTo>
                    <a:cubicBezTo>
                      <a:pt x="523" y="30"/>
                      <a:pt x="494" y="0"/>
                      <a:pt x="442" y="0"/>
                    </a:cubicBezTo>
                    <a:cubicBezTo>
                      <a:pt x="389" y="0"/>
                      <a:pt x="354" y="31"/>
                      <a:pt x="328" y="67"/>
                    </a:cubicBezTo>
                    <a:cubicBezTo>
                      <a:pt x="328" y="59"/>
                      <a:pt x="326" y="35"/>
                      <a:pt x="306" y="18"/>
                    </a:cubicBezTo>
                    <a:cubicBezTo>
                      <a:pt x="288" y="4"/>
                      <a:pt x="266" y="0"/>
                      <a:pt x="248" y="0"/>
                    </a:cubicBezTo>
                    <a:cubicBezTo>
                      <a:pt x="184" y="0"/>
                      <a:pt x="150" y="45"/>
                      <a:pt x="138" y="61"/>
                    </a:cubicBezTo>
                    <a:cubicBezTo>
                      <a:pt x="134" y="22"/>
                      <a:pt x="106" y="0"/>
                      <a:pt x="74" y="0"/>
                    </a:cubicBezTo>
                    <a:cubicBezTo>
                      <a:pt x="42" y="0"/>
                      <a:pt x="28" y="28"/>
                      <a:pt x="22" y="39"/>
                    </a:cubicBezTo>
                    <a:cubicBezTo>
                      <a:pt x="10" y="65"/>
                      <a:pt x="0" y="105"/>
                      <a:pt x="0" y="107"/>
                    </a:cubicBezTo>
                    <a:cubicBezTo>
                      <a:pt x="0" y="115"/>
                      <a:pt x="6" y="112"/>
                      <a:pt x="8" y="115"/>
                    </a:cubicBezTo>
                    <a:cubicBezTo>
                      <a:pt x="16" y="115"/>
                      <a:pt x="16" y="115"/>
                      <a:pt x="20" y="99"/>
                    </a:cubicBezTo>
                    <a:cubicBezTo>
                      <a:pt x="32" y="49"/>
                      <a:pt x="46" y="16"/>
                      <a:pt x="72" y="16"/>
                    </a:cubicBezTo>
                    <a:cubicBezTo>
                      <a:pt x="82" y="16"/>
                      <a:pt x="94" y="22"/>
                      <a:pt x="94" y="47"/>
                    </a:cubicBezTo>
                    <a:cubicBezTo>
                      <a:pt x="94" y="63"/>
                      <a:pt x="92" y="69"/>
                      <a:pt x="82" y="107"/>
                    </a:cubicBezTo>
                    <a:cubicBezTo>
                      <a:pt x="69" y="161"/>
                      <a:pt x="56" y="214"/>
                      <a:pt x="42"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5" name="Freeform 554">
                <a:extLst>
                  <a:ext uri="{FF2B5EF4-FFF2-40B4-BE49-F238E27FC236}">
                    <a16:creationId xmlns:a16="http://schemas.microsoft.com/office/drawing/2014/main" id="{31B117D7-F40A-7C52-4BEF-451AEBFC6EE1}"/>
                  </a:ext>
                </a:extLst>
              </p:cNvPr>
              <p:cNvSpPr/>
              <p:nvPr/>
            </p:nvSpPr>
            <p:spPr>
              <a:xfrm>
                <a:off x="5591520" y="2653920"/>
                <a:ext cx="130680" cy="117720"/>
              </a:xfrm>
              <a:custGeom>
                <a:avLst/>
                <a:gdLst>
                  <a:gd name="textAreaLeft" fmla="*/ 0 w 130680"/>
                  <a:gd name="textAreaRight" fmla="*/ 131760 w 130680"/>
                  <a:gd name="textAreaTop" fmla="*/ 0 h 117720"/>
                  <a:gd name="textAreaBottom" fmla="*/ 118800 h 117720"/>
                </a:gdLst>
                <a:ahLst/>
                <a:cxnLst/>
                <a:rect l="textAreaLeft" t="textAreaTop" r="textAreaRight" b="textAreaBottom"/>
                <a:pathLst>
                  <a:path w="366" h="330">
                    <a:moveTo>
                      <a:pt x="218" y="36"/>
                    </a:moveTo>
                    <a:cubicBezTo>
                      <a:pt x="220" y="20"/>
                      <a:pt x="222" y="20"/>
                      <a:pt x="232" y="18"/>
                    </a:cubicBezTo>
                    <a:cubicBezTo>
                      <a:pt x="234" y="18"/>
                      <a:pt x="252" y="18"/>
                      <a:pt x="262" y="18"/>
                    </a:cubicBezTo>
                    <a:cubicBezTo>
                      <a:pt x="292" y="18"/>
                      <a:pt x="304" y="18"/>
                      <a:pt x="318" y="22"/>
                    </a:cubicBezTo>
                    <a:cubicBezTo>
                      <a:pt x="340" y="28"/>
                      <a:pt x="340" y="42"/>
                      <a:pt x="340" y="60"/>
                    </a:cubicBezTo>
                    <a:cubicBezTo>
                      <a:pt x="340" y="68"/>
                      <a:pt x="340" y="74"/>
                      <a:pt x="336" y="100"/>
                    </a:cubicBezTo>
                    <a:cubicBezTo>
                      <a:pt x="336" y="102"/>
                      <a:pt x="336" y="104"/>
                      <a:pt x="336" y="106"/>
                    </a:cubicBezTo>
                    <a:cubicBezTo>
                      <a:pt x="336" y="110"/>
                      <a:pt x="340" y="114"/>
                      <a:pt x="344" y="114"/>
                    </a:cubicBezTo>
                    <a:cubicBezTo>
                      <a:pt x="352" y="114"/>
                      <a:pt x="352" y="108"/>
                      <a:pt x="354" y="100"/>
                    </a:cubicBezTo>
                    <a:cubicBezTo>
                      <a:pt x="358" y="69"/>
                      <a:pt x="362" y="39"/>
                      <a:pt x="366" y="8"/>
                    </a:cubicBezTo>
                    <a:cubicBezTo>
                      <a:pt x="366" y="0"/>
                      <a:pt x="360" y="0"/>
                      <a:pt x="352" y="0"/>
                    </a:cubicBezTo>
                    <a:cubicBezTo>
                      <a:pt x="251" y="0"/>
                      <a:pt x="151" y="0"/>
                      <a:pt x="50" y="0"/>
                    </a:cubicBezTo>
                    <a:cubicBezTo>
                      <a:pt x="38" y="0"/>
                      <a:pt x="36" y="0"/>
                      <a:pt x="32" y="10"/>
                    </a:cubicBezTo>
                    <a:cubicBezTo>
                      <a:pt x="22" y="39"/>
                      <a:pt x="12" y="68"/>
                      <a:pt x="2" y="98"/>
                    </a:cubicBezTo>
                    <a:cubicBezTo>
                      <a:pt x="2" y="100"/>
                      <a:pt x="0" y="104"/>
                      <a:pt x="0" y="106"/>
                    </a:cubicBezTo>
                    <a:cubicBezTo>
                      <a:pt x="0" y="108"/>
                      <a:pt x="0" y="114"/>
                      <a:pt x="8" y="114"/>
                    </a:cubicBezTo>
                    <a:cubicBezTo>
                      <a:pt x="14" y="114"/>
                      <a:pt x="16" y="110"/>
                      <a:pt x="18" y="102"/>
                    </a:cubicBezTo>
                    <a:cubicBezTo>
                      <a:pt x="46" y="22"/>
                      <a:pt x="62" y="18"/>
                      <a:pt x="138" y="18"/>
                    </a:cubicBezTo>
                    <a:cubicBezTo>
                      <a:pt x="145" y="18"/>
                      <a:pt x="151" y="18"/>
                      <a:pt x="158" y="18"/>
                    </a:cubicBezTo>
                    <a:cubicBezTo>
                      <a:pt x="172" y="18"/>
                      <a:pt x="174" y="18"/>
                      <a:pt x="174" y="22"/>
                    </a:cubicBezTo>
                    <a:cubicBezTo>
                      <a:pt x="174" y="24"/>
                      <a:pt x="174" y="26"/>
                      <a:pt x="172" y="34"/>
                    </a:cubicBezTo>
                    <a:cubicBezTo>
                      <a:pt x="150" y="119"/>
                      <a:pt x="128" y="205"/>
                      <a:pt x="106" y="290"/>
                    </a:cubicBezTo>
                    <a:cubicBezTo>
                      <a:pt x="102" y="308"/>
                      <a:pt x="100" y="312"/>
                      <a:pt x="50" y="312"/>
                    </a:cubicBezTo>
                    <a:cubicBezTo>
                      <a:pt x="32" y="312"/>
                      <a:pt x="26" y="312"/>
                      <a:pt x="26" y="324"/>
                    </a:cubicBezTo>
                    <a:cubicBezTo>
                      <a:pt x="30" y="326"/>
                      <a:pt x="28" y="330"/>
                      <a:pt x="36" y="330"/>
                    </a:cubicBezTo>
                    <a:cubicBezTo>
                      <a:pt x="50" y="330"/>
                      <a:pt x="64" y="328"/>
                      <a:pt x="78" y="328"/>
                    </a:cubicBezTo>
                    <a:cubicBezTo>
                      <a:pt x="92" y="328"/>
                      <a:pt x="106" y="328"/>
                      <a:pt x="120" y="328"/>
                    </a:cubicBezTo>
                    <a:cubicBezTo>
                      <a:pt x="134" y="328"/>
                      <a:pt x="150" y="328"/>
                      <a:pt x="164" y="328"/>
                    </a:cubicBezTo>
                    <a:cubicBezTo>
                      <a:pt x="178" y="330"/>
                      <a:pt x="192" y="330"/>
                      <a:pt x="206" y="330"/>
                    </a:cubicBezTo>
                    <a:cubicBezTo>
                      <a:pt x="210" y="330"/>
                      <a:pt x="216" y="330"/>
                      <a:pt x="216" y="320"/>
                    </a:cubicBezTo>
                    <a:cubicBezTo>
                      <a:pt x="216" y="312"/>
                      <a:pt x="212" y="312"/>
                      <a:pt x="196" y="312"/>
                    </a:cubicBezTo>
                    <a:cubicBezTo>
                      <a:pt x="188" y="312"/>
                      <a:pt x="178" y="312"/>
                      <a:pt x="168" y="312"/>
                    </a:cubicBezTo>
                    <a:cubicBezTo>
                      <a:pt x="152" y="310"/>
                      <a:pt x="150" y="308"/>
                      <a:pt x="150" y="302"/>
                    </a:cubicBezTo>
                    <a:cubicBezTo>
                      <a:pt x="150" y="298"/>
                      <a:pt x="150" y="298"/>
                      <a:pt x="152" y="292"/>
                    </a:cubicBezTo>
                    <a:cubicBezTo>
                      <a:pt x="174" y="207"/>
                      <a:pt x="196" y="121"/>
                      <a:pt x="218"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6" name="Freeform 555">
                <a:extLst>
                  <a:ext uri="{FF2B5EF4-FFF2-40B4-BE49-F238E27FC236}">
                    <a16:creationId xmlns:a16="http://schemas.microsoft.com/office/drawing/2014/main" id="{6145E98D-07EA-6D93-4DB0-BF815A9E9C73}"/>
                  </a:ext>
                </a:extLst>
              </p:cNvPr>
              <p:cNvSpPr/>
              <p:nvPr/>
            </p:nvSpPr>
            <p:spPr>
              <a:xfrm>
                <a:off x="5245920" y="2837160"/>
                <a:ext cx="612720" cy="9000"/>
              </a:xfrm>
              <a:custGeom>
                <a:avLst/>
                <a:gdLst>
                  <a:gd name="textAreaLeft" fmla="*/ 0 w 612720"/>
                  <a:gd name="textAreaRight" fmla="*/ 613800 w 612720"/>
                  <a:gd name="textAreaTop" fmla="*/ 0 h 9000"/>
                  <a:gd name="textAreaBottom" fmla="*/ 10080 h 9000"/>
                </a:gdLst>
                <a:ahLst/>
                <a:cxnLst/>
                <a:rect l="textAreaLeft" t="textAreaTop" r="textAreaRight" b="textAreaBottom"/>
                <a:pathLst>
                  <a:path w="1705" h="28">
                    <a:moveTo>
                      <a:pt x="852" y="28"/>
                    </a:moveTo>
                    <a:cubicBezTo>
                      <a:pt x="568" y="28"/>
                      <a:pt x="284" y="28"/>
                      <a:pt x="0" y="28"/>
                    </a:cubicBezTo>
                    <a:cubicBezTo>
                      <a:pt x="0" y="19"/>
                      <a:pt x="0" y="9"/>
                      <a:pt x="0" y="0"/>
                    </a:cubicBezTo>
                    <a:cubicBezTo>
                      <a:pt x="568" y="0"/>
                      <a:pt x="1137" y="0"/>
                      <a:pt x="1705" y="0"/>
                    </a:cubicBezTo>
                    <a:cubicBezTo>
                      <a:pt x="1705" y="9"/>
                      <a:pt x="1705" y="19"/>
                      <a:pt x="1705" y="28"/>
                    </a:cubicBezTo>
                    <a:cubicBezTo>
                      <a:pt x="1421" y="28"/>
                      <a:pt x="1137" y="28"/>
                      <a:pt x="852" y="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920" rIns="90000" bIns="-349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7" name="Freeform 556">
                <a:extLst>
                  <a:ext uri="{FF2B5EF4-FFF2-40B4-BE49-F238E27FC236}">
                    <a16:creationId xmlns:a16="http://schemas.microsoft.com/office/drawing/2014/main" id="{09F02FCB-AB44-624F-E749-C28C8306E8C9}"/>
                  </a:ext>
                </a:extLst>
              </p:cNvPr>
              <p:cNvSpPr/>
              <p:nvPr/>
            </p:nvSpPr>
            <p:spPr>
              <a:xfrm>
                <a:off x="5258160" y="2910240"/>
                <a:ext cx="99360" cy="166320"/>
              </a:xfrm>
              <a:custGeom>
                <a:avLst/>
                <a:gdLst>
                  <a:gd name="textAreaLeft" fmla="*/ 0 w 99360"/>
                  <a:gd name="textAreaRight" fmla="*/ 100440 w 99360"/>
                  <a:gd name="textAreaTop" fmla="*/ 0 h 166320"/>
                  <a:gd name="textAreaBottom" fmla="*/ 167400 h 166320"/>
                </a:gdLst>
                <a:ahLst/>
                <a:cxnLst/>
                <a:rect l="textAreaLeft" t="textAreaTop" r="textAreaRight" b="textAreaBottom"/>
                <a:pathLst>
                  <a:path w="279" h="465">
                    <a:moveTo>
                      <a:pt x="54" y="412"/>
                    </a:moveTo>
                    <a:cubicBezTo>
                      <a:pt x="78" y="388"/>
                      <a:pt x="103" y="364"/>
                      <a:pt x="128" y="340"/>
                    </a:cubicBezTo>
                    <a:cubicBezTo>
                      <a:pt x="237" y="243"/>
                      <a:pt x="279" y="205"/>
                      <a:pt x="279" y="135"/>
                    </a:cubicBezTo>
                    <a:cubicBezTo>
                      <a:pt x="279" y="56"/>
                      <a:pt x="217" y="0"/>
                      <a:pt x="132" y="0"/>
                    </a:cubicBezTo>
                    <a:cubicBezTo>
                      <a:pt x="52" y="0"/>
                      <a:pt x="0" y="64"/>
                      <a:pt x="0" y="127"/>
                    </a:cubicBezTo>
                    <a:cubicBezTo>
                      <a:pt x="0" y="165"/>
                      <a:pt x="36" y="165"/>
                      <a:pt x="38" y="165"/>
                    </a:cubicBezTo>
                    <a:cubicBezTo>
                      <a:pt x="50" y="165"/>
                      <a:pt x="74" y="157"/>
                      <a:pt x="74" y="129"/>
                    </a:cubicBezTo>
                    <a:cubicBezTo>
                      <a:pt x="74" y="111"/>
                      <a:pt x="62" y="91"/>
                      <a:pt x="36" y="91"/>
                    </a:cubicBezTo>
                    <a:cubicBezTo>
                      <a:pt x="32" y="91"/>
                      <a:pt x="30" y="91"/>
                      <a:pt x="28" y="93"/>
                    </a:cubicBezTo>
                    <a:cubicBezTo>
                      <a:pt x="44" y="48"/>
                      <a:pt x="82" y="22"/>
                      <a:pt x="122" y="22"/>
                    </a:cubicBezTo>
                    <a:cubicBezTo>
                      <a:pt x="185" y="22"/>
                      <a:pt x="215" y="78"/>
                      <a:pt x="215" y="135"/>
                    </a:cubicBezTo>
                    <a:cubicBezTo>
                      <a:pt x="215" y="191"/>
                      <a:pt x="181" y="247"/>
                      <a:pt x="142" y="290"/>
                    </a:cubicBezTo>
                    <a:cubicBezTo>
                      <a:pt x="97" y="340"/>
                      <a:pt x="52" y="390"/>
                      <a:pt x="8" y="439"/>
                    </a:cubicBezTo>
                    <a:cubicBezTo>
                      <a:pt x="0" y="447"/>
                      <a:pt x="0" y="447"/>
                      <a:pt x="0" y="465"/>
                    </a:cubicBezTo>
                    <a:cubicBezTo>
                      <a:pt x="86" y="465"/>
                      <a:pt x="173" y="465"/>
                      <a:pt x="259" y="465"/>
                    </a:cubicBezTo>
                    <a:cubicBezTo>
                      <a:pt x="266" y="425"/>
                      <a:pt x="273" y="384"/>
                      <a:pt x="279" y="344"/>
                    </a:cubicBezTo>
                    <a:cubicBezTo>
                      <a:pt x="273" y="344"/>
                      <a:pt x="267" y="344"/>
                      <a:pt x="261" y="344"/>
                    </a:cubicBezTo>
                    <a:cubicBezTo>
                      <a:pt x="259" y="364"/>
                      <a:pt x="253" y="396"/>
                      <a:pt x="247" y="406"/>
                    </a:cubicBezTo>
                    <a:cubicBezTo>
                      <a:pt x="241" y="412"/>
                      <a:pt x="195" y="412"/>
                      <a:pt x="179" y="412"/>
                    </a:cubicBezTo>
                    <a:cubicBezTo>
                      <a:pt x="138" y="412"/>
                      <a:pt x="96" y="412"/>
                      <a:pt x="54" y="4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8" name="Freeform 557">
                <a:extLst>
                  <a:ext uri="{FF2B5EF4-FFF2-40B4-BE49-F238E27FC236}">
                    <a16:creationId xmlns:a16="http://schemas.microsoft.com/office/drawing/2014/main" id="{2AFEFEEF-931E-2BAE-D5D0-47CE97195604}"/>
                  </a:ext>
                </a:extLst>
              </p:cNvPr>
              <p:cNvSpPr/>
              <p:nvPr/>
            </p:nvSpPr>
            <p:spPr>
              <a:xfrm>
                <a:off x="5385240" y="2903040"/>
                <a:ext cx="114120" cy="176400"/>
              </a:xfrm>
              <a:custGeom>
                <a:avLst/>
                <a:gdLst>
                  <a:gd name="textAreaLeft" fmla="*/ 0 w 114120"/>
                  <a:gd name="textAreaRight" fmla="*/ 115200 w 114120"/>
                  <a:gd name="textAreaTop" fmla="*/ 0 h 176400"/>
                  <a:gd name="textAreaBottom" fmla="*/ 177480 h 176400"/>
                </a:gdLst>
                <a:ahLst/>
                <a:cxnLst/>
                <a:rect l="textAreaLeft" t="textAreaTop" r="textAreaRight" b="textAreaBottom"/>
                <a:pathLst>
                  <a:path w="320" h="493">
                    <a:moveTo>
                      <a:pt x="164" y="8"/>
                    </a:moveTo>
                    <a:cubicBezTo>
                      <a:pt x="161" y="5"/>
                      <a:pt x="164" y="0"/>
                      <a:pt x="154" y="0"/>
                    </a:cubicBezTo>
                    <a:cubicBezTo>
                      <a:pt x="138" y="0"/>
                      <a:pt x="88" y="6"/>
                      <a:pt x="68" y="8"/>
                    </a:cubicBezTo>
                    <a:cubicBezTo>
                      <a:pt x="64" y="8"/>
                      <a:pt x="56" y="8"/>
                      <a:pt x="56" y="22"/>
                    </a:cubicBezTo>
                    <a:cubicBezTo>
                      <a:pt x="56" y="30"/>
                      <a:pt x="62" y="30"/>
                      <a:pt x="72" y="30"/>
                    </a:cubicBezTo>
                    <a:cubicBezTo>
                      <a:pt x="106" y="30"/>
                      <a:pt x="108" y="34"/>
                      <a:pt x="108" y="42"/>
                    </a:cubicBezTo>
                    <a:cubicBezTo>
                      <a:pt x="107" y="46"/>
                      <a:pt x="107" y="51"/>
                      <a:pt x="106" y="56"/>
                    </a:cubicBezTo>
                    <a:cubicBezTo>
                      <a:pt x="72" y="190"/>
                      <a:pt x="38" y="324"/>
                      <a:pt x="4" y="457"/>
                    </a:cubicBezTo>
                    <a:cubicBezTo>
                      <a:pt x="0" y="467"/>
                      <a:pt x="0" y="469"/>
                      <a:pt x="0" y="473"/>
                    </a:cubicBezTo>
                    <a:cubicBezTo>
                      <a:pt x="0" y="489"/>
                      <a:pt x="14" y="493"/>
                      <a:pt x="22" y="493"/>
                    </a:cubicBezTo>
                    <a:cubicBezTo>
                      <a:pt x="30" y="493"/>
                      <a:pt x="40" y="487"/>
                      <a:pt x="46" y="477"/>
                    </a:cubicBezTo>
                    <a:cubicBezTo>
                      <a:pt x="48" y="471"/>
                      <a:pt x="80" y="342"/>
                      <a:pt x="84" y="324"/>
                    </a:cubicBezTo>
                    <a:cubicBezTo>
                      <a:pt x="108" y="328"/>
                      <a:pt x="166" y="338"/>
                      <a:pt x="166" y="384"/>
                    </a:cubicBezTo>
                    <a:cubicBezTo>
                      <a:pt x="166" y="390"/>
                      <a:pt x="166" y="392"/>
                      <a:pt x="164" y="400"/>
                    </a:cubicBezTo>
                    <a:cubicBezTo>
                      <a:pt x="162" y="408"/>
                      <a:pt x="160" y="416"/>
                      <a:pt x="160" y="424"/>
                    </a:cubicBezTo>
                    <a:cubicBezTo>
                      <a:pt x="160" y="465"/>
                      <a:pt x="190" y="493"/>
                      <a:pt x="226" y="493"/>
                    </a:cubicBezTo>
                    <a:cubicBezTo>
                      <a:pt x="246" y="493"/>
                      <a:pt x="266" y="481"/>
                      <a:pt x="282" y="455"/>
                    </a:cubicBezTo>
                    <a:cubicBezTo>
                      <a:pt x="298" y="426"/>
                      <a:pt x="298" y="409"/>
                      <a:pt x="306" y="386"/>
                    </a:cubicBezTo>
                    <a:cubicBezTo>
                      <a:pt x="306" y="378"/>
                      <a:pt x="300" y="378"/>
                      <a:pt x="298" y="378"/>
                    </a:cubicBezTo>
                    <a:cubicBezTo>
                      <a:pt x="290" y="378"/>
                      <a:pt x="290" y="382"/>
                      <a:pt x="288" y="390"/>
                    </a:cubicBezTo>
                    <a:cubicBezTo>
                      <a:pt x="274" y="441"/>
                      <a:pt x="258" y="477"/>
                      <a:pt x="228" y="477"/>
                    </a:cubicBezTo>
                    <a:cubicBezTo>
                      <a:pt x="214" y="477"/>
                      <a:pt x="204" y="469"/>
                      <a:pt x="204" y="443"/>
                    </a:cubicBezTo>
                    <a:cubicBezTo>
                      <a:pt x="204" y="434"/>
                      <a:pt x="208" y="416"/>
                      <a:pt x="210" y="406"/>
                    </a:cubicBezTo>
                    <a:cubicBezTo>
                      <a:pt x="212" y="394"/>
                      <a:pt x="212" y="390"/>
                      <a:pt x="212" y="384"/>
                    </a:cubicBezTo>
                    <a:cubicBezTo>
                      <a:pt x="212" y="338"/>
                      <a:pt x="168" y="318"/>
                      <a:pt x="110" y="310"/>
                    </a:cubicBezTo>
                    <a:cubicBezTo>
                      <a:pt x="130" y="298"/>
                      <a:pt x="154" y="276"/>
                      <a:pt x="170" y="259"/>
                    </a:cubicBezTo>
                    <a:cubicBezTo>
                      <a:pt x="204" y="221"/>
                      <a:pt x="236" y="191"/>
                      <a:pt x="270" y="191"/>
                    </a:cubicBezTo>
                    <a:cubicBezTo>
                      <a:pt x="274" y="191"/>
                      <a:pt x="274" y="191"/>
                      <a:pt x="276" y="193"/>
                    </a:cubicBezTo>
                    <a:cubicBezTo>
                      <a:pt x="284" y="193"/>
                      <a:pt x="286" y="193"/>
                      <a:pt x="290" y="199"/>
                    </a:cubicBezTo>
                    <a:cubicBezTo>
                      <a:pt x="292" y="199"/>
                      <a:pt x="292" y="199"/>
                      <a:pt x="294" y="201"/>
                    </a:cubicBezTo>
                    <a:cubicBezTo>
                      <a:pt x="260" y="203"/>
                      <a:pt x="254" y="231"/>
                      <a:pt x="254" y="239"/>
                    </a:cubicBezTo>
                    <a:cubicBezTo>
                      <a:pt x="254" y="251"/>
                      <a:pt x="262" y="263"/>
                      <a:pt x="280" y="263"/>
                    </a:cubicBezTo>
                    <a:cubicBezTo>
                      <a:pt x="298" y="263"/>
                      <a:pt x="320" y="247"/>
                      <a:pt x="320" y="221"/>
                    </a:cubicBezTo>
                    <a:cubicBezTo>
                      <a:pt x="320" y="199"/>
                      <a:pt x="302" y="177"/>
                      <a:pt x="272" y="177"/>
                    </a:cubicBezTo>
                    <a:cubicBezTo>
                      <a:pt x="252" y="177"/>
                      <a:pt x="220" y="181"/>
                      <a:pt x="168" y="239"/>
                    </a:cubicBezTo>
                    <a:cubicBezTo>
                      <a:pt x="144" y="265"/>
                      <a:pt x="118" y="292"/>
                      <a:pt x="90" y="302"/>
                    </a:cubicBezTo>
                    <a:cubicBezTo>
                      <a:pt x="115" y="204"/>
                      <a:pt x="139" y="106"/>
                      <a:pt x="164" y="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9" name="Freeform 558">
                <a:extLst>
                  <a:ext uri="{FF2B5EF4-FFF2-40B4-BE49-F238E27FC236}">
                    <a16:creationId xmlns:a16="http://schemas.microsoft.com/office/drawing/2014/main" id="{FABA3181-09B7-9519-10A0-0ABE99DB9F91}"/>
                  </a:ext>
                </a:extLst>
              </p:cNvPr>
              <p:cNvSpPr/>
              <p:nvPr/>
            </p:nvSpPr>
            <p:spPr>
              <a:xfrm>
                <a:off x="5516280" y="2995560"/>
                <a:ext cx="133920" cy="119160"/>
              </a:xfrm>
              <a:custGeom>
                <a:avLst/>
                <a:gdLst>
                  <a:gd name="textAreaLeft" fmla="*/ 0 w 133920"/>
                  <a:gd name="textAreaRight" fmla="*/ 135000 w 133920"/>
                  <a:gd name="textAreaTop" fmla="*/ 0 h 119160"/>
                  <a:gd name="textAreaBottom" fmla="*/ 120240 h 119160"/>
                </a:gdLst>
                <a:ahLst/>
                <a:cxnLst/>
                <a:rect l="textAreaLeft" t="textAreaTop" r="textAreaRight" b="textAreaBottom"/>
                <a:pathLst>
                  <a:path w="375" h="334">
                    <a:moveTo>
                      <a:pt x="58" y="294"/>
                    </a:moveTo>
                    <a:cubicBezTo>
                      <a:pt x="52" y="312"/>
                      <a:pt x="52" y="316"/>
                      <a:pt x="14" y="316"/>
                    </a:cubicBezTo>
                    <a:cubicBezTo>
                      <a:pt x="6" y="316"/>
                      <a:pt x="0" y="316"/>
                      <a:pt x="0" y="326"/>
                    </a:cubicBezTo>
                    <a:cubicBezTo>
                      <a:pt x="0" y="334"/>
                      <a:pt x="6" y="334"/>
                      <a:pt x="14" y="334"/>
                    </a:cubicBezTo>
                    <a:cubicBezTo>
                      <a:pt x="77" y="334"/>
                      <a:pt x="140" y="334"/>
                      <a:pt x="203" y="334"/>
                    </a:cubicBezTo>
                    <a:cubicBezTo>
                      <a:pt x="285" y="334"/>
                      <a:pt x="349" y="276"/>
                      <a:pt x="349" y="228"/>
                    </a:cubicBezTo>
                    <a:cubicBezTo>
                      <a:pt x="349" y="192"/>
                      <a:pt x="317" y="163"/>
                      <a:pt x="265" y="159"/>
                    </a:cubicBezTo>
                    <a:cubicBezTo>
                      <a:pt x="325" y="147"/>
                      <a:pt x="375" y="111"/>
                      <a:pt x="375" y="69"/>
                    </a:cubicBezTo>
                    <a:cubicBezTo>
                      <a:pt x="375" y="31"/>
                      <a:pt x="337" y="0"/>
                      <a:pt x="273" y="0"/>
                    </a:cubicBezTo>
                    <a:cubicBezTo>
                      <a:pt x="213" y="0"/>
                      <a:pt x="153" y="0"/>
                      <a:pt x="93" y="0"/>
                    </a:cubicBezTo>
                    <a:cubicBezTo>
                      <a:pt x="85" y="0"/>
                      <a:pt x="78" y="0"/>
                      <a:pt x="78" y="10"/>
                    </a:cubicBezTo>
                    <a:cubicBezTo>
                      <a:pt x="78" y="17"/>
                      <a:pt x="83" y="17"/>
                      <a:pt x="93" y="17"/>
                    </a:cubicBezTo>
                    <a:cubicBezTo>
                      <a:pt x="95" y="17"/>
                      <a:pt x="103" y="17"/>
                      <a:pt x="113" y="17"/>
                    </a:cubicBezTo>
                    <a:cubicBezTo>
                      <a:pt x="123" y="17"/>
                      <a:pt x="123" y="19"/>
                      <a:pt x="123" y="23"/>
                    </a:cubicBezTo>
                    <a:cubicBezTo>
                      <a:pt x="123" y="25"/>
                      <a:pt x="123" y="27"/>
                      <a:pt x="121" y="35"/>
                    </a:cubicBezTo>
                    <a:cubicBezTo>
                      <a:pt x="100" y="122"/>
                      <a:pt x="79" y="208"/>
                      <a:pt x="58" y="294"/>
                    </a:cubicBezTo>
                    <a:moveTo>
                      <a:pt x="135" y="153"/>
                    </a:moveTo>
                    <a:cubicBezTo>
                      <a:pt x="145" y="113"/>
                      <a:pt x="155" y="73"/>
                      <a:pt x="165" y="33"/>
                    </a:cubicBezTo>
                    <a:cubicBezTo>
                      <a:pt x="169" y="17"/>
                      <a:pt x="169" y="17"/>
                      <a:pt x="191" y="17"/>
                    </a:cubicBezTo>
                    <a:cubicBezTo>
                      <a:pt x="216" y="17"/>
                      <a:pt x="241" y="17"/>
                      <a:pt x="265" y="17"/>
                    </a:cubicBezTo>
                    <a:cubicBezTo>
                      <a:pt x="315" y="17"/>
                      <a:pt x="327" y="49"/>
                      <a:pt x="327" y="67"/>
                    </a:cubicBezTo>
                    <a:cubicBezTo>
                      <a:pt x="327" y="107"/>
                      <a:pt x="281" y="153"/>
                      <a:pt x="215" y="153"/>
                    </a:cubicBezTo>
                    <a:cubicBezTo>
                      <a:pt x="189" y="153"/>
                      <a:pt x="162" y="153"/>
                      <a:pt x="135" y="153"/>
                    </a:cubicBezTo>
                    <a:moveTo>
                      <a:pt x="111" y="316"/>
                    </a:moveTo>
                    <a:cubicBezTo>
                      <a:pt x="97" y="316"/>
                      <a:pt x="95" y="314"/>
                      <a:pt x="95" y="310"/>
                    </a:cubicBezTo>
                    <a:cubicBezTo>
                      <a:pt x="96" y="306"/>
                      <a:pt x="95" y="308"/>
                      <a:pt x="97" y="300"/>
                    </a:cubicBezTo>
                    <a:cubicBezTo>
                      <a:pt x="109" y="255"/>
                      <a:pt x="120" y="211"/>
                      <a:pt x="131" y="167"/>
                    </a:cubicBezTo>
                    <a:cubicBezTo>
                      <a:pt x="166" y="167"/>
                      <a:pt x="201" y="167"/>
                      <a:pt x="235" y="167"/>
                    </a:cubicBezTo>
                    <a:cubicBezTo>
                      <a:pt x="281" y="167"/>
                      <a:pt x="299" y="196"/>
                      <a:pt x="299" y="224"/>
                    </a:cubicBezTo>
                    <a:cubicBezTo>
                      <a:pt x="299" y="274"/>
                      <a:pt x="249" y="316"/>
                      <a:pt x="191" y="316"/>
                    </a:cubicBezTo>
                    <a:cubicBezTo>
                      <a:pt x="165" y="316"/>
                      <a:pt x="138" y="316"/>
                      <a:pt x="111" y="31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0" name="Freeform 559">
                <a:extLst>
                  <a:ext uri="{FF2B5EF4-FFF2-40B4-BE49-F238E27FC236}">
                    <a16:creationId xmlns:a16="http://schemas.microsoft.com/office/drawing/2014/main" id="{F6F012F8-50FB-B665-BD65-52602A7AEC19}"/>
                  </a:ext>
                </a:extLst>
              </p:cNvPr>
              <p:cNvSpPr/>
              <p:nvPr/>
            </p:nvSpPr>
            <p:spPr>
              <a:xfrm>
                <a:off x="5682960" y="2907360"/>
                <a:ext cx="170640" cy="169200"/>
              </a:xfrm>
              <a:custGeom>
                <a:avLst/>
                <a:gdLst>
                  <a:gd name="textAreaLeft" fmla="*/ 0 w 170640"/>
                  <a:gd name="textAreaRight" fmla="*/ 171720 w 170640"/>
                  <a:gd name="textAreaTop" fmla="*/ 0 h 169200"/>
                  <a:gd name="textAreaBottom" fmla="*/ 170280 h 169200"/>
                </a:gdLst>
                <a:ahLst/>
                <a:cxnLst/>
                <a:rect l="textAreaLeft" t="textAreaTop" r="textAreaRight" b="textAreaBottom"/>
                <a:pathLst>
                  <a:path w="477" h="473">
                    <a:moveTo>
                      <a:pt x="283" y="50"/>
                    </a:moveTo>
                    <a:cubicBezTo>
                      <a:pt x="287" y="30"/>
                      <a:pt x="289" y="26"/>
                      <a:pt x="299" y="24"/>
                    </a:cubicBezTo>
                    <a:cubicBezTo>
                      <a:pt x="305" y="22"/>
                      <a:pt x="327" y="22"/>
                      <a:pt x="343" y="22"/>
                    </a:cubicBezTo>
                    <a:cubicBezTo>
                      <a:pt x="413" y="22"/>
                      <a:pt x="445" y="24"/>
                      <a:pt x="445" y="80"/>
                    </a:cubicBezTo>
                    <a:cubicBezTo>
                      <a:pt x="445" y="89"/>
                      <a:pt x="443" y="117"/>
                      <a:pt x="439" y="135"/>
                    </a:cubicBezTo>
                    <a:cubicBezTo>
                      <a:pt x="439" y="137"/>
                      <a:pt x="437" y="147"/>
                      <a:pt x="437" y="149"/>
                    </a:cubicBezTo>
                    <a:cubicBezTo>
                      <a:pt x="437" y="153"/>
                      <a:pt x="439" y="157"/>
                      <a:pt x="445" y="157"/>
                    </a:cubicBezTo>
                    <a:cubicBezTo>
                      <a:pt x="453" y="157"/>
                      <a:pt x="455" y="151"/>
                      <a:pt x="457" y="141"/>
                    </a:cubicBezTo>
                    <a:cubicBezTo>
                      <a:pt x="463" y="101"/>
                      <a:pt x="469" y="60"/>
                      <a:pt x="475" y="20"/>
                    </a:cubicBezTo>
                    <a:cubicBezTo>
                      <a:pt x="477" y="18"/>
                      <a:pt x="477" y="10"/>
                      <a:pt x="477" y="8"/>
                    </a:cubicBezTo>
                    <a:cubicBezTo>
                      <a:pt x="477" y="0"/>
                      <a:pt x="469" y="0"/>
                      <a:pt x="457" y="0"/>
                    </a:cubicBezTo>
                    <a:cubicBezTo>
                      <a:pt x="327" y="0"/>
                      <a:pt x="198" y="0"/>
                      <a:pt x="68" y="0"/>
                    </a:cubicBezTo>
                    <a:cubicBezTo>
                      <a:pt x="52" y="0"/>
                      <a:pt x="52" y="2"/>
                      <a:pt x="46" y="14"/>
                    </a:cubicBezTo>
                    <a:cubicBezTo>
                      <a:pt x="32" y="55"/>
                      <a:pt x="18" y="96"/>
                      <a:pt x="4" y="137"/>
                    </a:cubicBezTo>
                    <a:cubicBezTo>
                      <a:pt x="4" y="139"/>
                      <a:pt x="1" y="145"/>
                      <a:pt x="0" y="149"/>
                    </a:cubicBezTo>
                    <a:cubicBezTo>
                      <a:pt x="0" y="153"/>
                      <a:pt x="4" y="157"/>
                      <a:pt x="8" y="157"/>
                    </a:cubicBezTo>
                    <a:cubicBezTo>
                      <a:pt x="16" y="157"/>
                      <a:pt x="16" y="153"/>
                      <a:pt x="20" y="143"/>
                    </a:cubicBezTo>
                    <a:cubicBezTo>
                      <a:pt x="58" y="34"/>
                      <a:pt x="76" y="22"/>
                      <a:pt x="180" y="22"/>
                    </a:cubicBezTo>
                    <a:cubicBezTo>
                      <a:pt x="189" y="22"/>
                      <a:pt x="198" y="22"/>
                      <a:pt x="208" y="22"/>
                    </a:cubicBezTo>
                    <a:cubicBezTo>
                      <a:pt x="228" y="22"/>
                      <a:pt x="228" y="24"/>
                      <a:pt x="228" y="30"/>
                    </a:cubicBezTo>
                    <a:cubicBezTo>
                      <a:pt x="228" y="34"/>
                      <a:pt x="226" y="44"/>
                      <a:pt x="224" y="46"/>
                    </a:cubicBezTo>
                    <a:cubicBezTo>
                      <a:pt x="192" y="170"/>
                      <a:pt x="161" y="294"/>
                      <a:pt x="130" y="418"/>
                    </a:cubicBezTo>
                    <a:cubicBezTo>
                      <a:pt x="124" y="443"/>
                      <a:pt x="122" y="451"/>
                      <a:pt x="48" y="451"/>
                    </a:cubicBezTo>
                    <a:cubicBezTo>
                      <a:pt x="22" y="451"/>
                      <a:pt x="18" y="451"/>
                      <a:pt x="18" y="465"/>
                    </a:cubicBezTo>
                    <a:cubicBezTo>
                      <a:pt x="18" y="473"/>
                      <a:pt x="26" y="473"/>
                      <a:pt x="30" y="473"/>
                    </a:cubicBezTo>
                    <a:cubicBezTo>
                      <a:pt x="48" y="473"/>
                      <a:pt x="68" y="471"/>
                      <a:pt x="88" y="471"/>
                    </a:cubicBezTo>
                    <a:cubicBezTo>
                      <a:pt x="106" y="471"/>
                      <a:pt x="127" y="471"/>
                      <a:pt x="146" y="471"/>
                    </a:cubicBezTo>
                    <a:cubicBezTo>
                      <a:pt x="165" y="471"/>
                      <a:pt x="186" y="471"/>
                      <a:pt x="206" y="471"/>
                    </a:cubicBezTo>
                    <a:cubicBezTo>
                      <a:pt x="226" y="471"/>
                      <a:pt x="246" y="473"/>
                      <a:pt x="266" y="473"/>
                    </a:cubicBezTo>
                    <a:cubicBezTo>
                      <a:pt x="273" y="473"/>
                      <a:pt x="281" y="473"/>
                      <a:pt x="281" y="459"/>
                    </a:cubicBezTo>
                    <a:cubicBezTo>
                      <a:pt x="281" y="451"/>
                      <a:pt x="275" y="451"/>
                      <a:pt x="258" y="451"/>
                    </a:cubicBezTo>
                    <a:cubicBezTo>
                      <a:pt x="240" y="451"/>
                      <a:pt x="232" y="451"/>
                      <a:pt x="212" y="449"/>
                    </a:cubicBezTo>
                    <a:cubicBezTo>
                      <a:pt x="192" y="447"/>
                      <a:pt x="186" y="445"/>
                      <a:pt x="186" y="435"/>
                    </a:cubicBezTo>
                    <a:cubicBezTo>
                      <a:pt x="186" y="433"/>
                      <a:pt x="186" y="429"/>
                      <a:pt x="190" y="420"/>
                    </a:cubicBezTo>
                    <a:cubicBezTo>
                      <a:pt x="221" y="296"/>
                      <a:pt x="252" y="173"/>
                      <a:pt x="283" y="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61" name="Straight Connector 560">
            <a:extLst>
              <a:ext uri="{FF2B5EF4-FFF2-40B4-BE49-F238E27FC236}">
                <a16:creationId xmlns:a16="http://schemas.microsoft.com/office/drawing/2014/main" id="{7C5B202F-7AAB-02F8-B252-7F38DFFCD9F2}"/>
              </a:ext>
            </a:extLst>
          </p:cNvPr>
          <p:cNvSpPr/>
          <p:nvPr/>
        </p:nvSpPr>
        <p:spPr>
          <a:xfrm flipV="1">
            <a:off x="6896210" y="1688794"/>
            <a:ext cx="1584720" cy="649440"/>
          </a:xfrm>
          <a:prstGeom prst="line">
            <a:avLst/>
          </a:prstGeom>
          <a:ln w="36720">
            <a:solidFill>
              <a:srgbClr val="FF4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2400" b="0" strike="noStrike" spc="-1">
              <a:solidFill>
                <a:srgbClr val="000000"/>
              </a:solidFill>
              <a:latin typeface="Arial"/>
              <a:ea typeface="DejaVu Sans"/>
            </a:endParaRPr>
          </a:p>
        </p:txBody>
      </p:sp>
      <p:sp>
        <p:nvSpPr>
          <p:cNvPr id="562" name="Straight Connector 561">
            <a:extLst>
              <a:ext uri="{FF2B5EF4-FFF2-40B4-BE49-F238E27FC236}">
                <a16:creationId xmlns:a16="http://schemas.microsoft.com/office/drawing/2014/main" id="{244CA8FA-33F8-6E2B-02DF-2ABFC5A22543}"/>
              </a:ext>
            </a:extLst>
          </p:cNvPr>
          <p:cNvSpPr/>
          <p:nvPr/>
        </p:nvSpPr>
        <p:spPr>
          <a:xfrm flipH="1" flipV="1">
            <a:off x="6896210" y="1688794"/>
            <a:ext cx="1584720" cy="649440"/>
          </a:xfrm>
          <a:prstGeom prst="line">
            <a:avLst/>
          </a:prstGeom>
          <a:ln w="36720">
            <a:solidFill>
              <a:srgbClr val="FF4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2400" b="0" strike="noStrike" spc="-1">
              <a:solidFill>
                <a:srgbClr val="000000"/>
              </a:solidFill>
              <a:latin typeface="Arial"/>
              <a:ea typeface="DejaVu Sans"/>
            </a:endParaRPr>
          </a:p>
        </p:txBody>
      </p:sp>
      <p:sp>
        <p:nvSpPr>
          <p:cNvPr id="563" name="Rectangle 562">
            <a:extLst>
              <a:ext uri="{FF2B5EF4-FFF2-40B4-BE49-F238E27FC236}">
                <a16:creationId xmlns:a16="http://schemas.microsoft.com/office/drawing/2014/main" id="{F8ABEA56-9BBD-E8C5-E7D1-0E5B5F35DB40}"/>
              </a:ext>
            </a:extLst>
          </p:cNvPr>
          <p:cNvSpPr/>
          <p:nvPr/>
        </p:nvSpPr>
        <p:spPr>
          <a:xfrm>
            <a:off x="7217510" y="1329154"/>
            <a:ext cx="1696320" cy="315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600" b="0" strike="noStrike" spc="-1" dirty="0">
                <a:solidFill>
                  <a:srgbClr val="FF4000"/>
                </a:solidFill>
                <a:latin typeface="Arial"/>
                <a:ea typeface="DejaVu Sans"/>
              </a:rPr>
              <a:t>negligible</a:t>
            </a:r>
            <a:endParaRPr lang="en-US" sz="1600" b="0" strike="noStrike" spc="-1" dirty="0">
              <a:solidFill>
                <a:srgbClr val="000000"/>
              </a:solidFill>
              <a:latin typeface="Arial"/>
            </a:endParaRPr>
          </a:p>
        </p:txBody>
      </p:sp>
      <p:sp>
        <p:nvSpPr>
          <p:cNvPr id="564" name="Straight Connector 563">
            <a:extLst>
              <a:ext uri="{FF2B5EF4-FFF2-40B4-BE49-F238E27FC236}">
                <a16:creationId xmlns:a16="http://schemas.microsoft.com/office/drawing/2014/main" id="{708C28D3-CF12-899C-E4BF-A916184C6BA7}"/>
              </a:ext>
            </a:extLst>
          </p:cNvPr>
          <p:cNvSpPr/>
          <p:nvPr/>
        </p:nvSpPr>
        <p:spPr>
          <a:xfrm flipH="1" flipV="1">
            <a:off x="9511250" y="2312314"/>
            <a:ext cx="365632" cy="24732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sp>
        <p:nvSpPr>
          <p:cNvPr id="565" name="Rectangle 564">
            <a:extLst>
              <a:ext uri="{FF2B5EF4-FFF2-40B4-BE49-F238E27FC236}">
                <a16:creationId xmlns:a16="http://schemas.microsoft.com/office/drawing/2014/main" id="{A9C556AA-B507-35E2-70A3-8C3565AEDA70}"/>
              </a:ext>
            </a:extLst>
          </p:cNvPr>
          <p:cNvSpPr/>
          <p:nvPr/>
        </p:nvSpPr>
        <p:spPr>
          <a:xfrm>
            <a:off x="2785628" y="6256746"/>
            <a:ext cx="6590776" cy="641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050" spc="-1" dirty="0">
                <a:solidFill>
                  <a:srgbClr val="000000"/>
                </a:solidFill>
                <a:latin typeface="Arial"/>
              </a:rPr>
              <a:t>* </a:t>
            </a:r>
            <a:r>
              <a:rPr lang="en-US" sz="1050" b="0" strike="noStrike" spc="-1" dirty="0">
                <a:solidFill>
                  <a:srgbClr val="000000"/>
                </a:solidFill>
                <a:latin typeface="Arial"/>
              </a:rPr>
              <a:t>Biondo, Elliott, Vladimir </a:t>
            </a:r>
            <a:r>
              <a:rPr lang="en-US" sz="1050" b="0" strike="noStrike" spc="-1" dirty="0" err="1">
                <a:solidFill>
                  <a:srgbClr val="000000"/>
                </a:solidFill>
                <a:latin typeface="Arial"/>
              </a:rPr>
              <a:t>Sobes</a:t>
            </a:r>
            <a:r>
              <a:rPr lang="en-US" sz="1050" b="0" strike="noStrike" spc="-1" dirty="0">
                <a:solidFill>
                  <a:srgbClr val="000000"/>
                </a:solidFill>
                <a:latin typeface="Arial"/>
              </a:rPr>
              <a:t>, Andrew Holcomb, Steven Hamilton, and Thomas Evans. “Algorithm for Free Gas Elastic Scattering without Rejection Sampling.” Raleigh, NC, 2021.</a:t>
            </a:r>
          </a:p>
          <a:p>
            <a:pPr>
              <a:lnSpc>
                <a:spcPct val="100000"/>
              </a:lnSpc>
            </a:pPr>
            <a:endParaRPr lang="en-US" sz="1800" b="0" strike="noStrike" spc="-1" dirty="0">
              <a:solidFill>
                <a:srgbClr val="000000"/>
              </a:solidFill>
              <a:latin typeface="Arial"/>
            </a:endParaRPr>
          </a:p>
        </p:txBody>
      </p:sp>
      <p:sp>
        <p:nvSpPr>
          <p:cNvPr id="566" name="Rectangle 565">
            <a:extLst>
              <a:ext uri="{FF2B5EF4-FFF2-40B4-BE49-F238E27FC236}">
                <a16:creationId xmlns:a16="http://schemas.microsoft.com/office/drawing/2014/main" id="{A084A2FF-2C16-69C1-A3F1-67DDDF7362D0}"/>
              </a:ext>
            </a:extLst>
          </p:cNvPr>
          <p:cNvSpPr/>
          <p:nvPr/>
        </p:nvSpPr>
        <p:spPr>
          <a:xfrm>
            <a:off x="9058216" y="2545594"/>
            <a:ext cx="2639520" cy="768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600" b="0" strike="noStrike" spc="-1" dirty="0">
                <a:solidFill>
                  <a:srgbClr val="000000"/>
                </a:solidFill>
                <a:latin typeface="Arial"/>
                <a:ea typeface="DejaVu Sans"/>
              </a:rPr>
              <a:t>Zero kelvin elastic cross section</a:t>
            </a:r>
            <a:endParaRPr lang="en-US" sz="1600" b="0" strike="noStrike" spc="-1" dirty="0">
              <a:solidFill>
                <a:srgbClr val="000000"/>
              </a:solidFill>
              <a:latin typeface="Arial"/>
            </a:endParaRPr>
          </a:p>
        </p:txBody>
      </p:sp>
    </p:spTree>
    <p:extLst>
      <p:ext uri="{BB962C8B-B14F-4D97-AF65-F5344CB8AC3E}">
        <p14:creationId xmlns:p14="http://schemas.microsoft.com/office/powerpoint/2010/main" val="192993412"/>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t>towards </a:t>
            </a:r>
            <a:r>
              <a:rPr lang="en-US" sz="4000" cap="all" dirty="0">
                <a:latin typeface="+mj-lt"/>
              </a:rPr>
              <a:t>a new method</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74</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711744" y="942426"/>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FE8FDF47-1949-92C8-89DE-89F2EA5D2AED}"/>
              </a:ext>
            </a:extLst>
          </p:cNvPr>
          <p:cNvSpPr/>
          <p:nvPr/>
        </p:nvSpPr>
        <p:spPr>
          <a:xfrm>
            <a:off x="606654" y="1058093"/>
            <a:ext cx="9855360" cy="4167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My approach:</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View multipole expansion as mixture of single pole expansions</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Single pole relative speed distribution analytically tractable</a:t>
            </a:r>
            <a:br>
              <a:rPr sz="2400" dirty="0"/>
            </a:br>
            <a:br>
              <a:rPr sz="2400" dirty="0"/>
            </a:br>
            <a:br>
              <a:rPr sz="2400" dirty="0"/>
            </a:b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Sample pole j with probability proportional to:</a:t>
            </a: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p:txBody>
      </p:sp>
      <p:pic>
        <p:nvPicPr>
          <p:cNvPr id="4" name="Picture 3">
            <a:extLst>
              <a:ext uri="{FF2B5EF4-FFF2-40B4-BE49-F238E27FC236}">
                <a16:creationId xmlns:a16="http://schemas.microsoft.com/office/drawing/2014/main" id="{0AA044A5-FA7F-AC7A-2E21-C827AB5298F8}"/>
              </a:ext>
            </a:extLst>
          </p:cNvPr>
          <p:cNvPicPr/>
          <p:nvPr/>
        </p:nvPicPr>
        <p:blipFill>
          <a:blip r:embed="rId3"/>
          <a:stretch/>
        </p:blipFill>
        <p:spPr>
          <a:xfrm>
            <a:off x="7971134" y="2292908"/>
            <a:ext cx="3958560" cy="3853425"/>
          </a:xfrm>
          <a:prstGeom prst="rect">
            <a:avLst/>
          </a:prstGeom>
          <a:ln w="0">
            <a:noFill/>
          </a:ln>
        </p:spPr>
      </p:pic>
      <p:grpSp>
        <p:nvGrpSpPr>
          <p:cNvPr id="5" name="Group 4">
            <a:extLst>
              <a:ext uri="{FF2B5EF4-FFF2-40B4-BE49-F238E27FC236}">
                <a16:creationId xmlns:a16="http://schemas.microsoft.com/office/drawing/2014/main" id="{CF6019E9-24A3-9DF2-3508-1B783319B1F9}"/>
              </a:ext>
            </a:extLst>
          </p:cNvPr>
          <p:cNvGrpSpPr/>
          <p:nvPr/>
        </p:nvGrpSpPr>
        <p:grpSpPr>
          <a:xfrm>
            <a:off x="1863187" y="2580172"/>
            <a:ext cx="5045267" cy="1001987"/>
            <a:chOff x="2710800" y="2823840"/>
            <a:chExt cx="4003920" cy="757800"/>
          </a:xfrm>
        </p:grpSpPr>
        <p:grpSp>
          <p:nvGrpSpPr>
            <p:cNvPr id="9" name="Group 8">
              <a:extLst>
                <a:ext uri="{FF2B5EF4-FFF2-40B4-BE49-F238E27FC236}">
                  <a16:creationId xmlns:a16="http://schemas.microsoft.com/office/drawing/2014/main" id="{F5FE42A5-63D0-DFE9-B586-079F6761B3E9}"/>
                </a:ext>
              </a:extLst>
            </p:cNvPr>
            <p:cNvGrpSpPr/>
            <p:nvPr/>
          </p:nvGrpSpPr>
          <p:grpSpPr>
            <a:xfrm>
              <a:off x="2710800" y="2823840"/>
              <a:ext cx="4003920" cy="757800"/>
              <a:chOff x="2710800" y="2823840"/>
              <a:chExt cx="4003920" cy="757800"/>
            </a:xfrm>
          </p:grpSpPr>
          <p:sp>
            <p:nvSpPr>
              <p:cNvPr id="10" name="Freeform 9">
                <a:extLst>
                  <a:ext uri="{FF2B5EF4-FFF2-40B4-BE49-F238E27FC236}">
                    <a16:creationId xmlns:a16="http://schemas.microsoft.com/office/drawing/2014/main" id="{6E747940-D1E4-D571-1322-BA95BA37754A}"/>
                  </a:ext>
                </a:extLst>
              </p:cNvPr>
              <p:cNvSpPr/>
              <p:nvPr/>
            </p:nvSpPr>
            <p:spPr>
              <a:xfrm>
                <a:off x="2713680" y="2836440"/>
                <a:ext cx="3988440" cy="732600"/>
              </a:xfrm>
              <a:custGeom>
                <a:avLst/>
                <a:gdLst>
                  <a:gd name="textAreaLeft" fmla="*/ 0 w 3988440"/>
                  <a:gd name="textAreaRight" fmla="*/ 3989520 w 3988440"/>
                  <a:gd name="textAreaTop" fmla="*/ 0 h 732600"/>
                  <a:gd name="textAreaBottom" fmla="*/ 733680 h 732600"/>
                </a:gdLst>
                <a:ahLst/>
                <a:cxnLst/>
                <a:rect l="textAreaLeft" t="textAreaTop" r="textAreaRight" b="textAreaBottom"/>
                <a:pathLst>
                  <a:path w="11082" h="2038">
                    <a:moveTo>
                      <a:pt x="5541" y="2038"/>
                    </a:moveTo>
                    <a:cubicBezTo>
                      <a:pt x="3694" y="2038"/>
                      <a:pt x="1847" y="2038"/>
                      <a:pt x="0" y="2038"/>
                    </a:cubicBezTo>
                    <a:cubicBezTo>
                      <a:pt x="0" y="1359"/>
                      <a:pt x="0" y="679"/>
                      <a:pt x="0" y="0"/>
                    </a:cubicBezTo>
                    <a:cubicBezTo>
                      <a:pt x="3694" y="0"/>
                      <a:pt x="7388" y="0"/>
                      <a:pt x="11082" y="0"/>
                    </a:cubicBezTo>
                    <a:cubicBezTo>
                      <a:pt x="11082" y="679"/>
                      <a:pt x="11082" y="1359"/>
                      <a:pt x="11082" y="2038"/>
                    </a:cubicBezTo>
                    <a:cubicBezTo>
                      <a:pt x="9235" y="2038"/>
                      <a:pt x="7388" y="2038"/>
                      <a:pt x="5541" y="2038"/>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1" name="Freeform 10">
                <a:extLst>
                  <a:ext uri="{FF2B5EF4-FFF2-40B4-BE49-F238E27FC236}">
                    <a16:creationId xmlns:a16="http://schemas.microsoft.com/office/drawing/2014/main" id="{F3BD61CD-634E-8FDE-5AEA-4252F30C9E13}"/>
                  </a:ext>
                </a:extLst>
              </p:cNvPr>
              <p:cNvSpPr/>
              <p:nvPr/>
            </p:nvSpPr>
            <p:spPr>
              <a:xfrm>
                <a:off x="2710800" y="3149640"/>
                <a:ext cx="129600" cy="107640"/>
              </a:xfrm>
              <a:custGeom>
                <a:avLst/>
                <a:gdLst>
                  <a:gd name="textAreaLeft" fmla="*/ 0 w 129600"/>
                  <a:gd name="textAreaRight" fmla="*/ 130680 w 129600"/>
                  <a:gd name="textAreaTop" fmla="*/ 0 h 107640"/>
                  <a:gd name="textAreaBottom" fmla="*/ 108720 h 107640"/>
                </a:gdLst>
                <a:ahLst/>
                <a:cxnLst/>
                <a:rect l="textAreaLeft" t="textAreaTop" r="textAreaRight" b="textAreaBottom"/>
                <a:pathLst>
                  <a:path w="363" h="302">
                    <a:moveTo>
                      <a:pt x="330" y="41"/>
                    </a:moveTo>
                    <a:cubicBezTo>
                      <a:pt x="340" y="41"/>
                      <a:pt x="363" y="41"/>
                      <a:pt x="363" y="17"/>
                    </a:cubicBezTo>
                    <a:cubicBezTo>
                      <a:pt x="363" y="0"/>
                      <a:pt x="350" y="0"/>
                      <a:pt x="338" y="0"/>
                    </a:cubicBezTo>
                    <a:cubicBezTo>
                      <a:pt x="285" y="0"/>
                      <a:pt x="233" y="0"/>
                      <a:pt x="181" y="0"/>
                    </a:cubicBezTo>
                    <a:cubicBezTo>
                      <a:pt x="77" y="0"/>
                      <a:pt x="0" y="113"/>
                      <a:pt x="0" y="195"/>
                    </a:cubicBezTo>
                    <a:cubicBezTo>
                      <a:pt x="0" y="255"/>
                      <a:pt x="39" y="302"/>
                      <a:pt x="102" y="302"/>
                    </a:cubicBezTo>
                    <a:cubicBezTo>
                      <a:pt x="185" y="302"/>
                      <a:pt x="275" y="220"/>
                      <a:pt x="275" y="115"/>
                    </a:cubicBezTo>
                    <a:cubicBezTo>
                      <a:pt x="275" y="103"/>
                      <a:pt x="275" y="70"/>
                      <a:pt x="255" y="41"/>
                    </a:cubicBezTo>
                    <a:cubicBezTo>
                      <a:pt x="280" y="41"/>
                      <a:pt x="305" y="41"/>
                      <a:pt x="330" y="41"/>
                    </a:cubicBezTo>
                    <a:moveTo>
                      <a:pt x="104" y="289"/>
                    </a:moveTo>
                    <a:cubicBezTo>
                      <a:pt x="69" y="289"/>
                      <a:pt x="41" y="263"/>
                      <a:pt x="41" y="214"/>
                    </a:cubicBezTo>
                    <a:cubicBezTo>
                      <a:pt x="41" y="193"/>
                      <a:pt x="51" y="136"/>
                      <a:pt x="75" y="97"/>
                    </a:cubicBezTo>
                    <a:cubicBezTo>
                      <a:pt x="104" y="48"/>
                      <a:pt x="145" y="41"/>
                      <a:pt x="169" y="41"/>
                    </a:cubicBezTo>
                    <a:cubicBezTo>
                      <a:pt x="226" y="41"/>
                      <a:pt x="232" y="86"/>
                      <a:pt x="232" y="107"/>
                    </a:cubicBezTo>
                    <a:cubicBezTo>
                      <a:pt x="232" y="138"/>
                      <a:pt x="218" y="195"/>
                      <a:pt x="194" y="230"/>
                    </a:cubicBezTo>
                    <a:cubicBezTo>
                      <a:pt x="167" y="271"/>
                      <a:pt x="130" y="289"/>
                      <a:pt x="104" y="2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2" name="Freeform 11">
                <a:extLst>
                  <a:ext uri="{FF2B5EF4-FFF2-40B4-BE49-F238E27FC236}">
                    <a16:creationId xmlns:a16="http://schemas.microsoft.com/office/drawing/2014/main" id="{D91A7355-34CA-8F6E-9006-70526A78BCDF}"/>
                  </a:ext>
                </a:extLst>
              </p:cNvPr>
              <p:cNvSpPr/>
              <p:nvPr/>
            </p:nvSpPr>
            <p:spPr>
              <a:xfrm>
                <a:off x="2855160" y="3216960"/>
                <a:ext cx="68760" cy="77040"/>
              </a:xfrm>
              <a:custGeom>
                <a:avLst/>
                <a:gdLst>
                  <a:gd name="textAreaLeft" fmla="*/ 0 w 68760"/>
                  <a:gd name="textAreaRight" fmla="*/ 69840 w 68760"/>
                  <a:gd name="textAreaTop" fmla="*/ 0 h 77040"/>
                  <a:gd name="textAreaBottom" fmla="*/ 78120 h 77040"/>
                </a:gdLst>
                <a:ahLst/>
                <a:cxnLst/>
                <a:rect l="textAreaLeft" t="textAreaTop" r="textAreaRight" b="textAreaBottom"/>
                <a:pathLst>
                  <a:path w="194" h="217">
                    <a:moveTo>
                      <a:pt x="174" y="31"/>
                    </a:moveTo>
                    <a:cubicBezTo>
                      <a:pt x="163" y="33"/>
                      <a:pt x="155" y="43"/>
                      <a:pt x="155" y="53"/>
                    </a:cubicBezTo>
                    <a:cubicBezTo>
                      <a:pt x="155" y="65"/>
                      <a:pt x="165" y="68"/>
                      <a:pt x="171" y="68"/>
                    </a:cubicBezTo>
                    <a:cubicBezTo>
                      <a:pt x="174" y="68"/>
                      <a:pt x="194" y="67"/>
                      <a:pt x="194" y="41"/>
                    </a:cubicBezTo>
                    <a:cubicBezTo>
                      <a:pt x="194" y="10"/>
                      <a:pt x="159" y="0"/>
                      <a:pt x="129" y="0"/>
                    </a:cubicBezTo>
                    <a:cubicBezTo>
                      <a:pt x="55" y="0"/>
                      <a:pt x="41" y="55"/>
                      <a:pt x="41" y="70"/>
                    </a:cubicBezTo>
                    <a:cubicBezTo>
                      <a:pt x="41" y="88"/>
                      <a:pt x="51" y="100"/>
                      <a:pt x="57" y="106"/>
                    </a:cubicBezTo>
                    <a:cubicBezTo>
                      <a:pt x="70" y="115"/>
                      <a:pt x="78" y="117"/>
                      <a:pt x="112" y="121"/>
                    </a:cubicBezTo>
                    <a:cubicBezTo>
                      <a:pt x="121" y="123"/>
                      <a:pt x="153" y="129"/>
                      <a:pt x="153" y="154"/>
                    </a:cubicBezTo>
                    <a:cubicBezTo>
                      <a:pt x="153" y="162"/>
                      <a:pt x="147" y="180"/>
                      <a:pt x="127" y="192"/>
                    </a:cubicBezTo>
                    <a:cubicBezTo>
                      <a:pt x="108" y="203"/>
                      <a:pt x="84" y="203"/>
                      <a:pt x="78" y="203"/>
                    </a:cubicBezTo>
                    <a:cubicBezTo>
                      <a:pt x="61" y="203"/>
                      <a:pt x="31" y="199"/>
                      <a:pt x="21" y="182"/>
                    </a:cubicBezTo>
                    <a:cubicBezTo>
                      <a:pt x="37" y="180"/>
                      <a:pt x="47" y="168"/>
                      <a:pt x="47" y="154"/>
                    </a:cubicBezTo>
                    <a:cubicBezTo>
                      <a:pt x="47" y="143"/>
                      <a:pt x="39" y="137"/>
                      <a:pt x="29" y="137"/>
                    </a:cubicBezTo>
                    <a:cubicBezTo>
                      <a:pt x="15" y="137"/>
                      <a:pt x="0" y="149"/>
                      <a:pt x="0" y="170"/>
                    </a:cubicBezTo>
                    <a:cubicBezTo>
                      <a:pt x="0" y="199"/>
                      <a:pt x="31" y="217"/>
                      <a:pt x="78" y="217"/>
                    </a:cubicBezTo>
                    <a:cubicBezTo>
                      <a:pt x="167" y="217"/>
                      <a:pt x="184" y="156"/>
                      <a:pt x="184" y="137"/>
                    </a:cubicBezTo>
                    <a:cubicBezTo>
                      <a:pt x="184" y="92"/>
                      <a:pt x="135" y="84"/>
                      <a:pt x="118" y="80"/>
                    </a:cubicBezTo>
                    <a:cubicBezTo>
                      <a:pt x="114" y="80"/>
                      <a:pt x="100" y="78"/>
                      <a:pt x="98" y="76"/>
                    </a:cubicBezTo>
                    <a:cubicBezTo>
                      <a:pt x="80" y="74"/>
                      <a:pt x="70" y="63"/>
                      <a:pt x="70" y="53"/>
                    </a:cubicBezTo>
                    <a:cubicBezTo>
                      <a:pt x="70" y="41"/>
                      <a:pt x="80" y="29"/>
                      <a:pt x="90" y="22"/>
                    </a:cubicBezTo>
                    <a:cubicBezTo>
                      <a:pt x="104" y="14"/>
                      <a:pt x="119" y="14"/>
                      <a:pt x="129" y="14"/>
                    </a:cubicBezTo>
                    <a:cubicBezTo>
                      <a:pt x="139" y="14"/>
                      <a:pt x="165" y="14"/>
                      <a:pt x="174" y="3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3" name="Freeform 12">
                <a:extLst>
                  <a:ext uri="{FF2B5EF4-FFF2-40B4-BE49-F238E27FC236}">
                    <a16:creationId xmlns:a16="http://schemas.microsoft.com/office/drawing/2014/main" id="{A6EC33FB-80D1-AC6C-DC84-D0468C821C24}"/>
                  </a:ext>
                </a:extLst>
              </p:cNvPr>
              <p:cNvSpPr/>
              <p:nvPr/>
            </p:nvSpPr>
            <p:spPr>
              <a:xfrm>
                <a:off x="2973960" y="3070800"/>
                <a:ext cx="56880" cy="245520"/>
              </a:xfrm>
              <a:custGeom>
                <a:avLst/>
                <a:gdLst>
                  <a:gd name="textAreaLeft" fmla="*/ 0 w 56880"/>
                  <a:gd name="textAreaRight" fmla="*/ 57960 w 56880"/>
                  <a:gd name="textAreaTop" fmla="*/ 0 h 245520"/>
                  <a:gd name="textAreaBottom" fmla="*/ 246600 h 245520"/>
                </a:gdLst>
                <a:ahLst/>
                <a:cxnLst/>
                <a:rect l="textAreaLeft" t="textAreaTop" r="textAreaRight" b="textAreaBottom"/>
                <a:pathLst>
                  <a:path w="161" h="685">
                    <a:moveTo>
                      <a:pt x="161" y="680"/>
                    </a:moveTo>
                    <a:cubicBezTo>
                      <a:pt x="161" y="678"/>
                      <a:pt x="161" y="676"/>
                      <a:pt x="149" y="664"/>
                    </a:cubicBezTo>
                    <a:cubicBezTo>
                      <a:pt x="63" y="578"/>
                      <a:pt x="39" y="447"/>
                      <a:pt x="39" y="344"/>
                    </a:cubicBezTo>
                    <a:cubicBezTo>
                      <a:pt x="39" y="224"/>
                      <a:pt x="66" y="105"/>
                      <a:pt x="151" y="19"/>
                    </a:cubicBezTo>
                    <a:cubicBezTo>
                      <a:pt x="161" y="11"/>
                      <a:pt x="161" y="9"/>
                      <a:pt x="161" y="8"/>
                    </a:cubicBezTo>
                    <a:cubicBezTo>
                      <a:pt x="161" y="2"/>
                      <a:pt x="157" y="0"/>
                      <a:pt x="153" y="0"/>
                    </a:cubicBezTo>
                    <a:cubicBezTo>
                      <a:pt x="147" y="0"/>
                      <a:pt x="84" y="47"/>
                      <a:pt x="43" y="135"/>
                    </a:cubicBezTo>
                    <a:cubicBezTo>
                      <a:pt x="8" y="209"/>
                      <a:pt x="0" y="285"/>
                      <a:pt x="0" y="344"/>
                    </a:cubicBezTo>
                    <a:cubicBezTo>
                      <a:pt x="0" y="396"/>
                      <a:pt x="8" y="480"/>
                      <a:pt x="45" y="557"/>
                    </a:cubicBezTo>
                    <a:cubicBezTo>
                      <a:pt x="86" y="641"/>
                      <a:pt x="147" y="685"/>
                      <a:pt x="153" y="685"/>
                    </a:cubicBezTo>
                    <a:cubicBezTo>
                      <a:pt x="157" y="685"/>
                      <a:pt x="161" y="684"/>
                      <a:pt x="161" y="68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4" name="Freeform 13">
                <a:extLst>
                  <a:ext uri="{FF2B5EF4-FFF2-40B4-BE49-F238E27FC236}">
                    <a16:creationId xmlns:a16="http://schemas.microsoft.com/office/drawing/2014/main" id="{C652D599-7254-7CDB-626A-5B1906E81AEC}"/>
                  </a:ext>
                </a:extLst>
              </p:cNvPr>
              <p:cNvSpPr/>
              <p:nvPr/>
            </p:nvSpPr>
            <p:spPr>
              <a:xfrm>
                <a:off x="3055320" y="3088440"/>
                <a:ext cx="179280" cy="167040"/>
              </a:xfrm>
              <a:custGeom>
                <a:avLst/>
                <a:gdLst>
                  <a:gd name="textAreaLeft" fmla="*/ 0 w 179280"/>
                  <a:gd name="textAreaRight" fmla="*/ 180360 w 179280"/>
                  <a:gd name="textAreaTop" fmla="*/ 0 h 167040"/>
                  <a:gd name="textAreaBottom" fmla="*/ 168120 h 167040"/>
                </a:gdLst>
                <a:ahLst/>
                <a:cxnLst/>
                <a:rect l="textAreaLeft" t="textAreaTop" r="textAreaRight" b="textAreaBottom"/>
                <a:pathLst>
                  <a:path w="501" h="467">
                    <a:moveTo>
                      <a:pt x="463" y="306"/>
                    </a:moveTo>
                    <a:cubicBezTo>
                      <a:pt x="463" y="302"/>
                      <a:pt x="465" y="298"/>
                      <a:pt x="465" y="297"/>
                    </a:cubicBezTo>
                    <a:cubicBezTo>
                      <a:pt x="465" y="295"/>
                      <a:pt x="465" y="289"/>
                      <a:pt x="457" y="289"/>
                    </a:cubicBezTo>
                    <a:cubicBezTo>
                      <a:pt x="451" y="289"/>
                      <a:pt x="449" y="293"/>
                      <a:pt x="449" y="297"/>
                    </a:cubicBezTo>
                    <a:cubicBezTo>
                      <a:pt x="404" y="398"/>
                      <a:pt x="379" y="445"/>
                      <a:pt x="261" y="445"/>
                    </a:cubicBezTo>
                    <a:cubicBezTo>
                      <a:pt x="227" y="445"/>
                      <a:pt x="193" y="445"/>
                      <a:pt x="159" y="445"/>
                    </a:cubicBezTo>
                    <a:cubicBezTo>
                      <a:pt x="151" y="445"/>
                      <a:pt x="149" y="445"/>
                      <a:pt x="145" y="443"/>
                    </a:cubicBezTo>
                    <a:cubicBezTo>
                      <a:pt x="137" y="443"/>
                      <a:pt x="135" y="443"/>
                      <a:pt x="135" y="437"/>
                    </a:cubicBezTo>
                    <a:cubicBezTo>
                      <a:pt x="135" y="435"/>
                      <a:pt x="135" y="433"/>
                      <a:pt x="139" y="422"/>
                    </a:cubicBezTo>
                    <a:cubicBezTo>
                      <a:pt x="155" y="359"/>
                      <a:pt x="170" y="297"/>
                      <a:pt x="186" y="234"/>
                    </a:cubicBezTo>
                    <a:cubicBezTo>
                      <a:pt x="209" y="234"/>
                      <a:pt x="232" y="234"/>
                      <a:pt x="255" y="234"/>
                    </a:cubicBezTo>
                    <a:cubicBezTo>
                      <a:pt x="312" y="234"/>
                      <a:pt x="312" y="248"/>
                      <a:pt x="312" y="265"/>
                    </a:cubicBezTo>
                    <a:cubicBezTo>
                      <a:pt x="312" y="269"/>
                      <a:pt x="312" y="279"/>
                      <a:pt x="308" y="298"/>
                    </a:cubicBezTo>
                    <a:cubicBezTo>
                      <a:pt x="306" y="302"/>
                      <a:pt x="306" y="304"/>
                      <a:pt x="306" y="306"/>
                    </a:cubicBezTo>
                    <a:cubicBezTo>
                      <a:pt x="306" y="310"/>
                      <a:pt x="308" y="314"/>
                      <a:pt x="314" y="314"/>
                    </a:cubicBezTo>
                    <a:cubicBezTo>
                      <a:pt x="320" y="314"/>
                      <a:pt x="322" y="310"/>
                      <a:pt x="326" y="300"/>
                    </a:cubicBezTo>
                    <a:cubicBezTo>
                      <a:pt x="339" y="247"/>
                      <a:pt x="352" y="194"/>
                      <a:pt x="365" y="140"/>
                    </a:cubicBezTo>
                    <a:cubicBezTo>
                      <a:pt x="365" y="136"/>
                      <a:pt x="361" y="132"/>
                      <a:pt x="357" y="132"/>
                    </a:cubicBezTo>
                    <a:cubicBezTo>
                      <a:pt x="349" y="132"/>
                      <a:pt x="349" y="136"/>
                      <a:pt x="347" y="144"/>
                    </a:cubicBezTo>
                    <a:cubicBezTo>
                      <a:pt x="331" y="197"/>
                      <a:pt x="320" y="213"/>
                      <a:pt x="257" y="213"/>
                    </a:cubicBezTo>
                    <a:cubicBezTo>
                      <a:pt x="235" y="213"/>
                      <a:pt x="214" y="213"/>
                      <a:pt x="192" y="213"/>
                    </a:cubicBezTo>
                    <a:cubicBezTo>
                      <a:pt x="206" y="157"/>
                      <a:pt x="220" y="102"/>
                      <a:pt x="233" y="46"/>
                    </a:cubicBezTo>
                    <a:cubicBezTo>
                      <a:pt x="239" y="23"/>
                      <a:pt x="239" y="21"/>
                      <a:pt x="271" y="21"/>
                    </a:cubicBezTo>
                    <a:cubicBezTo>
                      <a:pt x="303" y="21"/>
                      <a:pt x="335" y="21"/>
                      <a:pt x="367" y="21"/>
                    </a:cubicBezTo>
                    <a:cubicBezTo>
                      <a:pt x="451" y="21"/>
                      <a:pt x="473" y="41"/>
                      <a:pt x="473" y="97"/>
                    </a:cubicBezTo>
                    <a:cubicBezTo>
                      <a:pt x="473" y="113"/>
                      <a:pt x="473" y="115"/>
                      <a:pt x="469" y="132"/>
                    </a:cubicBezTo>
                    <a:cubicBezTo>
                      <a:pt x="469" y="136"/>
                      <a:pt x="469" y="143"/>
                      <a:pt x="469" y="146"/>
                    </a:cubicBezTo>
                    <a:cubicBezTo>
                      <a:pt x="469" y="149"/>
                      <a:pt x="471" y="154"/>
                      <a:pt x="477" y="154"/>
                    </a:cubicBezTo>
                    <a:cubicBezTo>
                      <a:pt x="485" y="154"/>
                      <a:pt x="485" y="150"/>
                      <a:pt x="487" y="136"/>
                    </a:cubicBezTo>
                    <a:cubicBezTo>
                      <a:pt x="491" y="97"/>
                      <a:pt x="496" y="57"/>
                      <a:pt x="500" y="17"/>
                    </a:cubicBezTo>
                    <a:cubicBezTo>
                      <a:pt x="502" y="0"/>
                      <a:pt x="498" y="0"/>
                      <a:pt x="483" y="0"/>
                    </a:cubicBezTo>
                    <a:cubicBezTo>
                      <a:pt x="366" y="0"/>
                      <a:pt x="250" y="0"/>
                      <a:pt x="133" y="0"/>
                    </a:cubicBezTo>
                    <a:cubicBezTo>
                      <a:pt x="119" y="0"/>
                      <a:pt x="113" y="0"/>
                      <a:pt x="113" y="13"/>
                    </a:cubicBezTo>
                    <a:cubicBezTo>
                      <a:pt x="113" y="21"/>
                      <a:pt x="119" y="21"/>
                      <a:pt x="131" y="21"/>
                    </a:cubicBezTo>
                    <a:cubicBezTo>
                      <a:pt x="157" y="21"/>
                      <a:pt x="176" y="21"/>
                      <a:pt x="176" y="33"/>
                    </a:cubicBezTo>
                    <a:cubicBezTo>
                      <a:pt x="176" y="35"/>
                      <a:pt x="176" y="37"/>
                      <a:pt x="172" y="48"/>
                    </a:cubicBezTo>
                    <a:cubicBezTo>
                      <a:pt x="142" y="170"/>
                      <a:pt x="112" y="291"/>
                      <a:pt x="82" y="412"/>
                    </a:cubicBezTo>
                    <a:cubicBezTo>
                      <a:pt x="76" y="439"/>
                      <a:pt x="74" y="445"/>
                      <a:pt x="19" y="445"/>
                    </a:cubicBezTo>
                    <a:cubicBezTo>
                      <a:pt x="7" y="445"/>
                      <a:pt x="0" y="445"/>
                      <a:pt x="0" y="457"/>
                    </a:cubicBezTo>
                    <a:cubicBezTo>
                      <a:pt x="0" y="467"/>
                      <a:pt x="5" y="467"/>
                      <a:pt x="19" y="467"/>
                    </a:cubicBezTo>
                    <a:cubicBezTo>
                      <a:pt x="138" y="467"/>
                      <a:pt x="257" y="467"/>
                      <a:pt x="377" y="467"/>
                    </a:cubicBezTo>
                    <a:cubicBezTo>
                      <a:pt x="394" y="467"/>
                      <a:pt x="394" y="465"/>
                      <a:pt x="398" y="455"/>
                    </a:cubicBezTo>
                    <a:cubicBezTo>
                      <a:pt x="420" y="405"/>
                      <a:pt x="441" y="356"/>
                      <a:pt x="463" y="3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5" name="Freeform 14">
                <a:extLst>
                  <a:ext uri="{FF2B5EF4-FFF2-40B4-BE49-F238E27FC236}">
                    <a16:creationId xmlns:a16="http://schemas.microsoft.com/office/drawing/2014/main" id="{264F74CB-4FB7-89B4-4EC7-17E1AD279567}"/>
                  </a:ext>
                </a:extLst>
              </p:cNvPr>
              <p:cNvSpPr/>
              <p:nvPr/>
            </p:nvSpPr>
            <p:spPr>
              <a:xfrm>
                <a:off x="3258000" y="3070800"/>
                <a:ext cx="56160" cy="245520"/>
              </a:xfrm>
              <a:custGeom>
                <a:avLst/>
                <a:gdLst>
                  <a:gd name="textAreaLeft" fmla="*/ 0 w 56160"/>
                  <a:gd name="textAreaRight" fmla="*/ 57240 w 56160"/>
                  <a:gd name="textAreaTop" fmla="*/ 0 h 245520"/>
                  <a:gd name="textAreaBottom" fmla="*/ 246600 h 245520"/>
                </a:gdLst>
                <a:ahLst/>
                <a:cxnLst/>
                <a:rect l="textAreaLeft" t="textAreaTop" r="textAreaRight" b="textAreaBottom"/>
                <a:pathLst>
                  <a:path w="159" h="685">
                    <a:moveTo>
                      <a:pt x="159" y="344"/>
                    </a:moveTo>
                    <a:cubicBezTo>
                      <a:pt x="159" y="289"/>
                      <a:pt x="151" y="207"/>
                      <a:pt x="114" y="129"/>
                    </a:cubicBezTo>
                    <a:cubicBezTo>
                      <a:pt x="73" y="45"/>
                      <a:pt x="14" y="0"/>
                      <a:pt x="6" y="0"/>
                    </a:cubicBezTo>
                    <a:cubicBezTo>
                      <a:pt x="2" y="0"/>
                      <a:pt x="0" y="4"/>
                      <a:pt x="0" y="8"/>
                    </a:cubicBezTo>
                    <a:cubicBezTo>
                      <a:pt x="0" y="9"/>
                      <a:pt x="0" y="11"/>
                      <a:pt x="12" y="23"/>
                    </a:cubicBezTo>
                    <a:cubicBezTo>
                      <a:pt x="81" y="92"/>
                      <a:pt x="120" y="199"/>
                      <a:pt x="120" y="344"/>
                    </a:cubicBezTo>
                    <a:cubicBezTo>
                      <a:pt x="120" y="461"/>
                      <a:pt x="95" y="582"/>
                      <a:pt x="8" y="668"/>
                    </a:cubicBezTo>
                    <a:cubicBezTo>
                      <a:pt x="0" y="676"/>
                      <a:pt x="0" y="678"/>
                      <a:pt x="0" y="680"/>
                    </a:cubicBezTo>
                    <a:cubicBezTo>
                      <a:pt x="0" y="684"/>
                      <a:pt x="2" y="685"/>
                      <a:pt x="6" y="685"/>
                    </a:cubicBezTo>
                    <a:cubicBezTo>
                      <a:pt x="14" y="685"/>
                      <a:pt x="75" y="639"/>
                      <a:pt x="116" y="553"/>
                    </a:cubicBezTo>
                    <a:cubicBezTo>
                      <a:pt x="151" y="476"/>
                      <a:pt x="159" y="400"/>
                      <a:pt x="159" y="34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8D471B67-FAE1-0FAC-847A-669BF2FA3F8C}"/>
                  </a:ext>
                </a:extLst>
              </p:cNvPr>
              <p:cNvSpPr/>
              <p:nvPr/>
            </p:nvSpPr>
            <p:spPr>
              <a:xfrm>
                <a:off x="3423600" y="3165480"/>
                <a:ext cx="163800" cy="56880"/>
              </a:xfrm>
              <a:custGeom>
                <a:avLst/>
                <a:gdLst>
                  <a:gd name="textAreaLeft" fmla="*/ 0 w 163800"/>
                  <a:gd name="textAreaRight" fmla="*/ 164880 w 163800"/>
                  <a:gd name="textAreaTop" fmla="*/ 0 h 56880"/>
                  <a:gd name="textAreaBottom" fmla="*/ 57960 h 56880"/>
                </a:gdLst>
                <a:ahLst/>
                <a:cxnLst/>
                <a:rect l="textAreaLeft" t="textAreaTop" r="textAreaRight" b="textAreaBottom"/>
                <a:pathLst>
                  <a:path w="458" h="161">
                    <a:moveTo>
                      <a:pt x="434" y="28"/>
                    </a:moveTo>
                    <a:cubicBezTo>
                      <a:pt x="446" y="28"/>
                      <a:pt x="458" y="28"/>
                      <a:pt x="458" y="14"/>
                    </a:cubicBezTo>
                    <a:cubicBezTo>
                      <a:pt x="458" y="0"/>
                      <a:pt x="446" y="0"/>
                      <a:pt x="436" y="0"/>
                    </a:cubicBezTo>
                    <a:cubicBezTo>
                      <a:pt x="298" y="0"/>
                      <a:pt x="160" y="0"/>
                      <a:pt x="21" y="0"/>
                    </a:cubicBezTo>
                    <a:cubicBezTo>
                      <a:pt x="12" y="0"/>
                      <a:pt x="0" y="0"/>
                      <a:pt x="0" y="14"/>
                    </a:cubicBezTo>
                    <a:cubicBezTo>
                      <a:pt x="0" y="28"/>
                      <a:pt x="12" y="28"/>
                      <a:pt x="21" y="28"/>
                    </a:cubicBezTo>
                    <a:cubicBezTo>
                      <a:pt x="159" y="28"/>
                      <a:pt x="296" y="28"/>
                      <a:pt x="434" y="28"/>
                    </a:cubicBezTo>
                    <a:moveTo>
                      <a:pt x="436" y="161"/>
                    </a:moveTo>
                    <a:cubicBezTo>
                      <a:pt x="446" y="161"/>
                      <a:pt x="458" y="161"/>
                      <a:pt x="458" y="147"/>
                    </a:cubicBezTo>
                    <a:cubicBezTo>
                      <a:pt x="458" y="133"/>
                      <a:pt x="446" y="133"/>
                      <a:pt x="434" y="133"/>
                    </a:cubicBezTo>
                    <a:cubicBezTo>
                      <a:pt x="296" y="133"/>
                      <a:pt x="159" y="133"/>
                      <a:pt x="21" y="133"/>
                    </a:cubicBezTo>
                    <a:cubicBezTo>
                      <a:pt x="12" y="133"/>
                      <a:pt x="0" y="133"/>
                      <a:pt x="0" y="147"/>
                    </a:cubicBezTo>
                    <a:cubicBezTo>
                      <a:pt x="0" y="161"/>
                      <a:pt x="12" y="161"/>
                      <a:pt x="21" y="161"/>
                    </a:cubicBezTo>
                    <a:cubicBezTo>
                      <a:pt x="160" y="161"/>
                      <a:pt x="298" y="161"/>
                      <a:pt x="436" y="1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12960" rIns="90000" bIns="12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D60AE0C9-8367-5F02-DF2D-4C68CC834568}"/>
                  </a:ext>
                </a:extLst>
              </p:cNvPr>
              <p:cNvSpPr/>
              <p:nvPr/>
            </p:nvSpPr>
            <p:spPr>
              <a:xfrm>
                <a:off x="3685320" y="3021480"/>
                <a:ext cx="329760" cy="344160"/>
              </a:xfrm>
              <a:custGeom>
                <a:avLst/>
                <a:gdLst>
                  <a:gd name="textAreaLeft" fmla="*/ 0 w 329760"/>
                  <a:gd name="textAreaRight" fmla="*/ 330840 w 329760"/>
                  <a:gd name="textAreaTop" fmla="*/ 0 h 344160"/>
                  <a:gd name="textAreaBottom" fmla="*/ 345240 h 344160"/>
                </a:gdLst>
                <a:ahLst/>
                <a:cxnLst/>
                <a:rect l="textAreaLeft" t="textAreaTop" r="textAreaRight" b="textAreaBottom"/>
                <a:pathLst>
                  <a:path w="919" h="959">
                    <a:moveTo>
                      <a:pt x="836" y="959"/>
                    </a:moveTo>
                    <a:cubicBezTo>
                      <a:pt x="864" y="886"/>
                      <a:pt x="891" y="813"/>
                      <a:pt x="919" y="740"/>
                    </a:cubicBezTo>
                    <a:cubicBezTo>
                      <a:pt x="913" y="740"/>
                      <a:pt x="907" y="740"/>
                      <a:pt x="901" y="740"/>
                    </a:cubicBezTo>
                    <a:cubicBezTo>
                      <a:pt x="876" y="813"/>
                      <a:pt x="801" y="860"/>
                      <a:pt x="722" y="879"/>
                    </a:cubicBezTo>
                    <a:cubicBezTo>
                      <a:pt x="709" y="883"/>
                      <a:pt x="640" y="901"/>
                      <a:pt x="508" y="901"/>
                    </a:cubicBezTo>
                    <a:cubicBezTo>
                      <a:pt x="370" y="901"/>
                      <a:pt x="231" y="901"/>
                      <a:pt x="92" y="901"/>
                    </a:cubicBezTo>
                    <a:cubicBezTo>
                      <a:pt x="209" y="764"/>
                      <a:pt x="326" y="627"/>
                      <a:pt x="444" y="490"/>
                    </a:cubicBezTo>
                    <a:cubicBezTo>
                      <a:pt x="447" y="486"/>
                      <a:pt x="449" y="484"/>
                      <a:pt x="449" y="481"/>
                    </a:cubicBezTo>
                    <a:cubicBezTo>
                      <a:pt x="449" y="479"/>
                      <a:pt x="449" y="477"/>
                      <a:pt x="444" y="469"/>
                    </a:cubicBezTo>
                    <a:cubicBezTo>
                      <a:pt x="337" y="324"/>
                      <a:pt x="230" y="178"/>
                      <a:pt x="123" y="33"/>
                    </a:cubicBezTo>
                    <a:cubicBezTo>
                      <a:pt x="249" y="33"/>
                      <a:pt x="375" y="33"/>
                      <a:pt x="500" y="33"/>
                    </a:cubicBezTo>
                    <a:cubicBezTo>
                      <a:pt x="593" y="33"/>
                      <a:pt x="656" y="43"/>
                      <a:pt x="662" y="43"/>
                    </a:cubicBezTo>
                    <a:cubicBezTo>
                      <a:pt x="699" y="49"/>
                      <a:pt x="760" y="61"/>
                      <a:pt x="815" y="96"/>
                    </a:cubicBezTo>
                    <a:cubicBezTo>
                      <a:pt x="832" y="105"/>
                      <a:pt x="878" y="137"/>
                      <a:pt x="901" y="193"/>
                    </a:cubicBezTo>
                    <a:cubicBezTo>
                      <a:pt x="907" y="193"/>
                      <a:pt x="913" y="193"/>
                      <a:pt x="919" y="193"/>
                    </a:cubicBezTo>
                    <a:cubicBezTo>
                      <a:pt x="891" y="129"/>
                      <a:pt x="864" y="64"/>
                      <a:pt x="836" y="0"/>
                    </a:cubicBezTo>
                    <a:cubicBezTo>
                      <a:pt x="564" y="0"/>
                      <a:pt x="292" y="0"/>
                      <a:pt x="19" y="0"/>
                    </a:cubicBezTo>
                    <a:cubicBezTo>
                      <a:pt x="4" y="0"/>
                      <a:pt x="4" y="0"/>
                      <a:pt x="2" y="4"/>
                    </a:cubicBezTo>
                    <a:cubicBezTo>
                      <a:pt x="0" y="8"/>
                      <a:pt x="0" y="20"/>
                      <a:pt x="0" y="27"/>
                    </a:cubicBezTo>
                    <a:cubicBezTo>
                      <a:pt x="121" y="193"/>
                      <a:pt x="243" y="358"/>
                      <a:pt x="365" y="524"/>
                    </a:cubicBezTo>
                    <a:cubicBezTo>
                      <a:pt x="246" y="662"/>
                      <a:pt x="127" y="801"/>
                      <a:pt x="7" y="940"/>
                    </a:cubicBezTo>
                    <a:cubicBezTo>
                      <a:pt x="2" y="948"/>
                      <a:pt x="2" y="951"/>
                      <a:pt x="2" y="953"/>
                    </a:cubicBezTo>
                    <a:cubicBezTo>
                      <a:pt x="2" y="959"/>
                      <a:pt x="7" y="959"/>
                      <a:pt x="19" y="959"/>
                    </a:cubicBezTo>
                    <a:cubicBezTo>
                      <a:pt x="292" y="959"/>
                      <a:pt x="564" y="959"/>
                      <a:pt x="836" y="9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309CE9EB-D044-3101-85E1-27568FEEB6C8}"/>
                  </a:ext>
                </a:extLst>
              </p:cNvPr>
              <p:cNvSpPr/>
              <p:nvPr/>
            </p:nvSpPr>
            <p:spPr>
              <a:xfrm>
                <a:off x="3804840" y="3432960"/>
                <a:ext cx="75240" cy="148680"/>
              </a:xfrm>
              <a:custGeom>
                <a:avLst/>
                <a:gdLst>
                  <a:gd name="textAreaLeft" fmla="*/ 0 w 75240"/>
                  <a:gd name="textAreaRight" fmla="*/ 76320 w 75240"/>
                  <a:gd name="textAreaTop" fmla="*/ 0 h 148680"/>
                  <a:gd name="textAreaBottom" fmla="*/ 149760 h 148680"/>
                </a:gdLst>
                <a:ahLst/>
                <a:cxnLst/>
                <a:rect l="textAreaLeft" t="textAreaTop" r="textAreaRight" b="textAreaBottom"/>
                <a:pathLst>
                  <a:path w="212" h="416">
                    <a:moveTo>
                      <a:pt x="212" y="17"/>
                    </a:moveTo>
                    <a:cubicBezTo>
                      <a:pt x="212" y="10"/>
                      <a:pt x="206" y="0"/>
                      <a:pt x="192" y="0"/>
                    </a:cubicBezTo>
                    <a:cubicBezTo>
                      <a:pt x="178" y="0"/>
                      <a:pt x="167" y="14"/>
                      <a:pt x="167" y="25"/>
                    </a:cubicBezTo>
                    <a:cubicBezTo>
                      <a:pt x="167" y="33"/>
                      <a:pt x="172" y="45"/>
                      <a:pt x="186" y="45"/>
                    </a:cubicBezTo>
                    <a:cubicBezTo>
                      <a:pt x="198" y="45"/>
                      <a:pt x="212" y="31"/>
                      <a:pt x="212" y="17"/>
                    </a:cubicBezTo>
                    <a:moveTo>
                      <a:pt x="110" y="342"/>
                    </a:moveTo>
                    <a:cubicBezTo>
                      <a:pt x="102" y="375"/>
                      <a:pt x="76" y="402"/>
                      <a:pt x="47" y="402"/>
                    </a:cubicBezTo>
                    <a:cubicBezTo>
                      <a:pt x="41" y="402"/>
                      <a:pt x="35" y="400"/>
                      <a:pt x="31" y="398"/>
                    </a:cubicBezTo>
                    <a:cubicBezTo>
                      <a:pt x="43" y="393"/>
                      <a:pt x="47" y="383"/>
                      <a:pt x="47" y="375"/>
                    </a:cubicBezTo>
                    <a:cubicBezTo>
                      <a:pt x="47" y="363"/>
                      <a:pt x="37" y="357"/>
                      <a:pt x="27" y="357"/>
                    </a:cubicBezTo>
                    <a:cubicBezTo>
                      <a:pt x="13" y="357"/>
                      <a:pt x="0" y="369"/>
                      <a:pt x="0" y="385"/>
                    </a:cubicBezTo>
                    <a:cubicBezTo>
                      <a:pt x="0" y="404"/>
                      <a:pt x="20" y="416"/>
                      <a:pt x="49" y="416"/>
                    </a:cubicBezTo>
                    <a:cubicBezTo>
                      <a:pt x="77" y="416"/>
                      <a:pt x="133" y="398"/>
                      <a:pt x="149" y="340"/>
                    </a:cubicBezTo>
                    <a:cubicBezTo>
                      <a:pt x="163" y="283"/>
                      <a:pt x="178" y="225"/>
                      <a:pt x="192" y="168"/>
                    </a:cubicBezTo>
                    <a:cubicBezTo>
                      <a:pt x="194" y="162"/>
                      <a:pt x="194" y="158"/>
                      <a:pt x="194" y="150"/>
                    </a:cubicBezTo>
                    <a:cubicBezTo>
                      <a:pt x="194" y="125"/>
                      <a:pt x="172" y="105"/>
                      <a:pt x="143" y="105"/>
                    </a:cubicBezTo>
                    <a:cubicBezTo>
                      <a:pt x="90" y="105"/>
                      <a:pt x="58" y="172"/>
                      <a:pt x="58" y="180"/>
                    </a:cubicBezTo>
                    <a:cubicBezTo>
                      <a:pt x="58" y="185"/>
                      <a:pt x="64" y="185"/>
                      <a:pt x="66" y="185"/>
                    </a:cubicBezTo>
                    <a:cubicBezTo>
                      <a:pt x="72" y="185"/>
                      <a:pt x="72" y="184"/>
                      <a:pt x="76" y="178"/>
                    </a:cubicBezTo>
                    <a:cubicBezTo>
                      <a:pt x="88" y="148"/>
                      <a:pt x="113" y="119"/>
                      <a:pt x="141" y="119"/>
                    </a:cubicBezTo>
                    <a:cubicBezTo>
                      <a:pt x="153" y="119"/>
                      <a:pt x="159" y="127"/>
                      <a:pt x="159" y="143"/>
                    </a:cubicBezTo>
                    <a:cubicBezTo>
                      <a:pt x="159" y="148"/>
                      <a:pt x="157" y="154"/>
                      <a:pt x="157" y="158"/>
                    </a:cubicBezTo>
                    <a:cubicBezTo>
                      <a:pt x="141" y="219"/>
                      <a:pt x="125" y="281"/>
                      <a:pt x="110" y="3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327DFC35-A609-CF44-49B2-A40DFDB865D0}"/>
                  </a:ext>
                </a:extLst>
              </p:cNvPr>
              <p:cNvSpPr/>
              <p:nvPr/>
            </p:nvSpPr>
            <p:spPr>
              <a:xfrm>
                <a:off x="4079160" y="3146760"/>
                <a:ext cx="163440" cy="110520"/>
              </a:xfrm>
              <a:custGeom>
                <a:avLst/>
                <a:gdLst>
                  <a:gd name="textAreaLeft" fmla="*/ 0 w 163440"/>
                  <a:gd name="textAreaRight" fmla="*/ 164520 w 163440"/>
                  <a:gd name="textAreaTop" fmla="*/ 0 h 110520"/>
                  <a:gd name="textAreaBottom" fmla="*/ 111600 h 110520"/>
                </a:gdLst>
                <a:ahLst/>
                <a:cxnLst/>
                <a:rect l="textAreaLeft" t="textAreaTop" r="textAreaRight" b="textAreaBottom"/>
                <a:pathLst>
                  <a:path w="457" h="310">
                    <a:moveTo>
                      <a:pt x="298" y="72"/>
                    </a:moveTo>
                    <a:cubicBezTo>
                      <a:pt x="302" y="56"/>
                      <a:pt x="310" y="31"/>
                      <a:pt x="310" y="27"/>
                    </a:cubicBezTo>
                    <a:cubicBezTo>
                      <a:pt x="310" y="13"/>
                      <a:pt x="300" y="8"/>
                      <a:pt x="288" y="8"/>
                    </a:cubicBezTo>
                    <a:cubicBezTo>
                      <a:pt x="281" y="8"/>
                      <a:pt x="269" y="13"/>
                      <a:pt x="263" y="27"/>
                    </a:cubicBezTo>
                    <a:cubicBezTo>
                      <a:pt x="261" y="33"/>
                      <a:pt x="229" y="164"/>
                      <a:pt x="224" y="181"/>
                    </a:cubicBezTo>
                    <a:cubicBezTo>
                      <a:pt x="220" y="201"/>
                      <a:pt x="218" y="215"/>
                      <a:pt x="218" y="226"/>
                    </a:cubicBezTo>
                    <a:cubicBezTo>
                      <a:pt x="218" y="234"/>
                      <a:pt x="218" y="234"/>
                      <a:pt x="220" y="238"/>
                    </a:cubicBezTo>
                    <a:cubicBezTo>
                      <a:pt x="202" y="275"/>
                      <a:pt x="182" y="297"/>
                      <a:pt x="155" y="297"/>
                    </a:cubicBezTo>
                    <a:cubicBezTo>
                      <a:pt x="100" y="297"/>
                      <a:pt x="100" y="246"/>
                      <a:pt x="100" y="234"/>
                    </a:cubicBezTo>
                    <a:cubicBezTo>
                      <a:pt x="100" y="211"/>
                      <a:pt x="104" y="185"/>
                      <a:pt x="135" y="101"/>
                    </a:cubicBezTo>
                    <a:cubicBezTo>
                      <a:pt x="143" y="80"/>
                      <a:pt x="147" y="70"/>
                      <a:pt x="147" y="56"/>
                    </a:cubicBezTo>
                    <a:cubicBezTo>
                      <a:pt x="147" y="25"/>
                      <a:pt x="125" y="0"/>
                      <a:pt x="92" y="0"/>
                    </a:cubicBezTo>
                    <a:cubicBezTo>
                      <a:pt x="25" y="0"/>
                      <a:pt x="0" y="99"/>
                      <a:pt x="0" y="105"/>
                    </a:cubicBezTo>
                    <a:cubicBezTo>
                      <a:pt x="0" y="113"/>
                      <a:pt x="5" y="110"/>
                      <a:pt x="8" y="113"/>
                    </a:cubicBezTo>
                    <a:cubicBezTo>
                      <a:pt x="15" y="113"/>
                      <a:pt x="15" y="111"/>
                      <a:pt x="19" y="101"/>
                    </a:cubicBezTo>
                    <a:cubicBezTo>
                      <a:pt x="37" y="37"/>
                      <a:pt x="64" y="15"/>
                      <a:pt x="88" y="15"/>
                    </a:cubicBezTo>
                    <a:cubicBezTo>
                      <a:pt x="96" y="15"/>
                      <a:pt x="106" y="15"/>
                      <a:pt x="106" y="39"/>
                    </a:cubicBezTo>
                    <a:cubicBezTo>
                      <a:pt x="106" y="54"/>
                      <a:pt x="98" y="74"/>
                      <a:pt x="94" y="86"/>
                    </a:cubicBezTo>
                    <a:cubicBezTo>
                      <a:pt x="62" y="168"/>
                      <a:pt x="55" y="199"/>
                      <a:pt x="55" y="224"/>
                    </a:cubicBezTo>
                    <a:cubicBezTo>
                      <a:pt x="55" y="287"/>
                      <a:pt x="102" y="310"/>
                      <a:pt x="153" y="310"/>
                    </a:cubicBezTo>
                    <a:cubicBezTo>
                      <a:pt x="165" y="310"/>
                      <a:pt x="198" y="310"/>
                      <a:pt x="226" y="263"/>
                    </a:cubicBezTo>
                    <a:cubicBezTo>
                      <a:pt x="243" y="306"/>
                      <a:pt x="290" y="310"/>
                      <a:pt x="312" y="310"/>
                    </a:cubicBezTo>
                    <a:cubicBezTo>
                      <a:pt x="363" y="310"/>
                      <a:pt x="392" y="267"/>
                      <a:pt x="412" y="226"/>
                    </a:cubicBezTo>
                    <a:cubicBezTo>
                      <a:pt x="436" y="174"/>
                      <a:pt x="457" y="82"/>
                      <a:pt x="457" y="49"/>
                    </a:cubicBezTo>
                    <a:cubicBezTo>
                      <a:pt x="457" y="11"/>
                      <a:pt x="438" y="0"/>
                      <a:pt x="426" y="0"/>
                    </a:cubicBezTo>
                    <a:cubicBezTo>
                      <a:pt x="410" y="0"/>
                      <a:pt x="392" y="17"/>
                      <a:pt x="392" y="33"/>
                    </a:cubicBezTo>
                    <a:cubicBezTo>
                      <a:pt x="392" y="43"/>
                      <a:pt x="396" y="47"/>
                      <a:pt x="402" y="52"/>
                    </a:cubicBezTo>
                    <a:cubicBezTo>
                      <a:pt x="410" y="60"/>
                      <a:pt x="428" y="78"/>
                      <a:pt x="428" y="111"/>
                    </a:cubicBezTo>
                    <a:cubicBezTo>
                      <a:pt x="428" y="133"/>
                      <a:pt x="406" y="201"/>
                      <a:pt x="389" y="236"/>
                    </a:cubicBezTo>
                    <a:cubicBezTo>
                      <a:pt x="371" y="271"/>
                      <a:pt x="347" y="297"/>
                      <a:pt x="314" y="297"/>
                    </a:cubicBezTo>
                    <a:cubicBezTo>
                      <a:pt x="281" y="297"/>
                      <a:pt x="263" y="275"/>
                      <a:pt x="263" y="236"/>
                    </a:cubicBezTo>
                    <a:cubicBezTo>
                      <a:pt x="263" y="217"/>
                      <a:pt x="267" y="195"/>
                      <a:pt x="271" y="185"/>
                    </a:cubicBezTo>
                    <a:cubicBezTo>
                      <a:pt x="280" y="148"/>
                      <a:pt x="289" y="110"/>
                      <a:pt x="298" y="7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E5C59A5B-6611-2638-B832-DB4EABF0D150}"/>
                  </a:ext>
                </a:extLst>
              </p:cNvPr>
              <p:cNvSpPr/>
              <p:nvPr/>
            </p:nvSpPr>
            <p:spPr>
              <a:xfrm>
                <a:off x="4250160" y="3178440"/>
                <a:ext cx="74520" cy="148680"/>
              </a:xfrm>
              <a:custGeom>
                <a:avLst/>
                <a:gdLst>
                  <a:gd name="textAreaLeft" fmla="*/ 0 w 74520"/>
                  <a:gd name="textAreaRight" fmla="*/ 75600 w 74520"/>
                  <a:gd name="textAreaTop" fmla="*/ 0 h 148680"/>
                  <a:gd name="textAreaBottom" fmla="*/ 149760 h 148680"/>
                </a:gdLst>
                <a:ahLst/>
                <a:cxnLst/>
                <a:rect l="textAreaLeft" t="textAreaTop" r="textAreaRight" b="textAreaBottom"/>
                <a:pathLst>
                  <a:path w="210" h="416">
                    <a:moveTo>
                      <a:pt x="210" y="19"/>
                    </a:moveTo>
                    <a:cubicBezTo>
                      <a:pt x="210" y="9"/>
                      <a:pt x="204" y="0"/>
                      <a:pt x="192" y="0"/>
                    </a:cubicBezTo>
                    <a:cubicBezTo>
                      <a:pt x="179" y="0"/>
                      <a:pt x="165" y="13"/>
                      <a:pt x="165" y="27"/>
                    </a:cubicBezTo>
                    <a:cubicBezTo>
                      <a:pt x="165" y="35"/>
                      <a:pt x="171" y="45"/>
                      <a:pt x="185" y="45"/>
                    </a:cubicBezTo>
                    <a:cubicBezTo>
                      <a:pt x="196" y="45"/>
                      <a:pt x="210" y="33"/>
                      <a:pt x="210" y="19"/>
                    </a:cubicBezTo>
                    <a:moveTo>
                      <a:pt x="108" y="342"/>
                    </a:moveTo>
                    <a:cubicBezTo>
                      <a:pt x="100" y="375"/>
                      <a:pt x="75" y="402"/>
                      <a:pt x="47" y="402"/>
                    </a:cubicBezTo>
                    <a:cubicBezTo>
                      <a:pt x="39" y="402"/>
                      <a:pt x="33" y="402"/>
                      <a:pt x="29" y="400"/>
                    </a:cubicBezTo>
                    <a:cubicBezTo>
                      <a:pt x="41" y="394"/>
                      <a:pt x="45" y="383"/>
                      <a:pt x="45" y="375"/>
                    </a:cubicBezTo>
                    <a:cubicBezTo>
                      <a:pt x="45" y="365"/>
                      <a:pt x="35" y="357"/>
                      <a:pt x="27" y="357"/>
                    </a:cubicBezTo>
                    <a:cubicBezTo>
                      <a:pt x="12" y="357"/>
                      <a:pt x="0" y="371"/>
                      <a:pt x="0" y="386"/>
                    </a:cubicBezTo>
                    <a:cubicBezTo>
                      <a:pt x="0" y="404"/>
                      <a:pt x="18" y="416"/>
                      <a:pt x="47" y="416"/>
                    </a:cubicBezTo>
                    <a:cubicBezTo>
                      <a:pt x="77" y="416"/>
                      <a:pt x="132" y="398"/>
                      <a:pt x="147" y="340"/>
                    </a:cubicBezTo>
                    <a:cubicBezTo>
                      <a:pt x="162" y="282"/>
                      <a:pt x="176" y="225"/>
                      <a:pt x="190" y="168"/>
                    </a:cubicBezTo>
                    <a:cubicBezTo>
                      <a:pt x="192" y="164"/>
                      <a:pt x="192" y="160"/>
                      <a:pt x="192" y="152"/>
                    </a:cubicBezTo>
                    <a:cubicBezTo>
                      <a:pt x="192" y="125"/>
                      <a:pt x="171" y="107"/>
                      <a:pt x="141" y="107"/>
                    </a:cubicBezTo>
                    <a:cubicBezTo>
                      <a:pt x="88" y="107"/>
                      <a:pt x="57" y="174"/>
                      <a:pt x="57" y="179"/>
                    </a:cubicBezTo>
                    <a:cubicBezTo>
                      <a:pt x="57" y="187"/>
                      <a:pt x="63" y="187"/>
                      <a:pt x="65" y="187"/>
                    </a:cubicBezTo>
                    <a:cubicBezTo>
                      <a:pt x="71" y="187"/>
                      <a:pt x="71" y="185"/>
                      <a:pt x="75" y="177"/>
                    </a:cubicBezTo>
                    <a:cubicBezTo>
                      <a:pt x="86" y="150"/>
                      <a:pt x="112" y="121"/>
                      <a:pt x="139" y="121"/>
                    </a:cubicBezTo>
                    <a:cubicBezTo>
                      <a:pt x="151" y="121"/>
                      <a:pt x="157" y="129"/>
                      <a:pt x="157" y="144"/>
                    </a:cubicBezTo>
                    <a:cubicBezTo>
                      <a:pt x="157" y="148"/>
                      <a:pt x="155" y="156"/>
                      <a:pt x="155" y="158"/>
                    </a:cubicBezTo>
                    <a:cubicBezTo>
                      <a:pt x="139" y="219"/>
                      <a:pt x="124" y="280"/>
                      <a:pt x="108" y="3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09BC586A-E7C9-22F9-6881-F1863B251745}"/>
                  </a:ext>
                </a:extLst>
              </p:cNvPr>
              <p:cNvSpPr/>
              <p:nvPr/>
            </p:nvSpPr>
            <p:spPr>
              <a:xfrm>
                <a:off x="4454640" y="2823840"/>
                <a:ext cx="128160" cy="739440"/>
              </a:xfrm>
              <a:custGeom>
                <a:avLst/>
                <a:gdLst>
                  <a:gd name="textAreaLeft" fmla="*/ 0 w 128160"/>
                  <a:gd name="textAreaRight" fmla="*/ 129240 w 128160"/>
                  <a:gd name="textAreaTop" fmla="*/ 0 h 739440"/>
                  <a:gd name="textAreaBottom" fmla="*/ 740520 h 739440"/>
                </a:gdLst>
                <a:ahLst/>
                <a:cxnLst/>
                <a:rect l="textAreaLeft" t="textAreaTop" r="textAreaRight" b="textAreaBottom"/>
                <a:pathLst>
                  <a:path w="359" h="2057">
                    <a:moveTo>
                      <a:pt x="359" y="2049"/>
                    </a:moveTo>
                    <a:cubicBezTo>
                      <a:pt x="359" y="2047"/>
                      <a:pt x="359" y="2047"/>
                      <a:pt x="355" y="2042"/>
                    </a:cubicBezTo>
                    <a:cubicBezTo>
                      <a:pt x="288" y="1961"/>
                      <a:pt x="233" y="1876"/>
                      <a:pt x="192" y="1780"/>
                    </a:cubicBezTo>
                    <a:cubicBezTo>
                      <a:pt x="102" y="1569"/>
                      <a:pt x="66" y="1325"/>
                      <a:pt x="66" y="1030"/>
                    </a:cubicBezTo>
                    <a:cubicBezTo>
                      <a:pt x="66" y="737"/>
                      <a:pt x="100" y="481"/>
                      <a:pt x="202" y="256"/>
                    </a:cubicBezTo>
                    <a:cubicBezTo>
                      <a:pt x="243" y="168"/>
                      <a:pt x="294" y="88"/>
                      <a:pt x="357" y="14"/>
                    </a:cubicBezTo>
                    <a:cubicBezTo>
                      <a:pt x="357" y="12"/>
                      <a:pt x="359" y="10"/>
                      <a:pt x="359" y="8"/>
                    </a:cubicBezTo>
                    <a:cubicBezTo>
                      <a:pt x="359" y="0"/>
                      <a:pt x="354" y="0"/>
                      <a:pt x="343" y="0"/>
                    </a:cubicBezTo>
                    <a:cubicBezTo>
                      <a:pt x="333" y="0"/>
                      <a:pt x="332" y="0"/>
                      <a:pt x="332" y="2"/>
                    </a:cubicBezTo>
                    <a:cubicBezTo>
                      <a:pt x="330" y="2"/>
                      <a:pt x="288" y="43"/>
                      <a:pt x="233" y="119"/>
                    </a:cubicBezTo>
                    <a:cubicBezTo>
                      <a:pt x="114" y="287"/>
                      <a:pt x="53" y="488"/>
                      <a:pt x="21" y="694"/>
                    </a:cubicBezTo>
                    <a:cubicBezTo>
                      <a:pt x="6" y="805"/>
                      <a:pt x="0" y="916"/>
                      <a:pt x="0" y="1028"/>
                    </a:cubicBezTo>
                    <a:cubicBezTo>
                      <a:pt x="0" y="1286"/>
                      <a:pt x="33" y="1547"/>
                      <a:pt x="143" y="1782"/>
                    </a:cubicBezTo>
                    <a:cubicBezTo>
                      <a:pt x="192" y="1885"/>
                      <a:pt x="257" y="1979"/>
                      <a:pt x="326" y="2051"/>
                    </a:cubicBezTo>
                    <a:cubicBezTo>
                      <a:pt x="332" y="2057"/>
                      <a:pt x="332" y="2057"/>
                      <a:pt x="343" y="2057"/>
                    </a:cubicBezTo>
                    <a:cubicBezTo>
                      <a:pt x="355" y="2057"/>
                      <a:pt x="359" y="2057"/>
                      <a:pt x="359" y="204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0BBE96E2-5DEC-6875-E34F-F7183B1E36FB}"/>
                  </a:ext>
                </a:extLst>
              </p:cNvPr>
              <p:cNvSpPr/>
              <p:nvPr/>
            </p:nvSpPr>
            <p:spPr>
              <a:xfrm>
                <a:off x="4681440" y="2924280"/>
                <a:ext cx="81000" cy="163800"/>
              </a:xfrm>
              <a:custGeom>
                <a:avLst/>
                <a:gdLst>
                  <a:gd name="textAreaLeft" fmla="*/ 0 w 81000"/>
                  <a:gd name="textAreaRight" fmla="*/ 82080 w 81000"/>
                  <a:gd name="textAreaTop" fmla="*/ 0 h 163800"/>
                  <a:gd name="textAreaBottom" fmla="*/ 164880 h 163800"/>
                </a:gdLst>
                <a:ahLst/>
                <a:cxnLst/>
                <a:rect l="textAreaLeft" t="textAreaTop" r="textAreaRight" b="textAreaBottom"/>
                <a:pathLst>
                  <a:path w="228" h="458">
                    <a:moveTo>
                      <a:pt x="142" y="18"/>
                    </a:moveTo>
                    <a:cubicBezTo>
                      <a:pt x="142" y="2"/>
                      <a:pt x="142" y="0"/>
                      <a:pt x="126" y="0"/>
                    </a:cubicBezTo>
                    <a:cubicBezTo>
                      <a:pt x="83" y="45"/>
                      <a:pt x="22" y="45"/>
                      <a:pt x="0" y="45"/>
                    </a:cubicBezTo>
                    <a:cubicBezTo>
                      <a:pt x="0" y="52"/>
                      <a:pt x="0" y="60"/>
                      <a:pt x="0" y="67"/>
                    </a:cubicBezTo>
                    <a:cubicBezTo>
                      <a:pt x="14" y="67"/>
                      <a:pt x="55" y="67"/>
                      <a:pt x="90" y="47"/>
                    </a:cubicBezTo>
                    <a:cubicBezTo>
                      <a:pt x="90" y="166"/>
                      <a:pt x="90" y="284"/>
                      <a:pt x="90" y="403"/>
                    </a:cubicBezTo>
                    <a:cubicBezTo>
                      <a:pt x="90" y="428"/>
                      <a:pt x="88" y="436"/>
                      <a:pt x="26" y="436"/>
                    </a:cubicBezTo>
                    <a:cubicBezTo>
                      <a:pt x="18" y="436"/>
                      <a:pt x="11" y="436"/>
                      <a:pt x="4" y="436"/>
                    </a:cubicBezTo>
                    <a:cubicBezTo>
                      <a:pt x="4" y="443"/>
                      <a:pt x="4" y="450"/>
                      <a:pt x="4" y="458"/>
                    </a:cubicBezTo>
                    <a:cubicBezTo>
                      <a:pt x="28" y="456"/>
                      <a:pt x="88" y="456"/>
                      <a:pt x="116" y="456"/>
                    </a:cubicBezTo>
                    <a:cubicBezTo>
                      <a:pt x="143" y="456"/>
                      <a:pt x="202" y="456"/>
                      <a:pt x="228" y="458"/>
                    </a:cubicBezTo>
                    <a:cubicBezTo>
                      <a:pt x="228" y="450"/>
                      <a:pt x="228" y="443"/>
                      <a:pt x="228" y="436"/>
                    </a:cubicBezTo>
                    <a:cubicBezTo>
                      <a:pt x="220" y="436"/>
                      <a:pt x="212" y="436"/>
                      <a:pt x="204" y="436"/>
                    </a:cubicBezTo>
                    <a:cubicBezTo>
                      <a:pt x="143" y="436"/>
                      <a:pt x="142" y="428"/>
                      <a:pt x="142" y="403"/>
                    </a:cubicBezTo>
                    <a:cubicBezTo>
                      <a:pt x="142" y="275"/>
                      <a:pt x="142" y="146"/>
                      <a:pt x="142" y="1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AA596B75-09ED-897C-1884-3E1B97CD504C}"/>
                  </a:ext>
                </a:extLst>
              </p:cNvPr>
              <p:cNvSpPr/>
              <p:nvPr/>
            </p:nvSpPr>
            <p:spPr>
              <a:xfrm>
                <a:off x="4622760" y="3189600"/>
                <a:ext cx="196200" cy="8640"/>
              </a:xfrm>
              <a:custGeom>
                <a:avLst/>
                <a:gdLst>
                  <a:gd name="textAreaLeft" fmla="*/ 0 w 196200"/>
                  <a:gd name="textAreaRight" fmla="*/ 197280 w 196200"/>
                  <a:gd name="textAreaTop" fmla="*/ 0 h 8640"/>
                  <a:gd name="textAreaBottom" fmla="*/ 9720 h 8640"/>
                </a:gdLst>
                <a:ahLst/>
                <a:cxnLst/>
                <a:rect l="textAreaLeft" t="textAreaTop" r="textAreaRight" b="textAreaBottom"/>
                <a:pathLst>
                  <a:path w="548" h="27">
                    <a:moveTo>
                      <a:pt x="273" y="27"/>
                    </a:moveTo>
                    <a:cubicBezTo>
                      <a:pt x="182" y="27"/>
                      <a:pt x="91" y="27"/>
                      <a:pt x="0" y="27"/>
                    </a:cubicBezTo>
                    <a:cubicBezTo>
                      <a:pt x="0" y="18"/>
                      <a:pt x="0" y="9"/>
                      <a:pt x="0" y="0"/>
                    </a:cubicBezTo>
                    <a:cubicBezTo>
                      <a:pt x="183" y="0"/>
                      <a:pt x="365" y="0"/>
                      <a:pt x="548" y="0"/>
                    </a:cubicBezTo>
                    <a:cubicBezTo>
                      <a:pt x="548" y="9"/>
                      <a:pt x="548" y="18"/>
                      <a:pt x="548" y="27"/>
                    </a:cubicBezTo>
                    <a:cubicBezTo>
                      <a:pt x="456" y="27"/>
                      <a:pt x="365" y="27"/>
                      <a:pt x="273" y="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280" rIns="90000" bIns="-352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46E63E90-9333-210E-810C-A5EBD79A2B85}"/>
                  </a:ext>
                </a:extLst>
              </p:cNvPr>
              <p:cNvSpPr/>
              <p:nvPr/>
            </p:nvSpPr>
            <p:spPr>
              <a:xfrm>
                <a:off x="4632120" y="3257640"/>
                <a:ext cx="179280" cy="166320"/>
              </a:xfrm>
              <a:custGeom>
                <a:avLst/>
                <a:gdLst>
                  <a:gd name="textAreaLeft" fmla="*/ 0 w 179280"/>
                  <a:gd name="textAreaRight" fmla="*/ 180360 w 179280"/>
                  <a:gd name="textAreaTop" fmla="*/ 0 h 166320"/>
                  <a:gd name="textAreaBottom" fmla="*/ 167400 h 166320"/>
                </a:gdLst>
                <a:ahLst/>
                <a:cxnLst/>
                <a:rect l="textAreaLeft" t="textAreaTop" r="textAreaRight" b="textAreaBottom"/>
                <a:pathLst>
                  <a:path w="501" h="465">
                    <a:moveTo>
                      <a:pt x="461" y="305"/>
                    </a:moveTo>
                    <a:cubicBezTo>
                      <a:pt x="463" y="303"/>
                      <a:pt x="464" y="300"/>
                      <a:pt x="465" y="297"/>
                    </a:cubicBezTo>
                    <a:cubicBezTo>
                      <a:pt x="465" y="295"/>
                      <a:pt x="465" y="290"/>
                      <a:pt x="457" y="290"/>
                    </a:cubicBezTo>
                    <a:cubicBezTo>
                      <a:pt x="451" y="290"/>
                      <a:pt x="449" y="293"/>
                      <a:pt x="447" y="297"/>
                    </a:cubicBezTo>
                    <a:cubicBezTo>
                      <a:pt x="402" y="399"/>
                      <a:pt x="377" y="444"/>
                      <a:pt x="259" y="444"/>
                    </a:cubicBezTo>
                    <a:cubicBezTo>
                      <a:pt x="225" y="444"/>
                      <a:pt x="192" y="444"/>
                      <a:pt x="159" y="444"/>
                    </a:cubicBezTo>
                    <a:cubicBezTo>
                      <a:pt x="149" y="444"/>
                      <a:pt x="147" y="444"/>
                      <a:pt x="143" y="444"/>
                    </a:cubicBezTo>
                    <a:cubicBezTo>
                      <a:pt x="137" y="444"/>
                      <a:pt x="135" y="442"/>
                      <a:pt x="135" y="438"/>
                    </a:cubicBezTo>
                    <a:cubicBezTo>
                      <a:pt x="135" y="434"/>
                      <a:pt x="135" y="434"/>
                      <a:pt x="139" y="420"/>
                    </a:cubicBezTo>
                    <a:cubicBezTo>
                      <a:pt x="154" y="359"/>
                      <a:pt x="169" y="297"/>
                      <a:pt x="184" y="235"/>
                    </a:cubicBezTo>
                    <a:cubicBezTo>
                      <a:pt x="207" y="235"/>
                      <a:pt x="230" y="235"/>
                      <a:pt x="253" y="235"/>
                    </a:cubicBezTo>
                    <a:cubicBezTo>
                      <a:pt x="312" y="235"/>
                      <a:pt x="312" y="249"/>
                      <a:pt x="312" y="266"/>
                    </a:cubicBezTo>
                    <a:cubicBezTo>
                      <a:pt x="312" y="270"/>
                      <a:pt x="312" y="278"/>
                      <a:pt x="308" y="299"/>
                    </a:cubicBezTo>
                    <a:cubicBezTo>
                      <a:pt x="306" y="303"/>
                      <a:pt x="306" y="305"/>
                      <a:pt x="306" y="307"/>
                    </a:cubicBezTo>
                    <a:cubicBezTo>
                      <a:pt x="306" y="311"/>
                      <a:pt x="308" y="315"/>
                      <a:pt x="314" y="315"/>
                    </a:cubicBezTo>
                    <a:cubicBezTo>
                      <a:pt x="320" y="315"/>
                      <a:pt x="322" y="311"/>
                      <a:pt x="324" y="301"/>
                    </a:cubicBezTo>
                    <a:cubicBezTo>
                      <a:pt x="337" y="248"/>
                      <a:pt x="350" y="194"/>
                      <a:pt x="363" y="141"/>
                    </a:cubicBezTo>
                    <a:cubicBezTo>
                      <a:pt x="363" y="135"/>
                      <a:pt x="361" y="133"/>
                      <a:pt x="355" y="133"/>
                    </a:cubicBezTo>
                    <a:cubicBezTo>
                      <a:pt x="349" y="133"/>
                      <a:pt x="347" y="137"/>
                      <a:pt x="345" y="145"/>
                    </a:cubicBezTo>
                    <a:cubicBezTo>
                      <a:pt x="332" y="198"/>
                      <a:pt x="320" y="213"/>
                      <a:pt x="255" y="213"/>
                    </a:cubicBezTo>
                    <a:cubicBezTo>
                      <a:pt x="233" y="213"/>
                      <a:pt x="212" y="213"/>
                      <a:pt x="190" y="213"/>
                    </a:cubicBezTo>
                    <a:cubicBezTo>
                      <a:pt x="204" y="158"/>
                      <a:pt x="218" y="103"/>
                      <a:pt x="231" y="47"/>
                    </a:cubicBezTo>
                    <a:cubicBezTo>
                      <a:pt x="237" y="24"/>
                      <a:pt x="239" y="20"/>
                      <a:pt x="269" y="20"/>
                    </a:cubicBezTo>
                    <a:cubicBezTo>
                      <a:pt x="301" y="20"/>
                      <a:pt x="334" y="20"/>
                      <a:pt x="367" y="20"/>
                    </a:cubicBezTo>
                    <a:cubicBezTo>
                      <a:pt x="451" y="20"/>
                      <a:pt x="471" y="41"/>
                      <a:pt x="471" y="96"/>
                    </a:cubicBezTo>
                    <a:cubicBezTo>
                      <a:pt x="471" y="114"/>
                      <a:pt x="471" y="116"/>
                      <a:pt x="469" y="133"/>
                    </a:cubicBezTo>
                    <a:cubicBezTo>
                      <a:pt x="469" y="137"/>
                      <a:pt x="467" y="142"/>
                      <a:pt x="467" y="145"/>
                    </a:cubicBezTo>
                    <a:cubicBezTo>
                      <a:pt x="467" y="148"/>
                      <a:pt x="471" y="155"/>
                      <a:pt x="477" y="155"/>
                    </a:cubicBezTo>
                    <a:cubicBezTo>
                      <a:pt x="485" y="155"/>
                      <a:pt x="485" y="149"/>
                      <a:pt x="487" y="137"/>
                    </a:cubicBezTo>
                    <a:cubicBezTo>
                      <a:pt x="491" y="97"/>
                      <a:pt x="496" y="58"/>
                      <a:pt x="500" y="18"/>
                    </a:cubicBezTo>
                    <a:cubicBezTo>
                      <a:pt x="502" y="0"/>
                      <a:pt x="499" y="0"/>
                      <a:pt x="481" y="0"/>
                    </a:cubicBezTo>
                    <a:cubicBezTo>
                      <a:pt x="365" y="0"/>
                      <a:pt x="249" y="0"/>
                      <a:pt x="133" y="0"/>
                    </a:cubicBezTo>
                    <a:cubicBezTo>
                      <a:pt x="119" y="0"/>
                      <a:pt x="112" y="0"/>
                      <a:pt x="112" y="14"/>
                    </a:cubicBezTo>
                    <a:cubicBezTo>
                      <a:pt x="112" y="20"/>
                      <a:pt x="117" y="20"/>
                      <a:pt x="131" y="20"/>
                    </a:cubicBezTo>
                    <a:cubicBezTo>
                      <a:pt x="157" y="20"/>
                      <a:pt x="176" y="20"/>
                      <a:pt x="176" y="34"/>
                    </a:cubicBezTo>
                    <a:cubicBezTo>
                      <a:pt x="176" y="36"/>
                      <a:pt x="176" y="38"/>
                      <a:pt x="172" y="49"/>
                    </a:cubicBezTo>
                    <a:cubicBezTo>
                      <a:pt x="142" y="170"/>
                      <a:pt x="112" y="292"/>
                      <a:pt x="82" y="413"/>
                    </a:cubicBezTo>
                    <a:cubicBezTo>
                      <a:pt x="74" y="440"/>
                      <a:pt x="72" y="444"/>
                      <a:pt x="19" y="444"/>
                    </a:cubicBezTo>
                    <a:cubicBezTo>
                      <a:pt x="7" y="444"/>
                      <a:pt x="0" y="444"/>
                      <a:pt x="0" y="458"/>
                    </a:cubicBezTo>
                    <a:cubicBezTo>
                      <a:pt x="0" y="465"/>
                      <a:pt x="6" y="465"/>
                      <a:pt x="19" y="465"/>
                    </a:cubicBezTo>
                    <a:cubicBezTo>
                      <a:pt x="138" y="465"/>
                      <a:pt x="258" y="465"/>
                      <a:pt x="377" y="465"/>
                    </a:cubicBezTo>
                    <a:cubicBezTo>
                      <a:pt x="392" y="465"/>
                      <a:pt x="394" y="465"/>
                      <a:pt x="398" y="454"/>
                    </a:cubicBezTo>
                    <a:cubicBezTo>
                      <a:pt x="419" y="404"/>
                      <a:pt x="440" y="355"/>
                      <a:pt x="461" y="30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AD748522-369A-4BC4-6337-3109D815BD8A}"/>
                  </a:ext>
                </a:extLst>
              </p:cNvPr>
              <p:cNvSpPr/>
              <p:nvPr/>
            </p:nvSpPr>
            <p:spPr>
              <a:xfrm>
                <a:off x="4861800" y="3079080"/>
                <a:ext cx="164520" cy="181080"/>
              </a:xfrm>
              <a:custGeom>
                <a:avLst/>
                <a:gdLst>
                  <a:gd name="textAreaLeft" fmla="*/ 0 w 164520"/>
                  <a:gd name="textAreaRight" fmla="*/ 165600 w 164520"/>
                  <a:gd name="textAreaTop" fmla="*/ 0 h 181080"/>
                  <a:gd name="textAreaBottom" fmla="*/ 182160 h 181080"/>
                </a:gdLst>
                <a:ahLst/>
                <a:cxnLst/>
                <a:rect l="textAreaLeft" t="textAreaTop" r="textAreaRight" b="textAreaBottom"/>
                <a:pathLst>
                  <a:path w="460" h="506">
                    <a:moveTo>
                      <a:pt x="363" y="10"/>
                    </a:moveTo>
                    <a:cubicBezTo>
                      <a:pt x="357" y="2"/>
                      <a:pt x="357" y="0"/>
                      <a:pt x="348" y="0"/>
                    </a:cubicBezTo>
                    <a:cubicBezTo>
                      <a:pt x="299" y="0"/>
                      <a:pt x="216" y="20"/>
                      <a:pt x="179" y="78"/>
                    </a:cubicBezTo>
                    <a:cubicBezTo>
                      <a:pt x="169" y="59"/>
                      <a:pt x="135" y="8"/>
                      <a:pt x="82" y="8"/>
                    </a:cubicBezTo>
                    <a:cubicBezTo>
                      <a:pt x="35" y="8"/>
                      <a:pt x="6" y="51"/>
                      <a:pt x="6" y="90"/>
                    </a:cubicBezTo>
                    <a:cubicBezTo>
                      <a:pt x="6" y="115"/>
                      <a:pt x="22" y="133"/>
                      <a:pt x="41" y="153"/>
                    </a:cubicBezTo>
                    <a:cubicBezTo>
                      <a:pt x="79" y="192"/>
                      <a:pt x="79" y="203"/>
                      <a:pt x="79" y="229"/>
                    </a:cubicBezTo>
                    <a:cubicBezTo>
                      <a:pt x="79" y="268"/>
                      <a:pt x="75" y="309"/>
                      <a:pt x="45" y="309"/>
                    </a:cubicBezTo>
                    <a:cubicBezTo>
                      <a:pt x="27" y="309"/>
                      <a:pt x="24" y="283"/>
                      <a:pt x="22" y="272"/>
                    </a:cubicBezTo>
                    <a:cubicBezTo>
                      <a:pt x="22" y="266"/>
                      <a:pt x="22" y="262"/>
                      <a:pt x="14" y="262"/>
                    </a:cubicBezTo>
                    <a:cubicBezTo>
                      <a:pt x="6" y="262"/>
                      <a:pt x="6" y="268"/>
                      <a:pt x="6" y="272"/>
                    </a:cubicBezTo>
                    <a:cubicBezTo>
                      <a:pt x="6" y="283"/>
                      <a:pt x="12" y="324"/>
                      <a:pt x="45" y="324"/>
                    </a:cubicBezTo>
                    <a:cubicBezTo>
                      <a:pt x="102" y="324"/>
                      <a:pt x="102" y="237"/>
                      <a:pt x="102" y="221"/>
                    </a:cubicBezTo>
                    <a:cubicBezTo>
                      <a:pt x="102" y="201"/>
                      <a:pt x="100" y="174"/>
                      <a:pt x="53" y="131"/>
                    </a:cubicBezTo>
                    <a:cubicBezTo>
                      <a:pt x="33" y="113"/>
                      <a:pt x="26" y="104"/>
                      <a:pt x="26" y="88"/>
                    </a:cubicBezTo>
                    <a:cubicBezTo>
                      <a:pt x="26" y="59"/>
                      <a:pt x="46" y="24"/>
                      <a:pt x="82" y="24"/>
                    </a:cubicBezTo>
                    <a:cubicBezTo>
                      <a:pt x="119" y="24"/>
                      <a:pt x="145" y="76"/>
                      <a:pt x="145" y="156"/>
                    </a:cubicBezTo>
                    <a:cubicBezTo>
                      <a:pt x="145" y="224"/>
                      <a:pt x="145" y="292"/>
                      <a:pt x="145" y="360"/>
                    </a:cubicBezTo>
                    <a:cubicBezTo>
                      <a:pt x="145" y="366"/>
                      <a:pt x="145" y="493"/>
                      <a:pt x="100" y="493"/>
                    </a:cubicBezTo>
                    <a:cubicBezTo>
                      <a:pt x="75" y="493"/>
                      <a:pt x="49" y="471"/>
                      <a:pt x="35" y="428"/>
                    </a:cubicBezTo>
                    <a:cubicBezTo>
                      <a:pt x="37" y="428"/>
                      <a:pt x="51" y="422"/>
                      <a:pt x="51" y="416"/>
                    </a:cubicBezTo>
                    <a:cubicBezTo>
                      <a:pt x="51" y="412"/>
                      <a:pt x="45" y="408"/>
                      <a:pt x="43" y="408"/>
                    </a:cubicBezTo>
                    <a:cubicBezTo>
                      <a:pt x="41" y="408"/>
                      <a:pt x="31" y="412"/>
                      <a:pt x="29" y="412"/>
                    </a:cubicBezTo>
                    <a:cubicBezTo>
                      <a:pt x="27" y="408"/>
                      <a:pt x="26" y="403"/>
                      <a:pt x="20" y="403"/>
                    </a:cubicBezTo>
                    <a:cubicBezTo>
                      <a:pt x="16" y="403"/>
                      <a:pt x="10" y="407"/>
                      <a:pt x="10" y="410"/>
                    </a:cubicBezTo>
                    <a:cubicBezTo>
                      <a:pt x="10" y="412"/>
                      <a:pt x="12" y="418"/>
                      <a:pt x="14" y="420"/>
                    </a:cubicBezTo>
                    <a:cubicBezTo>
                      <a:pt x="10" y="420"/>
                      <a:pt x="0" y="424"/>
                      <a:pt x="0" y="430"/>
                    </a:cubicBezTo>
                    <a:cubicBezTo>
                      <a:pt x="0" y="434"/>
                      <a:pt x="4" y="438"/>
                      <a:pt x="6" y="438"/>
                    </a:cubicBezTo>
                    <a:cubicBezTo>
                      <a:pt x="8" y="438"/>
                      <a:pt x="18" y="434"/>
                      <a:pt x="20" y="434"/>
                    </a:cubicBezTo>
                    <a:cubicBezTo>
                      <a:pt x="41" y="493"/>
                      <a:pt x="77" y="506"/>
                      <a:pt x="100" y="506"/>
                    </a:cubicBezTo>
                    <a:cubicBezTo>
                      <a:pt x="149" y="506"/>
                      <a:pt x="204" y="444"/>
                      <a:pt x="204" y="305"/>
                    </a:cubicBezTo>
                    <a:cubicBezTo>
                      <a:pt x="204" y="288"/>
                      <a:pt x="204" y="271"/>
                      <a:pt x="204" y="254"/>
                    </a:cubicBezTo>
                    <a:cubicBezTo>
                      <a:pt x="230" y="254"/>
                      <a:pt x="257" y="254"/>
                      <a:pt x="283" y="254"/>
                    </a:cubicBezTo>
                    <a:cubicBezTo>
                      <a:pt x="286" y="304"/>
                      <a:pt x="289" y="354"/>
                      <a:pt x="293" y="405"/>
                    </a:cubicBezTo>
                    <a:cubicBezTo>
                      <a:pt x="293" y="410"/>
                      <a:pt x="289" y="414"/>
                      <a:pt x="289" y="428"/>
                    </a:cubicBezTo>
                    <a:cubicBezTo>
                      <a:pt x="289" y="469"/>
                      <a:pt x="324" y="506"/>
                      <a:pt x="369" y="506"/>
                    </a:cubicBezTo>
                    <a:cubicBezTo>
                      <a:pt x="379" y="506"/>
                      <a:pt x="379" y="506"/>
                      <a:pt x="393" y="496"/>
                    </a:cubicBezTo>
                    <a:cubicBezTo>
                      <a:pt x="409" y="484"/>
                      <a:pt x="426" y="472"/>
                      <a:pt x="442" y="459"/>
                    </a:cubicBezTo>
                    <a:cubicBezTo>
                      <a:pt x="452" y="451"/>
                      <a:pt x="452" y="451"/>
                      <a:pt x="452" y="448"/>
                    </a:cubicBezTo>
                    <a:cubicBezTo>
                      <a:pt x="452" y="444"/>
                      <a:pt x="440" y="438"/>
                      <a:pt x="438" y="438"/>
                    </a:cubicBezTo>
                    <a:cubicBezTo>
                      <a:pt x="436" y="438"/>
                      <a:pt x="410" y="459"/>
                      <a:pt x="379" y="485"/>
                    </a:cubicBezTo>
                    <a:cubicBezTo>
                      <a:pt x="355" y="469"/>
                      <a:pt x="348" y="446"/>
                      <a:pt x="348" y="428"/>
                    </a:cubicBezTo>
                    <a:cubicBezTo>
                      <a:pt x="348" y="414"/>
                      <a:pt x="350" y="412"/>
                      <a:pt x="350" y="405"/>
                    </a:cubicBezTo>
                    <a:cubicBezTo>
                      <a:pt x="350" y="385"/>
                      <a:pt x="348" y="350"/>
                      <a:pt x="346" y="328"/>
                    </a:cubicBezTo>
                    <a:cubicBezTo>
                      <a:pt x="346" y="315"/>
                      <a:pt x="342" y="260"/>
                      <a:pt x="342" y="250"/>
                    </a:cubicBezTo>
                    <a:cubicBezTo>
                      <a:pt x="379" y="239"/>
                      <a:pt x="456" y="194"/>
                      <a:pt x="458" y="194"/>
                    </a:cubicBezTo>
                    <a:cubicBezTo>
                      <a:pt x="460" y="192"/>
                      <a:pt x="460" y="190"/>
                      <a:pt x="460" y="186"/>
                    </a:cubicBezTo>
                    <a:cubicBezTo>
                      <a:pt x="458" y="183"/>
                      <a:pt x="457" y="179"/>
                      <a:pt x="456" y="176"/>
                    </a:cubicBezTo>
                    <a:cubicBezTo>
                      <a:pt x="425" y="121"/>
                      <a:pt x="394" y="65"/>
                      <a:pt x="363" y="10"/>
                    </a:cubicBezTo>
                    <a:moveTo>
                      <a:pt x="403" y="199"/>
                    </a:moveTo>
                    <a:cubicBezTo>
                      <a:pt x="338" y="235"/>
                      <a:pt x="324" y="235"/>
                      <a:pt x="304" y="235"/>
                    </a:cubicBezTo>
                    <a:cubicBezTo>
                      <a:pt x="271" y="235"/>
                      <a:pt x="238" y="235"/>
                      <a:pt x="204" y="235"/>
                    </a:cubicBezTo>
                    <a:cubicBezTo>
                      <a:pt x="204" y="223"/>
                      <a:pt x="204" y="211"/>
                      <a:pt x="204" y="199"/>
                    </a:cubicBezTo>
                    <a:cubicBezTo>
                      <a:pt x="204" y="153"/>
                      <a:pt x="198" y="125"/>
                      <a:pt x="190" y="106"/>
                    </a:cubicBezTo>
                    <a:cubicBezTo>
                      <a:pt x="214" y="39"/>
                      <a:pt x="302" y="28"/>
                      <a:pt x="304" y="28"/>
                    </a:cubicBezTo>
                    <a:cubicBezTo>
                      <a:pt x="306" y="28"/>
                      <a:pt x="308" y="31"/>
                      <a:pt x="310" y="33"/>
                    </a:cubicBezTo>
                    <a:cubicBezTo>
                      <a:pt x="341" y="89"/>
                      <a:pt x="372" y="144"/>
                      <a:pt x="403" y="19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6E245FB3-85F6-D8B1-6110-B7084F69F0AC}"/>
                  </a:ext>
                </a:extLst>
              </p:cNvPr>
              <p:cNvSpPr/>
              <p:nvPr/>
            </p:nvSpPr>
            <p:spPr>
              <a:xfrm>
                <a:off x="5351040" y="2980080"/>
                <a:ext cx="100080" cy="110520"/>
              </a:xfrm>
              <a:custGeom>
                <a:avLst/>
                <a:gdLst>
                  <a:gd name="textAreaLeft" fmla="*/ 0 w 100080"/>
                  <a:gd name="textAreaRight" fmla="*/ 101160 w 100080"/>
                  <a:gd name="textAreaTop" fmla="*/ 0 h 110520"/>
                  <a:gd name="textAreaBottom" fmla="*/ 111600 h 110520"/>
                </a:gdLst>
                <a:ahLst/>
                <a:cxnLst/>
                <a:rect l="textAreaLeft" t="textAreaTop" r="textAreaRight" b="textAreaBottom"/>
                <a:pathLst>
                  <a:path w="281" h="310">
                    <a:moveTo>
                      <a:pt x="39" y="261"/>
                    </a:moveTo>
                    <a:cubicBezTo>
                      <a:pt x="37" y="273"/>
                      <a:pt x="34" y="289"/>
                      <a:pt x="34" y="291"/>
                    </a:cubicBezTo>
                    <a:cubicBezTo>
                      <a:pt x="34" y="304"/>
                      <a:pt x="43" y="310"/>
                      <a:pt x="53" y="310"/>
                    </a:cubicBezTo>
                    <a:cubicBezTo>
                      <a:pt x="63" y="310"/>
                      <a:pt x="75" y="304"/>
                      <a:pt x="79" y="291"/>
                    </a:cubicBezTo>
                    <a:cubicBezTo>
                      <a:pt x="81" y="289"/>
                      <a:pt x="104" y="195"/>
                      <a:pt x="106" y="183"/>
                    </a:cubicBezTo>
                    <a:cubicBezTo>
                      <a:pt x="112" y="160"/>
                      <a:pt x="126" y="111"/>
                      <a:pt x="130" y="93"/>
                    </a:cubicBezTo>
                    <a:cubicBezTo>
                      <a:pt x="132" y="84"/>
                      <a:pt x="151" y="52"/>
                      <a:pt x="167" y="37"/>
                    </a:cubicBezTo>
                    <a:cubicBezTo>
                      <a:pt x="173" y="33"/>
                      <a:pt x="193" y="15"/>
                      <a:pt x="222" y="15"/>
                    </a:cubicBezTo>
                    <a:cubicBezTo>
                      <a:pt x="242" y="15"/>
                      <a:pt x="242" y="21"/>
                      <a:pt x="252" y="23"/>
                    </a:cubicBezTo>
                    <a:cubicBezTo>
                      <a:pt x="232" y="27"/>
                      <a:pt x="216" y="43"/>
                      <a:pt x="216" y="60"/>
                    </a:cubicBezTo>
                    <a:cubicBezTo>
                      <a:pt x="216" y="72"/>
                      <a:pt x="223" y="84"/>
                      <a:pt x="242" y="84"/>
                    </a:cubicBezTo>
                    <a:cubicBezTo>
                      <a:pt x="260" y="84"/>
                      <a:pt x="281" y="68"/>
                      <a:pt x="281" y="45"/>
                    </a:cubicBezTo>
                    <a:cubicBezTo>
                      <a:pt x="281" y="19"/>
                      <a:pt x="257" y="0"/>
                      <a:pt x="222" y="0"/>
                    </a:cubicBezTo>
                    <a:cubicBezTo>
                      <a:pt x="179" y="0"/>
                      <a:pt x="147" y="33"/>
                      <a:pt x="134" y="52"/>
                    </a:cubicBezTo>
                    <a:cubicBezTo>
                      <a:pt x="130" y="21"/>
                      <a:pt x="104" y="0"/>
                      <a:pt x="71" y="0"/>
                    </a:cubicBezTo>
                    <a:cubicBezTo>
                      <a:pt x="39" y="0"/>
                      <a:pt x="28" y="27"/>
                      <a:pt x="20" y="39"/>
                    </a:cubicBezTo>
                    <a:cubicBezTo>
                      <a:pt x="8" y="62"/>
                      <a:pt x="0" y="103"/>
                      <a:pt x="0" y="105"/>
                    </a:cubicBezTo>
                    <a:cubicBezTo>
                      <a:pt x="0" y="111"/>
                      <a:pt x="6" y="111"/>
                      <a:pt x="8" y="111"/>
                    </a:cubicBezTo>
                    <a:cubicBezTo>
                      <a:pt x="14" y="111"/>
                      <a:pt x="16" y="111"/>
                      <a:pt x="20" y="95"/>
                    </a:cubicBezTo>
                    <a:cubicBezTo>
                      <a:pt x="32" y="47"/>
                      <a:pt x="45" y="15"/>
                      <a:pt x="69" y="15"/>
                    </a:cubicBezTo>
                    <a:cubicBezTo>
                      <a:pt x="81" y="15"/>
                      <a:pt x="91" y="19"/>
                      <a:pt x="91" y="47"/>
                    </a:cubicBezTo>
                    <a:cubicBezTo>
                      <a:pt x="91" y="60"/>
                      <a:pt x="89" y="68"/>
                      <a:pt x="81" y="103"/>
                    </a:cubicBezTo>
                    <a:cubicBezTo>
                      <a:pt x="67" y="156"/>
                      <a:pt x="53" y="209"/>
                      <a:pt x="39" y="2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BFDF99B2-4505-79E3-742C-F58D54AA84A6}"/>
                  </a:ext>
                </a:extLst>
              </p:cNvPr>
              <p:cNvSpPr/>
              <p:nvPr/>
            </p:nvSpPr>
            <p:spPr>
              <a:xfrm>
                <a:off x="5467680" y="3049560"/>
                <a:ext cx="69120" cy="77040"/>
              </a:xfrm>
              <a:custGeom>
                <a:avLst/>
                <a:gdLst>
                  <a:gd name="textAreaLeft" fmla="*/ 0 w 69120"/>
                  <a:gd name="textAreaRight" fmla="*/ 70200 w 69120"/>
                  <a:gd name="textAreaTop" fmla="*/ 0 h 77040"/>
                  <a:gd name="textAreaBottom" fmla="*/ 78120 h 77040"/>
                </a:gdLst>
                <a:ahLst/>
                <a:cxnLst/>
                <a:rect l="textAreaLeft" t="textAreaTop" r="textAreaRight" b="textAreaBottom"/>
                <a:pathLst>
                  <a:path w="195" h="217">
                    <a:moveTo>
                      <a:pt x="175" y="31"/>
                    </a:moveTo>
                    <a:cubicBezTo>
                      <a:pt x="163" y="35"/>
                      <a:pt x="155" y="45"/>
                      <a:pt x="155" y="55"/>
                    </a:cubicBezTo>
                    <a:cubicBezTo>
                      <a:pt x="155" y="67"/>
                      <a:pt x="165" y="70"/>
                      <a:pt x="171" y="70"/>
                    </a:cubicBezTo>
                    <a:cubicBezTo>
                      <a:pt x="175" y="70"/>
                      <a:pt x="195" y="67"/>
                      <a:pt x="195" y="43"/>
                    </a:cubicBezTo>
                    <a:cubicBezTo>
                      <a:pt x="195" y="12"/>
                      <a:pt x="159" y="0"/>
                      <a:pt x="130" y="0"/>
                    </a:cubicBezTo>
                    <a:cubicBezTo>
                      <a:pt x="53" y="0"/>
                      <a:pt x="42" y="57"/>
                      <a:pt x="42" y="70"/>
                    </a:cubicBezTo>
                    <a:cubicBezTo>
                      <a:pt x="42" y="88"/>
                      <a:pt x="51" y="100"/>
                      <a:pt x="57" y="106"/>
                    </a:cubicBezTo>
                    <a:cubicBezTo>
                      <a:pt x="71" y="115"/>
                      <a:pt x="79" y="117"/>
                      <a:pt x="112" y="123"/>
                    </a:cubicBezTo>
                    <a:cubicBezTo>
                      <a:pt x="122" y="125"/>
                      <a:pt x="153" y="131"/>
                      <a:pt x="153" y="154"/>
                    </a:cubicBezTo>
                    <a:cubicBezTo>
                      <a:pt x="153" y="162"/>
                      <a:pt x="148" y="182"/>
                      <a:pt x="128" y="194"/>
                    </a:cubicBezTo>
                    <a:cubicBezTo>
                      <a:pt x="108" y="203"/>
                      <a:pt x="85" y="203"/>
                      <a:pt x="79" y="203"/>
                    </a:cubicBezTo>
                    <a:cubicBezTo>
                      <a:pt x="59" y="203"/>
                      <a:pt x="32" y="199"/>
                      <a:pt x="22" y="184"/>
                    </a:cubicBezTo>
                    <a:cubicBezTo>
                      <a:pt x="38" y="182"/>
                      <a:pt x="47" y="170"/>
                      <a:pt x="47" y="156"/>
                    </a:cubicBezTo>
                    <a:cubicBezTo>
                      <a:pt x="47" y="145"/>
                      <a:pt x="40" y="139"/>
                      <a:pt x="30" y="139"/>
                    </a:cubicBezTo>
                    <a:cubicBezTo>
                      <a:pt x="16" y="139"/>
                      <a:pt x="0" y="151"/>
                      <a:pt x="0" y="170"/>
                    </a:cubicBezTo>
                    <a:cubicBezTo>
                      <a:pt x="0" y="199"/>
                      <a:pt x="32" y="217"/>
                      <a:pt x="79" y="217"/>
                    </a:cubicBezTo>
                    <a:cubicBezTo>
                      <a:pt x="167" y="217"/>
                      <a:pt x="185" y="156"/>
                      <a:pt x="185" y="139"/>
                    </a:cubicBezTo>
                    <a:cubicBezTo>
                      <a:pt x="185" y="94"/>
                      <a:pt x="136" y="86"/>
                      <a:pt x="118" y="82"/>
                    </a:cubicBezTo>
                    <a:cubicBezTo>
                      <a:pt x="112" y="80"/>
                      <a:pt x="100" y="78"/>
                      <a:pt x="98" y="78"/>
                    </a:cubicBezTo>
                    <a:cubicBezTo>
                      <a:pt x="81" y="74"/>
                      <a:pt x="71" y="65"/>
                      <a:pt x="71" y="55"/>
                    </a:cubicBezTo>
                    <a:cubicBezTo>
                      <a:pt x="71" y="43"/>
                      <a:pt x="81" y="29"/>
                      <a:pt x="91" y="24"/>
                    </a:cubicBezTo>
                    <a:cubicBezTo>
                      <a:pt x="104" y="16"/>
                      <a:pt x="120" y="14"/>
                      <a:pt x="130" y="14"/>
                    </a:cubicBezTo>
                    <a:cubicBezTo>
                      <a:pt x="140" y="14"/>
                      <a:pt x="165" y="16"/>
                      <a:pt x="175" y="3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4B0B26A7-394F-45D9-04D8-436D903BDB37}"/>
                  </a:ext>
                </a:extLst>
              </p:cNvPr>
              <p:cNvSpPr/>
              <p:nvPr/>
            </p:nvSpPr>
            <p:spPr>
              <a:xfrm>
                <a:off x="5568840" y="3105720"/>
                <a:ext cx="20880" cy="52560"/>
              </a:xfrm>
              <a:custGeom>
                <a:avLst/>
                <a:gdLst>
                  <a:gd name="textAreaLeft" fmla="*/ 0 w 20880"/>
                  <a:gd name="textAreaRight" fmla="*/ 21960 w 20880"/>
                  <a:gd name="textAreaTop" fmla="*/ 0 h 52560"/>
                  <a:gd name="textAreaBottom" fmla="*/ 53640 h 52560"/>
                </a:gdLst>
                <a:ahLst/>
                <a:cxnLst/>
                <a:rect l="textAreaLeft" t="textAreaTop" r="textAreaRight" b="textAreaBottom"/>
                <a:pathLst>
                  <a:path w="61" h="149">
                    <a:moveTo>
                      <a:pt x="47" y="49"/>
                    </a:moveTo>
                    <a:cubicBezTo>
                      <a:pt x="47" y="75"/>
                      <a:pt x="43" y="106"/>
                      <a:pt x="10" y="137"/>
                    </a:cubicBezTo>
                    <a:cubicBezTo>
                      <a:pt x="8" y="139"/>
                      <a:pt x="8" y="139"/>
                      <a:pt x="8" y="143"/>
                    </a:cubicBezTo>
                    <a:cubicBezTo>
                      <a:pt x="8" y="145"/>
                      <a:pt x="12" y="149"/>
                      <a:pt x="14" y="149"/>
                    </a:cubicBezTo>
                    <a:cubicBezTo>
                      <a:pt x="20" y="149"/>
                      <a:pt x="61" y="110"/>
                      <a:pt x="61" y="53"/>
                    </a:cubicBezTo>
                    <a:cubicBezTo>
                      <a:pt x="61" y="24"/>
                      <a:pt x="49" y="0"/>
                      <a:pt x="28" y="0"/>
                    </a:cubicBezTo>
                    <a:cubicBezTo>
                      <a:pt x="12" y="0"/>
                      <a:pt x="0" y="14"/>
                      <a:pt x="0" y="28"/>
                    </a:cubicBezTo>
                    <a:cubicBezTo>
                      <a:pt x="0" y="43"/>
                      <a:pt x="12" y="57"/>
                      <a:pt x="28" y="57"/>
                    </a:cubicBezTo>
                    <a:cubicBezTo>
                      <a:pt x="39" y="57"/>
                      <a:pt x="41" y="52"/>
                      <a:pt x="47" y="4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8640" rIns="90000" bIns="86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6158ABD6-B1A4-138A-6F43-04FA38F34F36}"/>
                  </a:ext>
                </a:extLst>
              </p:cNvPr>
              <p:cNvSpPr/>
              <p:nvPr/>
            </p:nvSpPr>
            <p:spPr>
              <a:xfrm>
                <a:off x="5608440" y="3011760"/>
                <a:ext cx="75240" cy="148680"/>
              </a:xfrm>
              <a:custGeom>
                <a:avLst/>
                <a:gdLst>
                  <a:gd name="textAreaLeft" fmla="*/ 0 w 75240"/>
                  <a:gd name="textAreaRight" fmla="*/ 76320 w 75240"/>
                  <a:gd name="textAreaTop" fmla="*/ 0 h 148680"/>
                  <a:gd name="textAreaBottom" fmla="*/ 149760 h 148680"/>
                </a:gdLst>
                <a:ahLst/>
                <a:cxnLst/>
                <a:rect l="textAreaLeft" t="textAreaTop" r="textAreaRight" b="textAreaBottom"/>
                <a:pathLst>
                  <a:path w="212" h="416">
                    <a:moveTo>
                      <a:pt x="212" y="17"/>
                    </a:moveTo>
                    <a:cubicBezTo>
                      <a:pt x="212" y="9"/>
                      <a:pt x="206" y="0"/>
                      <a:pt x="193" y="0"/>
                    </a:cubicBezTo>
                    <a:cubicBezTo>
                      <a:pt x="179" y="0"/>
                      <a:pt x="165" y="13"/>
                      <a:pt x="165" y="25"/>
                    </a:cubicBezTo>
                    <a:cubicBezTo>
                      <a:pt x="165" y="33"/>
                      <a:pt x="171" y="45"/>
                      <a:pt x="185" y="45"/>
                    </a:cubicBezTo>
                    <a:cubicBezTo>
                      <a:pt x="199" y="45"/>
                      <a:pt x="212" y="31"/>
                      <a:pt x="212" y="17"/>
                    </a:cubicBezTo>
                    <a:moveTo>
                      <a:pt x="110" y="342"/>
                    </a:moveTo>
                    <a:cubicBezTo>
                      <a:pt x="102" y="375"/>
                      <a:pt x="77" y="402"/>
                      <a:pt x="47" y="402"/>
                    </a:cubicBezTo>
                    <a:cubicBezTo>
                      <a:pt x="41" y="402"/>
                      <a:pt x="35" y="400"/>
                      <a:pt x="30" y="398"/>
                    </a:cubicBezTo>
                    <a:cubicBezTo>
                      <a:pt x="43" y="394"/>
                      <a:pt x="47" y="383"/>
                      <a:pt x="47" y="375"/>
                    </a:cubicBezTo>
                    <a:cubicBezTo>
                      <a:pt x="47" y="363"/>
                      <a:pt x="37" y="357"/>
                      <a:pt x="28" y="357"/>
                    </a:cubicBezTo>
                    <a:cubicBezTo>
                      <a:pt x="12" y="357"/>
                      <a:pt x="0" y="369"/>
                      <a:pt x="0" y="384"/>
                    </a:cubicBezTo>
                    <a:cubicBezTo>
                      <a:pt x="0" y="404"/>
                      <a:pt x="19" y="416"/>
                      <a:pt x="47" y="416"/>
                    </a:cubicBezTo>
                    <a:cubicBezTo>
                      <a:pt x="76" y="416"/>
                      <a:pt x="134" y="398"/>
                      <a:pt x="149" y="340"/>
                    </a:cubicBezTo>
                    <a:cubicBezTo>
                      <a:pt x="164" y="282"/>
                      <a:pt x="178" y="225"/>
                      <a:pt x="193" y="168"/>
                    </a:cubicBezTo>
                    <a:cubicBezTo>
                      <a:pt x="193" y="162"/>
                      <a:pt x="195" y="158"/>
                      <a:pt x="195" y="150"/>
                    </a:cubicBezTo>
                    <a:cubicBezTo>
                      <a:pt x="195" y="125"/>
                      <a:pt x="171" y="105"/>
                      <a:pt x="144" y="105"/>
                    </a:cubicBezTo>
                    <a:cubicBezTo>
                      <a:pt x="89" y="105"/>
                      <a:pt x="59" y="172"/>
                      <a:pt x="59" y="179"/>
                    </a:cubicBezTo>
                    <a:cubicBezTo>
                      <a:pt x="59" y="185"/>
                      <a:pt x="65" y="185"/>
                      <a:pt x="67" y="185"/>
                    </a:cubicBezTo>
                    <a:cubicBezTo>
                      <a:pt x="73" y="185"/>
                      <a:pt x="73" y="183"/>
                      <a:pt x="77" y="177"/>
                    </a:cubicBezTo>
                    <a:cubicBezTo>
                      <a:pt x="89" y="148"/>
                      <a:pt x="114" y="119"/>
                      <a:pt x="142" y="119"/>
                    </a:cubicBezTo>
                    <a:cubicBezTo>
                      <a:pt x="153" y="119"/>
                      <a:pt x="157" y="127"/>
                      <a:pt x="157" y="142"/>
                    </a:cubicBezTo>
                    <a:cubicBezTo>
                      <a:pt x="157" y="148"/>
                      <a:pt x="157" y="154"/>
                      <a:pt x="155" y="158"/>
                    </a:cubicBezTo>
                    <a:cubicBezTo>
                      <a:pt x="140" y="219"/>
                      <a:pt x="125" y="280"/>
                      <a:pt x="110" y="3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BCF07F0E-15E1-F807-C71B-2038AD099262}"/>
                  </a:ext>
                </a:extLst>
              </p:cNvPr>
              <p:cNvSpPr/>
              <p:nvPr/>
            </p:nvSpPr>
            <p:spPr>
              <a:xfrm>
                <a:off x="5059080" y="3189600"/>
                <a:ext cx="937080" cy="8640"/>
              </a:xfrm>
              <a:custGeom>
                <a:avLst/>
                <a:gdLst>
                  <a:gd name="textAreaLeft" fmla="*/ 0 w 937080"/>
                  <a:gd name="textAreaRight" fmla="*/ 938160 w 937080"/>
                  <a:gd name="textAreaTop" fmla="*/ 0 h 8640"/>
                  <a:gd name="textAreaBottom" fmla="*/ 9720 h 8640"/>
                </a:gdLst>
                <a:ahLst/>
                <a:cxnLst/>
                <a:rect l="textAreaLeft" t="textAreaTop" r="textAreaRight" b="textAreaBottom"/>
                <a:pathLst>
                  <a:path w="2606" h="27">
                    <a:moveTo>
                      <a:pt x="1304" y="27"/>
                    </a:moveTo>
                    <a:cubicBezTo>
                      <a:pt x="869" y="27"/>
                      <a:pt x="435" y="27"/>
                      <a:pt x="0" y="27"/>
                    </a:cubicBezTo>
                    <a:cubicBezTo>
                      <a:pt x="0" y="18"/>
                      <a:pt x="0" y="9"/>
                      <a:pt x="0" y="0"/>
                    </a:cubicBezTo>
                    <a:cubicBezTo>
                      <a:pt x="869" y="0"/>
                      <a:pt x="1738" y="0"/>
                      <a:pt x="2606" y="0"/>
                    </a:cubicBezTo>
                    <a:cubicBezTo>
                      <a:pt x="2606" y="9"/>
                      <a:pt x="2606" y="18"/>
                      <a:pt x="2606" y="27"/>
                    </a:cubicBezTo>
                    <a:cubicBezTo>
                      <a:pt x="2172" y="27"/>
                      <a:pt x="1738" y="27"/>
                      <a:pt x="1304" y="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280" rIns="90000" bIns="-352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01D26A5F-A4F1-CDAA-DCA5-072CEC991527}"/>
                  </a:ext>
                </a:extLst>
              </p:cNvPr>
              <p:cNvSpPr/>
              <p:nvPr/>
            </p:nvSpPr>
            <p:spPr>
              <a:xfrm>
                <a:off x="5077440" y="3238920"/>
                <a:ext cx="192600" cy="245520"/>
              </a:xfrm>
              <a:custGeom>
                <a:avLst/>
                <a:gdLst>
                  <a:gd name="textAreaLeft" fmla="*/ 0 w 192600"/>
                  <a:gd name="textAreaRight" fmla="*/ 193680 w 192600"/>
                  <a:gd name="textAreaTop" fmla="*/ 0 h 245520"/>
                  <a:gd name="textAreaBottom" fmla="*/ 246600 h 245520"/>
                </a:gdLst>
                <a:ahLst/>
                <a:cxnLst/>
                <a:rect l="textAreaLeft" t="textAreaTop" r="textAreaRight" b="textAreaBottom"/>
                <a:pathLst>
                  <a:path w="538" h="685">
                    <a:moveTo>
                      <a:pt x="218" y="613"/>
                    </a:moveTo>
                    <a:cubicBezTo>
                      <a:pt x="177" y="525"/>
                      <a:pt x="137" y="436"/>
                      <a:pt x="96" y="347"/>
                    </a:cubicBezTo>
                    <a:cubicBezTo>
                      <a:pt x="92" y="336"/>
                      <a:pt x="88" y="336"/>
                      <a:pt x="86" y="336"/>
                    </a:cubicBezTo>
                    <a:cubicBezTo>
                      <a:pt x="83" y="338"/>
                      <a:pt x="83" y="336"/>
                      <a:pt x="75" y="342"/>
                    </a:cubicBezTo>
                    <a:cubicBezTo>
                      <a:pt x="53" y="358"/>
                      <a:pt x="31" y="374"/>
                      <a:pt x="10" y="390"/>
                    </a:cubicBezTo>
                    <a:cubicBezTo>
                      <a:pt x="0" y="398"/>
                      <a:pt x="0" y="400"/>
                      <a:pt x="0" y="402"/>
                    </a:cubicBezTo>
                    <a:cubicBezTo>
                      <a:pt x="0" y="404"/>
                      <a:pt x="2" y="408"/>
                      <a:pt x="6" y="408"/>
                    </a:cubicBezTo>
                    <a:cubicBezTo>
                      <a:pt x="12" y="408"/>
                      <a:pt x="24" y="400"/>
                      <a:pt x="30" y="394"/>
                    </a:cubicBezTo>
                    <a:cubicBezTo>
                      <a:pt x="35" y="390"/>
                      <a:pt x="45" y="383"/>
                      <a:pt x="53" y="377"/>
                    </a:cubicBezTo>
                    <a:cubicBezTo>
                      <a:pt x="98" y="476"/>
                      <a:pt x="143" y="575"/>
                      <a:pt x="189" y="674"/>
                    </a:cubicBezTo>
                    <a:cubicBezTo>
                      <a:pt x="193" y="685"/>
                      <a:pt x="196" y="685"/>
                      <a:pt x="202" y="685"/>
                    </a:cubicBezTo>
                    <a:cubicBezTo>
                      <a:pt x="214" y="685"/>
                      <a:pt x="216" y="682"/>
                      <a:pt x="220" y="672"/>
                    </a:cubicBezTo>
                    <a:cubicBezTo>
                      <a:pt x="325" y="457"/>
                      <a:pt x="430" y="242"/>
                      <a:pt x="534" y="27"/>
                    </a:cubicBezTo>
                    <a:cubicBezTo>
                      <a:pt x="538" y="17"/>
                      <a:pt x="538" y="15"/>
                      <a:pt x="538" y="13"/>
                    </a:cubicBezTo>
                    <a:cubicBezTo>
                      <a:pt x="538" y="6"/>
                      <a:pt x="532" y="0"/>
                      <a:pt x="524" y="0"/>
                    </a:cubicBezTo>
                    <a:cubicBezTo>
                      <a:pt x="519" y="0"/>
                      <a:pt x="515" y="4"/>
                      <a:pt x="509" y="13"/>
                    </a:cubicBezTo>
                    <a:cubicBezTo>
                      <a:pt x="412" y="213"/>
                      <a:pt x="315" y="413"/>
                      <a:pt x="218" y="6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AC9FA9EA-CA43-4A08-FB9C-40814942DF31}"/>
                  </a:ext>
                </a:extLst>
              </p:cNvPr>
              <p:cNvSpPr/>
              <p:nvPr/>
            </p:nvSpPr>
            <p:spPr>
              <a:xfrm>
                <a:off x="5266080" y="3238920"/>
                <a:ext cx="196920" cy="8640"/>
              </a:xfrm>
              <a:custGeom>
                <a:avLst/>
                <a:gdLst>
                  <a:gd name="textAreaLeft" fmla="*/ 0 w 196920"/>
                  <a:gd name="textAreaRight" fmla="*/ 198000 w 196920"/>
                  <a:gd name="textAreaTop" fmla="*/ 0 h 8640"/>
                  <a:gd name="textAreaBottom" fmla="*/ 9720 h 8640"/>
                </a:gdLst>
                <a:ahLst/>
                <a:cxnLst/>
                <a:rect l="textAreaLeft" t="textAreaTop" r="textAreaRight" b="textAreaBottom"/>
                <a:pathLst>
                  <a:path w="550" h="27">
                    <a:moveTo>
                      <a:pt x="275" y="27"/>
                    </a:moveTo>
                    <a:cubicBezTo>
                      <a:pt x="184" y="27"/>
                      <a:pt x="92" y="27"/>
                      <a:pt x="0" y="27"/>
                    </a:cubicBezTo>
                    <a:cubicBezTo>
                      <a:pt x="0" y="18"/>
                      <a:pt x="0" y="9"/>
                      <a:pt x="0" y="0"/>
                    </a:cubicBezTo>
                    <a:cubicBezTo>
                      <a:pt x="184" y="0"/>
                      <a:pt x="367" y="0"/>
                      <a:pt x="550" y="0"/>
                    </a:cubicBezTo>
                    <a:cubicBezTo>
                      <a:pt x="550" y="9"/>
                      <a:pt x="550" y="18"/>
                      <a:pt x="550" y="27"/>
                    </a:cubicBezTo>
                    <a:cubicBezTo>
                      <a:pt x="459" y="27"/>
                      <a:pt x="367" y="27"/>
                      <a:pt x="275" y="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280" rIns="90000" bIns="-352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A9A05789-4F6C-F60B-5D09-31176A871BE4}"/>
                  </a:ext>
                </a:extLst>
              </p:cNvPr>
              <p:cNvSpPr/>
              <p:nvPr/>
            </p:nvSpPr>
            <p:spPr>
              <a:xfrm>
                <a:off x="5276160" y="3289320"/>
                <a:ext cx="178560" cy="167040"/>
              </a:xfrm>
              <a:custGeom>
                <a:avLst/>
                <a:gdLst>
                  <a:gd name="textAreaLeft" fmla="*/ 0 w 178560"/>
                  <a:gd name="textAreaRight" fmla="*/ 179640 w 178560"/>
                  <a:gd name="textAreaTop" fmla="*/ 0 h 167040"/>
                  <a:gd name="textAreaBottom" fmla="*/ 168120 h 167040"/>
                </a:gdLst>
                <a:ahLst/>
                <a:cxnLst/>
                <a:rect l="textAreaLeft" t="textAreaTop" r="textAreaRight" b="textAreaBottom"/>
                <a:pathLst>
                  <a:path w="499" h="467">
                    <a:moveTo>
                      <a:pt x="462" y="307"/>
                    </a:moveTo>
                    <a:cubicBezTo>
                      <a:pt x="464" y="305"/>
                      <a:pt x="465" y="299"/>
                      <a:pt x="465" y="297"/>
                    </a:cubicBezTo>
                    <a:cubicBezTo>
                      <a:pt x="463" y="295"/>
                      <a:pt x="465" y="291"/>
                      <a:pt x="458" y="291"/>
                    </a:cubicBezTo>
                    <a:cubicBezTo>
                      <a:pt x="450" y="291"/>
                      <a:pt x="450" y="295"/>
                      <a:pt x="448" y="299"/>
                    </a:cubicBezTo>
                    <a:cubicBezTo>
                      <a:pt x="403" y="401"/>
                      <a:pt x="377" y="446"/>
                      <a:pt x="259" y="446"/>
                    </a:cubicBezTo>
                    <a:cubicBezTo>
                      <a:pt x="226" y="446"/>
                      <a:pt x="192" y="446"/>
                      <a:pt x="159" y="446"/>
                    </a:cubicBezTo>
                    <a:cubicBezTo>
                      <a:pt x="149" y="446"/>
                      <a:pt x="147" y="446"/>
                      <a:pt x="143" y="446"/>
                    </a:cubicBezTo>
                    <a:cubicBezTo>
                      <a:pt x="135" y="446"/>
                      <a:pt x="134" y="444"/>
                      <a:pt x="134" y="438"/>
                    </a:cubicBezTo>
                    <a:cubicBezTo>
                      <a:pt x="134" y="436"/>
                      <a:pt x="134" y="436"/>
                      <a:pt x="137" y="422"/>
                    </a:cubicBezTo>
                    <a:cubicBezTo>
                      <a:pt x="153" y="360"/>
                      <a:pt x="169" y="299"/>
                      <a:pt x="185" y="237"/>
                    </a:cubicBezTo>
                    <a:cubicBezTo>
                      <a:pt x="208" y="237"/>
                      <a:pt x="230" y="237"/>
                      <a:pt x="253" y="237"/>
                    </a:cubicBezTo>
                    <a:cubicBezTo>
                      <a:pt x="312" y="237"/>
                      <a:pt x="312" y="250"/>
                      <a:pt x="312" y="268"/>
                    </a:cubicBezTo>
                    <a:cubicBezTo>
                      <a:pt x="312" y="272"/>
                      <a:pt x="312" y="280"/>
                      <a:pt x="306" y="301"/>
                    </a:cubicBezTo>
                    <a:cubicBezTo>
                      <a:pt x="306" y="305"/>
                      <a:pt x="304" y="307"/>
                      <a:pt x="304" y="309"/>
                    </a:cubicBezTo>
                    <a:cubicBezTo>
                      <a:pt x="304" y="311"/>
                      <a:pt x="308" y="317"/>
                      <a:pt x="314" y="317"/>
                    </a:cubicBezTo>
                    <a:cubicBezTo>
                      <a:pt x="320" y="317"/>
                      <a:pt x="322" y="313"/>
                      <a:pt x="324" y="303"/>
                    </a:cubicBezTo>
                    <a:cubicBezTo>
                      <a:pt x="337" y="249"/>
                      <a:pt x="350" y="195"/>
                      <a:pt x="363" y="141"/>
                    </a:cubicBezTo>
                    <a:cubicBezTo>
                      <a:pt x="363" y="137"/>
                      <a:pt x="359" y="135"/>
                      <a:pt x="355" y="135"/>
                    </a:cubicBezTo>
                    <a:cubicBezTo>
                      <a:pt x="350" y="135"/>
                      <a:pt x="348" y="139"/>
                      <a:pt x="346" y="147"/>
                    </a:cubicBezTo>
                    <a:cubicBezTo>
                      <a:pt x="332" y="200"/>
                      <a:pt x="318" y="215"/>
                      <a:pt x="255" y="215"/>
                    </a:cubicBezTo>
                    <a:cubicBezTo>
                      <a:pt x="234" y="215"/>
                      <a:pt x="212" y="215"/>
                      <a:pt x="190" y="215"/>
                    </a:cubicBezTo>
                    <a:cubicBezTo>
                      <a:pt x="204" y="160"/>
                      <a:pt x="218" y="105"/>
                      <a:pt x="232" y="49"/>
                    </a:cubicBezTo>
                    <a:cubicBezTo>
                      <a:pt x="238" y="26"/>
                      <a:pt x="238" y="22"/>
                      <a:pt x="269" y="22"/>
                    </a:cubicBezTo>
                    <a:cubicBezTo>
                      <a:pt x="301" y="22"/>
                      <a:pt x="333" y="22"/>
                      <a:pt x="365" y="22"/>
                    </a:cubicBezTo>
                    <a:cubicBezTo>
                      <a:pt x="450" y="22"/>
                      <a:pt x="471" y="43"/>
                      <a:pt x="471" y="98"/>
                    </a:cubicBezTo>
                    <a:cubicBezTo>
                      <a:pt x="471" y="116"/>
                      <a:pt x="471" y="116"/>
                      <a:pt x="467" y="135"/>
                    </a:cubicBezTo>
                    <a:cubicBezTo>
                      <a:pt x="467" y="139"/>
                      <a:pt x="467" y="143"/>
                      <a:pt x="467" y="147"/>
                    </a:cubicBezTo>
                    <a:cubicBezTo>
                      <a:pt x="467" y="151"/>
                      <a:pt x="469" y="155"/>
                      <a:pt x="475" y="155"/>
                    </a:cubicBezTo>
                    <a:cubicBezTo>
                      <a:pt x="483" y="155"/>
                      <a:pt x="485" y="151"/>
                      <a:pt x="485" y="139"/>
                    </a:cubicBezTo>
                    <a:cubicBezTo>
                      <a:pt x="490" y="99"/>
                      <a:pt x="494" y="60"/>
                      <a:pt x="499" y="20"/>
                    </a:cubicBezTo>
                    <a:cubicBezTo>
                      <a:pt x="501" y="0"/>
                      <a:pt x="499" y="0"/>
                      <a:pt x="481" y="0"/>
                    </a:cubicBezTo>
                    <a:cubicBezTo>
                      <a:pt x="365" y="0"/>
                      <a:pt x="248" y="0"/>
                      <a:pt x="132" y="0"/>
                    </a:cubicBezTo>
                    <a:cubicBezTo>
                      <a:pt x="118" y="0"/>
                      <a:pt x="112" y="0"/>
                      <a:pt x="112" y="14"/>
                    </a:cubicBezTo>
                    <a:cubicBezTo>
                      <a:pt x="112" y="22"/>
                      <a:pt x="118" y="22"/>
                      <a:pt x="132" y="22"/>
                    </a:cubicBezTo>
                    <a:cubicBezTo>
                      <a:pt x="157" y="22"/>
                      <a:pt x="175" y="22"/>
                      <a:pt x="175" y="35"/>
                    </a:cubicBezTo>
                    <a:cubicBezTo>
                      <a:pt x="175" y="37"/>
                      <a:pt x="175" y="39"/>
                      <a:pt x="173" y="51"/>
                    </a:cubicBezTo>
                    <a:cubicBezTo>
                      <a:pt x="142" y="172"/>
                      <a:pt x="111" y="293"/>
                      <a:pt x="81" y="415"/>
                    </a:cubicBezTo>
                    <a:cubicBezTo>
                      <a:pt x="75" y="440"/>
                      <a:pt x="73" y="446"/>
                      <a:pt x="18" y="446"/>
                    </a:cubicBezTo>
                    <a:cubicBezTo>
                      <a:pt x="6" y="446"/>
                      <a:pt x="0" y="446"/>
                      <a:pt x="0" y="459"/>
                    </a:cubicBezTo>
                    <a:cubicBezTo>
                      <a:pt x="0" y="467"/>
                      <a:pt x="6" y="467"/>
                      <a:pt x="18" y="467"/>
                    </a:cubicBezTo>
                    <a:cubicBezTo>
                      <a:pt x="137" y="467"/>
                      <a:pt x="257" y="467"/>
                      <a:pt x="377" y="467"/>
                    </a:cubicBezTo>
                    <a:cubicBezTo>
                      <a:pt x="393" y="467"/>
                      <a:pt x="393" y="467"/>
                      <a:pt x="399" y="456"/>
                    </a:cubicBezTo>
                    <a:cubicBezTo>
                      <a:pt x="420" y="406"/>
                      <a:pt x="441" y="357"/>
                      <a:pt x="462"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5" name="Freeform 34">
                <a:extLst>
                  <a:ext uri="{FF2B5EF4-FFF2-40B4-BE49-F238E27FC236}">
                    <a16:creationId xmlns:a16="http://schemas.microsoft.com/office/drawing/2014/main" id="{369129D4-0397-C873-C968-4D0DC44C997E}"/>
                  </a:ext>
                </a:extLst>
              </p:cNvPr>
              <p:cNvSpPr/>
              <p:nvPr/>
            </p:nvSpPr>
            <p:spPr>
              <a:xfrm>
                <a:off x="5540040" y="3390840"/>
                <a:ext cx="150840" cy="8640"/>
              </a:xfrm>
              <a:custGeom>
                <a:avLst/>
                <a:gdLst>
                  <a:gd name="textAreaLeft" fmla="*/ 0 w 150840"/>
                  <a:gd name="textAreaRight" fmla="*/ 151920 w 150840"/>
                  <a:gd name="textAreaTop" fmla="*/ 0 h 8640"/>
                  <a:gd name="textAreaBottom" fmla="*/ 9720 h 8640"/>
                </a:gdLst>
                <a:ahLst/>
                <a:cxnLst/>
                <a:rect l="textAreaLeft" t="textAreaTop" r="textAreaRight" b="textAreaBottom"/>
                <a:pathLst>
                  <a:path w="422" h="27">
                    <a:moveTo>
                      <a:pt x="396" y="27"/>
                    </a:moveTo>
                    <a:cubicBezTo>
                      <a:pt x="408" y="27"/>
                      <a:pt x="422" y="27"/>
                      <a:pt x="422" y="13"/>
                    </a:cubicBezTo>
                    <a:cubicBezTo>
                      <a:pt x="422" y="0"/>
                      <a:pt x="408" y="0"/>
                      <a:pt x="396" y="0"/>
                    </a:cubicBezTo>
                    <a:cubicBezTo>
                      <a:pt x="272" y="0"/>
                      <a:pt x="148" y="0"/>
                      <a:pt x="23" y="0"/>
                    </a:cubicBezTo>
                    <a:cubicBezTo>
                      <a:pt x="11" y="0"/>
                      <a:pt x="0" y="0"/>
                      <a:pt x="0" y="13"/>
                    </a:cubicBezTo>
                    <a:cubicBezTo>
                      <a:pt x="0" y="27"/>
                      <a:pt x="11" y="27"/>
                      <a:pt x="23" y="27"/>
                    </a:cubicBezTo>
                    <a:cubicBezTo>
                      <a:pt x="148" y="27"/>
                      <a:pt x="272" y="27"/>
                      <a:pt x="396" y="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280" rIns="90000" bIns="-352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6" name="Freeform 35">
                <a:extLst>
                  <a:ext uri="{FF2B5EF4-FFF2-40B4-BE49-F238E27FC236}">
                    <a16:creationId xmlns:a16="http://schemas.microsoft.com/office/drawing/2014/main" id="{6B8990E4-2E9E-ADA8-C535-CC9634DEDAC5}"/>
                  </a:ext>
                </a:extLst>
              </p:cNvPr>
              <p:cNvSpPr/>
              <p:nvPr/>
            </p:nvSpPr>
            <p:spPr>
              <a:xfrm>
                <a:off x="5759640" y="3348360"/>
                <a:ext cx="129240" cy="155880"/>
              </a:xfrm>
              <a:custGeom>
                <a:avLst/>
                <a:gdLst>
                  <a:gd name="textAreaLeft" fmla="*/ 0 w 129240"/>
                  <a:gd name="textAreaRight" fmla="*/ 130320 w 129240"/>
                  <a:gd name="textAreaTop" fmla="*/ 0 h 155880"/>
                  <a:gd name="textAreaBottom" fmla="*/ 156960 h 155880"/>
                </a:gdLst>
                <a:ahLst/>
                <a:cxnLst/>
                <a:rect l="textAreaLeft" t="textAreaTop" r="textAreaRight" b="textAreaBottom"/>
                <a:pathLst>
                  <a:path w="362" h="436">
                    <a:moveTo>
                      <a:pt x="53" y="387"/>
                    </a:moveTo>
                    <a:cubicBezTo>
                      <a:pt x="48" y="411"/>
                      <a:pt x="48" y="415"/>
                      <a:pt x="16" y="415"/>
                    </a:cubicBezTo>
                    <a:cubicBezTo>
                      <a:pt x="8" y="415"/>
                      <a:pt x="0" y="415"/>
                      <a:pt x="0" y="428"/>
                    </a:cubicBezTo>
                    <a:cubicBezTo>
                      <a:pt x="0" y="434"/>
                      <a:pt x="4" y="436"/>
                      <a:pt x="10" y="436"/>
                    </a:cubicBezTo>
                    <a:cubicBezTo>
                      <a:pt x="28" y="436"/>
                      <a:pt x="48" y="434"/>
                      <a:pt x="67" y="434"/>
                    </a:cubicBezTo>
                    <a:cubicBezTo>
                      <a:pt x="91" y="434"/>
                      <a:pt x="114" y="436"/>
                      <a:pt x="136" y="436"/>
                    </a:cubicBezTo>
                    <a:cubicBezTo>
                      <a:pt x="140" y="436"/>
                      <a:pt x="148" y="436"/>
                      <a:pt x="148" y="422"/>
                    </a:cubicBezTo>
                    <a:cubicBezTo>
                      <a:pt x="148" y="415"/>
                      <a:pt x="142" y="415"/>
                      <a:pt x="132" y="415"/>
                    </a:cubicBezTo>
                    <a:cubicBezTo>
                      <a:pt x="97" y="415"/>
                      <a:pt x="97" y="411"/>
                      <a:pt x="97" y="405"/>
                    </a:cubicBezTo>
                    <a:cubicBezTo>
                      <a:pt x="97" y="397"/>
                      <a:pt x="126" y="284"/>
                      <a:pt x="130" y="268"/>
                    </a:cubicBezTo>
                    <a:cubicBezTo>
                      <a:pt x="140" y="288"/>
                      <a:pt x="160" y="311"/>
                      <a:pt x="195" y="311"/>
                    </a:cubicBezTo>
                    <a:cubicBezTo>
                      <a:pt x="275" y="311"/>
                      <a:pt x="362" y="211"/>
                      <a:pt x="362" y="110"/>
                    </a:cubicBezTo>
                    <a:cubicBezTo>
                      <a:pt x="362" y="45"/>
                      <a:pt x="321" y="0"/>
                      <a:pt x="270" y="0"/>
                    </a:cubicBezTo>
                    <a:cubicBezTo>
                      <a:pt x="234" y="0"/>
                      <a:pt x="201" y="26"/>
                      <a:pt x="179" y="51"/>
                    </a:cubicBezTo>
                    <a:cubicBezTo>
                      <a:pt x="171" y="14"/>
                      <a:pt x="142" y="0"/>
                      <a:pt x="116" y="0"/>
                    </a:cubicBezTo>
                    <a:cubicBezTo>
                      <a:pt x="85" y="0"/>
                      <a:pt x="71" y="28"/>
                      <a:pt x="65" y="40"/>
                    </a:cubicBezTo>
                    <a:cubicBezTo>
                      <a:pt x="53" y="63"/>
                      <a:pt x="44" y="104"/>
                      <a:pt x="44" y="106"/>
                    </a:cubicBezTo>
                    <a:cubicBezTo>
                      <a:pt x="44" y="114"/>
                      <a:pt x="49" y="111"/>
                      <a:pt x="52" y="114"/>
                    </a:cubicBezTo>
                    <a:cubicBezTo>
                      <a:pt x="59" y="114"/>
                      <a:pt x="59" y="112"/>
                      <a:pt x="63" y="98"/>
                    </a:cubicBezTo>
                    <a:cubicBezTo>
                      <a:pt x="75" y="49"/>
                      <a:pt x="89" y="16"/>
                      <a:pt x="114" y="16"/>
                    </a:cubicBezTo>
                    <a:cubicBezTo>
                      <a:pt x="126" y="16"/>
                      <a:pt x="136" y="22"/>
                      <a:pt x="136" y="47"/>
                    </a:cubicBezTo>
                    <a:cubicBezTo>
                      <a:pt x="136" y="63"/>
                      <a:pt x="134" y="71"/>
                      <a:pt x="130" y="82"/>
                    </a:cubicBezTo>
                    <a:cubicBezTo>
                      <a:pt x="105" y="184"/>
                      <a:pt x="79" y="286"/>
                      <a:pt x="53" y="387"/>
                    </a:cubicBezTo>
                    <a:moveTo>
                      <a:pt x="175" y="90"/>
                    </a:moveTo>
                    <a:cubicBezTo>
                      <a:pt x="179" y="71"/>
                      <a:pt x="199" y="51"/>
                      <a:pt x="211" y="41"/>
                    </a:cubicBezTo>
                    <a:cubicBezTo>
                      <a:pt x="236" y="20"/>
                      <a:pt x="256" y="16"/>
                      <a:pt x="268" y="16"/>
                    </a:cubicBezTo>
                    <a:cubicBezTo>
                      <a:pt x="295" y="16"/>
                      <a:pt x="311" y="40"/>
                      <a:pt x="311" y="81"/>
                    </a:cubicBezTo>
                    <a:cubicBezTo>
                      <a:pt x="311" y="121"/>
                      <a:pt x="289" y="200"/>
                      <a:pt x="275" y="225"/>
                    </a:cubicBezTo>
                    <a:cubicBezTo>
                      <a:pt x="252" y="274"/>
                      <a:pt x="218" y="295"/>
                      <a:pt x="193" y="295"/>
                    </a:cubicBezTo>
                    <a:cubicBezTo>
                      <a:pt x="148" y="295"/>
                      <a:pt x="140" y="239"/>
                      <a:pt x="140" y="235"/>
                    </a:cubicBezTo>
                    <a:cubicBezTo>
                      <a:pt x="140" y="233"/>
                      <a:pt x="140" y="233"/>
                      <a:pt x="142" y="223"/>
                    </a:cubicBezTo>
                    <a:cubicBezTo>
                      <a:pt x="153" y="179"/>
                      <a:pt x="164" y="135"/>
                      <a:pt x="175" y="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7" name="Freeform 36">
                <a:extLst>
                  <a:ext uri="{FF2B5EF4-FFF2-40B4-BE49-F238E27FC236}">
                    <a16:creationId xmlns:a16="http://schemas.microsoft.com/office/drawing/2014/main" id="{2A89A3E6-2EB4-6057-F4E2-54D287CAE0E4}"/>
                  </a:ext>
                </a:extLst>
              </p:cNvPr>
              <p:cNvSpPr/>
              <p:nvPr/>
            </p:nvSpPr>
            <p:spPr>
              <a:xfrm>
                <a:off x="5892840" y="3380040"/>
                <a:ext cx="75240" cy="148680"/>
              </a:xfrm>
              <a:custGeom>
                <a:avLst/>
                <a:gdLst>
                  <a:gd name="textAreaLeft" fmla="*/ 0 w 75240"/>
                  <a:gd name="textAreaRight" fmla="*/ 76320 w 75240"/>
                  <a:gd name="textAreaTop" fmla="*/ 0 h 148680"/>
                  <a:gd name="textAreaBottom" fmla="*/ 149760 h 148680"/>
                </a:gdLst>
                <a:ahLst/>
                <a:cxnLst/>
                <a:rect l="textAreaLeft" t="textAreaTop" r="textAreaRight" b="textAreaBottom"/>
                <a:pathLst>
                  <a:path w="212" h="416">
                    <a:moveTo>
                      <a:pt x="212" y="18"/>
                    </a:moveTo>
                    <a:cubicBezTo>
                      <a:pt x="212" y="10"/>
                      <a:pt x="206" y="0"/>
                      <a:pt x="192" y="0"/>
                    </a:cubicBezTo>
                    <a:cubicBezTo>
                      <a:pt x="178" y="0"/>
                      <a:pt x="167" y="14"/>
                      <a:pt x="167" y="26"/>
                    </a:cubicBezTo>
                    <a:cubicBezTo>
                      <a:pt x="167" y="34"/>
                      <a:pt x="171" y="45"/>
                      <a:pt x="184" y="45"/>
                    </a:cubicBezTo>
                    <a:cubicBezTo>
                      <a:pt x="198" y="45"/>
                      <a:pt x="212" y="32"/>
                      <a:pt x="212" y="18"/>
                    </a:cubicBezTo>
                    <a:moveTo>
                      <a:pt x="110" y="342"/>
                    </a:moveTo>
                    <a:cubicBezTo>
                      <a:pt x="102" y="375"/>
                      <a:pt x="76" y="403"/>
                      <a:pt x="47" y="403"/>
                    </a:cubicBezTo>
                    <a:cubicBezTo>
                      <a:pt x="41" y="403"/>
                      <a:pt x="35" y="403"/>
                      <a:pt x="29" y="401"/>
                    </a:cubicBezTo>
                    <a:cubicBezTo>
                      <a:pt x="43" y="395"/>
                      <a:pt x="47" y="383"/>
                      <a:pt x="47" y="375"/>
                    </a:cubicBezTo>
                    <a:cubicBezTo>
                      <a:pt x="47" y="364"/>
                      <a:pt x="37" y="358"/>
                      <a:pt x="27" y="358"/>
                    </a:cubicBezTo>
                    <a:cubicBezTo>
                      <a:pt x="13" y="358"/>
                      <a:pt x="0" y="372"/>
                      <a:pt x="0" y="385"/>
                    </a:cubicBezTo>
                    <a:cubicBezTo>
                      <a:pt x="0" y="405"/>
                      <a:pt x="18" y="416"/>
                      <a:pt x="47" y="416"/>
                    </a:cubicBezTo>
                    <a:cubicBezTo>
                      <a:pt x="75" y="416"/>
                      <a:pt x="133" y="399"/>
                      <a:pt x="149" y="340"/>
                    </a:cubicBezTo>
                    <a:cubicBezTo>
                      <a:pt x="163" y="283"/>
                      <a:pt x="178" y="226"/>
                      <a:pt x="192" y="168"/>
                    </a:cubicBezTo>
                    <a:cubicBezTo>
                      <a:pt x="194" y="163"/>
                      <a:pt x="194" y="159"/>
                      <a:pt x="194" y="153"/>
                    </a:cubicBezTo>
                    <a:cubicBezTo>
                      <a:pt x="194" y="125"/>
                      <a:pt x="171" y="106"/>
                      <a:pt x="143" y="106"/>
                    </a:cubicBezTo>
                    <a:cubicBezTo>
                      <a:pt x="88" y="106"/>
                      <a:pt x="59" y="174"/>
                      <a:pt x="59" y="180"/>
                    </a:cubicBezTo>
                    <a:cubicBezTo>
                      <a:pt x="59" y="186"/>
                      <a:pt x="65" y="186"/>
                      <a:pt x="67" y="186"/>
                    </a:cubicBezTo>
                    <a:cubicBezTo>
                      <a:pt x="72" y="186"/>
                      <a:pt x="72" y="186"/>
                      <a:pt x="76" y="178"/>
                    </a:cubicBezTo>
                    <a:cubicBezTo>
                      <a:pt x="88" y="151"/>
                      <a:pt x="114" y="120"/>
                      <a:pt x="141" y="120"/>
                    </a:cubicBezTo>
                    <a:cubicBezTo>
                      <a:pt x="153" y="120"/>
                      <a:pt x="157" y="129"/>
                      <a:pt x="157" y="143"/>
                    </a:cubicBezTo>
                    <a:cubicBezTo>
                      <a:pt x="157" y="149"/>
                      <a:pt x="157" y="157"/>
                      <a:pt x="157" y="159"/>
                    </a:cubicBezTo>
                    <a:cubicBezTo>
                      <a:pt x="141" y="220"/>
                      <a:pt x="125" y="281"/>
                      <a:pt x="110" y="3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8" name="Freeform 37">
                <a:extLst>
                  <a:ext uri="{FF2B5EF4-FFF2-40B4-BE49-F238E27FC236}">
                    <a16:creationId xmlns:a16="http://schemas.microsoft.com/office/drawing/2014/main" id="{C1DF8306-DD22-4107-28B4-4F12DECBF459}"/>
                  </a:ext>
                </a:extLst>
              </p:cNvPr>
              <p:cNvSpPr/>
              <p:nvPr/>
            </p:nvSpPr>
            <p:spPr>
              <a:xfrm>
                <a:off x="6096240" y="3112200"/>
                <a:ext cx="164520" cy="163440"/>
              </a:xfrm>
              <a:custGeom>
                <a:avLst/>
                <a:gdLst>
                  <a:gd name="textAreaLeft" fmla="*/ 0 w 164520"/>
                  <a:gd name="textAreaRight" fmla="*/ 165600 w 164520"/>
                  <a:gd name="textAreaTop" fmla="*/ 0 h 163440"/>
                  <a:gd name="textAreaBottom" fmla="*/ 164520 h 163440"/>
                </a:gdLst>
                <a:ahLst/>
                <a:cxnLst/>
                <a:rect l="textAreaLeft" t="textAreaTop" r="textAreaRight" b="textAreaBottom"/>
                <a:pathLst>
                  <a:path w="460" h="457">
                    <a:moveTo>
                      <a:pt x="244" y="242"/>
                    </a:moveTo>
                    <a:cubicBezTo>
                      <a:pt x="308" y="242"/>
                      <a:pt x="372" y="242"/>
                      <a:pt x="436" y="242"/>
                    </a:cubicBezTo>
                    <a:cubicBezTo>
                      <a:pt x="446" y="242"/>
                      <a:pt x="460" y="242"/>
                      <a:pt x="460" y="229"/>
                    </a:cubicBezTo>
                    <a:cubicBezTo>
                      <a:pt x="460" y="215"/>
                      <a:pt x="446" y="215"/>
                      <a:pt x="436" y="215"/>
                    </a:cubicBezTo>
                    <a:cubicBezTo>
                      <a:pt x="372" y="215"/>
                      <a:pt x="308" y="215"/>
                      <a:pt x="244" y="215"/>
                    </a:cubicBezTo>
                    <a:cubicBezTo>
                      <a:pt x="244" y="150"/>
                      <a:pt x="244" y="86"/>
                      <a:pt x="244" y="21"/>
                    </a:cubicBezTo>
                    <a:cubicBezTo>
                      <a:pt x="244" y="14"/>
                      <a:pt x="244" y="0"/>
                      <a:pt x="230" y="0"/>
                    </a:cubicBezTo>
                    <a:cubicBezTo>
                      <a:pt x="216" y="0"/>
                      <a:pt x="216" y="14"/>
                      <a:pt x="216" y="21"/>
                    </a:cubicBezTo>
                    <a:cubicBezTo>
                      <a:pt x="216" y="86"/>
                      <a:pt x="216" y="150"/>
                      <a:pt x="216" y="215"/>
                    </a:cubicBezTo>
                    <a:cubicBezTo>
                      <a:pt x="152" y="215"/>
                      <a:pt x="88" y="215"/>
                      <a:pt x="24" y="215"/>
                    </a:cubicBezTo>
                    <a:cubicBezTo>
                      <a:pt x="14" y="215"/>
                      <a:pt x="0" y="215"/>
                      <a:pt x="0" y="229"/>
                    </a:cubicBezTo>
                    <a:cubicBezTo>
                      <a:pt x="0" y="242"/>
                      <a:pt x="14" y="242"/>
                      <a:pt x="24" y="242"/>
                    </a:cubicBezTo>
                    <a:cubicBezTo>
                      <a:pt x="88" y="242"/>
                      <a:pt x="152" y="242"/>
                      <a:pt x="216" y="242"/>
                    </a:cubicBezTo>
                    <a:cubicBezTo>
                      <a:pt x="216" y="306"/>
                      <a:pt x="216" y="370"/>
                      <a:pt x="216" y="434"/>
                    </a:cubicBezTo>
                    <a:cubicBezTo>
                      <a:pt x="216" y="443"/>
                      <a:pt x="216" y="457"/>
                      <a:pt x="230" y="457"/>
                    </a:cubicBezTo>
                    <a:cubicBezTo>
                      <a:pt x="244" y="457"/>
                      <a:pt x="244" y="443"/>
                      <a:pt x="244" y="434"/>
                    </a:cubicBezTo>
                    <a:cubicBezTo>
                      <a:pt x="244" y="370"/>
                      <a:pt x="244" y="306"/>
                      <a:pt x="244" y="2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AB952488-D5FE-21CA-EE87-F302C9A4E6FA}"/>
                  </a:ext>
                </a:extLst>
              </p:cNvPr>
              <p:cNvSpPr/>
              <p:nvPr/>
            </p:nvSpPr>
            <p:spPr>
              <a:xfrm>
                <a:off x="6340320" y="3149640"/>
                <a:ext cx="130320" cy="107640"/>
              </a:xfrm>
              <a:custGeom>
                <a:avLst/>
                <a:gdLst>
                  <a:gd name="textAreaLeft" fmla="*/ 0 w 130320"/>
                  <a:gd name="textAreaRight" fmla="*/ 131400 w 130320"/>
                  <a:gd name="textAreaTop" fmla="*/ 0 h 107640"/>
                  <a:gd name="textAreaBottom" fmla="*/ 108720 h 107640"/>
                </a:gdLst>
                <a:ahLst/>
                <a:cxnLst/>
                <a:rect l="textAreaLeft" t="textAreaTop" r="textAreaRight" b="textAreaBottom"/>
                <a:pathLst>
                  <a:path w="365" h="302">
                    <a:moveTo>
                      <a:pt x="332" y="41"/>
                    </a:moveTo>
                    <a:cubicBezTo>
                      <a:pt x="340" y="41"/>
                      <a:pt x="365" y="41"/>
                      <a:pt x="365" y="17"/>
                    </a:cubicBezTo>
                    <a:cubicBezTo>
                      <a:pt x="365" y="0"/>
                      <a:pt x="352" y="0"/>
                      <a:pt x="338" y="0"/>
                    </a:cubicBezTo>
                    <a:cubicBezTo>
                      <a:pt x="285" y="0"/>
                      <a:pt x="233" y="0"/>
                      <a:pt x="181" y="0"/>
                    </a:cubicBezTo>
                    <a:cubicBezTo>
                      <a:pt x="77" y="0"/>
                      <a:pt x="0" y="113"/>
                      <a:pt x="0" y="195"/>
                    </a:cubicBezTo>
                    <a:cubicBezTo>
                      <a:pt x="0" y="255"/>
                      <a:pt x="41" y="302"/>
                      <a:pt x="104" y="302"/>
                    </a:cubicBezTo>
                    <a:cubicBezTo>
                      <a:pt x="185" y="302"/>
                      <a:pt x="277" y="220"/>
                      <a:pt x="277" y="115"/>
                    </a:cubicBezTo>
                    <a:cubicBezTo>
                      <a:pt x="277" y="103"/>
                      <a:pt x="277" y="70"/>
                      <a:pt x="255" y="41"/>
                    </a:cubicBezTo>
                    <a:cubicBezTo>
                      <a:pt x="281" y="41"/>
                      <a:pt x="306" y="41"/>
                      <a:pt x="332" y="41"/>
                    </a:cubicBezTo>
                    <a:moveTo>
                      <a:pt x="104" y="289"/>
                    </a:moveTo>
                    <a:cubicBezTo>
                      <a:pt x="71" y="289"/>
                      <a:pt x="43" y="263"/>
                      <a:pt x="43" y="214"/>
                    </a:cubicBezTo>
                    <a:cubicBezTo>
                      <a:pt x="43" y="193"/>
                      <a:pt x="51" y="136"/>
                      <a:pt x="77" y="97"/>
                    </a:cubicBezTo>
                    <a:cubicBezTo>
                      <a:pt x="104" y="48"/>
                      <a:pt x="145" y="41"/>
                      <a:pt x="169" y="41"/>
                    </a:cubicBezTo>
                    <a:cubicBezTo>
                      <a:pt x="228" y="41"/>
                      <a:pt x="234" y="86"/>
                      <a:pt x="234" y="107"/>
                    </a:cubicBezTo>
                    <a:cubicBezTo>
                      <a:pt x="234" y="138"/>
                      <a:pt x="220" y="195"/>
                      <a:pt x="196" y="230"/>
                    </a:cubicBezTo>
                    <a:cubicBezTo>
                      <a:pt x="169" y="271"/>
                      <a:pt x="132" y="289"/>
                      <a:pt x="104" y="2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043372F0-3A40-4AE5-A1D6-4F9D05D1D759}"/>
                  </a:ext>
                </a:extLst>
              </p:cNvPr>
              <p:cNvSpPr/>
              <p:nvPr/>
            </p:nvSpPr>
            <p:spPr>
              <a:xfrm>
                <a:off x="6473160" y="3178440"/>
                <a:ext cx="75240" cy="148680"/>
              </a:xfrm>
              <a:custGeom>
                <a:avLst/>
                <a:gdLst>
                  <a:gd name="textAreaLeft" fmla="*/ 0 w 75240"/>
                  <a:gd name="textAreaRight" fmla="*/ 76320 w 75240"/>
                  <a:gd name="textAreaTop" fmla="*/ 0 h 148680"/>
                  <a:gd name="textAreaBottom" fmla="*/ 149760 h 148680"/>
                </a:gdLst>
                <a:ahLst/>
                <a:cxnLst/>
                <a:rect l="textAreaLeft" t="textAreaTop" r="textAreaRight" b="textAreaBottom"/>
                <a:pathLst>
                  <a:path w="212" h="416">
                    <a:moveTo>
                      <a:pt x="212" y="19"/>
                    </a:moveTo>
                    <a:cubicBezTo>
                      <a:pt x="212" y="9"/>
                      <a:pt x="205" y="0"/>
                      <a:pt x="193" y="0"/>
                    </a:cubicBezTo>
                    <a:cubicBezTo>
                      <a:pt x="179" y="0"/>
                      <a:pt x="165" y="13"/>
                      <a:pt x="165" y="27"/>
                    </a:cubicBezTo>
                    <a:cubicBezTo>
                      <a:pt x="165" y="35"/>
                      <a:pt x="171" y="45"/>
                      <a:pt x="185" y="45"/>
                    </a:cubicBezTo>
                    <a:cubicBezTo>
                      <a:pt x="199" y="45"/>
                      <a:pt x="212" y="33"/>
                      <a:pt x="212" y="19"/>
                    </a:cubicBezTo>
                    <a:moveTo>
                      <a:pt x="110" y="342"/>
                    </a:moveTo>
                    <a:cubicBezTo>
                      <a:pt x="100" y="375"/>
                      <a:pt x="75" y="402"/>
                      <a:pt x="47" y="402"/>
                    </a:cubicBezTo>
                    <a:cubicBezTo>
                      <a:pt x="42" y="402"/>
                      <a:pt x="36" y="402"/>
                      <a:pt x="30" y="400"/>
                    </a:cubicBezTo>
                    <a:cubicBezTo>
                      <a:pt x="42" y="394"/>
                      <a:pt x="45" y="383"/>
                      <a:pt x="45" y="375"/>
                    </a:cubicBezTo>
                    <a:cubicBezTo>
                      <a:pt x="45" y="365"/>
                      <a:pt x="38" y="357"/>
                      <a:pt x="28" y="357"/>
                    </a:cubicBezTo>
                    <a:cubicBezTo>
                      <a:pt x="12" y="357"/>
                      <a:pt x="0" y="371"/>
                      <a:pt x="0" y="386"/>
                    </a:cubicBezTo>
                    <a:cubicBezTo>
                      <a:pt x="0" y="404"/>
                      <a:pt x="18" y="416"/>
                      <a:pt x="47" y="416"/>
                    </a:cubicBezTo>
                    <a:cubicBezTo>
                      <a:pt x="77" y="416"/>
                      <a:pt x="134" y="398"/>
                      <a:pt x="148" y="340"/>
                    </a:cubicBezTo>
                    <a:cubicBezTo>
                      <a:pt x="162" y="282"/>
                      <a:pt x="176" y="225"/>
                      <a:pt x="191" y="168"/>
                    </a:cubicBezTo>
                    <a:cubicBezTo>
                      <a:pt x="193" y="164"/>
                      <a:pt x="195" y="160"/>
                      <a:pt x="195" y="152"/>
                    </a:cubicBezTo>
                    <a:cubicBezTo>
                      <a:pt x="195" y="125"/>
                      <a:pt x="171" y="107"/>
                      <a:pt x="142" y="107"/>
                    </a:cubicBezTo>
                    <a:cubicBezTo>
                      <a:pt x="89" y="107"/>
                      <a:pt x="57" y="174"/>
                      <a:pt x="57" y="179"/>
                    </a:cubicBezTo>
                    <a:cubicBezTo>
                      <a:pt x="57" y="187"/>
                      <a:pt x="62" y="185"/>
                      <a:pt x="65" y="187"/>
                    </a:cubicBezTo>
                    <a:cubicBezTo>
                      <a:pt x="71" y="187"/>
                      <a:pt x="73" y="185"/>
                      <a:pt x="75" y="177"/>
                    </a:cubicBezTo>
                    <a:cubicBezTo>
                      <a:pt x="87" y="150"/>
                      <a:pt x="112" y="121"/>
                      <a:pt x="140" y="121"/>
                    </a:cubicBezTo>
                    <a:cubicBezTo>
                      <a:pt x="154" y="121"/>
                      <a:pt x="157" y="129"/>
                      <a:pt x="157" y="144"/>
                    </a:cubicBezTo>
                    <a:cubicBezTo>
                      <a:pt x="157" y="148"/>
                      <a:pt x="155" y="156"/>
                      <a:pt x="155" y="158"/>
                    </a:cubicBezTo>
                    <a:cubicBezTo>
                      <a:pt x="140" y="219"/>
                      <a:pt x="125" y="280"/>
                      <a:pt x="110" y="3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C8A4DF89-F520-5F64-2842-1830E6E4411C}"/>
                  </a:ext>
                </a:extLst>
              </p:cNvPr>
              <p:cNvSpPr/>
              <p:nvPr/>
            </p:nvSpPr>
            <p:spPr>
              <a:xfrm>
                <a:off x="6586560" y="2823840"/>
                <a:ext cx="128160" cy="739440"/>
              </a:xfrm>
              <a:custGeom>
                <a:avLst/>
                <a:gdLst>
                  <a:gd name="textAreaLeft" fmla="*/ 0 w 128160"/>
                  <a:gd name="textAreaRight" fmla="*/ 129240 w 128160"/>
                  <a:gd name="textAreaTop" fmla="*/ 0 h 739440"/>
                  <a:gd name="textAreaBottom" fmla="*/ 740520 h 739440"/>
                </a:gdLst>
                <a:ahLst/>
                <a:cxnLst/>
                <a:rect l="textAreaLeft" t="textAreaTop" r="textAreaRight" b="textAreaBottom"/>
                <a:pathLst>
                  <a:path w="359" h="2057">
                    <a:moveTo>
                      <a:pt x="359" y="1030"/>
                    </a:moveTo>
                    <a:cubicBezTo>
                      <a:pt x="359" y="772"/>
                      <a:pt x="326" y="510"/>
                      <a:pt x="216" y="275"/>
                    </a:cubicBezTo>
                    <a:cubicBezTo>
                      <a:pt x="167" y="172"/>
                      <a:pt x="102" y="78"/>
                      <a:pt x="33" y="6"/>
                    </a:cubicBezTo>
                    <a:cubicBezTo>
                      <a:pt x="27" y="2"/>
                      <a:pt x="25" y="0"/>
                      <a:pt x="13" y="0"/>
                    </a:cubicBezTo>
                    <a:cubicBezTo>
                      <a:pt x="3" y="0"/>
                      <a:pt x="0" y="0"/>
                      <a:pt x="0" y="8"/>
                    </a:cubicBezTo>
                    <a:cubicBezTo>
                      <a:pt x="0" y="10"/>
                      <a:pt x="2" y="14"/>
                      <a:pt x="3" y="16"/>
                    </a:cubicBezTo>
                    <a:cubicBezTo>
                      <a:pt x="70" y="96"/>
                      <a:pt x="125" y="184"/>
                      <a:pt x="165" y="277"/>
                    </a:cubicBezTo>
                    <a:cubicBezTo>
                      <a:pt x="255" y="488"/>
                      <a:pt x="292" y="733"/>
                      <a:pt x="292" y="1028"/>
                    </a:cubicBezTo>
                    <a:cubicBezTo>
                      <a:pt x="292" y="1321"/>
                      <a:pt x="257" y="1577"/>
                      <a:pt x="155" y="1801"/>
                    </a:cubicBezTo>
                    <a:cubicBezTo>
                      <a:pt x="115" y="1889"/>
                      <a:pt x="62" y="1969"/>
                      <a:pt x="2" y="2044"/>
                    </a:cubicBezTo>
                    <a:cubicBezTo>
                      <a:pt x="2" y="2046"/>
                      <a:pt x="0" y="2047"/>
                      <a:pt x="0" y="2049"/>
                    </a:cubicBezTo>
                    <a:cubicBezTo>
                      <a:pt x="0" y="2057"/>
                      <a:pt x="3" y="2057"/>
                      <a:pt x="13" y="2057"/>
                    </a:cubicBezTo>
                    <a:cubicBezTo>
                      <a:pt x="25" y="2057"/>
                      <a:pt x="25" y="2057"/>
                      <a:pt x="27" y="2055"/>
                    </a:cubicBezTo>
                    <a:cubicBezTo>
                      <a:pt x="60" y="2016"/>
                      <a:pt x="70" y="2014"/>
                      <a:pt x="125" y="1938"/>
                    </a:cubicBezTo>
                    <a:cubicBezTo>
                      <a:pt x="245" y="1770"/>
                      <a:pt x="306" y="1569"/>
                      <a:pt x="337" y="1364"/>
                    </a:cubicBezTo>
                    <a:cubicBezTo>
                      <a:pt x="353" y="1254"/>
                      <a:pt x="359" y="1141"/>
                      <a:pt x="359" y="10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42" name="Group 41">
            <a:extLst>
              <a:ext uri="{FF2B5EF4-FFF2-40B4-BE49-F238E27FC236}">
                <a16:creationId xmlns:a16="http://schemas.microsoft.com/office/drawing/2014/main" id="{965F39FE-6F47-A0B8-C8EC-2A32B7684858}"/>
              </a:ext>
            </a:extLst>
          </p:cNvPr>
          <p:cNvGrpSpPr/>
          <p:nvPr/>
        </p:nvGrpSpPr>
        <p:grpSpPr>
          <a:xfrm>
            <a:off x="2981574" y="4541093"/>
            <a:ext cx="2080440" cy="423360"/>
            <a:chOff x="2787840" y="4784760"/>
            <a:chExt cx="2080440" cy="423360"/>
          </a:xfrm>
        </p:grpSpPr>
        <p:grpSp>
          <p:nvGrpSpPr>
            <p:cNvPr id="43" name="Group 42">
              <a:extLst>
                <a:ext uri="{FF2B5EF4-FFF2-40B4-BE49-F238E27FC236}">
                  <a16:creationId xmlns:a16="http://schemas.microsoft.com/office/drawing/2014/main" id="{E7E42DCA-D4A5-B45D-C631-650A824A15DD}"/>
                </a:ext>
              </a:extLst>
            </p:cNvPr>
            <p:cNvGrpSpPr/>
            <p:nvPr/>
          </p:nvGrpSpPr>
          <p:grpSpPr>
            <a:xfrm>
              <a:off x="2787840" y="4784760"/>
              <a:ext cx="2080440" cy="423360"/>
              <a:chOff x="2787840" y="4784760"/>
              <a:chExt cx="2080440" cy="423360"/>
            </a:xfrm>
          </p:grpSpPr>
          <p:sp>
            <p:nvSpPr>
              <p:cNvPr id="44" name="Freeform 43">
                <a:extLst>
                  <a:ext uri="{FF2B5EF4-FFF2-40B4-BE49-F238E27FC236}">
                    <a16:creationId xmlns:a16="http://schemas.microsoft.com/office/drawing/2014/main" id="{DD220944-F0C9-93A9-CDFE-F296AB2F9387}"/>
                  </a:ext>
                </a:extLst>
              </p:cNvPr>
              <p:cNvSpPr/>
              <p:nvPr/>
            </p:nvSpPr>
            <p:spPr>
              <a:xfrm>
                <a:off x="2790000" y="4802760"/>
                <a:ext cx="2060280" cy="387360"/>
              </a:xfrm>
              <a:custGeom>
                <a:avLst/>
                <a:gdLst>
                  <a:gd name="textAreaLeft" fmla="*/ 0 w 2060280"/>
                  <a:gd name="textAreaRight" fmla="*/ 2061360 w 2060280"/>
                  <a:gd name="textAreaTop" fmla="*/ 0 h 387360"/>
                  <a:gd name="textAreaBottom" fmla="*/ 388440 h 387360"/>
                </a:gdLst>
                <a:ahLst/>
                <a:cxnLst/>
                <a:rect l="textAreaLeft" t="textAreaTop" r="textAreaRight" b="textAreaBottom"/>
                <a:pathLst>
                  <a:path w="5726" h="1079">
                    <a:moveTo>
                      <a:pt x="2861" y="1079"/>
                    </a:moveTo>
                    <a:cubicBezTo>
                      <a:pt x="1907" y="1079"/>
                      <a:pt x="953" y="1079"/>
                      <a:pt x="0" y="1079"/>
                    </a:cubicBezTo>
                    <a:cubicBezTo>
                      <a:pt x="0" y="719"/>
                      <a:pt x="0" y="360"/>
                      <a:pt x="0" y="0"/>
                    </a:cubicBezTo>
                    <a:cubicBezTo>
                      <a:pt x="1908" y="0"/>
                      <a:pt x="3817" y="0"/>
                      <a:pt x="5726" y="0"/>
                    </a:cubicBezTo>
                    <a:cubicBezTo>
                      <a:pt x="5726" y="360"/>
                      <a:pt x="5726" y="719"/>
                      <a:pt x="5726" y="1079"/>
                    </a:cubicBezTo>
                    <a:cubicBezTo>
                      <a:pt x="4771" y="1079"/>
                      <a:pt x="3816" y="1079"/>
                      <a:pt x="2861" y="1079"/>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45" name="Freeform 44">
                <a:extLst>
                  <a:ext uri="{FF2B5EF4-FFF2-40B4-BE49-F238E27FC236}">
                    <a16:creationId xmlns:a16="http://schemas.microsoft.com/office/drawing/2014/main" id="{3C71DFA7-BB77-15BF-F8E9-B1DA87AD01EC}"/>
                  </a:ext>
                </a:extLst>
              </p:cNvPr>
              <p:cNvSpPr/>
              <p:nvPr/>
            </p:nvSpPr>
            <p:spPr>
              <a:xfrm>
                <a:off x="2787840" y="4832280"/>
                <a:ext cx="235800" cy="259920"/>
              </a:xfrm>
              <a:custGeom>
                <a:avLst/>
                <a:gdLst>
                  <a:gd name="textAreaLeft" fmla="*/ 0 w 235800"/>
                  <a:gd name="textAreaRight" fmla="*/ 236880 w 235800"/>
                  <a:gd name="textAreaTop" fmla="*/ 0 h 259920"/>
                  <a:gd name="textAreaBottom" fmla="*/ 261000 h 259920"/>
                </a:gdLst>
                <a:ahLst/>
                <a:cxnLst/>
                <a:rect l="textAreaLeft" t="textAreaTop" r="textAreaRight" b="textAreaBottom"/>
                <a:pathLst>
                  <a:path w="658" h="725">
                    <a:moveTo>
                      <a:pt x="521" y="14"/>
                    </a:moveTo>
                    <a:cubicBezTo>
                      <a:pt x="512" y="2"/>
                      <a:pt x="510" y="0"/>
                      <a:pt x="496" y="0"/>
                    </a:cubicBezTo>
                    <a:cubicBezTo>
                      <a:pt x="428" y="0"/>
                      <a:pt x="308" y="28"/>
                      <a:pt x="258" y="112"/>
                    </a:cubicBezTo>
                    <a:cubicBezTo>
                      <a:pt x="244" y="84"/>
                      <a:pt x="196" y="11"/>
                      <a:pt x="120" y="11"/>
                    </a:cubicBezTo>
                    <a:cubicBezTo>
                      <a:pt x="53" y="11"/>
                      <a:pt x="11" y="72"/>
                      <a:pt x="11" y="128"/>
                    </a:cubicBezTo>
                    <a:cubicBezTo>
                      <a:pt x="11" y="165"/>
                      <a:pt x="34" y="190"/>
                      <a:pt x="59" y="218"/>
                    </a:cubicBezTo>
                    <a:cubicBezTo>
                      <a:pt x="115" y="274"/>
                      <a:pt x="115" y="291"/>
                      <a:pt x="115" y="327"/>
                    </a:cubicBezTo>
                    <a:cubicBezTo>
                      <a:pt x="115" y="383"/>
                      <a:pt x="109" y="442"/>
                      <a:pt x="67" y="442"/>
                    </a:cubicBezTo>
                    <a:cubicBezTo>
                      <a:pt x="39" y="442"/>
                      <a:pt x="36" y="406"/>
                      <a:pt x="34" y="389"/>
                    </a:cubicBezTo>
                    <a:cubicBezTo>
                      <a:pt x="34" y="380"/>
                      <a:pt x="34" y="375"/>
                      <a:pt x="22" y="375"/>
                    </a:cubicBezTo>
                    <a:cubicBezTo>
                      <a:pt x="11" y="375"/>
                      <a:pt x="11" y="383"/>
                      <a:pt x="11" y="389"/>
                    </a:cubicBezTo>
                    <a:cubicBezTo>
                      <a:pt x="11" y="406"/>
                      <a:pt x="20" y="465"/>
                      <a:pt x="67" y="465"/>
                    </a:cubicBezTo>
                    <a:cubicBezTo>
                      <a:pt x="146" y="465"/>
                      <a:pt x="146" y="338"/>
                      <a:pt x="146" y="316"/>
                    </a:cubicBezTo>
                    <a:cubicBezTo>
                      <a:pt x="146" y="288"/>
                      <a:pt x="146" y="249"/>
                      <a:pt x="78" y="187"/>
                    </a:cubicBezTo>
                    <a:cubicBezTo>
                      <a:pt x="50" y="162"/>
                      <a:pt x="39" y="148"/>
                      <a:pt x="39" y="126"/>
                    </a:cubicBezTo>
                    <a:cubicBezTo>
                      <a:pt x="39" y="84"/>
                      <a:pt x="69" y="33"/>
                      <a:pt x="120" y="33"/>
                    </a:cubicBezTo>
                    <a:cubicBezTo>
                      <a:pt x="172" y="33"/>
                      <a:pt x="210" y="109"/>
                      <a:pt x="210" y="224"/>
                    </a:cubicBezTo>
                    <a:cubicBezTo>
                      <a:pt x="210" y="321"/>
                      <a:pt x="210" y="418"/>
                      <a:pt x="210" y="515"/>
                    </a:cubicBezTo>
                    <a:cubicBezTo>
                      <a:pt x="210" y="523"/>
                      <a:pt x="210" y="703"/>
                      <a:pt x="146" y="703"/>
                    </a:cubicBezTo>
                    <a:cubicBezTo>
                      <a:pt x="109" y="703"/>
                      <a:pt x="73" y="672"/>
                      <a:pt x="53" y="610"/>
                    </a:cubicBezTo>
                    <a:cubicBezTo>
                      <a:pt x="56" y="610"/>
                      <a:pt x="76" y="605"/>
                      <a:pt x="76" y="596"/>
                    </a:cubicBezTo>
                    <a:cubicBezTo>
                      <a:pt x="76" y="591"/>
                      <a:pt x="67" y="585"/>
                      <a:pt x="64" y="585"/>
                    </a:cubicBezTo>
                    <a:cubicBezTo>
                      <a:pt x="59" y="585"/>
                      <a:pt x="48" y="591"/>
                      <a:pt x="42" y="591"/>
                    </a:cubicBezTo>
                    <a:cubicBezTo>
                      <a:pt x="42" y="585"/>
                      <a:pt x="36" y="574"/>
                      <a:pt x="31" y="574"/>
                    </a:cubicBezTo>
                    <a:cubicBezTo>
                      <a:pt x="25" y="574"/>
                      <a:pt x="17" y="582"/>
                      <a:pt x="17" y="588"/>
                    </a:cubicBezTo>
                    <a:cubicBezTo>
                      <a:pt x="17" y="591"/>
                      <a:pt x="20" y="596"/>
                      <a:pt x="22" y="602"/>
                    </a:cubicBezTo>
                    <a:cubicBezTo>
                      <a:pt x="17" y="602"/>
                      <a:pt x="0" y="607"/>
                      <a:pt x="0" y="616"/>
                    </a:cubicBezTo>
                    <a:cubicBezTo>
                      <a:pt x="0" y="621"/>
                      <a:pt x="6" y="627"/>
                      <a:pt x="11" y="627"/>
                    </a:cubicBezTo>
                    <a:cubicBezTo>
                      <a:pt x="14" y="627"/>
                      <a:pt x="28" y="621"/>
                      <a:pt x="31" y="621"/>
                    </a:cubicBezTo>
                    <a:cubicBezTo>
                      <a:pt x="62" y="705"/>
                      <a:pt x="112" y="725"/>
                      <a:pt x="146" y="725"/>
                    </a:cubicBezTo>
                    <a:cubicBezTo>
                      <a:pt x="216" y="725"/>
                      <a:pt x="294" y="635"/>
                      <a:pt x="294" y="436"/>
                    </a:cubicBezTo>
                    <a:cubicBezTo>
                      <a:pt x="294" y="412"/>
                      <a:pt x="294" y="388"/>
                      <a:pt x="294" y="364"/>
                    </a:cubicBezTo>
                    <a:cubicBezTo>
                      <a:pt x="331" y="364"/>
                      <a:pt x="369" y="364"/>
                      <a:pt x="406" y="364"/>
                    </a:cubicBezTo>
                    <a:cubicBezTo>
                      <a:pt x="411" y="436"/>
                      <a:pt x="415" y="507"/>
                      <a:pt x="420" y="579"/>
                    </a:cubicBezTo>
                    <a:cubicBezTo>
                      <a:pt x="420" y="588"/>
                      <a:pt x="414" y="593"/>
                      <a:pt x="414" y="613"/>
                    </a:cubicBezTo>
                    <a:cubicBezTo>
                      <a:pt x="414" y="672"/>
                      <a:pt x="465" y="725"/>
                      <a:pt x="529" y="725"/>
                    </a:cubicBezTo>
                    <a:cubicBezTo>
                      <a:pt x="543" y="725"/>
                      <a:pt x="543" y="725"/>
                      <a:pt x="563" y="711"/>
                    </a:cubicBezTo>
                    <a:cubicBezTo>
                      <a:pt x="586" y="693"/>
                      <a:pt x="609" y="675"/>
                      <a:pt x="633" y="658"/>
                    </a:cubicBezTo>
                    <a:cubicBezTo>
                      <a:pt x="647" y="647"/>
                      <a:pt x="647" y="647"/>
                      <a:pt x="647" y="641"/>
                    </a:cubicBezTo>
                    <a:cubicBezTo>
                      <a:pt x="647" y="633"/>
                      <a:pt x="630" y="627"/>
                      <a:pt x="627" y="627"/>
                    </a:cubicBezTo>
                    <a:cubicBezTo>
                      <a:pt x="622" y="627"/>
                      <a:pt x="588" y="658"/>
                      <a:pt x="543" y="694"/>
                    </a:cubicBezTo>
                    <a:cubicBezTo>
                      <a:pt x="510" y="672"/>
                      <a:pt x="498" y="638"/>
                      <a:pt x="498" y="613"/>
                    </a:cubicBezTo>
                    <a:cubicBezTo>
                      <a:pt x="498" y="593"/>
                      <a:pt x="501" y="591"/>
                      <a:pt x="501" y="579"/>
                    </a:cubicBezTo>
                    <a:cubicBezTo>
                      <a:pt x="501" y="551"/>
                      <a:pt x="496" y="501"/>
                      <a:pt x="496" y="470"/>
                    </a:cubicBezTo>
                    <a:cubicBezTo>
                      <a:pt x="493" y="450"/>
                      <a:pt x="490" y="372"/>
                      <a:pt x="490" y="358"/>
                    </a:cubicBezTo>
                    <a:cubicBezTo>
                      <a:pt x="543" y="341"/>
                      <a:pt x="598" y="304"/>
                      <a:pt x="652" y="277"/>
                    </a:cubicBezTo>
                    <a:cubicBezTo>
                      <a:pt x="655" y="274"/>
                      <a:pt x="658" y="271"/>
                      <a:pt x="658" y="266"/>
                    </a:cubicBezTo>
                    <a:cubicBezTo>
                      <a:pt x="656" y="261"/>
                      <a:pt x="654" y="256"/>
                      <a:pt x="652" y="252"/>
                    </a:cubicBezTo>
                    <a:cubicBezTo>
                      <a:pt x="609" y="172"/>
                      <a:pt x="565" y="93"/>
                      <a:pt x="521" y="14"/>
                    </a:cubicBezTo>
                    <a:moveTo>
                      <a:pt x="577" y="285"/>
                    </a:moveTo>
                    <a:cubicBezTo>
                      <a:pt x="484" y="333"/>
                      <a:pt x="465" y="333"/>
                      <a:pt x="437" y="333"/>
                    </a:cubicBezTo>
                    <a:cubicBezTo>
                      <a:pt x="389" y="333"/>
                      <a:pt x="342" y="333"/>
                      <a:pt x="294" y="333"/>
                    </a:cubicBezTo>
                    <a:cubicBezTo>
                      <a:pt x="294" y="317"/>
                      <a:pt x="294" y="301"/>
                      <a:pt x="294" y="285"/>
                    </a:cubicBezTo>
                    <a:cubicBezTo>
                      <a:pt x="294" y="218"/>
                      <a:pt x="286" y="179"/>
                      <a:pt x="274" y="151"/>
                    </a:cubicBezTo>
                    <a:cubicBezTo>
                      <a:pt x="308" y="56"/>
                      <a:pt x="434" y="39"/>
                      <a:pt x="437" y="39"/>
                    </a:cubicBezTo>
                    <a:cubicBezTo>
                      <a:pt x="440" y="42"/>
                      <a:pt x="442" y="44"/>
                      <a:pt x="445" y="47"/>
                    </a:cubicBezTo>
                    <a:cubicBezTo>
                      <a:pt x="489" y="127"/>
                      <a:pt x="533" y="206"/>
                      <a:pt x="577" y="2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ED89373F-DA36-7302-BF6C-0D3C34EDC10E}"/>
                  </a:ext>
                </a:extLst>
              </p:cNvPr>
              <p:cNvSpPr/>
              <p:nvPr/>
            </p:nvSpPr>
            <p:spPr>
              <a:xfrm>
                <a:off x="3158640" y="4784760"/>
                <a:ext cx="66600" cy="423360"/>
              </a:xfrm>
              <a:custGeom>
                <a:avLst/>
                <a:gdLst>
                  <a:gd name="textAreaLeft" fmla="*/ 0 w 66600"/>
                  <a:gd name="textAreaRight" fmla="*/ 67680 w 66600"/>
                  <a:gd name="textAreaTop" fmla="*/ 0 h 423360"/>
                  <a:gd name="textAreaBottom" fmla="*/ 424440 h 423360"/>
                </a:gdLst>
                <a:ahLst/>
                <a:cxnLst/>
                <a:rect l="textAreaLeft" t="textAreaTop" r="textAreaRight" b="textAreaBottom"/>
                <a:pathLst>
                  <a:path w="188" h="1179">
                    <a:moveTo>
                      <a:pt x="0" y="1179"/>
                    </a:moveTo>
                    <a:cubicBezTo>
                      <a:pt x="63" y="1179"/>
                      <a:pt x="125" y="1179"/>
                      <a:pt x="188" y="1179"/>
                    </a:cubicBezTo>
                    <a:cubicBezTo>
                      <a:pt x="188" y="1166"/>
                      <a:pt x="188" y="1153"/>
                      <a:pt x="188" y="1140"/>
                    </a:cubicBezTo>
                    <a:cubicBezTo>
                      <a:pt x="139" y="1140"/>
                      <a:pt x="89" y="1140"/>
                      <a:pt x="40" y="1140"/>
                    </a:cubicBezTo>
                    <a:cubicBezTo>
                      <a:pt x="40" y="773"/>
                      <a:pt x="40" y="406"/>
                      <a:pt x="40" y="39"/>
                    </a:cubicBezTo>
                    <a:cubicBezTo>
                      <a:pt x="89" y="39"/>
                      <a:pt x="139" y="39"/>
                      <a:pt x="188" y="39"/>
                    </a:cubicBezTo>
                    <a:cubicBezTo>
                      <a:pt x="188" y="26"/>
                      <a:pt x="188" y="13"/>
                      <a:pt x="188" y="0"/>
                    </a:cubicBezTo>
                    <a:cubicBezTo>
                      <a:pt x="125" y="0"/>
                      <a:pt x="63" y="0"/>
                      <a:pt x="0" y="0"/>
                    </a:cubicBezTo>
                    <a:cubicBezTo>
                      <a:pt x="0" y="393"/>
                      <a:pt x="0" y="786"/>
                      <a:pt x="0" y="117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6014E24F-9F3F-99C4-3D7F-4B2A35A01B12}"/>
                  </a:ext>
                </a:extLst>
              </p:cNvPr>
              <p:cNvSpPr/>
              <p:nvPr/>
            </p:nvSpPr>
            <p:spPr>
              <a:xfrm>
                <a:off x="3263760" y="4990320"/>
                <a:ext cx="215640" cy="13320"/>
              </a:xfrm>
              <a:custGeom>
                <a:avLst/>
                <a:gdLst>
                  <a:gd name="textAreaLeft" fmla="*/ 0 w 215640"/>
                  <a:gd name="textAreaRight" fmla="*/ 216720 w 215640"/>
                  <a:gd name="textAreaTop" fmla="*/ 0 h 13320"/>
                  <a:gd name="textAreaBottom" fmla="*/ 14400 h 13320"/>
                </a:gdLst>
                <a:ahLst/>
                <a:cxnLst/>
                <a:rect l="textAreaLeft" t="textAreaTop" r="textAreaRight" b="textAreaBottom"/>
                <a:pathLst>
                  <a:path w="602" h="40">
                    <a:moveTo>
                      <a:pt x="565" y="40"/>
                    </a:moveTo>
                    <a:cubicBezTo>
                      <a:pt x="582" y="40"/>
                      <a:pt x="602" y="40"/>
                      <a:pt x="602" y="20"/>
                    </a:cubicBezTo>
                    <a:cubicBezTo>
                      <a:pt x="602" y="0"/>
                      <a:pt x="582" y="0"/>
                      <a:pt x="565" y="0"/>
                    </a:cubicBezTo>
                    <a:cubicBezTo>
                      <a:pt x="388" y="0"/>
                      <a:pt x="211" y="0"/>
                      <a:pt x="33" y="0"/>
                    </a:cubicBezTo>
                    <a:cubicBezTo>
                      <a:pt x="16" y="0"/>
                      <a:pt x="0" y="0"/>
                      <a:pt x="0" y="20"/>
                    </a:cubicBezTo>
                    <a:cubicBezTo>
                      <a:pt x="0" y="40"/>
                      <a:pt x="16" y="40"/>
                      <a:pt x="33" y="40"/>
                    </a:cubicBezTo>
                    <a:cubicBezTo>
                      <a:pt x="211" y="40"/>
                      <a:pt x="388" y="40"/>
                      <a:pt x="565" y="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600" rIns="90000" bIns="-30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426D4D8B-92C2-C347-6BA6-A43930E18333}"/>
                  </a:ext>
                </a:extLst>
              </p:cNvPr>
              <p:cNvSpPr/>
              <p:nvPr/>
            </p:nvSpPr>
            <p:spPr>
              <a:xfrm>
                <a:off x="3519720" y="4852440"/>
                <a:ext cx="92520" cy="235800"/>
              </a:xfrm>
              <a:custGeom>
                <a:avLst/>
                <a:gdLst>
                  <a:gd name="textAreaLeft" fmla="*/ 0 w 92520"/>
                  <a:gd name="textAreaRight" fmla="*/ 93600 w 92520"/>
                  <a:gd name="textAreaTop" fmla="*/ 0 h 235800"/>
                  <a:gd name="textAreaBottom" fmla="*/ 236880 h 235800"/>
                </a:gdLst>
                <a:ahLst/>
                <a:cxnLst/>
                <a:rect l="textAreaLeft" t="textAreaTop" r="textAreaRight" b="textAreaBottom"/>
                <a:pathLst>
                  <a:path w="260" h="658">
                    <a:moveTo>
                      <a:pt x="252" y="33"/>
                    </a:moveTo>
                    <a:cubicBezTo>
                      <a:pt x="252" y="14"/>
                      <a:pt x="238" y="0"/>
                      <a:pt x="215" y="0"/>
                    </a:cubicBezTo>
                    <a:cubicBezTo>
                      <a:pt x="190" y="0"/>
                      <a:pt x="162" y="25"/>
                      <a:pt x="162" y="50"/>
                    </a:cubicBezTo>
                    <a:cubicBezTo>
                      <a:pt x="162" y="70"/>
                      <a:pt x="176" y="86"/>
                      <a:pt x="199" y="86"/>
                    </a:cubicBezTo>
                    <a:cubicBezTo>
                      <a:pt x="221" y="86"/>
                      <a:pt x="252" y="64"/>
                      <a:pt x="252" y="33"/>
                    </a:cubicBezTo>
                    <a:moveTo>
                      <a:pt x="176" y="403"/>
                    </a:moveTo>
                    <a:cubicBezTo>
                      <a:pt x="190" y="375"/>
                      <a:pt x="190" y="372"/>
                      <a:pt x="199" y="347"/>
                    </a:cubicBezTo>
                    <a:cubicBezTo>
                      <a:pt x="207" y="327"/>
                      <a:pt x="213" y="313"/>
                      <a:pt x="213" y="294"/>
                    </a:cubicBezTo>
                    <a:cubicBezTo>
                      <a:pt x="213" y="249"/>
                      <a:pt x="179" y="212"/>
                      <a:pt x="131" y="212"/>
                    </a:cubicBezTo>
                    <a:cubicBezTo>
                      <a:pt x="39" y="212"/>
                      <a:pt x="0" y="355"/>
                      <a:pt x="0" y="364"/>
                    </a:cubicBezTo>
                    <a:cubicBezTo>
                      <a:pt x="0" y="375"/>
                      <a:pt x="11" y="375"/>
                      <a:pt x="14" y="375"/>
                    </a:cubicBezTo>
                    <a:cubicBezTo>
                      <a:pt x="22" y="375"/>
                      <a:pt x="25" y="372"/>
                      <a:pt x="28" y="358"/>
                    </a:cubicBezTo>
                    <a:cubicBezTo>
                      <a:pt x="56" y="266"/>
                      <a:pt x="95" y="235"/>
                      <a:pt x="129" y="235"/>
                    </a:cubicBezTo>
                    <a:cubicBezTo>
                      <a:pt x="137" y="235"/>
                      <a:pt x="154" y="235"/>
                      <a:pt x="154" y="266"/>
                    </a:cubicBezTo>
                    <a:cubicBezTo>
                      <a:pt x="154" y="288"/>
                      <a:pt x="145" y="308"/>
                      <a:pt x="143" y="319"/>
                    </a:cubicBezTo>
                    <a:cubicBezTo>
                      <a:pt x="134" y="344"/>
                      <a:pt x="89" y="456"/>
                      <a:pt x="73" y="498"/>
                    </a:cubicBezTo>
                    <a:cubicBezTo>
                      <a:pt x="64" y="526"/>
                      <a:pt x="50" y="557"/>
                      <a:pt x="50" y="577"/>
                    </a:cubicBezTo>
                    <a:cubicBezTo>
                      <a:pt x="50" y="624"/>
                      <a:pt x="84" y="658"/>
                      <a:pt x="131" y="658"/>
                    </a:cubicBezTo>
                    <a:cubicBezTo>
                      <a:pt x="224" y="658"/>
                      <a:pt x="260" y="515"/>
                      <a:pt x="260" y="507"/>
                    </a:cubicBezTo>
                    <a:cubicBezTo>
                      <a:pt x="260" y="498"/>
                      <a:pt x="252" y="498"/>
                      <a:pt x="249" y="498"/>
                    </a:cubicBezTo>
                    <a:cubicBezTo>
                      <a:pt x="238" y="498"/>
                      <a:pt x="238" y="501"/>
                      <a:pt x="235" y="515"/>
                    </a:cubicBezTo>
                    <a:cubicBezTo>
                      <a:pt x="215" y="577"/>
                      <a:pt x="185" y="638"/>
                      <a:pt x="134" y="638"/>
                    </a:cubicBezTo>
                    <a:cubicBezTo>
                      <a:pt x="117" y="638"/>
                      <a:pt x="109" y="627"/>
                      <a:pt x="109" y="605"/>
                    </a:cubicBezTo>
                    <a:cubicBezTo>
                      <a:pt x="109" y="579"/>
                      <a:pt x="117" y="565"/>
                      <a:pt x="140" y="507"/>
                    </a:cubicBezTo>
                    <a:cubicBezTo>
                      <a:pt x="152" y="472"/>
                      <a:pt x="164" y="437"/>
                      <a:pt x="176" y="4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2EB539A3-5C91-72BD-CCB3-1002B62FEE4C}"/>
                  </a:ext>
                </a:extLst>
              </p:cNvPr>
              <p:cNvSpPr/>
              <p:nvPr/>
            </p:nvSpPr>
            <p:spPr>
              <a:xfrm>
                <a:off x="3641760" y="4928760"/>
                <a:ext cx="142920" cy="159480"/>
              </a:xfrm>
              <a:custGeom>
                <a:avLst/>
                <a:gdLst>
                  <a:gd name="textAreaLeft" fmla="*/ 0 w 142920"/>
                  <a:gd name="textAreaRight" fmla="*/ 144000 w 142920"/>
                  <a:gd name="textAreaTop" fmla="*/ 0 h 159480"/>
                  <a:gd name="textAreaBottom" fmla="*/ 160560 h 159480"/>
                </a:gdLst>
                <a:ahLst/>
                <a:cxnLst/>
                <a:rect l="textAreaLeft" t="textAreaTop" r="textAreaRight" b="textAreaBottom"/>
                <a:pathLst>
                  <a:path w="400" h="446">
                    <a:moveTo>
                      <a:pt x="58" y="379"/>
                    </a:moveTo>
                    <a:cubicBezTo>
                      <a:pt x="56" y="393"/>
                      <a:pt x="50" y="415"/>
                      <a:pt x="50" y="421"/>
                    </a:cubicBezTo>
                    <a:cubicBezTo>
                      <a:pt x="50" y="437"/>
                      <a:pt x="64" y="446"/>
                      <a:pt x="78" y="446"/>
                    </a:cubicBezTo>
                    <a:cubicBezTo>
                      <a:pt x="89" y="446"/>
                      <a:pt x="109" y="437"/>
                      <a:pt x="114" y="418"/>
                    </a:cubicBezTo>
                    <a:cubicBezTo>
                      <a:pt x="117" y="415"/>
                      <a:pt x="151" y="281"/>
                      <a:pt x="154" y="264"/>
                    </a:cubicBezTo>
                    <a:cubicBezTo>
                      <a:pt x="162" y="230"/>
                      <a:pt x="179" y="163"/>
                      <a:pt x="187" y="135"/>
                    </a:cubicBezTo>
                    <a:cubicBezTo>
                      <a:pt x="190" y="124"/>
                      <a:pt x="218" y="76"/>
                      <a:pt x="240" y="56"/>
                    </a:cubicBezTo>
                    <a:cubicBezTo>
                      <a:pt x="249" y="48"/>
                      <a:pt x="277" y="23"/>
                      <a:pt x="319" y="23"/>
                    </a:cubicBezTo>
                    <a:cubicBezTo>
                      <a:pt x="344" y="23"/>
                      <a:pt x="347" y="30"/>
                      <a:pt x="361" y="34"/>
                    </a:cubicBezTo>
                    <a:cubicBezTo>
                      <a:pt x="333" y="40"/>
                      <a:pt x="310" y="62"/>
                      <a:pt x="310" y="90"/>
                    </a:cubicBezTo>
                    <a:cubicBezTo>
                      <a:pt x="310" y="104"/>
                      <a:pt x="320" y="124"/>
                      <a:pt x="347" y="124"/>
                    </a:cubicBezTo>
                    <a:cubicBezTo>
                      <a:pt x="373" y="124"/>
                      <a:pt x="400" y="101"/>
                      <a:pt x="400" y="65"/>
                    </a:cubicBezTo>
                    <a:cubicBezTo>
                      <a:pt x="400" y="31"/>
                      <a:pt x="369" y="0"/>
                      <a:pt x="319" y="0"/>
                    </a:cubicBezTo>
                    <a:cubicBezTo>
                      <a:pt x="254" y="0"/>
                      <a:pt x="212" y="51"/>
                      <a:pt x="193" y="76"/>
                    </a:cubicBezTo>
                    <a:cubicBezTo>
                      <a:pt x="187" y="34"/>
                      <a:pt x="151" y="0"/>
                      <a:pt x="103" y="0"/>
                    </a:cubicBezTo>
                    <a:cubicBezTo>
                      <a:pt x="58" y="0"/>
                      <a:pt x="42" y="40"/>
                      <a:pt x="30" y="56"/>
                    </a:cubicBezTo>
                    <a:cubicBezTo>
                      <a:pt x="14" y="90"/>
                      <a:pt x="0" y="149"/>
                      <a:pt x="0" y="152"/>
                    </a:cubicBezTo>
                    <a:cubicBezTo>
                      <a:pt x="0" y="163"/>
                      <a:pt x="11" y="163"/>
                      <a:pt x="14" y="163"/>
                    </a:cubicBezTo>
                    <a:cubicBezTo>
                      <a:pt x="22" y="163"/>
                      <a:pt x="25" y="163"/>
                      <a:pt x="30" y="140"/>
                    </a:cubicBezTo>
                    <a:cubicBezTo>
                      <a:pt x="47" y="70"/>
                      <a:pt x="67" y="23"/>
                      <a:pt x="100" y="23"/>
                    </a:cubicBezTo>
                    <a:cubicBezTo>
                      <a:pt x="117" y="23"/>
                      <a:pt x="131" y="31"/>
                      <a:pt x="131" y="68"/>
                    </a:cubicBezTo>
                    <a:cubicBezTo>
                      <a:pt x="131" y="90"/>
                      <a:pt x="128" y="98"/>
                      <a:pt x="117" y="152"/>
                    </a:cubicBezTo>
                    <a:cubicBezTo>
                      <a:pt x="98" y="227"/>
                      <a:pt x="78" y="303"/>
                      <a:pt x="58" y="37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0" name="Freeform 49">
                <a:extLst>
                  <a:ext uri="{FF2B5EF4-FFF2-40B4-BE49-F238E27FC236}">
                    <a16:creationId xmlns:a16="http://schemas.microsoft.com/office/drawing/2014/main" id="{2C4CC5B2-5F3C-4010-6A0D-124415B0DBC8}"/>
                  </a:ext>
                </a:extLst>
              </p:cNvPr>
              <p:cNvSpPr/>
              <p:nvPr/>
            </p:nvSpPr>
            <p:spPr>
              <a:xfrm>
                <a:off x="3791880" y="4974120"/>
                <a:ext cx="107640" cy="213840"/>
              </a:xfrm>
              <a:custGeom>
                <a:avLst/>
                <a:gdLst>
                  <a:gd name="textAreaLeft" fmla="*/ 0 w 107640"/>
                  <a:gd name="textAreaRight" fmla="*/ 108720 w 107640"/>
                  <a:gd name="textAreaTop" fmla="*/ 0 h 213840"/>
                  <a:gd name="textAreaBottom" fmla="*/ 214920 h 213840"/>
                </a:gdLst>
                <a:ahLst/>
                <a:cxnLst/>
                <a:rect l="textAreaLeft" t="textAreaTop" r="textAreaRight" b="textAreaBottom"/>
                <a:pathLst>
                  <a:path w="302" h="597">
                    <a:moveTo>
                      <a:pt x="302" y="28"/>
                    </a:moveTo>
                    <a:cubicBezTo>
                      <a:pt x="302" y="14"/>
                      <a:pt x="294" y="0"/>
                      <a:pt x="274" y="0"/>
                    </a:cubicBezTo>
                    <a:cubicBezTo>
                      <a:pt x="255" y="0"/>
                      <a:pt x="235" y="20"/>
                      <a:pt x="235" y="40"/>
                    </a:cubicBezTo>
                    <a:cubicBezTo>
                      <a:pt x="235" y="51"/>
                      <a:pt x="243" y="65"/>
                      <a:pt x="263" y="65"/>
                    </a:cubicBezTo>
                    <a:cubicBezTo>
                      <a:pt x="283" y="65"/>
                      <a:pt x="302" y="48"/>
                      <a:pt x="302" y="28"/>
                    </a:cubicBezTo>
                    <a:moveTo>
                      <a:pt x="157" y="491"/>
                    </a:moveTo>
                    <a:cubicBezTo>
                      <a:pt x="143" y="538"/>
                      <a:pt x="106" y="577"/>
                      <a:pt x="67" y="577"/>
                    </a:cubicBezTo>
                    <a:cubicBezTo>
                      <a:pt x="59" y="577"/>
                      <a:pt x="50" y="577"/>
                      <a:pt x="42" y="575"/>
                    </a:cubicBezTo>
                    <a:cubicBezTo>
                      <a:pt x="59" y="566"/>
                      <a:pt x="64" y="549"/>
                      <a:pt x="64" y="538"/>
                    </a:cubicBezTo>
                    <a:cubicBezTo>
                      <a:pt x="64" y="521"/>
                      <a:pt x="53" y="513"/>
                      <a:pt x="39" y="513"/>
                    </a:cubicBezTo>
                    <a:cubicBezTo>
                      <a:pt x="17" y="513"/>
                      <a:pt x="0" y="533"/>
                      <a:pt x="0" y="555"/>
                    </a:cubicBezTo>
                    <a:cubicBezTo>
                      <a:pt x="0" y="580"/>
                      <a:pt x="25" y="597"/>
                      <a:pt x="67" y="597"/>
                    </a:cubicBezTo>
                    <a:cubicBezTo>
                      <a:pt x="109" y="597"/>
                      <a:pt x="190" y="572"/>
                      <a:pt x="210" y="488"/>
                    </a:cubicBezTo>
                    <a:cubicBezTo>
                      <a:pt x="230" y="406"/>
                      <a:pt x="251" y="323"/>
                      <a:pt x="271" y="241"/>
                    </a:cubicBezTo>
                    <a:cubicBezTo>
                      <a:pt x="274" y="236"/>
                      <a:pt x="277" y="227"/>
                      <a:pt x="277" y="219"/>
                    </a:cubicBezTo>
                    <a:cubicBezTo>
                      <a:pt x="277" y="180"/>
                      <a:pt x="243" y="155"/>
                      <a:pt x="201" y="155"/>
                    </a:cubicBezTo>
                    <a:cubicBezTo>
                      <a:pt x="126" y="155"/>
                      <a:pt x="81" y="250"/>
                      <a:pt x="81" y="258"/>
                    </a:cubicBezTo>
                    <a:cubicBezTo>
                      <a:pt x="81" y="267"/>
                      <a:pt x="88" y="264"/>
                      <a:pt x="92" y="267"/>
                    </a:cubicBezTo>
                    <a:cubicBezTo>
                      <a:pt x="101" y="267"/>
                      <a:pt x="103" y="267"/>
                      <a:pt x="106" y="255"/>
                    </a:cubicBezTo>
                    <a:cubicBezTo>
                      <a:pt x="126" y="216"/>
                      <a:pt x="159" y="174"/>
                      <a:pt x="201" y="174"/>
                    </a:cubicBezTo>
                    <a:cubicBezTo>
                      <a:pt x="218" y="174"/>
                      <a:pt x="224" y="185"/>
                      <a:pt x="224" y="208"/>
                    </a:cubicBezTo>
                    <a:cubicBezTo>
                      <a:pt x="224" y="213"/>
                      <a:pt x="221" y="225"/>
                      <a:pt x="221" y="227"/>
                    </a:cubicBezTo>
                    <a:cubicBezTo>
                      <a:pt x="200" y="315"/>
                      <a:pt x="178" y="403"/>
                      <a:pt x="157"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7" name="Freeform 566">
                <a:extLst>
                  <a:ext uri="{FF2B5EF4-FFF2-40B4-BE49-F238E27FC236}">
                    <a16:creationId xmlns:a16="http://schemas.microsoft.com/office/drawing/2014/main" id="{FF4DE8A2-472B-453A-0E11-064B1478817A}"/>
                  </a:ext>
                </a:extLst>
              </p:cNvPr>
              <p:cNvSpPr/>
              <p:nvPr/>
            </p:nvSpPr>
            <p:spPr>
              <a:xfrm>
                <a:off x="3951000" y="4928760"/>
                <a:ext cx="234000" cy="159480"/>
              </a:xfrm>
              <a:custGeom>
                <a:avLst/>
                <a:gdLst>
                  <a:gd name="textAreaLeft" fmla="*/ 0 w 234000"/>
                  <a:gd name="textAreaRight" fmla="*/ 235080 w 234000"/>
                  <a:gd name="textAreaTop" fmla="*/ 0 h 159480"/>
                  <a:gd name="textAreaBottom" fmla="*/ 160560 h 159480"/>
                </a:gdLst>
                <a:ahLst/>
                <a:cxnLst/>
                <a:rect l="textAreaLeft" t="textAreaTop" r="textAreaRight" b="textAreaBottom"/>
                <a:pathLst>
                  <a:path w="653" h="446">
                    <a:moveTo>
                      <a:pt x="426" y="101"/>
                    </a:moveTo>
                    <a:cubicBezTo>
                      <a:pt x="431" y="82"/>
                      <a:pt x="440" y="45"/>
                      <a:pt x="440" y="40"/>
                    </a:cubicBezTo>
                    <a:cubicBezTo>
                      <a:pt x="440" y="20"/>
                      <a:pt x="429" y="12"/>
                      <a:pt x="412" y="12"/>
                    </a:cubicBezTo>
                    <a:cubicBezTo>
                      <a:pt x="401" y="12"/>
                      <a:pt x="384" y="20"/>
                      <a:pt x="375" y="40"/>
                    </a:cubicBezTo>
                    <a:cubicBezTo>
                      <a:pt x="373" y="45"/>
                      <a:pt x="328" y="233"/>
                      <a:pt x="319" y="261"/>
                    </a:cubicBezTo>
                    <a:cubicBezTo>
                      <a:pt x="314" y="289"/>
                      <a:pt x="311" y="306"/>
                      <a:pt x="311" y="325"/>
                    </a:cubicBezTo>
                    <a:cubicBezTo>
                      <a:pt x="311" y="337"/>
                      <a:pt x="311" y="337"/>
                      <a:pt x="311" y="342"/>
                    </a:cubicBezTo>
                    <a:cubicBezTo>
                      <a:pt x="289" y="395"/>
                      <a:pt x="261" y="426"/>
                      <a:pt x="221" y="426"/>
                    </a:cubicBezTo>
                    <a:cubicBezTo>
                      <a:pt x="143" y="426"/>
                      <a:pt x="143" y="353"/>
                      <a:pt x="143" y="337"/>
                    </a:cubicBezTo>
                    <a:cubicBezTo>
                      <a:pt x="143" y="303"/>
                      <a:pt x="149" y="267"/>
                      <a:pt x="193" y="146"/>
                    </a:cubicBezTo>
                    <a:cubicBezTo>
                      <a:pt x="205" y="115"/>
                      <a:pt x="210" y="101"/>
                      <a:pt x="210" y="82"/>
                    </a:cubicBezTo>
                    <a:cubicBezTo>
                      <a:pt x="210" y="37"/>
                      <a:pt x="179" y="0"/>
                      <a:pt x="129" y="0"/>
                    </a:cubicBezTo>
                    <a:cubicBezTo>
                      <a:pt x="37" y="0"/>
                      <a:pt x="0" y="143"/>
                      <a:pt x="0" y="152"/>
                    </a:cubicBezTo>
                    <a:cubicBezTo>
                      <a:pt x="0" y="163"/>
                      <a:pt x="8" y="159"/>
                      <a:pt x="11" y="163"/>
                    </a:cubicBezTo>
                    <a:cubicBezTo>
                      <a:pt x="23" y="163"/>
                      <a:pt x="23" y="160"/>
                      <a:pt x="28" y="146"/>
                    </a:cubicBezTo>
                    <a:cubicBezTo>
                      <a:pt x="53" y="54"/>
                      <a:pt x="93" y="23"/>
                      <a:pt x="126" y="23"/>
                    </a:cubicBezTo>
                    <a:cubicBezTo>
                      <a:pt x="137" y="23"/>
                      <a:pt x="151" y="23"/>
                      <a:pt x="151" y="56"/>
                    </a:cubicBezTo>
                    <a:cubicBezTo>
                      <a:pt x="151" y="79"/>
                      <a:pt x="140" y="107"/>
                      <a:pt x="135" y="124"/>
                    </a:cubicBezTo>
                    <a:cubicBezTo>
                      <a:pt x="90" y="241"/>
                      <a:pt x="79" y="286"/>
                      <a:pt x="79" y="323"/>
                    </a:cubicBezTo>
                    <a:cubicBezTo>
                      <a:pt x="79" y="412"/>
                      <a:pt x="146" y="446"/>
                      <a:pt x="219" y="446"/>
                    </a:cubicBezTo>
                    <a:cubicBezTo>
                      <a:pt x="235" y="446"/>
                      <a:pt x="283" y="446"/>
                      <a:pt x="322" y="379"/>
                    </a:cubicBezTo>
                    <a:cubicBezTo>
                      <a:pt x="347" y="440"/>
                      <a:pt x="415" y="446"/>
                      <a:pt x="445" y="446"/>
                    </a:cubicBezTo>
                    <a:cubicBezTo>
                      <a:pt x="518" y="446"/>
                      <a:pt x="560" y="384"/>
                      <a:pt x="585" y="325"/>
                    </a:cubicBezTo>
                    <a:cubicBezTo>
                      <a:pt x="619" y="250"/>
                      <a:pt x="653" y="118"/>
                      <a:pt x="653" y="70"/>
                    </a:cubicBezTo>
                    <a:cubicBezTo>
                      <a:pt x="653" y="17"/>
                      <a:pt x="625" y="0"/>
                      <a:pt x="608" y="0"/>
                    </a:cubicBezTo>
                    <a:cubicBezTo>
                      <a:pt x="583" y="0"/>
                      <a:pt x="560" y="26"/>
                      <a:pt x="560" y="48"/>
                    </a:cubicBezTo>
                    <a:cubicBezTo>
                      <a:pt x="560" y="62"/>
                      <a:pt x="566" y="68"/>
                      <a:pt x="574" y="76"/>
                    </a:cubicBezTo>
                    <a:cubicBezTo>
                      <a:pt x="585" y="84"/>
                      <a:pt x="611" y="112"/>
                      <a:pt x="611" y="157"/>
                    </a:cubicBezTo>
                    <a:cubicBezTo>
                      <a:pt x="611" y="191"/>
                      <a:pt x="580" y="289"/>
                      <a:pt x="555" y="339"/>
                    </a:cubicBezTo>
                    <a:cubicBezTo>
                      <a:pt x="529" y="390"/>
                      <a:pt x="496" y="426"/>
                      <a:pt x="448" y="426"/>
                    </a:cubicBezTo>
                    <a:cubicBezTo>
                      <a:pt x="401" y="426"/>
                      <a:pt x="375" y="395"/>
                      <a:pt x="375" y="339"/>
                    </a:cubicBezTo>
                    <a:cubicBezTo>
                      <a:pt x="375" y="311"/>
                      <a:pt x="381" y="281"/>
                      <a:pt x="384" y="267"/>
                    </a:cubicBezTo>
                    <a:cubicBezTo>
                      <a:pt x="398" y="211"/>
                      <a:pt x="412" y="156"/>
                      <a:pt x="426" y="1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8" name="Freeform 567">
                <a:extLst>
                  <a:ext uri="{FF2B5EF4-FFF2-40B4-BE49-F238E27FC236}">
                    <a16:creationId xmlns:a16="http://schemas.microsoft.com/office/drawing/2014/main" id="{2A4D8606-AE05-F776-84A1-601BB3518E97}"/>
                  </a:ext>
                </a:extLst>
              </p:cNvPr>
              <p:cNvSpPr/>
              <p:nvPr/>
            </p:nvSpPr>
            <p:spPr>
              <a:xfrm>
                <a:off x="4239360" y="4820040"/>
                <a:ext cx="80640" cy="352800"/>
              </a:xfrm>
              <a:custGeom>
                <a:avLst/>
                <a:gdLst>
                  <a:gd name="textAreaLeft" fmla="*/ 0 w 80640"/>
                  <a:gd name="textAreaRight" fmla="*/ 81720 w 80640"/>
                  <a:gd name="textAreaTop" fmla="*/ 0 h 352800"/>
                  <a:gd name="textAreaBottom" fmla="*/ 353880 h 352800"/>
                </a:gdLst>
                <a:ahLst/>
                <a:cxnLst/>
                <a:rect l="textAreaLeft" t="textAreaTop" r="textAreaRight" b="textAreaBottom"/>
                <a:pathLst>
                  <a:path w="227" h="983">
                    <a:moveTo>
                      <a:pt x="227" y="975"/>
                    </a:moveTo>
                    <a:cubicBezTo>
                      <a:pt x="227" y="972"/>
                      <a:pt x="227" y="969"/>
                      <a:pt x="210" y="952"/>
                    </a:cubicBezTo>
                    <a:cubicBezTo>
                      <a:pt x="87" y="829"/>
                      <a:pt x="56" y="641"/>
                      <a:pt x="56" y="493"/>
                    </a:cubicBezTo>
                    <a:cubicBezTo>
                      <a:pt x="56" y="322"/>
                      <a:pt x="92" y="151"/>
                      <a:pt x="216" y="28"/>
                    </a:cubicBezTo>
                    <a:cubicBezTo>
                      <a:pt x="227" y="17"/>
                      <a:pt x="227" y="14"/>
                      <a:pt x="227" y="11"/>
                    </a:cubicBezTo>
                    <a:cubicBezTo>
                      <a:pt x="227" y="3"/>
                      <a:pt x="224" y="0"/>
                      <a:pt x="218" y="0"/>
                    </a:cubicBezTo>
                    <a:cubicBezTo>
                      <a:pt x="207" y="0"/>
                      <a:pt x="120" y="67"/>
                      <a:pt x="62" y="193"/>
                    </a:cubicBezTo>
                    <a:cubicBezTo>
                      <a:pt x="11" y="300"/>
                      <a:pt x="0" y="409"/>
                      <a:pt x="0" y="493"/>
                    </a:cubicBezTo>
                    <a:cubicBezTo>
                      <a:pt x="0" y="569"/>
                      <a:pt x="11" y="686"/>
                      <a:pt x="64" y="798"/>
                    </a:cubicBezTo>
                    <a:cubicBezTo>
                      <a:pt x="123" y="919"/>
                      <a:pt x="207" y="983"/>
                      <a:pt x="218" y="983"/>
                    </a:cubicBezTo>
                    <a:cubicBezTo>
                      <a:pt x="224" y="983"/>
                      <a:pt x="227" y="980"/>
                      <a:pt x="227" y="9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9" name="Freeform 568">
                <a:extLst>
                  <a:ext uri="{FF2B5EF4-FFF2-40B4-BE49-F238E27FC236}">
                    <a16:creationId xmlns:a16="http://schemas.microsoft.com/office/drawing/2014/main" id="{86B2D61A-6E01-3C7D-5C03-9B85BFF0A61E}"/>
                  </a:ext>
                </a:extLst>
              </p:cNvPr>
              <p:cNvSpPr/>
              <p:nvPr/>
            </p:nvSpPr>
            <p:spPr>
              <a:xfrm>
                <a:off x="4357440" y="4928760"/>
                <a:ext cx="149040" cy="159480"/>
              </a:xfrm>
              <a:custGeom>
                <a:avLst/>
                <a:gdLst>
                  <a:gd name="textAreaLeft" fmla="*/ 0 w 149040"/>
                  <a:gd name="textAreaRight" fmla="*/ 150120 w 149040"/>
                  <a:gd name="textAreaTop" fmla="*/ 0 h 159480"/>
                  <a:gd name="textAreaBottom" fmla="*/ 160560 h 159480"/>
                </a:gdLst>
                <a:ahLst/>
                <a:cxnLst/>
                <a:rect l="textAreaLeft" t="textAreaTop" r="textAreaRight" b="textAreaBottom"/>
                <a:pathLst>
                  <a:path w="417" h="446">
                    <a:moveTo>
                      <a:pt x="86" y="353"/>
                    </a:moveTo>
                    <a:cubicBezTo>
                      <a:pt x="140" y="297"/>
                      <a:pt x="168" y="272"/>
                      <a:pt x="204" y="241"/>
                    </a:cubicBezTo>
                    <a:cubicBezTo>
                      <a:pt x="236" y="212"/>
                      <a:pt x="266" y="188"/>
                      <a:pt x="299" y="154"/>
                    </a:cubicBezTo>
                    <a:cubicBezTo>
                      <a:pt x="394" y="62"/>
                      <a:pt x="417" y="14"/>
                      <a:pt x="417" y="12"/>
                    </a:cubicBezTo>
                    <a:cubicBezTo>
                      <a:pt x="417" y="0"/>
                      <a:pt x="409" y="4"/>
                      <a:pt x="406" y="0"/>
                    </a:cubicBezTo>
                    <a:cubicBezTo>
                      <a:pt x="397" y="0"/>
                      <a:pt x="394" y="3"/>
                      <a:pt x="389" y="12"/>
                    </a:cubicBezTo>
                    <a:cubicBezTo>
                      <a:pt x="361" y="59"/>
                      <a:pt x="340" y="76"/>
                      <a:pt x="316" y="76"/>
                    </a:cubicBezTo>
                    <a:cubicBezTo>
                      <a:pt x="292" y="76"/>
                      <a:pt x="280" y="59"/>
                      <a:pt x="266" y="42"/>
                    </a:cubicBezTo>
                    <a:cubicBezTo>
                      <a:pt x="246" y="20"/>
                      <a:pt x="232" y="0"/>
                      <a:pt x="198" y="0"/>
                    </a:cubicBezTo>
                    <a:cubicBezTo>
                      <a:pt x="126" y="0"/>
                      <a:pt x="78" y="93"/>
                      <a:pt x="78" y="112"/>
                    </a:cubicBezTo>
                    <a:cubicBezTo>
                      <a:pt x="78" y="118"/>
                      <a:pt x="82" y="124"/>
                      <a:pt x="92" y="124"/>
                    </a:cubicBezTo>
                    <a:cubicBezTo>
                      <a:pt x="102" y="124"/>
                      <a:pt x="100" y="118"/>
                      <a:pt x="103" y="112"/>
                    </a:cubicBezTo>
                    <a:cubicBezTo>
                      <a:pt x="123" y="68"/>
                      <a:pt x="179" y="68"/>
                      <a:pt x="187" y="68"/>
                    </a:cubicBezTo>
                    <a:cubicBezTo>
                      <a:pt x="207" y="68"/>
                      <a:pt x="226" y="73"/>
                      <a:pt x="249" y="82"/>
                    </a:cubicBezTo>
                    <a:cubicBezTo>
                      <a:pt x="288" y="96"/>
                      <a:pt x="299" y="96"/>
                      <a:pt x="324" y="96"/>
                    </a:cubicBezTo>
                    <a:cubicBezTo>
                      <a:pt x="291" y="138"/>
                      <a:pt x="207" y="211"/>
                      <a:pt x="187" y="225"/>
                    </a:cubicBezTo>
                    <a:cubicBezTo>
                      <a:pt x="158" y="253"/>
                      <a:pt x="129" y="281"/>
                      <a:pt x="100" y="309"/>
                    </a:cubicBezTo>
                    <a:cubicBezTo>
                      <a:pt x="33" y="373"/>
                      <a:pt x="0" y="429"/>
                      <a:pt x="0" y="437"/>
                    </a:cubicBezTo>
                    <a:cubicBezTo>
                      <a:pt x="0" y="446"/>
                      <a:pt x="8" y="446"/>
                      <a:pt x="11" y="446"/>
                    </a:cubicBezTo>
                    <a:cubicBezTo>
                      <a:pt x="19" y="446"/>
                      <a:pt x="19" y="446"/>
                      <a:pt x="25" y="435"/>
                    </a:cubicBezTo>
                    <a:cubicBezTo>
                      <a:pt x="50" y="398"/>
                      <a:pt x="78" y="373"/>
                      <a:pt x="109" y="373"/>
                    </a:cubicBezTo>
                    <a:cubicBezTo>
                      <a:pt x="131" y="373"/>
                      <a:pt x="142" y="381"/>
                      <a:pt x="168" y="409"/>
                    </a:cubicBezTo>
                    <a:cubicBezTo>
                      <a:pt x="184" y="432"/>
                      <a:pt x="201" y="446"/>
                      <a:pt x="229" y="446"/>
                    </a:cubicBezTo>
                    <a:cubicBezTo>
                      <a:pt x="327" y="446"/>
                      <a:pt x="383" y="323"/>
                      <a:pt x="383" y="295"/>
                    </a:cubicBezTo>
                    <a:cubicBezTo>
                      <a:pt x="383" y="289"/>
                      <a:pt x="380" y="286"/>
                      <a:pt x="372" y="286"/>
                    </a:cubicBezTo>
                    <a:cubicBezTo>
                      <a:pt x="364" y="286"/>
                      <a:pt x="361" y="292"/>
                      <a:pt x="358" y="297"/>
                    </a:cubicBezTo>
                    <a:cubicBezTo>
                      <a:pt x="336" y="362"/>
                      <a:pt x="274" y="381"/>
                      <a:pt x="240" y="381"/>
                    </a:cubicBezTo>
                    <a:cubicBezTo>
                      <a:pt x="221" y="381"/>
                      <a:pt x="204" y="376"/>
                      <a:pt x="182" y="367"/>
                    </a:cubicBezTo>
                    <a:cubicBezTo>
                      <a:pt x="148" y="356"/>
                      <a:pt x="134" y="351"/>
                      <a:pt x="114" y="351"/>
                    </a:cubicBezTo>
                    <a:cubicBezTo>
                      <a:pt x="112" y="351"/>
                      <a:pt x="95" y="351"/>
                      <a:pt x="86"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0" name="Freeform 569">
                <a:extLst>
                  <a:ext uri="{FF2B5EF4-FFF2-40B4-BE49-F238E27FC236}">
                    <a16:creationId xmlns:a16="http://schemas.microsoft.com/office/drawing/2014/main" id="{3700FE93-BA10-880B-B190-009B4652A395}"/>
                  </a:ext>
                </a:extLst>
              </p:cNvPr>
              <p:cNvSpPr/>
              <p:nvPr/>
            </p:nvSpPr>
            <p:spPr>
              <a:xfrm>
                <a:off x="4506480" y="4974120"/>
                <a:ext cx="107640" cy="213840"/>
              </a:xfrm>
              <a:custGeom>
                <a:avLst/>
                <a:gdLst>
                  <a:gd name="textAreaLeft" fmla="*/ 0 w 107640"/>
                  <a:gd name="textAreaRight" fmla="*/ 108720 w 107640"/>
                  <a:gd name="textAreaTop" fmla="*/ 0 h 213840"/>
                  <a:gd name="textAreaBottom" fmla="*/ 214920 h 213840"/>
                </a:gdLst>
                <a:ahLst/>
                <a:cxnLst/>
                <a:rect l="textAreaLeft" t="textAreaTop" r="textAreaRight" b="textAreaBottom"/>
                <a:pathLst>
                  <a:path w="302" h="597">
                    <a:moveTo>
                      <a:pt x="302" y="28"/>
                    </a:moveTo>
                    <a:cubicBezTo>
                      <a:pt x="302" y="14"/>
                      <a:pt x="294" y="0"/>
                      <a:pt x="274" y="0"/>
                    </a:cubicBezTo>
                    <a:cubicBezTo>
                      <a:pt x="255" y="0"/>
                      <a:pt x="235" y="20"/>
                      <a:pt x="235" y="40"/>
                    </a:cubicBezTo>
                    <a:cubicBezTo>
                      <a:pt x="235" y="51"/>
                      <a:pt x="244" y="65"/>
                      <a:pt x="263" y="65"/>
                    </a:cubicBezTo>
                    <a:cubicBezTo>
                      <a:pt x="283" y="65"/>
                      <a:pt x="302" y="48"/>
                      <a:pt x="302" y="28"/>
                    </a:cubicBezTo>
                    <a:moveTo>
                      <a:pt x="157" y="491"/>
                    </a:moveTo>
                    <a:cubicBezTo>
                      <a:pt x="146" y="538"/>
                      <a:pt x="109" y="577"/>
                      <a:pt x="67" y="577"/>
                    </a:cubicBezTo>
                    <a:cubicBezTo>
                      <a:pt x="59" y="577"/>
                      <a:pt x="50" y="577"/>
                      <a:pt x="42" y="575"/>
                    </a:cubicBezTo>
                    <a:cubicBezTo>
                      <a:pt x="62" y="566"/>
                      <a:pt x="67" y="549"/>
                      <a:pt x="67" y="538"/>
                    </a:cubicBezTo>
                    <a:cubicBezTo>
                      <a:pt x="67" y="521"/>
                      <a:pt x="53" y="513"/>
                      <a:pt x="39" y="513"/>
                    </a:cubicBezTo>
                    <a:cubicBezTo>
                      <a:pt x="17" y="513"/>
                      <a:pt x="0" y="533"/>
                      <a:pt x="0" y="555"/>
                    </a:cubicBezTo>
                    <a:cubicBezTo>
                      <a:pt x="0" y="580"/>
                      <a:pt x="25" y="597"/>
                      <a:pt x="67" y="597"/>
                    </a:cubicBezTo>
                    <a:cubicBezTo>
                      <a:pt x="109" y="597"/>
                      <a:pt x="190" y="572"/>
                      <a:pt x="210" y="488"/>
                    </a:cubicBezTo>
                    <a:cubicBezTo>
                      <a:pt x="231" y="406"/>
                      <a:pt x="253" y="323"/>
                      <a:pt x="274" y="241"/>
                    </a:cubicBezTo>
                    <a:cubicBezTo>
                      <a:pt x="274" y="236"/>
                      <a:pt x="277" y="227"/>
                      <a:pt x="277" y="219"/>
                    </a:cubicBezTo>
                    <a:cubicBezTo>
                      <a:pt x="277" y="180"/>
                      <a:pt x="244" y="155"/>
                      <a:pt x="202" y="155"/>
                    </a:cubicBezTo>
                    <a:cubicBezTo>
                      <a:pt x="126" y="155"/>
                      <a:pt x="81" y="250"/>
                      <a:pt x="81" y="258"/>
                    </a:cubicBezTo>
                    <a:cubicBezTo>
                      <a:pt x="81" y="267"/>
                      <a:pt x="92" y="267"/>
                      <a:pt x="95" y="267"/>
                    </a:cubicBezTo>
                    <a:cubicBezTo>
                      <a:pt x="104" y="267"/>
                      <a:pt x="104" y="267"/>
                      <a:pt x="109" y="255"/>
                    </a:cubicBezTo>
                    <a:cubicBezTo>
                      <a:pt x="126" y="216"/>
                      <a:pt x="160" y="174"/>
                      <a:pt x="202" y="174"/>
                    </a:cubicBezTo>
                    <a:cubicBezTo>
                      <a:pt x="218" y="174"/>
                      <a:pt x="224" y="185"/>
                      <a:pt x="224" y="208"/>
                    </a:cubicBezTo>
                    <a:cubicBezTo>
                      <a:pt x="224" y="213"/>
                      <a:pt x="224" y="225"/>
                      <a:pt x="221" y="227"/>
                    </a:cubicBezTo>
                    <a:cubicBezTo>
                      <a:pt x="200" y="315"/>
                      <a:pt x="178" y="403"/>
                      <a:pt x="157"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1" name="Freeform 570">
                <a:extLst>
                  <a:ext uri="{FF2B5EF4-FFF2-40B4-BE49-F238E27FC236}">
                    <a16:creationId xmlns:a16="http://schemas.microsoft.com/office/drawing/2014/main" id="{71C3E5F7-0EC5-2951-C849-1FF6C8BB0A83}"/>
                  </a:ext>
                </a:extLst>
              </p:cNvPr>
              <p:cNvSpPr/>
              <p:nvPr/>
            </p:nvSpPr>
            <p:spPr>
              <a:xfrm>
                <a:off x="4675680" y="4820040"/>
                <a:ext cx="80640" cy="352800"/>
              </a:xfrm>
              <a:custGeom>
                <a:avLst/>
                <a:gdLst>
                  <a:gd name="textAreaLeft" fmla="*/ 0 w 80640"/>
                  <a:gd name="textAreaRight" fmla="*/ 81720 w 80640"/>
                  <a:gd name="textAreaTop" fmla="*/ 0 h 352800"/>
                  <a:gd name="textAreaBottom" fmla="*/ 353880 h 352800"/>
                </a:gdLst>
                <a:ahLst/>
                <a:cxnLst/>
                <a:rect l="textAreaLeft" t="textAreaTop" r="textAreaRight" b="textAreaBottom"/>
                <a:pathLst>
                  <a:path w="227" h="983">
                    <a:moveTo>
                      <a:pt x="227" y="493"/>
                    </a:moveTo>
                    <a:cubicBezTo>
                      <a:pt x="227" y="414"/>
                      <a:pt x="219" y="297"/>
                      <a:pt x="163" y="185"/>
                    </a:cubicBezTo>
                    <a:cubicBezTo>
                      <a:pt x="104" y="64"/>
                      <a:pt x="20" y="0"/>
                      <a:pt x="9" y="0"/>
                    </a:cubicBezTo>
                    <a:cubicBezTo>
                      <a:pt x="3" y="0"/>
                      <a:pt x="0" y="6"/>
                      <a:pt x="0" y="11"/>
                    </a:cubicBezTo>
                    <a:cubicBezTo>
                      <a:pt x="0" y="14"/>
                      <a:pt x="0" y="17"/>
                      <a:pt x="20" y="34"/>
                    </a:cubicBezTo>
                    <a:cubicBezTo>
                      <a:pt x="115" y="132"/>
                      <a:pt x="171" y="286"/>
                      <a:pt x="171" y="493"/>
                    </a:cubicBezTo>
                    <a:cubicBezTo>
                      <a:pt x="171" y="661"/>
                      <a:pt x="135" y="832"/>
                      <a:pt x="14" y="958"/>
                    </a:cubicBezTo>
                    <a:cubicBezTo>
                      <a:pt x="0" y="969"/>
                      <a:pt x="0" y="972"/>
                      <a:pt x="0" y="975"/>
                    </a:cubicBezTo>
                    <a:cubicBezTo>
                      <a:pt x="0" y="980"/>
                      <a:pt x="3" y="983"/>
                      <a:pt x="9" y="983"/>
                    </a:cubicBezTo>
                    <a:cubicBezTo>
                      <a:pt x="20" y="983"/>
                      <a:pt x="110" y="916"/>
                      <a:pt x="166" y="793"/>
                    </a:cubicBezTo>
                    <a:cubicBezTo>
                      <a:pt x="216" y="683"/>
                      <a:pt x="227" y="574"/>
                      <a:pt x="227" y="4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2" name="Freeform 571">
                <a:extLst>
                  <a:ext uri="{FF2B5EF4-FFF2-40B4-BE49-F238E27FC236}">
                    <a16:creationId xmlns:a16="http://schemas.microsoft.com/office/drawing/2014/main" id="{626F14D3-E3E8-681D-EFFC-58FE45DAF1B3}"/>
                  </a:ext>
                </a:extLst>
              </p:cNvPr>
              <p:cNvSpPr/>
              <p:nvPr/>
            </p:nvSpPr>
            <p:spPr>
              <a:xfrm>
                <a:off x="4800960" y="4784760"/>
                <a:ext cx="67320" cy="423360"/>
              </a:xfrm>
              <a:custGeom>
                <a:avLst/>
                <a:gdLst>
                  <a:gd name="textAreaLeft" fmla="*/ 0 w 67320"/>
                  <a:gd name="textAreaRight" fmla="*/ 68400 w 67320"/>
                  <a:gd name="textAreaTop" fmla="*/ 0 h 423360"/>
                  <a:gd name="textAreaBottom" fmla="*/ 424440 h 423360"/>
                </a:gdLst>
                <a:ahLst/>
                <a:cxnLst/>
                <a:rect l="textAreaLeft" t="textAreaTop" r="textAreaRight" b="textAreaBottom"/>
                <a:pathLst>
                  <a:path w="190" h="1179">
                    <a:moveTo>
                      <a:pt x="190" y="1179"/>
                    </a:moveTo>
                    <a:cubicBezTo>
                      <a:pt x="190" y="786"/>
                      <a:pt x="190" y="393"/>
                      <a:pt x="190" y="0"/>
                    </a:cubicBezTo>
                    <a:cubicBezTo>
                      <a:pt x="127" y="0"/>
                      <a:pt x="63" y="0"/>
                      <a:pt x="0" y="0"/>
                    </a:cubicBezTo>
                    <a:cubicBezTo>
                      <a:pt x="0" y="13"/>
                      <a:pt x="0" y="26"/>
                      <a:pt x="0" y="39"/>
                    </a:cubicBezTo>
                    <a:cubicBezTo>
                      <a:pt x="50" y="39"/>
                      <a:pt x="100" y="39"/>
                      <a:pt x="151" y="39"/>
                    </a:cubicBezTo>
                    <a:cubicBezTo>
                      <a:pt x="151" y="406"/>
                      <a:pt x="151" y="773"/>
                      <a:pt x="151" y="1140"/>
                    </a:cubicBezTo>
                    <a:cubicBezTo>
                      <a:pt x="100" y="1140"/>
                      <a:pt x="50" y="1140"/>
                      <a:pt x="0" y="1140"/>
                    </a:cubicBezTo>
                    <a:cubicBezTo>
                      <a:pt x="0" y="1153"/>
                      <a:pt x="0" y="1166"/>
                      <a:pt x="0" y="1179"/>
                    </a:cubicBezTo>
                    <a:cubicBezTo>
                      <a:pt x="63" y="1179"/>
                      <a:pt x="127" y="1179"/>
                      <a:pt x="190" y="117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73" name="Group 572">
            <a:extLst>
              <a:ext uri="{FF2B5EF4-FFF2-40B4-BE49-F238E27FC236}">
                <a16:creationId xmlns:a16="http://schemas.microsoft.com/office/drawing/2014/main" id="{D8EDE26E-7BCE-D89C-BD70-AA7C7D213983}"/>
              </a:ext>
            </a:extLst>
          </p:cNvPr>
          <p:cNvGrpSpPr/>
          <p:nvPr/>
        </p:nvGrpSpPr>
        <p:grpSpPr>
          <a:xfrm>
            <a:off x="2016019" y="5305007"/>
            <a:ext cx="2743560" cy="635040"/>
            <a:chOff x="2339280" y="5915880"/>
            <a:chExt cx="2743560" cy="635040"/>
          </a:xfrm>
        </p:grpSpPr>
        <p:grpSp>
          <p:nvGrpSpPr>
            <p:cNvPr id="574" name="Group 573">
              <a:extLst>
                <a:ext uri="{FF2B5EF4-FFF2-40B4-BE49-F238E27FC236}">
                  <a16:creationId xmlns:a16="http://schemas.microsoft.com/office/drawing/2014/main" id="{AA6B617F-6A81-D0D6-7F1B-E74A5AF3B9B2}"/>
                </a:ext>
              </a:extLst>
            </p:cNvPr>
            <p:cNvGrpSpPr/>
            <p:nvPr/>
          </p:nvGrpSpPr>
          <p:grpSpPr>
            <a:xfrm>
              <a:off x="2339280" y="5915880"/>
              <a:ext cx="2743560" cy="635040"/>
              <a:chOff x="2339280" y="5915880"/>
              <a:chExt cx="2743560" cy="635040"/>
            </a:xfrm>
          </p:grpSpPr>
          <p:sp>
            <p:nvSpPr>
              <p:cNvPr id="575" name="Freeform 574">
                <a:extLst>
                  <a:ext uri="{FF2B5EF4-FFF2-40B4-BE49-F238E27FC236}">
                    <a16:creationId xmlns:a16="http://schemas.microsoft.com/office/drawing/2014/main" id="{71BEA709-626E-0129-F381-1605CBE542C8}"/>
                  </a:ext>
                </a:extLst>
              </p:cNvPr>
              <p:cNvSpPr/>
              <p:nvPr/>
            </p:nvSpPr>
            <p:spPr>
              <a:xfrm>
                <a:off x="2339280" y="616644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90" y="352"/>
                    </a:moveTo>
                    <a:cubicBezTo>
                      <a:pt x="143" y="294"/>
                      <a:pt x="171" y="271"/>
                      <a:pt x="207" y="241"/>
                    </a:cubicBezTo>
                    <a:cubicBezTo>
                      <a:pt x="207" y="238"/>
                      <a:pt x="269" y="188"/>
                      <a:pt x="302" y="151"/>
                    </a:cubicBezTo>
                    <a:cubicBezTo>
                      <a:pt x="397" y="62"/>
                      <a:pt x="417" y="14"/>
                      <a:pt x="417" y="9"/>
                    </a:cubicBezTo>
                    <a:cubicBezTo>
                      <a:pt x="417" y="0"/>
                      <a:pt x="409" y="0"/>
                      <a:pt x="406" y="0"/>
                    </a:cubicBezTo>
                    <a:cubicBezTo>
                      <a:pt x="400" y="0"/>
                      <a:pt x="397" y="0"/>
                      <a:pt x="392" y="11"/>
                    </a:cubicBezTo>
                    <a:cubicBezTo>
                      <a:pt x="364" y="56"/>
                      <a:pt x="343" y="73"/>
                      <a:pt x="319" y="73"/>
                    </a:cubicBezTo>
                    <a:cubicBezTo>
                      <a:pt x="295" y="73"/>
                      <a:pt x="283" y="59"/>
                      <a:pt x="269" y="42"/>
                    </a:cubicBezTo>
                    <a:cubicBezTo>
                      <a:pt x="249" y="20"/>
                      <a:pt x="232" y="0"/>
                      <a:pt x="201" y="0"/>
                    </a:cubicBezTo>
                    <a:cubicBezTo>
                      <a:pt x="126" y="0"/>
                      <a:pt x="81" y="90"/>
                      <a:pt x="81" y="112"/>
                    </a:cubicBezTo>
                    <a:cubicBezTo>
                      <a:pt x="81" y="118"/>
                      <a:pt x="83" y="123"/>
                      <a:pt x="92" y="123"/>
                    </a:cubicBezTo>
                    <a:cubicBezTo>
                      <a:pt x="102" y="123"/>
                      <a:pt x="104" y="118"/>
                      <a:pt x="106" y="112"/>
                    </a:cubicBezTo>
                    <a:cubicBezTo>
                      <a:pt x="126" y="67"/>
                      <a:pt x="182" y="64"/>
                      <a:pt x="190" y="64"/>
                    </a:cubicBezTo>
                    <a:cubicBezTo>
                      <a:pt x="210" y="64"/>
                      <a:pt x="229" y="73"/>
                      <a:pt x="252" y="81"/>
                    </a:cubicBezTo>
                    <a:cubicBezTo>
                      <a:pt x="291" y="95"/>
                      <a:pt x="302" y="95"/>
                      <a:pt x="327" y="95"/>
                    </a:cubicBezTo>
                    <a:cubicBezTo>
                      <a:pt x="291" y="137"/>
                      <a:pt x="210" y="207"/>
                      <a:pt x="190" y="224"/>
                    </a:cubicBezTo>
                    <a:cubicBezTo>
                      <a:pt x="161" y="251"/>
                      <a:pt x="132" y="278"/>
                      <a:pt x="104" y="305"/>
                    </a:cubicBezTo>
                    <a:cubicBezTo>
                      <a:pt x="36" y="372"/>
                      <a:pt x="0" y="428"/>
                      <a:pt x="0" y="434"/>
                    </a:cubicBezTo>
                    <a:cubicBezTo>
                      <a:pt x="0" y="445"/>
                      <a:pt x="11" y="445"/>
                      <a:pt x="14" y="445"/>
                    </a:cubicBezTo>
                    <a:cubicBezTo>
                      <a:pt x="20" y="445"/>
                      <a:pt x="22" y="442"/>
                      <a:pt x="28" y="431"/>
                    </a:cubicBezTo>
                    <a:cubicBezTo>
                      <a:pt x="50" y="397"/>
                      <a:pt x="81" y="369"/>
                      <a:pt x="112" y="369"/>
                    </a:cubicBezTo>
                    <a:cubicBezTo>
                      <a:pt x="134" y="369"/>
                      <a:pt x="146" y="380"/>
                      <a:pt x="168" y="408"/>
                    </a:cubicBezTo>
                    <a:cubicBezTo>
                      <a:pt x="185" y="428"/>
                      <a:pt x="204" y="445"/>
                      <a:pt x="232" y="445"/>
                    </a:cubicBezTo>
                    <a:cubicBezTo>
                      <a:pt x="330" y="445"/>
                      <a:pt x="386" y="319"/>
                      <a:pt x="386" y="294"/>
                    </a:cubicBezTo>
                    <a:cubicBezTo>
                      <a:pt x="386" y="288"/>
                      <a:pt x="383" y="283"/>
                      <a:pt x="375" y="283"/>
                    </a:cubicBezTo>
                    <a:cubicBezTo>
                      <a:pt x="367" y="283"/>
                      <a:pt x="364" y="288"/>
                      <a:pt x="361" y="297"/>
                    </a:cubicBezTo>
                    <a:cubicBezTo>
                      <a:pt x="339" y="361"/>
                      <a:pt x="274" y="378"/>
                      <a:pt x="243" y="378"/>
                    </a:cubicBezTo>
                    <a:cubicBezTo>
                      <a:pt x="224" y="378"/>
                      <a:pt x="204" y="372"/>
                      <a:pt x="185" y="366"/>
                    </a:cubicBezTo>
                    <a:cubicBezTo>
                      <a:pt x="151" y="352"/>
                      <a:pt x="137" y="350"/>
                      <a:pt x="115" y="350"/>
                    </a:cubicBezTo>
                    <a:cubicBezTo>
                      <a:pt x="106" y="351"/>
                      <a:pt x="98" y="350"/>
                      <a:pt x="90" y="3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6" name="Freeform 575">
                <a:extLst>
                  <a:ext uri="{FF2B5EF4-FFF2-40B4-BE49-F238E27FC236}">
                    <a16:creationId xmlns:a16="http://schemas.microsoft.com/office/drawing/2014/main" id="{4862A60E-C89F-1340-58B7-993ADAD3BEFE}"/>
                  </a:ext>
                </a:extLst>
              </p:cNvPr>
              <p:cNvSpPr/>
              <p:nvPr/>
            </p:nvSpPr>
            <p:spPr>
              <a:xfrm>
                <a:off x="2489400" y="6211800"/>
                <a:ext cx="107640" cy="213480"/>
              </a:xfrm>
              <a:custGeom>
                <a:avLst/>
                <a:gdLst>
                  <a:gd name="textAreaLeft" fmla="*/ 0 w 107640"/>
                  <a:gd name="textAreaRight" fmla="*/ 108720 w 107640"/>
                  <a:gd name="textAreaTop" fmla="*/ 0 h 213480"/>
                  <a:gd name="textAreaBottom" fmla="*/ 214560 h 213480"/>
                </a:gdLst>
                <a:ahLst/>
                <a:cxnLst/>
                <a:rect l="textAreaLeft" t="textAreaTop" r="textAreaRight" b="textAreaBottom"/>
                <a:pathLst>
                  <a:path w="302" h="596">
                    <a:moveTo>
                      <a:pt x="302" y="25"/>
                    </a:moveTo>
                    <a:cubicBezTo>
                      <a:pt x="302" y="14"/>
                      <a:pt x="291" y="0"/>
                      <a:pt x="274" y="0"/>
                    </a:cubicBezTo>
                    <a:cubicBezTo>
                      <a:pt x="255" y="0"/>
                      <a:pt x="235" y="20"/>
                      <a:pt x="235" y="36"/>
                    </a:cubicBezTo>
                    <a:cubicBezTo>
                      <a:pt x="235" y="48"/>
                      <a:pt x="243" y="64"/>
                      <a:pt x="263" y="64"/>
                    </a:cubicBezTo>
                    <a:cubicBezTo>
                      <a:pt x="280" y="64"/>
                      <a:pt x="302" y="45"/>
                      <a:pt x="302" y="25"/>
                    </a:cubicBezTo>
                    <a:moveTo>
                      <a:pt x="154" y="489"/>
                    </a:moveTo>
                    <a:cubicBezTo>
                      <a:pt x="143" y="537"/>
                      <a:pt x="106" y="576"/>
                      <a:pt x="67" y="576"/>
                    </a:cubicBezTo>
                    <a:cubicBezTo>
                      <a:pt x="59" y="576"/>
                      <a:pt x="50" y="573"/>
                      <a:pt x="42" y="570"/>
                    </a:cubicBezTo>
                    <a:cubicBezTo>
                      <a:pt x="59" y="562"/>
                      <a:pt x="64" y="548"/>
                      <a:pt x="64" y="537"/>
                    </a:cubicBezTo>
                    <a:cubicBezTo>
                      <a:pt x="64" y="520"/>
                      <a:pt x="53" y="512"/>
                      <a:pt x="39" y="512"/>
                    </a:cubicBezTo>
                    <a:cubicBezTo>
                      <a:pt x="17" y="512"/>
                      <a:pt x="0" y="528"/>
                      <a:pt x="0" y="551"/>
                    </a:cubicBezTo>
                    <a:cubicBezTo>
                      <a:pt x="0" y="579"/>
                      <a:pt x="25" y="596"/>
                      <a:pt x="67" y="596"/>
                    </a:cubicBezTo>
                    <a:cubicBezTo>
                      <a:pt x="109" y="596"/>
                      <a:pt x="190" y="570"/>
                      <a:pt x="210" y="487"/>
                    </a:cubicBezTo>
                    <a:cubicBezTo>
                      <a:pt x="230" y="404"/>
                      <a:pt x="251" y="322"/>
                      <a:pt x="271" y="240"/>
                    </a:cubicBezTo>
                    <a:cubicBezTo>
                      <a:pt x="274" y="232"/>
                      <a:pt x="277" y="226"/>
                      <a:pt x="277" y="215"/>
                    </a:cubicBezTo>
                    <a:cubicBezTo>
                      <a:pt x="277" y="179"/>
                      <a:pt x="243" y="151"/>
                      <a:pt x="202" y="151"/>
                    </a:cubicBezTo>
                    <a:cubicBezTo>
                      <a:pt x="126" y="151"/>
                      <a:pt x="81" y="246"/>
                      <a:pt x="81" y="257"/>
                    </a:cubicBezTo>
                    <a:cubicBezTo>
                      <a:pt x="81" y="266"/>
                      <a:pt x="89" y="263"/>
                      <a:pt x="92" y="266"/>
                    </a:cubicBezTo>
                    <a:cubicBezTo>
                      <a:pt x="101" y="266"/>
                      <a:pt x="104" y="263"/>
                      <a:pt x="106" y="254"/>
                    </a:cubicBezTo>
                    <a:cubicBezTo>
                      <a:pt x="123" y="212"/>
                      <a:pt x="160" y="171"/>
                      <a:pt x="199" y="171"/>
                    </a:cubicBezTo>
                    <a:cubicBezTo>
                      <a:pt x="218" y="171"/>
                      <a:pt x="224" y="182"/>
                      <a:pt x="224" y="204"/>
                    </a:cubicBezTo>
                    <a:cubicBezTo>
                      <a:pt x="224" y="212"/>
                      <a:pt x="221" y="221"/>
                      <a:pt x="221" y="226"/>
                    </a:cubicBezTo>
                    <a:cubicBezTo>
                      <a:pt x="199" y="314"/>
                      <a:pt x="176" y="402"/>
                      <a:pt x="154"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7" name="Freeform 576">
                <a:extLst>
                  <a:ext uri="{FF2B5EF4-FFF2-40B4-BE49-F238E27FC236}">
                    <a16:creationId xmlns:a16="http://schemas.microsoft.com/office/drawing/2014/main" id="{26033A2B-1B91-F783-C1CB-58469D1086DF}"/>
                  </a:ext>
                </a:extLst>
              </p:cNvPr>
              <p:cNvSpPr/>
              <p:nvPr/>
            </p:nvSpPr>
            <p:spPr>
              <a:xfrm>
                <a:off x="2756520" y="6192720"/>
                <a:ext cx="234720" cy="81360"/>
              </a:xfrm>
              <a:custGeom>
                <a:avLst/>
                <a:gdLst>
                  <a:gd name="textAreaLeft" fmla="*/ 0 w 234720"/>
                  <a:gd name="textAreaRight" fmla="*/ 235800 w 234720"/>
                  <a:gd name="textAreaTop" fmla="*/ 0 h 81360"/>
                  <a:gd name="textAreaBottom" fmla="*/ 82440 h 81360"/>
                </a:gdLst>
                <a:ahLst/>
                <a:cxnLst/>
                <a:rect l="textAreaLeft" t="textAreaTop" r="textAreaRight" b="textAreaBottom"/>
                <a:pathLst>
                  <a:path w="655" h="229">
                    <a:moveTo>
                      <a:pt x="621" y="39"/>
                    </a:moveTo>
                    <a:cubicBezTo>
                      <a:pt x="635" y="39"/>
                      <a:pt x="655" y="39"/>
                      <a:pt x="655" y="19"/>
                    </a:cubicBezTo>
                    <a:cubicBezTo>
                      <a:pt x="655" y="0"/>
                      <a:pt x="635" y="0"/>
                      <a:pt x="621" y="0"/>
                    </a:cubicBezTo>
                    <a:cubicBezTo>
                      <a:pt x="425" y="0"/>
                      <a:pt x="229" y="0"/>
                      <a:pt x="33" y="0"/>
                    </a:cubicBezTo>
                    <a:cubicBezTo>
                      <a:pt x="19" y="0"/>
                      <a:pt x="0" y="0"/>
                      <a:pt x="0" y="19"/>
                    </a:cubicBezTo>
                    <a:cubicBezTo>
                      <a:pt x="0" y="39"/>
                      <a:pt x="19" y="39"/>
                      <a:pt x="33" y="39"/>
                    </a:cubicBezTo>
                    <a:cubicBezTo>
                      <a:pt x="229" y="39"/>
                      <a:pt x="425" y="39"/>
                      <a:pt x="621" y="39"/>
                    </a:cubicBezTo>
                    <a:moveTo>
                      <a:pt x="621" y="229"/>
                    </a:moveTo>
                    <a:cubicBezTo>
                      <a:pt x="635" y="229"/>
                      <a:pt x="655" y="229"/>
                      <a:pt x="655" y="210"/>
                    </a:cubicBezTo>
                    <a:cubicBezTo>
                      <a:pt x="655" y="190"/>
                      <a:pt x="635" y="190"/>
                      <a:pt x="621" y="190"/>
                    </a:cubicBezTo>
                    <a:cubicBezTo>
                      <a:pt x="425" y="190"/>
                      <a:pt x="229" y="190"/>
                      <a:pt x="33" y="190"/>
                    </a:cubicBezTo>
                    <a:cubicBezTo>
                      <a:pt x="19" y="190"/>
                      <a:pt x="0" y="190"/>
                      <a:pt x="0" y="210"/>
                    </a:cubicBezTo>
                    <a:cubicBezTo>
                      <a:pt x="0" y="229"/>
                      <a:pt x="19" y="229"/>
                      <a:pt x="33" y="229"/>
                    </a:cubicBezTo>
                    <a:cubicBezTo>
                      <a:pt x="229" y="229"/>
                      <a:pt x="425" y="229"/>
                      <a:pt x="621"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8" name="Freeform 577">
                <a:extLst>
                  <a:ext uri="{FF2B5EF4-FFF2-40B4-BE49-F238E27FC236}">
                    <a16:creationId xmlns:a16="http://schemas.microsoft.com/office/drawing/2014/main" id="{DEA62222-FA00-5EBB-4AD0-31F6DB918F26}"/>
                  </a:ext>
                </a:extLst>
              </p:cNvPr>
              <p:cNvSpPr/>
              <p:nvPr/>
            </p:nvSpPr>
            <p:spPr>
              <a:xfrm>
                <a:off x="3120840" y="6072840"/>
                <a:ext cx="191520" cy="317160"/>
              </a:xfrm>
              <a:custGeom>
                <a:avLst/>
                <a:gdLst>
                  <a:gd name="textAreaLeft" fmla="*/ 0 w 191520"/>
                  <a:gd name="textAreaRight" fmla="*/ 192600 w 191520"/>
                  <a:gd name="textAreaTop" fmla="*/ 0 h 317160"/>
                  <a:gd name="textAreaBottom" fmla="*/ 318240 h 317160"/>
                </a:gdLst>
                <a:ahLst/>
                <a:cxnLst/>
                <a:rect l="textAreaLeft" t="textAreaTop" r="textAreaRight" b="textAreaBottom"/>
                <a:pathLst>
                  <a:path w="535" h="884">
                    <a:moveTo>
                      <a:pt x="535" y="134"/>
                    </a:moveTo>
                    <a:cubicBezTo>
                      <a:pt x="535" y="62"/>
                      <a:pt x="482" y="0"/>
                      <a:pt x="401" y="0"/>
                    </a:cubicBezTo>
                    <a:cubicBezTo>
                      <a:pt x="345" y="0"/>
                      <a:pt x="317" y="17"/>
                      <a:pt x="284" y="42"/>
                    </a:cubicBezTo>
                    <a:cubicBezTo>
                      <a:pt x="230" y="81"/>
                      <a:pt x="174" y="176"/>
                      <a:pt x="158" y="252"/>
                    </a:cubicBezTo>
                    <a:cubicBezTo>
                      <a:pt x="105" y="460"/>
                      <a:pt x="53" y="667"/>
                      <a:pt x="1" y="875"/>
                    </a:cubicBezTo>
                    <a:cubicBezTo>
                      <a:pt x="-2" y="878"/>
                      <a:pt x="4" y="884"/>
                      <a:pt x="12" y="884"/>
                    </a:cubicBezTo>
                    <a:cubicBezTo>
                      <a:pt x="20" y="884"/>
                      <a:pt x="23" y="881"/>
                      <a:pt x="23" y="878"/>
                    </a:cubicBezTo>
                    <a:cubicBezTo>
                      <a:pt x="47" y="788"/>
                      <a:pt x="70" y="697"/>
                      <a:pt x="93" y="607"/>
                    </a:cubicBezTo>
                    <a:cubicBezTo>
                      <a:pt x="110" y="666"/>
                      <a:pt x="156" y="702"/>
                      <a:pt x="228" y="702"/>
                    </a:cubicBezTo>
                    <a:cubicBezTo>
                      <a:pt x="299" y="702"/>
                      <a:pt x="373" y="668"/>
                      <a:pt x="415" y="626"/>
                    </a:cubicBezTo>
                    <a:cubicBezTo>
                      <a:pt x="463" y="582"/>
                      <a:pt x="493" y="517"/>
                      <a:pt x="493" y="445"/>
                    </a:cubicBezTo>
                    <a:cubicBezTo>
                      <a:pt x="493" y="375"/>
                      <a:pt x="457" y="324"/>
                      <a:pt x="423" y="299"/>
                    </a:cubicBezTo>
                    <a:cubicBezTo>
                      <a:pt x="479" y="266"/>
                      <a:pt x="535" y="204"/>
                      <a:pt x="535" y="134"/>
                    </a:cubicBezTo>
                    <a:moveTo>
                      <a:pt x="359" y="297"/>
                    </a:moveTo>
                    <a:cubicBezTo>
                      <a:pt x="345" y="302"/>
                      <a:pt x="337" y="305"/>
                      <a:pt x="312" y="305"/>
                    </a:cubicBezTo>
                    <a:cubicBezTo>
                      <a:pt x="298" y="305"/>
                      <a:pt x="278" y="305"/>
                      <a:pt x="270" y="302"/>
                    </a:cubicBezTo>
                    <a:cubicBezTo>
                      <a:pt x="270" y="291"/>
                      <a:pt x="306" y="294"/>
                      <a:pt x="317" y="294"/>
                    </a:cubicBezTo>
                    <a:cubicBezTo>
                      <a:pt x="337" y="294"/>
                      <a:pt x="345" y="294"/>
                      <a:pt x="359" y="297"/>
                    </a:cubicBezTo>
                    <a:moveTo>
                      <a:pt x="482" y="112"/>
                    </a:moveTo>
                    <a:cubicBezTo>
                      <a:pt x="482" y="182"/>
                      <a:pt x="443" y="252"/>
                      <a:pt x="393" y="283"/>
                    </a:cubicBezTo>
                    <a:cubicBezTo>
                      <a:pt x="365" y="271"/>
                      <a:pt x="345" y="271"/>
                      <a:pt x="317" y="271"/>
                    </a:cubicBezTo>
                    <a:cubicBezTo>
                      <a:pt x="295" y="271"/>
                      <a:pt x="242" y="269"/>
                      <a:pt x="242" y="302"/>
                    </a:cubicBezTo>
                    <a:cubicBezTo>
                      <a:pt x="239" y="330"/>
                      <a:pt x="292" y="327"/>
                      <a:pt x="309" y="327"/>
                    </a:cubicBezTo>
                    <a:cubicBezTo>
                      <a:pt x="345" y="327"/>
                      <a:pt x="359" y="324"/>
                      <a:pt x="390" y="313"/>
                    </a:cubicBezTo>
                    <a:cubicBezTo>
                      <a:pt x="426" y="350"/>
                      <a:pt x="432" y="380"/>
                      <a:pt x="432" y="425"/>
                    </a:cubicBezTo>
                    <a:cubicBezTo>
                      <a:pt x="435" y="481"/>
                      <a:pt x="412" y="554"/>
                      <a:pt x="384" y="593"/>
                    </a:cubicBezTo>
                    <a:cubicBezTo>
                      <a:pt x="345" y="646"/>
                      <a:pt x="281" y="682"/>
                      <a:pt x="222" y="682"/>
                    </a:cubicBezTo>
                    <a:cubicBezTo>
                      <a:pt x="149" y="682"/>
                      <a:pt x="110" y="624"/>
                      <a:pt x="110" y="554"/>
                    </a:cubicBezTo>
                    <a:cubicBezTo>
                      <a:pt x="110" y="545"/>
                      <a:pt x="110" y="531"/>
                      <a:pt x="116" y="512"/>
                    </a:cubicBezTo>
                    <a:cubicBezTo>
                      <a:pt x="137" y="429"/>
                      <a:pt x="159" y="346"/>
                      <a:pt x="180" y="263"/>
                    </a:cubicBezTo>
                    <a:cubicBezTo>
                      <a:pt x="200" y="179"/>
                      <a:pt x="272" y="22"/>
                      <a:pt x="390" y="22"/>
                    </a:cubicBezTo>
                    <a:cubicBezTo>
                      <a:pt x="446" y="22"/>
                      <a:pt x="482" y="53"/>
                      <a:pt x="482"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9" name="Freeform 578">
                <a:extLst>
                  <a:ext uri="{FF2B5EF4-FFF2-40B4-BE49-F238E27FC236}">
                    <a16:creationId xmlns:a16="http://schemas.microsoft.com/office/drawing/2014/main" id="{F8F6129F-8DBA-B854-254F-D4D1DA0ED5A0}"/>
                  </a:ext>
                </a:extLst>
              </p:cNvPr>
              <p:cNvSpPr/>
              <p:nvPr/>
            </p:nvSpPr>
            <p:spPr>
              <a:xfrm>
                <a:off x="3451680" y="5915880"/>
                <a:ext cx="133920" cy="635040"/>
              </a:xfrm>
              <a:custGeom>
                <a:avLst/>
                <a:gdLst>
                  <a:gd name="textAreaLeft" fmla="*/ 0 w 133920"/>
                  <a:gd name="textAreaRight" fmla="*/ 135000 w 133920"/>
                  <a:gd name="textAreaTop" fmla="*/ 0 h 635040"/>
                  <a:gd name="textAreaBottom" fmla="*/ 636120 h 635040"/>
                </a:gdLst>
                <a:ahLst/>
                <a:cxnLst/>
                <a:rect l="textAreaLeft" t="textAreaTop" r="textAreaRight" b="textAreaBottom"/>
                <a:pathLst>
                  <a:path w="375" h="1767">
                    <a:moveTo>
                      <a:pt x="330" y="1756"/>
                    </a:moveTo>
                    <a:cubicBezTo>
                      <a:pt x="333" y="1756"/>
                      <a:pt x="338" y="1763"/>
                      <a:pt x="341" y="1767"/>
                    </a:cubicBezTo>
                    <a:cubicBezTo>
                      <a:pt x="349" y="1767"/>
                      <a:pt x="356" y="1767"/>
                      <a:pt x="364" y="1767"/>
                    </a:cubicBezTo>
                    <a:cubicBezTo>
                      <a:pt x="367" y="1767"/>
                      <a:pt x="375" y="1764"/>
                      <a:pt x="375" y="1756"/>
                    </a:cubicBezTo>
                    <a:cubicBezTo>
                      <a:pt x="375" y="1753"/>
                      <a:pt x="372" y="1750"/>
                      <a:pt x="369" y="1747"/>
                    </a:cubicBezTo>
                    <a:cubicBezTo>
                      <a:pt x="336" y="1711"/>
                      <a:pt x="283" y="1658"/>
                      <a:pt x="221" y="1552"/>
                    </a:cubicBezTo>
                    <a:cubicBezTo>
                      <a:pt x="115" y="1362"/>
                      <a:pt x="75" y="1118"/>
                      <a:pt x="75" y="884"/>
                    </a:cubicBezTo>
                    <a:cubicBezTo>
                      <a:pt x="75" y="447"/>
                      <a:pt x="199" y="193"/>
                      <a:pt x="372" y="20"/>
                    </a:cubicBezTo>
                    <a:cubicBezTo>
                      <a:pt x="375" y="14"/>
                      <a:pt x="374" y="14"/>
                      <a:pt x="375" y="11"/>
                    </a:cubicBezTo>
                    <a:cubicBezTo>
                      <a:pt x="375" y="0"/>
                      <a:pt x="367" y="0"/>
                      <a:pt x="355" y="0"/>
                    </a:cubicBezTo>
                    <a:cubicBezTo>
                      <a:pt x="344" y="0"/>
                      <a:pt x="341" y="0"/>
                      <a:pt x="333" y="8"/>
                    </a:cubicBezTo>
                    <a:cubicBezTo>
                      <a:pt x="238" y="89"/>
                      <a:pt x="134" y="226"/>
                      <a:pt x="64" y="433"/>
                    </a:cubicBezTo>
                    <a:cubicBezTo>
                      <a:pt x="22" y="562"/>
                      <a:pt x="0" y="721"/>
                      <a:pt x="0" y="884"/>
                    </a:cubicBezTo>
                    <a:cubicBezTo>
                      <a:pt x="0" y="1116"/>
                      <a:pt x="42" y="1378"/>
                      <a:pt x="199" y="1608"/>
                    </a:cubicBezTo>
                    <a:cubicBezTo>
                      <a:pt x="224" y="1644"/>
                      <a:pt x="240" y="1660"/>
                      <a:pt x="260" y="1686"/>
                    </a:cubicBezTo>
                    <a:cubicBezTo>
                      <a:pt x="271" y="1697"/>
                      <a:pt x="283" y="1714"/>
                      <a:pt x="291" y="1720"/>
                    </a:cubicBezTo>
                    <a:cubicBezTo>
                      <a:pt x="304" y="1732"/>
                      <a:pt x="317" y="1744"/>
                      <a:pt x="330" y="17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0" name="Freeform 579">
                <a:extLst>
                  <a:ext uri="{FF2B5EF4-FFF2-40B4-BE49-F238E27FC236}">
                    <a16:creationId xmlns:a16="http://schemas.microsoft.com/office/drawing/2014/main" id="{E1CDFDF8-94E1-F3FA-5EA1-DBEBC7B3B94A}"/>
                  </a:ext>
                </a:extLst>
              </p:cNvPr>
              <p:cNvSpPr/>
              <p:nvPr/>
            </p:nvSpPr>
            <p:spPr>
              <a:xfrm>
                <a:off x="3588840" y="6166440"/>
                <a:ext cx="183240" cy="223560"/>
              </a:xfrm>
              <a:custGeom>
                <a:avLst/>
                <a:gdLst>
                  <a:gd name="textAreaLeft" fmla="*/ 0 w 183240"/>
                  <a:gd name="textAreaRight" fmla="*/ 184320 w 183240"/>
                  <a:gd name="textAreaTop" fmla="*/ 0 h 223560"/>
                  <a:gd name="textAreaBottom" fmla="*/ 224640 h 223560"/>
                </a:gdLst>
                <a:ahLst/>
                <a:cxnLst/>
                <a:rect l="textAreaLeft" t="textAreaTop" r="textAreaRight" b="textAreaBottom"/>
                <a:pathLst>
                  <a:path w="512" h="624">
                    <a:moveTo>
                      <a:pt x="75" y="554"/>
                    </a:moveTo>
                    <a:cubicBezTo>
                      <a:pt x="67" y="587"/>
                      <a:pt x="64" y="593"/>
                      <a:pt x="22" y="593"/>
                    </a:cubicBezTo>
                    <a:cubicBezTo>
                      <a:pt x="8" y="593"/>
                      <a:pt x="0" y="593"/>
                      <a:pt x="0" y="613"/>
                    </a:cubicBezTo>
                    <a:cubicBezTo>
                      <a:pt x="0" y="621"/>
                      <a:pt x="2" y="624"/>
                      <a:pt x="11" y="624"/>
                    </a:cubicBezTo>
                    <a:cubicBezTo>
                      <a:pt x="39" y="624"/>
                      <a:pt x="67" y="621"/>
                      <a:pt x="95" y="621"/>
                    </a:cubicBezTo>
                    <a:cubicBezTo>
                      <a:pt x="125" y="621"/>
                      <a:pt x="159" y="624"/>
                      <a:pt x="190" y="624"/>
                    </a:cubicBezTo>
                    <a:cubicBezTo>
                      <a:pt x="195" y="624"/>
                      <a:pt x="209" y="624"/>
                      <a:pt x="209" y="604"/>
                    </a:cubicBezTo>
                    <a:cubicBezTo>
                      <a:pt x="209" y="593"/>
                      <a:pt x="198" y="593"/>
                      <a:pt x="184" y="593"/>
                    </a:cubicBezTo>
                    <a:cubicBezTo>
                      <a:pt x="137" y="593"/>
                      <a:pt x="137" y="587"/>
                      <a:pt x="137" y="579"/>
                    </a:cubicBezTo>
                    <a:cubicBezTo>
                      <a:pt x="137" y="565"/>
                      <a:pt x="179" y="406"/>
                      <a:pt x="184" y="380"/>
                    </a:cubicBezTo>
                    <a:cubicBezTo>
                      <a:pt x="198" y="411"/>
                      <a:pt x="223" y="445"/>
                      <a:pt x="274" y="445"/>
                    </a:cubicBezTo>
                    <a:cubicBezTo>
                      <a:pt x="389" y="445"/>
                      <a:pt x="512" y="302"/>
                      <a:pt x="512" y="157"/>
                    </a:cubicBezTo>
                    <a:cubicBezTo>
                      <a:pt x="512" y="64"/>
                      <a:pt x="456" y="0"/>
                      <a:pt x="380" y="0"/>
                    </a:cubicBezTo>
                    <a:cubicBezTo>
                      <a:pt x="333" y="0"/>
                      <a:pt x="285" y="34"/>
                      <a:pt x="251" y="73"/>
                    </a:cubicBezTo>
                    <a:cubicBezTo>
                      <a:pt x="243" y="20"/>
                      <a:pt x="201" y="0"/>
                      <a:pt x="165" y="0"/>
                    </a:cubicBezTo>
                    <a:cubicBezTo>
                      <a:pt x="117" y="0"/>
                      <a:pt x="100" y="37"/>
                      <a:pt x="92" y="56"/>
                    </a:cubicBezTo>
                    <a:cubicBezTo>
                      <a:pt x="72" y="90"/>
                      <a:pt x="61" y="148"/>
                      <a:pt x="61" y="151"/>
                    </a:cubicBezTo>
                    <a:cubicBezTo>
                      <a:pt x="61" y="160"/>
                      <a:pt x="70" y="160"/>
                      <a:pt x="72" y="160"/>
                    </a:cubicBezTo>
                    <a:cubicBezTo>
                      <a:pt x="81" y="160"/>
                      <a:pt x="83" y="160"/>
                      <a:pt x="89" y="137"/>
                    </a:cubicBezTo>
                    <a:cubicBezTo>
                      <a:pt x="106" y="67"/>
                      <a:pt x="125" y="20"/>
                      <a:pt x="162" y="20"/>
                    </a:cubicBezTo>
                    <a:cubicBezTo>
                      <a:pt x="179" y="20"/>
                      <a:pt x="190" y="28"/>
                      <a:pt x="190" y="67"/>
                    </a:cubicBezTo>
                    <a:cubicBezTo>
                      <a:pt x="190" y="90"/>
                      <a:pt x="187" y="101"/>
                      <a:pt x="184" y="118"/>
                    </a:cubicBezTo>
                    <a:cubicBezTo>
                      <a:pt x="148" y="263"/>
                      <a:pt x="111" y="408"/>
                      <a:pt x="75" y="554"/>
                    </a:cubicBezTo>
                    <a:moveTo>
                      <a:pt x="249" y="126"/>
                    </a:moveTo>
                    <a:cubicBezTo>
                      <a:pt x="254" y="101"/>
                      <a:pt x="279" y="73"/>
                      <a:pt x="299" y="59"/>
                    </a:cubicBezTo>
                    <a:cubicBezTo>
                      <a:pt x="333" y="28"/>
                      <a:pt x="361" y="20"/>
                      <a:pt x="377" y="20"/>
                    </a:cubicBezTo>
                    <a:cubicBezTo>
                      <a:pt x="417" y="20"/>
                      <a:pt x="442" y="55"/>
                      <a:pt x="442" y="112"/>
                    </a:cubicBezTo>
                    <a:cubicBezTo>
                      <a:pt x="442" y="169"/>
                      <a:pt x="408" y="285"/>
                      <a:pt x="391" y="322"/>
                    </a:cubicBezTo>
                    <a:cubicBezTo>
                      <a:pt x="358" y="389"/>
                      <a:pt x="310" y="422"/>
                      <a:pt x="274" y="422"/>
                    </a:cubicBezTo>
                    <a:cubicBezTo>
                      <a:pt x="209" y="422"/>
                      <a:pt x="195" y="341"/>
                      <a:pt x="195" y="336"/>
                    </a:cubicBezTo>
                    <a:cubicBezTo>
                      <a:pt x="195" y="333"/>
                      <a:pt x="195" y="330"/>
                      <a:pt x="198" y="319"/>
                    </a:cubicBezTo>
                    <a:cubicBezTo>
                      <a:pt x="215" y="255"/>
                      <a:pt x="232" y="190"/>
                      <a:pt x="249" y="1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1" name="Freeform 580">
                <a:extLst>
                  <a:ext uri="{FF2B5EF4-FFF2-40B4-BE49-F238E27FC236}">
                    <a16:creationId xmlns:a16="http://schemas.microsoft.com/office/drawing/2014/main" id="{4ED767A3-D6F2-664C-8E56-41CAEAB743E8}"/>
                  </a:ext>
                </a:extLst>
              </p:cNvPr>
              <p:cNvSpPr/>
              <p:nvPr/>
            </p:nvSpPr>
            <p:spPr>
              <a:xfrm>
                <a:off x="3778200" y="6211800"/>
                <a:ext cx="107640" cy="213480"/>
              </a:xfrm>
              <a:custGeom>
                <a:avLst/>
                <a:gdLst>
                  <a:gd name="textAreaLeft" fmla="*/ 0 w 107640"/>
                  <a:gd name="textAreaRight" fmla="*/ 108720 w 107640"/>
                  <a:gd name="textAreaTop" fmla="*/ 0 h 213480"/>
                  <a:gd name="textAreaBottom" fmla="*/ 214560 h 213480"/>
                </a:gdLst>
                <a:ahLst/>
                <a:cxnLst/>
                <a:rect l="textAreaLeft" t="textAreaTop" r="textAreaRight" b="textAreaBottom"/>
                <a:pathLst>
                  <a:path w="302" h="596">
                    <a:moveTo>
                      <a:pt x="302" y="25"/>
                    </a:moveTo>
                    <a:cubicBezTo>
                      <a:pt x="302" y="14"/>
                      <a:pt x="291" y="0"/>
                      <a:pt x="274" y="0"/>
                    </a:cubicBezTo>
                    <a:cubicBezTo>
                      <a:pt x="254" y="0"/>
                      <a:pt x="235" y="20"/>
                      <a:pt x="235" y="36"/>
                    </a:cubicBezTo>
                    <a:cubicBezTo>
                      <a:pt x="235" y="48"/>
                      <a:pt x="243" y="64"/>
                      <a:pt x="263" y="64"/>
                    </a:cubicBezTo>
                    <a:cubicBezTo>
                      <a:pt x="282" y="64"/>
                      <a:pt x="302" y="45"/>
                      <a:pt x="302" y="25"/>
                    </a:cubicBezTo>
                    <a:moveTo>
                      <a:pt x="154" y="489"/>
                    </a:moveTo>
                    <a:cubicBezTo>
                      <a:pt x="142" y="537"/>
                      <a:pt x="106" y="576"/>
                      <a:pt x="67" y="576"/>
                    </a:cubicBezTo>
                    <a:cubicBezTo>
                      <a:pt x="58" y="576"/>
                      <a:pt x="50" y="573"/>
                      <a:pt x="42" y="570"/>
                    </a:cubicBezTo>
                    <a:cubicBezTo>
                      <a:pt x="58" y="562"/>
                      <a:pt x="64" y="548"/>
                      <a:pt x="64" y="537"/>
                    </a:cubicBezTo>
                    <a:cubicBezTo>
                      <a:pt x="64" y="520"/>
                      <a:pt x="53" y="512"/>
                      <a:pt x="39" y="512"/>
                    </a:cubicBezTo>
                    <a:cubicBezTo>
                      <a:pt x="17" y="512"/>
                      <a:pt x="0" y="528"/>
                      <a:pt x="0" y="551"/>
                    </a:cubicBezTo>
                    <a:cubicBezTo>
                      <a:pt x="0" y="579"/>
                      <a:pt x="25" y="596"/>
                      <a:pt x="67" y="596"/>
                    </a:cubicBezTo>
                    <a:cubicBezTo>
                      <a:pt x="109" y="596"/>
                      <a:pt x="190" y="570"/>
                      <a:pt x="210" y="487"/>
                    </a:cubicBezTo>
                    <a:cubicBezTo>
                      <a:pt x="230" y="404"/>
                      <a:pt x="251" y="322"/>
                      <a:pt x="271" y="240"/>
                    </a:cubicBezTo>
                    <a:cubicBezTo>
                      <a:pt x="274" y="232"/>
                      <a:pt x="277" y="226"/>
                      <a:pt x="277" y="215"/>
                    </a:cubicBezTo>
                    <a:cubicBezTo>
                      <a:pt x="277" y="179"/>
                      <a:pt x="243" y="151"/>
                      <a:pt x="201" y="151"/>
                    </a:cubicBezTo>
                    <a:cubicBezTo>
                      <a:pt x="126" y="151"/>
                      <a:pt x="81" y="246"/>
                      <a:pt x="81" y="257"/>
                    </a:cubicBezTo>
                    <a:cubicBezTo>
                      <a:pt x="81" y="266"/>
                      <a:pt x="88" y="263"/>
                      <a:pt x="92" y="266"/>
                    </a:cubicBezTo>
                    <a:cubicBezTo>
                      <a:pt x="100" y="266"/>
                      <a:pt x="103" y="263"/>
                      <a:pt x="106" y="254"/>
                    </a:cubicBezTo>
                    <a:cubicBezTo>
                      <a:pt x="123" y="212"/>
                      <a:pt x="159" y="171"/>
                      <a:pt x="198" y="171"/>
                    </a:cubicBezTo>
                    <a:cubicBezTo>
                      <a:pt x="218" y="171"/>
                      <a:pt x="224" y="182"/>
                      <a:pt x="224" y="204"/>
                    </a:cubicBezTo>
                    <a:cubicBezTo>
                      <a:pt x="224" y="212"/>
                      <a:pt x="221" y="221"/>
                      <a:pt x="221" y="226"/>
                    </a:cubicBezTo>
                    <a:cubicBezTo>
                      <a:pt x="198" y="314"/>
                      <a:pt x="176" y="402"/>
                      <a:pt x="154"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2" name="Freeform 581">
                <a:extLst>
                  <a:ext uri="{FF2B5EF4-FFF2-40B4-BE49-F238E27FC236}">
                    <a16:creationId xmlns:a16="http://schemas.microsoft.com/office/drawing/2014/main" id="{55C4ED39-4C8A-F424-2E3B-6473505CAB3D}"/>
                  </a:ext>
                </a:extLst>
              </p:cNvPr>
              <p:cNvSpPr/>
              <p:nvPr/>
            </p:nvSpPr>
            <p:spPr>
              <a:xfrm>
                <a:off x="4034880" y="622692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6" y="39"/>
                    </a:moveTo>
                    <a:cubicBezTo>
                      <a:pt x="583" y="39"/>
                      <a:pt x="602" y="39"/>
                      <a:pt x="602" y="20"/>
                    </a:cubicBezTo>
                    <a:cubicBezTo>
                      <a:pt x="602" y="0"/>
                      <a:pt x="583" y="0"/>
                      <a:pt x="566" y="0"/>
                    </a:cubicBezTo>
                    <a:cubicBezTo>
                      <a:pt x="389" y="0"/>
                      <a:pt x="211" y="0"/>
                      <a:pt x="34" y="0"/>
                    </a:cubicBezTo>
                    <a:cubicBezTo>
                      <a:pt x="17" y="0"/>
                      <a:pt x="0" y="0"/>
                      <a:pt x="0" y="20"/>
                    </a:cubicBezTo>
                    <a:cubicBezTo>
                      <a:pt x="0" y="39"/>
                      <a:pt x="17" y="39"/>
                      <a:pt x="34" y="39"/>
                    </a:cubicBezTo>
                    <a:cubicBezTo>
                      <a:pt x="211" y="39"/>
                      <a:pt x="389"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3" name="Freeform 582">
                <a:extLst>
                  <a:ext uri="{FF2B5EF4-FFF2-40B4-BE49-F238E27FC236}">
                    <a16:creationId xmlns:a16="http://schemas.microsoft.com/office/drawing/2014/main" id="{B8389E2B-E38D-5165-B796-F61C08EB0633}"/>
                  </a:ext>
                </a:extLst>
              </p:cNvPr>
              <p:cNvSpPr/>
              <p:nvPr/>
            </p:nvSpPr>
            <p:spPr>
              <a:xfrm>
                <a:off x="4385520" y="5992200"/>
                <a:ext cx="275040" cy="352440"/>
              </a:xfrm>
              <a:custGeom>
                <a:avLst/>
                <a:gdLst>
                  <a:gd name="textAreaLeft" fmla="*/ 0 w 275040"/>
                  <a:gd name="textAreaRight" fmla="*/ 276120 w 275040"/>
                  <a:gd name="textAreaTop" fmla="*/ 0 h 352440"/>
                  <a:gd name="textAreaBottom" fmla="*/ 353520 h 352440"/>
                </a:gdLst>
                <a:ahLst/>
                <a:cxnLst/>
                <a:rect l="textAreaLeft" t="textAreaTop" r="textAreaRight" b="textAreaBottom"/>
                <a:pathLst>
                  <a:path w="767" h="982">
                    <a:moveTo>
                      <a:pt x="311" y="878"/>
                    </a:moveTo>
                    <a:cubicBezTo>
                      <a:pt x="253" y="751"/>
                      <a:pt x="195" y="623"/>
                      <a:pt x="138" y="495"/>
                    </a:cubicBezTo>
                    <a:cubicBezTo>
                      <a:pt x="132" y="481"/>
                      <a:pt x="126" y="481"/>
                      <a:pt x="124" y="481"/>
                    </a:cubicBezTo>
                    <a:cubicBezTo>
                      <a:pt x="121" y="481"/>
                      <a:pt x="118" y="481"/>
                      <a:pt x="107" y="487"/>
                    </a:cubicBezTo>
                    <a:cubicBezTo>
                      <a:pt x="75" y="511"/>
                      <a:pt x="43" y="535"/>
                      <a:pt x="12" y="560"/>
                    </a:cubicBezTo>
                    <a:cubicBezTo>
                      <a:pt x="0" y="568"/>
                      <a:pt x="0" y="571"/>
                      <a:pt x="0" y="574"/>
                    </a:cubicBezTo>
                    <a:cubicBezTo>
                      <a:pt x="0" y="579"/>
                      <a:pt x="3" y="585"/>
                      <a:pt x="9" y="585"/>
                    </a:cubicBezTo>
                    <a:cubicBezTo>
                      <a:pt x="14" y="585"/>
                      <a:pt x="31" y="571"/>
                      <a:pt x="42" y="562"/>
                    </a:cubicBezTo>
                    <a:cubicBezTo>
                      <a:pt x="48" y="560"/>
                      <a:pt x="65" y="548"/>
                      <a:pt x="76" y="540"/>
                    </a:cubicBezTo>
                    <a:cubicBezTo>
                      <a:pt x="140" y="682"/>
                      <a:pt x="205" y="823"/>
                      <a:pt x="269" y="965"/>
                    </a:cubicBezTo>
                    <a:cubicBezTo>
                      <a:pt x="275" y="982"/>
                      <a:pt x="280" y="982"/>
                      <a:pt x="289" y="982"/>
                    </a:cubicBezTo>
                    <a:cubicBezTo>
                      <a:pt x="303" y="982"/>
                      <a:pt x="305" y="973"/>
                      <a:pt x="314" y="962"/>
                    </a:cubicBezTo>
                    <a:cubicBezTo>
                      <a:pt x="462" y="655"/>
                      <a:pt x="611" y="347"/>
                      <a:pt x="759" y="40"/>
                    </a:cubicBezTo>
                    <a:cubicBezTo>
                      <a:pt x="767" y="26"/>
                      <a:pt x="765" y="27"/>
                      <a:pt x="767" y="20"/>
                    </a:cubicBezTo>
                    <a:cubicBezTo>
                      <a:pt x="767" y="9"/>
                      <a:pt x="759" y="0"/>
                      <a:pt x="748" y="0"/>
                    </a:cubicBezTo>
                    <a:cubicBezTo>
                      <a:pt x="739" y="0"/>
                      <a:pt x="734" y="3"/>
                      <a:pt x="725" y="20"/>
                    </a:cubicBezTo>
                    <a:cubicBezTo>
                      <a:pt x="587" y="306"/>
                      <a:pt x="449" y="592"/>
                      <a:pt x="311" y="87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4" name="Freeform 583">
                <a:extLst>
                  <a:ext uri="{FF2B5EF4-FFF2-40B4-BE49-F238E27FC236}">
                    <a16:creationId xmlns:a16="http://schemas.microsoft.com/office/drawing/2014/main" id="{F69530DA-B422-1468-01FF-51C5AF2280F2}"/>
                  </a:ext>
                </a:extLst>
              </p:cNvPr>
              <p:cNvSpPr/>
              <p:nvPr/>
            </p:nvSpPr>
            <p:spPr>
              <a:xfrm>
                <a:off x="4654800" y="5992200"/>
                <a:ext cx="280800" cy="13320"/>
              </a:xfrm>
              <a:custGeom>
                <a:avLst/>
                <a:gdLst>
                  <a:gd name="textAreaLeft" fmla="*/ 0 w 280800"/>
                  <a:gd name="textAreaRight" fmla="*/ 281880 w 280800"/>
                  <a:gd name="textAreaTop" fmla="*/ 0 h 13320"/>
                  <a:gd name="textAreaBottom" fmla="*/ 14400 h 13320"/>
                </a:gdLst>
                <a:ahLst/>
                <a:cxnLst/>
                <a:rect l="textAreaLeft" t="textAreaTop" r="textAreaRight" b="textAreaBottom"/>
                <a:pathLst>
                  <a:path w="783" h="40">
                    <a:moveTo>
                      <a:pt x="392" y="40"/>
                    </a:moveTo>
                    <a:cubicBezTo>
                      <a:pt x="261" y="40"/>
                      <a:pt x="130" y="40"/>
                      <a:pt x="0" y="40"/>
                    </a:cubicBezTo>
                    <a:cubicBezTo>
                      <a:pt x="0" y="27"/>
                      <a:pt x="0" y="13"/>
                      <a:pt x="0" y="0"/>
                    </a:cubicBezTo>
                    <a:cubicBezTo>
                      <a:pt x="261" y="0"/>
                      <a:pt x="522" y="0"/>
                      <a:pt x="783" y="0"/>
                    </a:cubicBezTo>
                    <a:cubicBezTo>
                      <a:pt x="783" y="13"/>
                      <a:pt x="783" y="27"/>
                      <a:pt x="783" y="40"/>
                    </a:cubicBezTo>
                    <a:cubicBezTo>
                      <a:pt x="653" y="40"/>
                      <a:pt x="522" y="40"/>
                      <a:pt x="392" y="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600" rIns="90000" bIns="-30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5" name="Freeform 584">
                <a:extLst>
                  <a:ext uri="{FF2B5EF4-FFF2-40B4-BE49-F238E27FC236}">
                    <a16:creationId xmlns:a16="http://schemas.microsoft.com/office/drawing/2014/main" id="{2FE31F3A-C9DB-92D7-0534-45538A59D688}"/>
                  </a:ext>
                </a:extLst>
              </p:cNvPr>
              <p:cNvSpPr/>
              <p:nvPr/>
            </p:nvSpPr>
            <p:spPr>
              <a:xfrm>
                <a:off x="4667760" y="6081840"/>
                <a:ext cx="255960" cy="239760"/>
              </a:xfrm>
              <a:custGeom>
                <a:avLst/>
                <a:gdLst>
                  <a:gd name="textAreaLeft" fmla="*/ 0 w 255960"/>
                  <a:gd name="textAreaRight" fmla="*/ 257040 w 255960"/>
                  <a:gd name="textAreaTop" fmla="*/ 0 h 239760"/>
                  <a:gd name="textAreaBottom" fmla="*/ 240840 h 239760"/>
                </a:gdLst>
                <a:ahLst/>
                <a:cxnLst/>
                <a:rect l="textAreaLeft" t="textAreaTop" r="textAreaRight" b="textAreaBottom"/>
                <a:pathLst>
                  <a:path w="714" h="669">
                    <a:moveTo>
                      <a:pt x="661" y="439"/>
                    </a:moveTo>
                    <a:cubicBezTo>
                      <a:pt x="661" y="434"/>
                      <a:pt x="663" y="428"/>
                      <a:pt x="663" y="425"/>
                    </a:cubicBezTo>
                    <a:cubicBezTo>
                      <a:pt x="660" y="422"/>
                      <a:pt x="663" y="414"/>
                      <a:pt x="652" y="414"/>
                    </a:cubicBezTo>
                    <a:cubicBezTo>
                      <a:pt x="644" y="414"/>
                      <a:pt x="641" y="420"/>
                      <a:pt x="641" y="428"/>
                    </a:cubicBezTo>
                    <a:cubicBezTo>
                      <a:pt x="577" y="573"/>
                      <a:pt x="540" y="638"/>
                      <a:pt x="372" y="638"/>
                    </a:cubicBezTo>
                    <a:cubicBezTo>
                      <a:pt x="324" y="638"/>
                      <a:pt x="275" y="638"/>
                      <a:pt x="227" y="638"/>
                    </a:cubicBezTo>
                    <a:cubicBezTo>
                      <a:pt x="216" y="638"/>
                      <a:pt x="213" y="638"/>
                      <a:pt x="207" y="638"/>
                    </a:cubicBezTo>
                    <a:cubicBezTo>
                      <a:pt x="196" y="635"/>
                      <a:pt x="193" y="635"/>
                      <a:pt x="193" y="627"/>
                    </a:cubicBezTo>
                    <a:cubicBezTo>
                      <a:pt x="193" y="624"/>
                      <a:pt x="193" y="621"/>
                      <a:pt x="199" y="604"/>
                    </a:cubicBezTo>
                    <a:cubicBezTo>
                      <a:pt x="221" y="515"/>
                      <a:pt x="244" y="425"/>
                      <a:pt x="266" y="336"/>
                    </a:cubicBezTo>
                    <a:cubicBezTo>
                      <a:pt x="299" y="336"/>
                      <a:pt x="331" y="336"/>
                      <a:pt x="364" y="336"/>
                    </a:cubicBezTo>
                    <a:cubicBezTo>
                      <a:pt x="445" y="336"/>
                      <a:pt x="445" y="358"/>
                      <a:pt x="445" y="381"/>
                    </a:cubicBezTo>
                    <a:cubicBezTo>
                      <a:pt x="445" y="389"/>
                      <a:pt x="445" y="400"/>
                      <a:pt x="440" y="431"/>
                    </a:cubicBezTo>
                    <a:cubicBezTo>
                      <a:pt x="437" y="434"/>
                      <a:pt x="437" y="436"/>
                      <a:pt x="437" y="439"/>
                    </a:cubicBezTo>
                    <a:cubicBezTo>
                      <a:pt x="437" y="445"/>
                      <a:pt x="440" y="450"/>
                      <a:pt x="451" y="450"/>
                    </a:cubicBezTo>
                    <a:cubicBezTo>
                      <a:pt x="456" y="450"/>
                      <a:pt x="459" y="448"/>
                      <a:pt x="465" y="431"/>
                    </a:cubicBezTo>
                    <a:cubicBezTo>
                      <a:pt x="483" y="354"/>
                      <a:pt x="502" y="278"/>
                      <a:pt x="521" y="202"/>
                    </a:cubicBezTo>
                    <a:cubicBezTo>
                      <a:pt x="521" y="196"/>
                      <a:pt x="515" y="190"/>
                      <a:pt x="509" y="190"/>
                    </a:cubicBezTo>
                    <a:cubicBezTo>
                      <a:pt x="498" y="190"/>
                      <a:pt x="498" y="196"/>
                      <a:pt x="495" y="210"/>
                    </a:cubicBezTo>
                    <a:cubicBezTo>
                      <a:pt x="473" y="283"/>
                      <a:pt x="456" y="305"/>
                      <a:pt x="367" y="305"/>
                    </a:cubicBezTo>
                    <a:cubicBezTo>
                      <a:pt x="336" y="305"/>
                      <a:pt x="305" y="305"/>
                      <a:pt x="274" y="305"/>
                    </a:cubicBezTo>
                    <a:cubicBezTo>
                      <a:pt x="294" y="227"/>
                      <a:pt x="314" y="148"/>
                      <a:pt x="333" y="70"/>
                    </a:cubicBezTo>
                    <a:cubicBezTo>
                      <a:pt x="342" y="37"/>
                      <a:pt x="342" y="31"/>
                      <a:pt x="386" y="31"/>
                    </a:cubicBezTo>
                    <a:cubicBezTo>
                      <a:pt x="432" y="31"/>
                      <a:pt x="478" y="31"/>
                      <a:pt x="523" y="31"/>
                    </a:cubicBezTo>
                    <a:cubicBezTo>
                      <a:pt x="644" y="31"/>
                      <a:pt x="675" y="59"/>
                      <a:pt x="675" y="140"/>
                    </a:cubicBezTo>
                    <a:cubicBezTo>
                      <a:pt x="675" y="162"/>
                      <a:pt x="675" y="165"/>
                      <a:pt x="669" y="193"/>
                    </a:cubicBezTo>
                    <a:cubicBezTo>
                      <a:pt x="669" y="199"/>
                      <a:pt x="669" y="204"/>
                      <a:pt x="669" y="210"/>
                    </a:cubicBezTo>
                    <a:cubicBezTo>
                      <a:pt x="669" y="216"/>
                      <a:pt x="672" y="221"/>
                      <a:pt x="680" y="221"/>
                    </a:cubicBezTo>
                    <a:cubicBezTo>
                      <a:pt x="691" y="221"/>
                      <a:pt x="691" y="216"/>
                      <a:pt x="694" y="196"/>
                    </a:cubicBezTo>
                    <a:cubicBezTo>
                      <a:pt x="701" y="140"/>
                      <a:pt x="707" y="84"/>
                      <a:pt x="714" y="28"/>
                    </a:cubicBezTo>
                    <a:cubicBezTo>
                      <a:pt x="717" y="0"/>
                      <a:pt x="711" y="0"/>
                      <a:pt x="689" y="0"/>
                    </a:cubicBezTo>
                    <a:cubicBezTo>
                      <a:pt x="523" y="0"/>
                      <a:pt x="356" y="0"/>
                      <a:pt x="190" y="0"/>
                    </a:cubicBezTo>
                    <a:cubicBezTo>
                      <a:pt x="171" y="0"/>
                      <a:pt x="162" y="0"/>
                      <a:pt x="162" y="20"/>
                    </a:cubicBezTo>
                    <a:cubicBezTo>
                      <a:pt x="162" y="31"/>
                      <a:pt x="171" y="31"/>
                      <a:pt x="188" y="31"/>
                    </a:cubicBezTo>
                    <a:cubicBezTo>
                      <a:pt x="224" y="31"/>
                      <a:pt x="252" y="31"/>
                      <a:pt x="252" y="48"/>
                    </a:cubicBezTo>
                    <a:cubicBezTo>
                      <a:pt x="252" y="53"/>
                      <a:pt x="252" y="56"/>
                      <a:pt x="249" y="73"/>
                    </a:cubicBezTo>
                    <a:cubicBezTo>
                      <a:pt x="205" y="246"/>
                      <a:pt x="161" y="420"/>
                      <a:pt x="118" y="593"/>
                    </a:cubicBezTo>
                    <a:cubicBezTo>
                      <a:pt x="109" y="629"/>
                      <a:pt x="106" y="638"/>
                      <a:pt x="28" y="638"/>
                    </a:cubicBezTo>
                    <a:cubicBezTo>
                      <a:pt x="11" y="638"/>
                      <a:pt x="0" y="638"/>
                      <a:pt x="0" y="657"/>
                    </a:cubicBezTo>
                    <a:cubicBezTo>
                      <a:pt x="0" y="669"/>
                      <a:pt x="8" y="669"/>
                      <a:pt x="28" y="669"/>
                    </a:cubicBezTo>
                    <a:cubicBezTo>
                      <a:pt x="199" y="669"/>
                      <a:pt x="370" y="669"/>
                      <a:pt x="540" y="669"/>
                    </a:cubicBezTo>
                    <a:cubicBezTo>
                      <a:pt x="563" y="669"/>
                      <a:pt x="563" y="669"/>
                      <a:pt x="568" y="652"/>
                    </a:cubicBezTo>
                    <a:cubicBezTo>
                      <a:pt x="599" y="581"/>
                      <a:pt x="630" y="510"/>
                      <a:pt x="661" y="4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6" name="Freeform 585">
                <a:extLst>
                  <a:ext uri="{FF2B5EF4-FFF2-40B4-BE49-F238E27FC236}">
                    <a16:creationId xmlns:a16="http://schemas.microsoft.com/office/drawing/2014/main" id="{F0F69389-092E-9C2E-ED04-5DC7AA92F627}"/>
                  </a:ext>
                </a:extLst>
              </p:cNvPr>
              <p:cNvSpPr/>
              <p:nvPr/>
            </p:nvSpPr>
            <p:spPr>
              <a:xfrm>
                <a:off x="4948920" y="5915880"/>
                <a:ext cx="133920" cy="635040"/>
              </a:xfrm>
              <a:custGeom>
                <a:avLst/>
                <a:gdLst>
                  <a:gd name="textAreaLeft" fmla="*/ 0 w 133920"/>
                  <a:gd name="textAreaRight" fmla="*/ 135000 w 133920"/>
                  <a:gd name="textAreaTop" fmla="*/ 0 h 635040"/>
                  <a:gd name="textAreaBottom" fmla="*/ 636120 h 635040"/>
                </a:gdLst>
                <a:ahLst/>
                <a:cxnLst/>
                <a:rect l="textAreaLeft" t="textAreaTop" r="textAreaRight" b="textAreaBottom"/>
                <a:pathLst>
                  <a:path w="375" h="1767">
                    <a:moveTo>
                      <a:pt x="375" y="884"/>
                    </a:moveTo>
                    <a:cubicBezTo>
                      <a:pt x="375" y="601"/>
                      <a:pt x="308" y="302"/>
                      <a:pt x="115" y="81"/>
                    </a:cubicBezTo>
                    <a:cubicBezTo>
                      <a:pt x="101" y="64"/>
                      <a:pt x="64" y="28"/>
                      <a:pt x="42" y="6"/>
                    </a:cubicBezTo>
                    <a:cubicBezTo>
                      <a:pt x="34" y="0"/>
                      <a:pt x="31" y="0"/>
                      <a:pt x="20" y="0"/>
                    </a:cubicBezTo>
                    <a:cubicBezTo>
                      <a:pt x="8" y="0"/>
                      <a:pt x="0" y="0"/>
                      <a:pt x="0" y="11"/>
                    </a:cubicBezTo>
                    <a:cubicBezTo>
                      <a:pt x="0" y="14"/>
                      <a:pt x="4" y="17"/>
                      <a:pt x="6" y="20"/>
                    </a:cubicBezTo>
                    <a:cubicBezTo>
                      <a:pt x="39" y="56"/>
                      <a:pt x="92" y="109"/>
                      <a:pt x="154" y="215"/>
                    </a:cubicBezTo>
                    <a:cubicBezTo>
                      <a:pt x="260" y="405"/>
                      <a:pt x="299" y="649"/>
                      <a:pt x="299" y="884"/>
                    </a:cubicBezTo>
                    <a:cubicBezTo>
                      <a:pt x="299" y="1309"/>
                      <a:pt x="182" y="1569"/>
                      <a:pt x="6" y="1747"/>
                    </a:cubicBezTo>
                    <a:cubicBezTo>
                      <a:pt x="3" y="1750"/>
                      <a:pt x="0" y="1753"/>
                      <a:pt x="0" y="1756"/>
                    </a:cubicBezTo>
                    <a:cubicBezTo>
                      <a:pt x="0" y="1767"/>
                      <a:pt x="8" y="1767"/>
                      <a:pt x="20" y="1767"/>
                    </a:cubicBezTo>
                    <a:cubicBezTo>
                      <a:pt x="31" y="1767"/>
                      <a:pt x="34" y="1767"/>
                      <a:pt x="42" y="1759"/>
                    </a:cubicBezTo>
                    <a:cubicBezTo>
                      <a:pt x="137" y="1678"/>
                      <a:pt x="241" y="1541"/>
                      <a:pt x="311" y="1334"/>
                    </a:cubicBezTo>
                    <a:cubicBezTo>
                      <a:pt x="353" y="1199"/>
                      <a:pt x="375" y="1040"/>
                      <a:pt x="375" y="88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87" name="Straight Connector 586">
            <a:extLst>
              <a:ext uri="{FF2B5EF4-FFF2-40B4-BE49-F238E27FC236}">
                <a16:creationId xmlns:a16="http://schemas.microsoft.com/office/drawing/2014/main" id="{361B6247-FFE8-DDDC-94D0-D683DD66E21C}"/>
              </a:ext>
            </a:extLst>
          </p:cNvPr>
          <p:cNvSpPr/>
          <p:nvPr/>
        </p:nvSpPr>
        <p:spPr>
          <a:xfrm flipH="1" flipV="1">
            <a:off x="4479534" y="4947533"/>
            <a:ext cx="710640" cy="29952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sp>
        <p:nvSpPr>
          <p:cNvPr id="588" name="Rectangle 587">
            <a:extLst>
              <a:ext uri="{FF2B5EF4-FFF2-40B4-BE49-F238E27FC236}">
                <a16:creationId xmlns:a16="http://schemas.microsoft.com/office/drawing/2014/main" id="{5EA81121-40C6-20F8-E994-1C46232CD99D}"/>
              </a:ext>
            </a:extLst>
          </p:cNvPr>
          <p:cNvSpPr/>
          <p:nvPr/>
        </p:nvSpPr>
        <p:spPr>
          <a:xfrm>
            <a:off x="5190894" y="5013413"/>
            <a:ext cx="2849040" cy="768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Faddeeva function</a:t>
            </a:r>
            <a:endParaRPr lang="en-US" sz="2400" b="0" strike="noStrike" spc="-1">
              <a:solidFill>
                <a:srgbClr val="000000"/>
              </a:solidFill>
              <a:latin typeface="Arial"/>
            </a:endParaRPr>
          </a:p>
        </p:txBody>
      </p:sp>
    </p:spTree>
    <p:extLst>
      <p:ext uri="{BB962C8B-B14F-4D97-AF65-F5344CB8AC3E}">
        <p14:creationId xmlns:p14="http://schemas.microsoft.com/office/powerpoint/2010/main" val="2835300940"/>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a new method</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75</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711744" y="942426"/>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6" name="Rectangle 5">
            <a:extLst>
              <a:ext uri="{FF2B5EF4-FFF2-40B4-BE49-F238E27FC236}">
                <a16:creationId xmlns:a16="http://schemas.microsoft.com/office/drawing/2014/main" id="{CBA0A3C4-5DB0-2C2B-D857-DB03FDADC71C}"/>
              </a:ext>
            </a:extLst>
          </p:cNvPr>
          <p:cNvSpPr/>
          <p:nvPr/>
        </p:nvSpPr>
        <p:spPr>
          <a:xfrm>
            <a:off x="711744" y="1071439"/>
            <a:ext cx="9855360" cy="3147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My approach:</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View multipole expansion as mixture of single pole expansions</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Single pole relative speed distribution analytically tractable</a:t>
            </a: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Note that probability of each pole is proportional to Doppler-broadened cross section, enabling cheap pole index sampling</a:t>
            </a: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We then obtain this semi-nondimensional expression for the relative speed distribution:</a:t>
            </a:r>
            <a:endParaRPr lang="en-US" sz="2400" b="0" strike="noStrike" spc="-1" dirty="0">
              <a:solidFill>
                <a:srgbClr val="000000"/>
              </a:solidFill>
              <a:latin typeface="Arial"/>
            </a:endParaRPr>
          </a:p>
        </p:txBody>
      </p:sp>
      <p:grpSp>
        <p:nvGrpSpPr>
          <p:cNvPr id="7" name="Group 6">
            <a:extLst>
              <a:ext uri="{FF2B5EF4-FFF2-40B4-BE49-F238E27FC236}">
                <a16:creationId xmlns:a16="http://schemas.microsoft.com/office/drawing/2014/main" id="{FFFDAA34-29DF-7D69-76D1-7782EC58E500}"/>
              </a:ext>
            </a:extLst>
          </p:cNvPr>
          <p:cNvGrpSpPr/>
          <p:nvPr/>
        </p:nvGrpSpPr>
        <p:grpSpPr>
          <a:xfrm>
            <a:off x="7542384" y="4133239"/>
            <a:ext cx="4415400" cy="1443600"/>
            <a:chOff x="7243560" y="4363560"/>
            <a:chExt cx="4415400" cy="1443600"/>
          </a:xfrm>
        </p:grpSpPr>
        <p:grpSp>
          <p:nvGrpSpPr>
            <p:cNvPr id="8" name="Group 7">
              <a:extLst>
                <a:ext uri="{FF2B5EF4-FFF2-40B4-BE49-F238E27FC236}">
                  <a16:creationId xmlns:a16="http://schemas.microsoft.com/office/drawing/2014/main" id="{414C5625-8824-3C13-8CB4-C7C4127E392D}"/>
                </a:ext>
              </a:extLst>
            </p:cNvPr>
            <p:cNvGrpSpPr/>
            <p:nvPr/>
          </p:nvGrpSpPr>
          <p:grpSpPr>
            <a:xfrm>
              <a:off x="7243560" y="4363560"/>
              <a:ext cx="4415400" cy="1443600"/>
              <a:chOff x="7243560" y="4363560"/>
              <a:chExt cx="4415400" cy="1443600"/>
            </a:xfrm>
          </p:grpSpPr>
          <p:sp>
            <p:nvSpPr>
              <p:cNvPr id="51" name="Freeform 50">
                <a:extLst>
                  <a:ext uri="{FF2B5EF4-FFF2-40B4-BE49-F238E27FC236}">
                    <a16:creationId xmlns:a16="http://schemas.microsoft.com/office/drawing/2014/main" id="{2987375E-24A0-EEC8-6803-F4BC482643A5}"/>
                  </a:ext>
                </a:extLst>
              </p:cNvPr>
              <p:cNvSpPr/>
              <p:nvPr/>
            </p:nvSpPr>
            <p:spPr>
              <a:xfrm>
                <a:off x="7246800" y="4375800"/>
                <a:ext cx="4399920" cy="1419120"/>
              </a:xfrm>
              <a:custGeom>
                <a:avLst/>
                <a:gdLst>
                  <a:gd name="textAreaLeft" fmla="*/ 0 w 4399920"/>
                  <a:gd name="textAreaRight" fmla="*/ 4401000 w 4399920"/>
                  <a:gd name="textAreaTop" fmla="*/ 0 h 1419120"/>
                  <a:gd name="textAreaBottom" fmla="*/ 1420200 h 1419120"/>
                </a:gdLst>
                <a:ahLst/>
                <a:cxnLst/>
                <a:rect l="textAreaLeft" t="textAreaTop" r="textAreaRight" b="textAreaBottom"/>
                <a:pathLst>
                  <a:path w="12225" h="3945">
                    <a:moveTo>
                      <a:pt x="0" y="0"/>
                    </a:moveTo>
                    <a:cubicBezTo>
                      <a:pt x="4075" y="0"/>
                      <a:pt x="8150" y="0"/>
                      <a:pt x="12225" y="0"/>
                    </a:cubicBezTo>
                    <a:cubicBezTo>
                      <a:pt x="12225" y="1315"/>
                      <a:pt x="12225" y="2630"/>
                      <a:pt x="12225" y="3945"/>
                    </a:cubicBezTo>
                    <a:cubicBezTo>
                      <a:pt x="8150" y="3945"/>
                      <a:pt x="4075" y="3945"/>
                      <a:pt x="0" y="3945"/>
                    </a:cubicBezTo>
                    <a:cubicBezTo>
                      <a:pt x="0" y="2630"/>
                      <a:pt x="0" y="1315"/>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2" name="Freeform 51">
                <a:extLst>
                  <a:ext uri="{FF2B5EF4-FFF2-40B4-BE49-F238E27FC236}">
                    <a16:creationId xmlns:a16="http://schemas.microsoft.com/office/drawing/2014/main" id="{E09BE572-0293-76FA-F0BC-D8BE1107882E}"/>
                  </a:ext>
                </a:extLst>
              </p:cNvPr>
              <p:cNvSpPr/>
              <p:nvPr/>
            </p:nvSpPr>
            <p:spPr>
              <a:xfrm>
                <a:off x="7279200" y="4457880"/>
                <a:ext cx="116640" cy="106200"/>
              </a:xfrm>
              <a:custGeom>
                <a:avLst/>
                <a:gdLst>
                  <a:gd name="textAreaLeft" fmla="*/ 0 w 116640"/>
                  <a:gd name="textAreaRight" fmla="*/ 117720 w 116640"/>
                  <a:gd name="textAreaTop" fmla="*/ 0 h 106200"/>
                  <a:gd name="textAreaBottom" fmla="*/ 107280 h 106200"/>
                </a:gdLst>
                <a:ahLst/>
                <a:cxnLst/>
                <a:rect l="textAreaLeft" t="textAreaTop" r="textAreaRight" b="textAreaBottom"/>
                <a:pathLst>
                  <a:path w="327" h="298">
                    <a:moveTo>
                      <a:pt x="201" y="92"/>
                    </a:moveTo>
                    <a:cubicBezTo>
                      <a:pt x="205" y="75"/>
                      <a:pt x="220" y="15"/>
                      <a:pt x="265" y="15"/>
                    </a:cubicBezTo>
                    <a:cubicBezTo>
                      <a:pt x="269" y="15"/>
                      <a:pt x="286" y="15"/>
                      <a:pt x="299" y="23"/>
                    </a:cubicBezTo>
                    <a:cubicBezTo>
                      <a:pt x="280" y="27"/>
                      <a:pt x="267" y="44"/>
                      <a:pt x="267" y="59"/>
                    </a:cubicBezTo>
                    <a:cubicBezTo>
                      <a:pt x="267" y="70"/>
                      <a:pt x="274" y="81"/>
                      <a:pt x="293" y="81"/>
                    </a:cubicBezTo>
                    <a:cubicBezTo>
                      <a:pt x="306" y="81"/>
                      <a:pt x="327" y="70"/>
                      <a:pt x="327" y="44"/>
                    </a:cubicBezTo>
                    <a:cubicBezTo>
                      <a:pt x="327" y="10"/>
                      <a:pt x="289" y="0"/>
                      <a:pt x="267" y="0"/>
                    </a:cubicBezTo>
                    <a:cubicBezTo>
                      <a:pt x="227" y="0"/>
                      <a:pt x="205" y="34"/>
                      <a:pt x="197" y="51"/>
                    </a:cubicBezTo>
                    <a:cubicBezTo>
                      <a:pt x="181" y="6"/>
                      <a:pt x="145" y="0"/>
                      <a:pt x="126" y="0"/>
                    </a:cubicBezTo>
                    <a:cubicBezTo>
                      <a:pt x="57" y="0"/>
                      <a:pt x="19" y="85"/>
                      <a:pt x="19" y="102"/>
                    </a:cubicBezTo>
                    <a:cubicBezTo>
                      <a:pt x="19" y="107"/>
                      <a:pt x="27" y="107"/>
                      <a:pt x="29" y="107"/>
                    </a:cubicBezTo>
                    <a:cubicBezTo>
                      <a:pt x="32" y="107"/>
                      <a:pt x="34" y="107"/>
                      <a:pt x="36" y="102"/>
                    </a:cubicBezTo>
                    <a:cubicBezTo>
                      <a:pt x="59" y="30"/>
                      <a:pt x="102" y="15"/>
                      <a:pt x="124" y="15"/>
                    </a:cubicBezTo>
                    <a:cubicBezTo>
                      <a:pt x="137" y="15"/>
                      <a:pt x="160" y="21"/>
                      <a:pt x="160" y="59"/>
                    </a:cubicBezTo>
                    <a:cubicBezTo>
                      <a:pt x="160" y="79"/>
                      <a:pt x="149" y="122"/>
                      <a:pt x="124" y="216"/>
                    </a:cubicBezTo>
                    <a:cubicBezTo>
                      <a:pt x="115" y="255"/>
                      <a:pt x="90" y="283"/>
                      <a:pt x="62" y="283"/>
                    </a:cubicBezTo>
                    <a:cubicBezTo>
                      <a:pt x="59" y="283"/>
                      <a:pt x="44" y="283"/>
                      <a:pt x="29" y="276"/>
                    </a:cubicBezTo>
                    <a:cubicBezTo>
                      <a:pt x="45" y="272"/>
                      <a:pt x="60" y="259"/>
                      <a:pt x="60" y="240"/>
                    </a:cubicBezTo>
                    <a:cubicBezTo>
                      <a:pt x="60" y="222"/>
                      <a:pt x="45" y="216"/>
                      <a:pt x="36" y="216"/>
                    </a:cubicBezTo>
                    <a:cubicBezTo>
                      <a:pt x="15" y="216"/>
                      <a:pt x="0" y="235"/>
                      <a:pt x="0" y="255"/>
                    </a:cubicBezTo>
                    <a:cubicBezTo>
                      <a:pt x="0" y="285"/>
                      <a:pt x="32" y="298"/>
                      <a:pt x="62" y="298"/>
                    </a:cubicBezTo>
                    <a:cubicBezTo>
                      <a:pt x="105" y="298"/>
                      <a:pt x="128" y="252"/>
                      <a:pt x="130" y="248"/>
                    </a:cubicBezTo>
                    <a:cubicBezTo>
                      <a:pt x="139" y="272"/>
                      <a:pt x="162" y="298"/>
                      <a:pt x="201" y="298"/>
                    </a:cubicBezTo>
                    <a:cubicBezTo>
                      <a:pt x="271" y="298"/>
                      <a:pt x="308" y="214"/>
                      <a:pt x="308" y="197"/>
                    </a:cubicBezTo>
                    <a:cubicBezTo>
                      <a:pt x="308" y="190"/>
                      <a:pt x="301" y="190"/>
                      <a:pt x="299" y="190"/>
                    </a:cubicBezTo>
                    <a:cubicBezTo>
                      <a:pt x="293" y="190"/>
                      <a:pt x="293" y="193"/>
                      <a:pt x="291" y="197"/>
                    </a:cubicBezTo>
                    <a:cubicBezTo>
                      <a:pt x="269" y="268"/>
                      <a:pt x="224" y="283"/>
                      <a:pt x="203" y="283"/>
                    </a:cubicBezTo>
                    <a:cubicBezTo>
                      <a:pt x="177" y="283"/>
                      <a:pt x="167" y="263"/>
                      <a:pt x="167" y="240"/>
                    </a:cubicBezTo>
                    <a:cubicBezTo>
                      <a:pt x="167" y="225"/>
                      <a:pt x="171" y="212"/>
                      <a:pt x="179" y="182"/>
                    </a:cubicBezTo>
                    <a:cubicBezTo>
                      <a:pt x="186" y="152"/>
                      <a:pt x="194" y="122"/>
                      <a:pt x="201" y="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 name="Freeform 52">
                <a:extLst>
                  <a:ext uri="{FF2B5EF4-FFF2-40B4-BE49-F238E27FC236}">
                    <a16:creationId xmlns:a16="http://schemas.microsoft.com/office/drawing/2014/main" id="{161226EC-99C4-9A5B-79E8-3C0C531846B5}"/>
                  </a:ext>
                </a:extLst>
              </p:cNvPr>
              <p:cNvSpPr/>
              <p:nvPr/>
            </p:nvSpPr>
            <p:spPr>
              <a:xfrm>
                <a:off x="7582680" y="4363560"/>
                <a:ext cx="8280" cy="283680"/>
              </a:xfrm>
              <a:custGeom>
                <a:avLst/>
                <a:gdLst>
                  <a:gd name="textAreaLeft" fmla="*/ 0 w 8280"/>
                  <a:gd name="textAreaRight" fmla="*/ 9360 w 8280"/>
                  <a:gd name="textAreaTop" fmla="*/ 0 h 283680"/>
                  <a:gd name="textAreaBottom" fmla="*/ 284760 h 283680"/>
                </a:gdLst>
                <a:ahLst/>
                <a:cxnLst/>
                <a:rect l="textAreaLeft" t="textAreaTop" r="textAreaRight" b="textAreaBottom"/>
                <a:pathLst>
                  <a:path w="26" h="791">
                    <a:moveTo>
                      <a:pt x="0" y="0"/>
                    </a:moveTo>
                    <a:cubicBezTo>
                      <a:pt x="9" y="0"/>
                      <a:pt x="17" y="0"/>
                      <a:pt x="26" y="0"/>
                    </a:cubicBezTo>
                    <a:cubicBezTo>
                      <a:pt x="26" y="264"/>
                      <a:pt x="26" y="527"/>
                      <a:pt x="26" y="791"/>
                    </a:cubicBezTo>
                    <a:cubicBezTo>
                      <a:pt x="17" y="791"/>
                      <a:pt x="9" y="791"/>
                      <a:pt x="0" y="791"/>
                    </a:cubicBezTo>
                    <a:cubicBezTo>
                      <a:pt x="0" y="527"/>
                      <a:pt x="0" y="264"/>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 name="Freeform 53">
                <a:extLst>
                  <a:ext uri="{FF2B5EF4-FFF2-40B4-BE49-F238E27FC236}">
                    <a16:creationId xmlns:a16="http://schemas.microsoft.com/office/drawing/2014/main" id="{E75B88EA-9300-01B4-5D7C-ED6D7F2A206B}"/>
                  </a:ext>
                </a:extLst>
              </p:cNvPr>
              <p:cNvSpPr/>
              <p:nvPr/>
            </p:nvSpPr>
            <p:spPr>
              <a:xfrm>
                <a:off x="7737840" y="4398120"/>
                <a:ext cx="115920" cy="165960"/>
              </a:xfrm>
              <a:custGeom>
                <a:avLst/>
                <a:gdLst>
                  <a:gd name="textAreaLeft" fmla="*/ 0 w 115920"/>
                  <a:gd name="textAreaRight" fmla="*/ 117000 w 115920"/>
                  <a:gd name="textAreaTop" fmla="*/ 0 h 165960"/>
                  <a:gd name="textAreaBottom" fmla="*/ 167040 h 165960"/>
                </a:gdLst>
                <a:ahLst/>
                <a:cxnLst/>
                <a:rect l="textAreaLeft" t="textAreaTop" r="textAreaRight" b="textAreaBottom"/>
                <a:pathLst>
                  <a:path w="325" h="464">
                    <a:moveTo>
                      <a:pt x="229" y="421"/>
                    </a:moveTo>
                    <a:cubicBezTo>
                      <a:pt x="229" y="436"/>
                      <a:pt x="229" y="450"/>
                      <a:pt x="229" y="464"/>
                    </a:cubicBezTo>
                    <a:cubicBezTo>
                      <a:pt x="261" y="462"/>
                      <a:pt x="293" y="459"/>
                      <a:pt x="325" y="457"/>
                    </a:cubicBezTo>
                    <a:cubicBezTo>
                      <a:pt x="325" y="450"/>
                      <a:pt x="325" y="443"/>
                      <a:pt x="325" y="436"/>
                    </a:cubicBezTo>
                    <a:cubicBezTo>
                      <a:pt x="280" y="436"/>
                      <a:pt x="274" y="433"/>
                      <a:pt x="274" y="401"/>
                    </a:cubicBezTo>
                    <a:cubicBezTo>
                      <a:pt x="274" y="267"/>
                      <a:pt x="274" y="133"/>
                      <a:pt x="274" y="0"/>
                    </a:cubicBezTo>
                    <a:cubicBezTo>
                      <a:pt x="242" y="2"/>
                      <a:pt x="210" y="5"/>
                      <a:pt x="179" y="7"/>
                    </a:cubicBezTo>
                    <a:cubicBezTo>
                      <a:pt x="179" y="14"/>
                      <a:pt x="179" y="21"/>
                      <a:pt x="179" y="28"/>
                    </a:cubicBezTo>
                    <a:cubicBezTo>
                      <a:pt x="225" y="28"/>
                      <a:pt x="231" y="31"/>
                      <a:pt x="231" y="65"/>
                    </a:cubicBezTo>
                    <a:cubicBezTo>
                      <a:pt x="231" y="113"/>
                      <a:pt x="231" y="160"/>
                      <a:pt x="231" y="208"/>
                    </a:cubicBezTo>
                    <a:cubicBezTo>
                      <a:pt x="212" y="183"/>
                      <a:pt x="182" y="166"/>
                      <a:pt x="147" y="166"/>
                    </a:cubicBezTo>
                    <a:cubicBezTo>
                      <a:pt x="70" y="166"/>
                      <a:pt x="0" y="230"/>
                      <a:pt x="0" y="316"/>
                    </a:cubicBezTo>
                    <a:cubicBezTo>
                      <a:pt x="0" y="399"/>
                      <a:pt x="66" y="464"/>
                      <a:pt x="141" y="464"/>
                    </a:cubicBezTo>
                    <a:cubicBezTo>
                      <a:pt x="182" y="464"/>
                      <a:pt x="212" y="442"/>
                      <a:pt x="229" y="421"/>
                    </a:cubicBezTo>
                    <a:moveTo>
                      <a:pt x="229" y="245"/>
                    </a:moveTo>
                    <a:cubicBezTo>
                      <a:pt x="229" y="290"/>
                      <a:pt x="229" y="335"/>
                      <a:pt x="229" y="380"/>
                    </a:cubicBezTo>
                    <a:cubicBezTo>
                      <a:pt x="229" y="391"/>
                      <a:pt x="229" y="393"/>
                      <a:pt x="222" y="404"/>
                    </a:cubicBezTo>
                    <a:cubicBezTo>
                      <a:pt x="201" y="434"/>
                      <a:pt x="171" y="449"/>
                      <a:pt x="143" y="449"/>
                    </a:cubicBezTo>
                    <a:cubicBezTo>
                      <a:pt x="115" y="449"/>
                      <a:pt x="90" y="433"/>
                      <a:pt x="73" y="408"/>
                    </a:cubicBezTo>
                    <a:cubicBezTo>
                      <a:pt x="57" y="380"/>
                      <a:pt x="55" y="343"/>
                      <a:pt x="55" y="316"/>
                    </a:cubicBezTo>
                    <a:cubicBezTo>
                      <a:pt x="55" y="292"/>
                      <a:pt x="57" y="253"/>
                      <a:pt x="75" y="223"/>
                    </a:cubicBezTo>
                    <a:cubicBezTo>
                      <a:pt x="90" y="202"/>
                      <a:pt x="115" y="181"/>
                      <a:pt x="150" y="181"/>
                    </a:cubicBezTo>
                    <a:cubicBezTo>
                      <a:pt x="173" y="181"/>
                      <a:pt x="201" y="191"/>
                      <a:pt x="222" y="221"/>
                    </a:cubicBezTo>
                    <a:cubicBezTo>
                      <a:pt x="229" y="232"/>
                      <a:pt x="229" y="232"/>
                      <a:pt x="229" y="24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 name="Freeform 54">
                <a:extLst>
                  <a:ext uri="{FF2B5EF4-FFF2-40B4-BE49-F238E27FC236}">
                    <a16:creationId xmlns:a16="http://schemas.microsoft.com/office/drawing/2014/main" id="{FE593167-8C2B-B0C1-A000-D37EB9B21806}"/>
                  </a:ext>
                </a:extLst>
              </p:cNvPr>
              <p:cNvSpPr/>
              <p:nvPr/>
            </p:nvSpPr>
            <p:spPr>
              <a:xfrm>
                <a:off x="7869600" y="4403880"/>
                <a:ext cx="49680" cy="157680"/>
              </a:xfrm>
              <a:custGeom>
                <a:avLst/>
                <a:gdLst>
                  <a:gd name="textAreaLeft" fmla="*/ 0 w 49680"/>
                  <a:gd name="textAreaRight" fmla="*/ 50760 w 49680"/>
                  <a:gd name="textAreaTop" fmla="*/ 0 h 157680"/>
                  <a:gd name="textAreaBottom" fmla="*/ 158760 h 157680"/>
                </a:gdLst>
                <a:ahLst/>
                <a:cxnLst/>
                <a:rect l="textAreaLeft" t="textAreaTop" r="textAreaRight" b="textAreaBottom"/>
                <a:pathLst>
                  <a:path w="141" h="441">
                    <a:moveTo>
                      <a:pt x="96" y="150"/>
                    </a:moveTo>
                    <a:cubicBezTo>
                      <a:pt x="65" y="153"/>
                      <a:pt x="33" y="155"/>
                      <a:pt x="2" y="158"/>
                    </a:cubicBezTo>
                    <a:cubicBezTo>
                      <a:pt x="2" y="165"/>
                      <a:pt x="2" y="172"/>
                      <a:pt x="2" y="179"/>
                    </a:cubicBezTo>
                    <a:cubicBezTo>
                      <a:pt x="45" y="179"/>
                      <a:pt x="51" y="182"/>
                      <a:pt x="51" y="214"/>
                    </a:cubicBezTo>
                    <a:cubicBezTo>
                      <a:pt x="51" y="273"/>
                      <a:pt x="51" y="332"/>
                      <a:pt x="51" y="390"/>
                    </a:cubicBezTo>
                    <a:cubicBezTo>
                      <a:pt x="51" y="420"/>
                      <a:pt x="43" y="420"/>
                      <a:pt x="0" y="420"/>
                    </a:cubicBezTo>
                    <a:cubicBezTo>
                      <a:pt x="0" y="427"/>
                      <a:pt x="0" y="434"/>
                      <a:pt x="0" y="441"/>
                    </a:cubicBezTo>
                    <a:cubicBezTo>
                      <a:pt x="21" y="441"/>
                      <a:pt x="56" y="439"/>
                      <a:pt x="73" y="439"/>
                    </a:cubicBezTo>
                    <a:cubicBezTo>
                      <a:pt x="96" y="439"/>
                      <a:pt x="118" y="441"/>
                      <a:pt x="141" y="441"/>
                    </a:cubicBezTo>
                    <a:cubicBezTo>
                      <a:pt x="141" y="434"/>
                      <a:pt x="141" y="427"/>
                      <a:pt x="141" y="420"/>
                    </a:cubicBezTo>
                    <a:cubicBezTo>
                      <a:pt x="98" y="420"/>
                      <a:pt x="96" y="417"/>
                      <a:pt x="96" y="392"/>
                    </a:cubicBezTo>
                    <a:cubicBezTo>
                      <a:pt x="96" y="312"/>
                      <a:pt x="96" y="231"/>
                      <a:pt x="96" y="150"/>
                    </a:cubicBezTo>
                    <a:moveTo>
                      <a:pt x="98" y="36"/>
                    </a:moveTo>
                    <a:cubicBezTo>
                      <a:pt x="98" y="14"/>
                      <a:pt x="81" y="0"/>
                      <a:pt x="62" y="0"/>
                    </a:cubicBezTo>
                    <a:cubicBezTo>
                      <a:pt x="41" y="0"/>
                      <a:pt x="28" y="19"/>
                      <a:pt x="28" y="36"/>
                    </a:cubicBezTo>
                    <a:cubicBezTo>
                      <a:pt x="28" y="53"/>
                      <a:pt x="41" y="70"/>
                      <a:pt x="62" y="70"/>
                    </a:cubicBezTo>
                    <a:cubicBezTo>
                      <a:pt x="81" y="70"/>
                      <a:pt x="98" y="57"/>
                      <a:pt x="98"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F6F8099F-30AD-5270-2A55-BB7A2E64D386}"/>
                  </a:ext>
                </a:extLst>
              </p:cNvPr>
              <p:cNvSpPr/>
              <p:nvPr/>
            </p:nvSpPr>
            <p:spPr>
              <a:xfrm>
                <a:off x="7935120" y="4457880"/>
                <a:ext cx="184680" cy="103680"/>
              </a:xfrm>
              <a:custGeom>
                <a:avLst/>
                <a:gdLst>
                  <a:gd name="textAreaLeft" fmla="*/ 0 w 184680"/>
                  <a:gd name="textAreaRight" fmla="*/ 185760 w 184680"/>
                  <a:gd name="textAreaTop" fmla="*/ 0 h 103680"/>
                  <a:gd name="textAreaBottom" fmla="*/ 104760 h 103680"/>
                </a:gdLst>
                <a:ahLst/>
                <a:cxnLst/>
                <a:rect l="textAreaLeft" t="textAreaTop" r="textAreaRight" b="textAreaBottom"/>
                <a:pathLst>
                  <a:path w="516" h="291">
                    <a:moveTo>
                      <a:pt x="53" y="64"/>
                    </a:moveTo>
                    <a:cubicBezTo>
                      <a:pt x="53" y="123"/>
                      <a:pt x="53" y="182"/>
                      <a:pt x="53" y="240"/>
                    </a:cubicBezTo>
                    <a:cubicBezTo>
                      <a:pt x="53" y="270"/>
                      <a:pt x="45" y="270"/>
                      <a:pt x="0" y="270"/>
                    </a:cubicBezTo>
                    <a:cubicBezTo>
                      <a:pt x="0" y="277"/>
                      <a:pt x="0" y="284"/>
                      <a:pt x="0" y="291"/>
                    </a:cubicBezTo>
                    <a:cubicBezTo>
                      <a:pt x="23" y="291"/>
                      <a:pt x="56" y="289"/>
                      <a:pt x="75" y="289"/>
                    </a:cubicBezTo>
                    <a:cubicBezTo>
                      <a:pt x="92" y="289"/>
                      <a:pt x="126" y="291"/>
                      <a:pt x="148" y="291"/>
                    </a:cubicBezTo>
                    <a:cubicBezTo>
                      <a:pt x="148" y="284"/>
                      <a:pt x="148" y="277"/>
                      <a:pt x="148" y="270"/>
                    </a:cubicBezTo>
                    <a:cubicBezTo>
                      <a:pt x="105" y="270"/>
                      <a:pt x="98" y="270"/>
                      <a:pt x="98" y="240"/>
                    </a:cubicBezTo>
                    <a:cubicBezTo>
                      <a:pt x="98" y="200"/>
                      <a:pt x="98" y="160"/>
                      <a:pt x="98" y="120"/>
                    </a:cubicBezTo>
                    <a:cubicBezTo>
                      <a:pt x="98" y="51"/>
                      <a:pt x="145" y="15"/>
                      <a:pt x="186" y="15"/>
                    </a:cubicBezTo>
                    <a:cubicBezTo>
                      <a:pt x="227" y="15"/>
                      <a:pt x="235" y="51"/>
                      <a:pt x="235" y="89"/>
                    </a:cubicBezTo>
                    <a:cubicBezTo>
                      <a:pt x="235" y="139"/>
                      <a:pt x="235" y="190"/>
                      <a:pt x="235" y="240"/>
                    </a:cubicBezTo>
                    <a:cubicBezTo>
                      <a:pt x="235" y="270"/>
                      <a:pt x="227" y="270"/>
                      <a:pt x="184" y="270"/>
                    </a:cubicBezTo>
                    <a:cubicBezTo>
                      <a:pt x="184" y="277"/>
                      <a:pt x="184" y="284"/>
                      <a:pt x="184" y="291"/>
                    </a:cubicBezTo>
                    <a:cubicBezTo>
                      <a:pt x="207" y="291"/>
                      <a:pt x="240" y="289"/>
                      <a:pt x="259" y="289"/>
                    </a:cubicBezTo>
                    <a:cubicBezTo>
                      <a:pt x="276" y="289"/>
                      <a:pt x="310" y="291"/>
                      <a:pt x="332" y="291"/>
                    </a:cubicBezTo>
                    <a:cubicBezTo>
                      <a:pt x="332" y="284"/>
                      <a:pt x="332" y="277"/>
                      <a:pt x="332" y="270"/>
                    </a:cubicBezTo>
                    <a:cubicBezTo>
                      <a:pt x="287" y="270"/>
                      <a:pt x="282" y="270"/>
                      <a:pt x="282" y="240"/>
                    </a:cubicBezTo>
                    <a:cubicBezTo>
                      <a:pt x="282" y="200"/>
                      <a:pt x="282" y="160"/>
                      <a:pt x="282" y="120"/>
                    </a:cubicBezTo>
                    <a:cubicBezTo>
                      <a:pt x="282" y="51"/>
                      <a:pt x="327" y="15"/>
                      <a:pt x="370" y="15"/>
                    </a:cubicBezTo>
                    <a:cubicBezTo>
                      <a:pt x="411" y="15"/>
                      <a:pt x="419" y="51"/>
                      <a:pt x="419" y="89"/>
                    </a:cubicBezTo>
                    <a:cubicBezTo>
                      <a:pt x="419" y="139"/>
                      <a:pt x="419" y="190"/>
                      <a:pt x="419" y="240"/>
                    </a:cubicBezTo>
                    <a:cubicBezTo>
                      <a:pt x="419" y="270"/>
                      <a:pt x="411" y="270"/>
                      <a:pt x="368" y="270"/>
                    </a:cubicBezTo>
                    <a:cubicBezTo>
                      <a:pt x="368" y="277"/>
                      <a:pt x="368" y="284"/>
                      <a:pt x="368" y="291"/>
                    </a:cubicBezTo>
                    <a:cubicBezTo>
                      <a:pt x="390" y="291"/>
                      <a:pt x="424" y="289"/>
                      <a:pt x="441" y="289"/>
                    </a:cubicBezTo>
                    <a:cubicBezTo>
                      <a:pt x="458" y="289"/>
                      <a:pt x="494" y="291"/>
                      <a:pt x="516" y="291"/>
                    </a:cubicBezTo>
                    <a:cubicBezTo>
                      <a:pt x="516" y="284"/>
                      <a:pt x="516" y="277"/>
                      <a:pt x="516" y="270"/>
                    </a:cubicBezTo>
                    <a:cubicBezTo>
                      <a:pt x="480" y="270"/>
                      <a:pt x="465" y="270"/>
                      <a:pt x="464" y="252"/>
                    </a:cubicBezTo>
                    <a:cubicBezTo>
                      <a:pt x="464" y="210"/>
                      <a:pt x="464" y="168"/>
                      <a:pt x="464" y="126"/>
                    </a:cubicBezTo>
                    <a:cubicBezTo>
                      <a:pt x="464" y="68"/>
                      <a:pt x="464" y="47"/>
                      <a:pt x="443" y="25"/>
                    </a:cubicBezTo>
                    <a:cubicBezTo>
                      <a:pt x="434" y="14"/>
                      <a:pt x="413" y="0"/>
                      <a:pt x="374" y="0"/>
                    </a:cubicBezTo>
                    <a:cubicBezTo>
                      <a:pt x="319" y="0"/>
                      <a:pt x="289" y="40"/>
                      <a:pt x="278" y="64"/>
                    </a:cubicBezTo>
                    <a:cubicBezTo>
                      <a:pt x="270" y="8"/>
                      <a:pt x="222" y="0"/>
                      <a:pt x="192" y="0"/>
                    </a:cubicBezTo>
                    <a:cubicBezTo>
                      <a:pt x="143" y="0"/>
                      <a:pt x="113" y="29"/>
                      <a:pt x="94" y="70"/>
                    </a:cubicBezTo>
                    <a:cubicBezTo>
                      <a:pt x="94" y="47"/>
                      <a:pt x="94" y="24"/>
                      <a:pt x="94" y="0"/>
                    </a:cubicBezTo>
                    <a:cubicBezTo>
                      <a:pt x="63" y="3"/>
                      <a:pt x="31" y="5"/>
                      <a:pt x="0" y="8"/>
                    </a:cubicBezTo>
                    <a:cubicBezTo>
                      <a:pt x="0" y="15"/>
                      <a:pt x="0" y="22"/>
                      <a:pt x="0" y="29"/>
                    </a:cubicBezTo>
                    <a:cubicBezTo>
                      <a:pt x="47" y="29"/>
                      <a:pt x="53" y="32"/>
                      <a:pt x="53" y="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8C2D2E42-E201-A290-D326-11394B17CF52}"/>
                  </a:ext>
                </a:extLst>
              </p:cNvPr>
              <p:cNvSpPr/>
              <p:nvPr/>
            </p:nvSpPr>
            <p:spPr>
              <a:xfrm>
                <a:off x="8132400" y="445680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4" y="129"/>
                    </a:moveTo>
                    <a:cubicBezTo>
                      <a:pt x="58" y="30"/>
                      <a:pt x="114" y="13"/>
                      <a:pt x="137" y="13"/>
                    </a:cubicBezTo>
                    <a:cubicBezTo>
                      <a:pt x="204" y="13"/>
                      <a:pt x="210" y="103"/>
                      <a:pt x="210" y="129"/>
                    </a:cubicBezTo>
                    <a:cubicBezTo>
                      <a:pt x="158" y="129"/>
                      <a:pt x="106" y="129"/>
                      <a:pt x="54" y="129"/>
                    </a:cubicBezTo>
                    <a:moveTo>
                      <a:pt x="54" y="142"/>
                    </a:moveTo>
                    <a:cubicBezTo>
                      <a:pt x="116" y="142"/>
                      <a:pt x="177" y="142"/>
                      <a:pt x="238" y="142"/>
                    </a:cubicBezTo>
                    <a:cubicBezTo>
                      <a:pt x="253" y="142"/>
                      <a:pt x="255" y="142"/>
                      <a:pt x="255" y="129"/>
                    </a:cubicBezTo>
                    <a:cubicBezTo>
                      <a:pt x="255" y="63"/>
                      <a:pt x="219" y="0"/>
                      <a:pt x="137" y="0"/>
                    </a:cubicBezTo>
                    <a:cubicBezTo>
                      <a:pt x="60" y="0"/>
                      <a:pt x="0" y="67"/>
                      <a:pt x="0" y="150"/>
                    </a:cubicBezTo>
                    <a:cubicBezTo>
                      <a:pt x="0" y="238"/>
                      <a:pt x="68" y="301"/>
                      <a:pt x="144" y="301"/>
                    </a:cubicBezTo>
                    <a:cubicBezTo>
                      <a:pt x="225" y="301"/>
                      <a:pt x="255" y="228"/>
                      <a:pt x="255" y="215"/>
                    </a:cubicBezTo>
                    <a:cubicBezTo>
                      <a:pt x="255" y="210"/>
                      <a:pt x="250" y="208"/>
                      <a:pt x="246" y="208"/>
                    </a:cubicBezTo>
                    <a:cubicBezTo>
                      <a:pt x="240" y="208"/>
                      <a:pt x="238" y="211"/>
                      <a:pt x="236" y="217"/>
                    </a:cubicBezTo>
                    <a:cubicBezTo>
                      <a:pt x="214" y="285"/>
                      <a:pt x="156" y="285"/>
                      <a:pt x="148" y="285"/>
                    </a:cubicBezTo>
                    <a:cubicBezTo>
                      <a:pt x="114" y="285"/>
                      <a:pt x="88" y="266"/>
                      <a:pt x="73" y="241"/>
                    </a:cubicBezTo>
                    <a:cubicBezTo>
                      <a:pt x="54" y="210"/>
                      <a:pt x="54" y="166"/>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D2976FDC-AC48-5397-E73E-1974E0E97C36}"/>
                  </a:ext>
                </a:extLst>
              </p:cNvPr>
              <p:cNvSpPr/>
              <p:nvPr/>
            </p:nvSpPr>
            <p:spPr>
              <a:xfrm>
                <a:off x="8238600" y="4457880"/>
                <a:ext cx="118440" cy="103680"/>
              </a:xfrm>
              <a:custGeom>
                <a:avLst/>
                <a:gdLst>
                  <a:gd name="textAreaLeft" fmla="*/ 0 w 118440"/>
                  <a:gd name="textAreaRight" fmla="*/ 119520 w 118440"/>
                  <a:gd name="textAreaTop" fmla="*/ 0 h 103680"/>
                  <a:gd name="textAreaBottom" fmla="*/ 104760 h 103680"/>
                </a:gdLst>
                <a:ahLst/>
                <a:cxnLst/>
                <a:rect l="textAreaLeft" t="textAreaTop" r="textAreaRight" b="textAreaBottom"/>
                <a:pathLst>
                  <a:path w="332" h="291">
                    <a:moveTo>
                      <a:pt x="52" y="64"/>
                    </a:moveTo>
                    <a:cubicBezTo>
                      <a:pt x="52" y="123"/>
                      <a:pt x="52" y="182"/>
                      <a:pt x="52" y="240"/>
                    </a:cubicBezTo>
                    <a:cubicBezTo>
                      <a:pt x="52" y="270"/>
                      <a:pt x="45" y="270"/>
                      <a:pt x="0" y="270"/>
                    </a:cubicBezTo>
                    <a:cubicBezTo>
                      <a:pt x="0" y="277"/>
                      <a:pt x="0" y="284"/>
                      <a:pt x="0" y="291"/>
                    </a:cubicBezTo>
                    <a:cubicBezTo>
                      <a:pt x="22" y="291"/>
                      <a:pt x="56" y="289"/>
                      <a:pt x="75" y="289"/>
                    </a:cubicBezTo>
                    <a:cubicBezTo>
                      <a:pt x="91" y="289"/>
                      <a:pt x="125" y="291"/>
                      <a:pt x="148" y="291"/>
                    </a:cubicBezTo>
                    <a:cubicBezTo>
                      <a:pt x="148" y="284"/>
                      <a:pt x="148" y="277"/>
                      <a:pt x="148" y="270"/>
                    </a:cubicBezTo>
                    <a:cubicBezTo>
                      <a:pt x="105" y="270"/>
                      <a:pt x="97" y="270"/>
                      <a:pt x="97" y="240"/>
                    </a:cubicBezTo>
                    <a:cubicBezTo>
                      <a:pt x="97" y="200"/>
                      <a:pt x="97" y="160"/>
                      <a:pt x="97" y="120"/>
                    </a:cubicBezTo>
                    <a:cubicBezTo>
                      <a:pt x="97" y="51"/>
                      <a:pt x="144" y="15"/>
                      <a:pt x="185" y="15"/>
                    </a:cubicBezTo>
                    <a:cubicBezTo>
                      <a:pt x="227" y="15"/>
                      <a:pt x="234" y="51"/>
                      <a:pt x="234" y="89"/>
                    </a:cubicBezTo>
                    <a:cubicBezTo>
                      <a:pt x="234" y="139"/>
                      <a:pt x="234" y="190"/>
                      <a:pt x="234" y="240"/>
                    </a:cubicBezTo>
                    <a:cubicBezTo>
                      <a:pt x="234" y="270"/>
                      <a:pt x="227" y="270"/>
                      <a:pt x="183" y="270"/>
                    </a:cubicBezTo>
                    <a:cubicBezTo>
                      <a:pt x="183" y="277"/>
                      <a:pt x="183" y="284"/>
                      <a:pt x="183" y="291"/>
                    </a:cubicBezTo>
                    <a:cubicBezTo>
                      <a:pt x="206" y="291"/>
                      <a:pt x="240" y="289"/>
                      <a:pt x="258" y="289"/>
                    </a:cubicBezTo>
                    <a:cubicBezTo>
                      <a:pt x="275" y="289"/>
                      <a:pt x="309" y="291"/>
                      <a:pt x="332" y="291"/>
                    </a:cubicBezTo>
                    <a:cubicBezTo>
                      <a:pt x="332" y="284"/>
                      <a:pt x="332" y="277"/>
                      <a:pt x="332" y="270"/>
                    </a:cubicBezTo>
                    <a:cubicBezTo>
                      <a:pt x="298" y="270"/>
                      <a:pt x="281" y="270"/>
                      <a:pt x="281" y="252"/>
                    </a:cubicBezTo>
                    <a:cubicBezTo>
                      <a:pt x="281" y="210"/>
                      <a:pt x="281" y="168"/>
                      <a:pt x="281" y="126"/>
                    </a:cubicBezTo>
                    <a:cubicBezTo>
                      <a:pt x="281" y="68"/>
                      <a:pt x="281" y="47"/>
                      <a:pt x="260" y="25"/>
                    </a:cubicBezTo>
                    <a:cubicBezTo>
                      <a:pt x="251" y="14"/>
                      <a:pt x="228" y="0"/>
                      <a:pt x="191" y="0"/>
                    </a:cubicBezTo>
                    <a:cubicBezTo>
                      <a:pt x="142" y="0"/>
                      <a:pt x="112" y="29"/>
                      <a:pt x="93" y="70"/>
                    </a:cubicBezTo>
                    <a:cubicBezTo>
                      <a:pt x="93" y="47"/>
                      <a:pt x="93" y="24"/>
                      <a:pt x="93" y="0"/>
                    </a:cubicBezTo>
                    <a:cubicBezTo>
                      <a:pt x="62" y="3"/>
                      <a:pt x="31" y="5"/>
                      <a:pt x="0" y="8"/>
                    </a:cubicBezTo>
                    <a:cubicBezTo>
                      <a:pt x="0" y="15"/>
                      <a:pt x="0" y="22"/>
                      <a:pt x="0" y="29"/>
                    </a:cubicBezTo>
                    <a:cubicBezTo>
                      <a:pt x="46" y="29"/>
                      <a:pt x="52" y="32"/>
                      <a:pt x="52" y="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0D36A12F-372A-B935-A214-BEAA4FC95AC5}"/>
                  </a:ext>
                </a:extLst>
              </p:cNvPr>
              <p:cNvSpPr/>
              <p:nvPr/>
            </p:nvSpPr>
            <p:spPr>
              <a:xfrm>
                <a:off x="8370720" y="4456800"/>
                <a:ext cx="76680" cy="107280"/>
              </a:xfrm>
              <a:custGeom>
                <a:avLst/>
                <a:gdLst>
                  <a:gd name="textAreaLeft" fmla="*/ 0 w 76680"/>
                  <a:gd name="textAreaRight" fmla="*/ 77760 w 76680"/>
                  <a:gd name="textAreaTop" fmla="*/ 0 h 107280"/>
                  <a:gd name="textAreaBottom" fmla="*/ 108360 h 107280"/>
                </a:gdLst>
                <a:ahLst/>
                <a:cxnLst/>
                <a:rect l="textAreaLeft" t="textAreaTop" r="textAreaRight" b="textAreaBottom"/>
                <a:pathLst>
                  <a:path w="216" h="301">
                    <a:moveTo>
                      <a:pt x="115" y="166"/>
                    </a:moveTo>
                    <a:cubicBezTo>
                      <a:pt x="130" y="168"/>
                      <a:pt x="184" y="180"/>
                      <a:pt x="184" y="226"/>
                    </a:cubicBezTo>
                    <a:cubicBezTo>
                      <a:pt x="184" y="260"/>
                      <a:pt x="160" y="286"/>
                      <a:pt x="109" y="286"/>
                    </a:cubicBezTo>
                    <a:cubicBezTo>
                      <a:pt x="55" y="286"/>
                      <a:pt x="30" y="249"/>
                      <a:pt x="17" y="193"/>
                    </a:cubicBezTo>
                    <a:cubicBezTo>
                      <a:pt x="15" y="185"/>
                      <a:pt x="15" y="181"/>
                      <a:pt x="8" y="181"/>
                    </a:cubicBezTo>
                    <a:cubicBezTo>
                      <a:pt x="0" y="181"/>
                      <a:pt x="0" y="187"/>
                      <a:pt x="0" y="198"/>
                    </a:cubicBezTo>
                    <a:cubicBezTo>
                      <a:pt x="0" y="228"/>
                      <a:pt x="0" y="257"/>
                      <a:pt x="0" y="286"/>
                    </a:cubicBezTo>
                    <a:cubicBezTo>
                      <a:pt x="0" y="296"/>
                      <a:pt x="0" y="301"/>
                      <a:pt x="8" y="301"/>
                    </a:cubicBezTo>
                    <a:cubicBezTo>
                      <a:pt x="10" y="301"/>
                      <a:pt x="12" y="301"/>
                      <a:pt x="23" y="288"/>
                    </a:cubicBezTo>
                    <a:cubicBezTo>
                      <a:pt x="25" y="286"/>
                      <a:pt x="25" y="286"/>
                      <a:pt x="36" y="273"/>
                    </a:cubicBezTo>
                    <a:cubicBezTo>
                      <a:pt x="66" y="301"/>
                      <a:pt x="96" y="301"/>
                      <a:pt x="109" y="301"/>
                    </a:cubicBezTo>
                    <a:cubicBezTo>
                      <a:pt x="184" y="301"/>
                      <a:pt x="216" y="256"/>
                      <a:pt x="216" y="210"/>
                    </a:cubicBezTo>
                    <a:cubicBezTo>
                      <a:pt x="216" y="174"/>
                      <a:pt x="195" y="155"/>
                      <a:pt x="188" y="148"/>
                    </a:cubicBezTo>
                    <a:cubicBezTo>
                      <a:pt x="165" y="125"/>
                      <a:pt x="141" y="121"/>
                      <a:pt x="113" y="116"/>
                    </a:cubicBezTo>
                    <a:cubicBezTo>
                      <a:pt x="75" y="108"/>
                      <a:pt x="32" y="99"/>
                      <a:pt x="32" y="62"/>
                    </a:cubicBezTo>
                    <a:cubicBezTo>
                      <a:pt x="32" y="39"/>
                      <a:pt x="49" y="11"/>
                      <a:pt x="105" y="11"/>
                    </a:cubicBezTo>
                    <a:cubicBezTo>
                      <a:pt x="178" y="11"/>
                      <a:pt x="180" y="71"/>
                      <a:pt x="182" y="92"/>
                    </a:cubicBezTo>
                    <a:cubicBezTo>
                      <a:pt x="182" y="97"/>
                      <a:pt x="187" y="95"/>
                      <a:pt x="190" y="97"/>
                    </a:cubicBezTo>
                    <a:cubicBezTo>
                      <a:pt x="199" y="97"/>
                      <a:pt x="199" y="93"/>
                      <a:pt x="199" y="82"/>
                    </a:cubicBezTo>
                    <a:cubicBezTo>
                      <a:pt x="199" y="60"/>
                      <a:pt x="199" y="37"/>
                      <a:pt x="199" y="15"/>
                    </a:cubicBezTo>
                    <a:cubicBezTo>
                      <a:pt x="199" y="3"/>
                      <a:pt x="199" y="0"/>
                      <a:pt x="192" y="0"/>
                    </a:cubicBezTo>
                    <a:cubicBezTo>
                      <a:pt x="188" y="0"/>
                      <a:pt x="188" y="0"/>
                      <a:pt x="178" y="7"/>
                    </a:cubicBezTo>
                    <a:cubicBezTo>
                      <a:pt x="177" y="9"/>
                      <a:pt x="169" y="15"/>
                      <a:pt x="167" y="18"/>
                    </a:cubicBezTo>
                    <a:cubicBezTo>
                      <a:pt x="143" y="0"/>
                      <a:pt x="115" y="0"/>
                      <a:pt x="105" y="0"/>
                    </a:cubicBezTo>
                    <a:cubicBezTo>
                      <a:pt x="25" y="0"/>
                      <a:pt x="0" y="43"/>
                      <a:pt x="0" y="80"/>
                    </a:cubicBezTo>
                    <a:cubicBezTo>
                      <a:pt x="0" y="103"/>
                      <a:pt x="10" y="121"/>
                      <a:pt x="28" y="136"/>
                    </a:cubicBezTo>
                    <a:cubicBezTo>
                      <a:pt x="49" y="153"/>
                      <a:pt x="68" y="157"/>
                      <a:pt x="115"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E9C0CABC-7566-3CD2-D650-63B861CD9661}"/>
                  </a:ext>
                </a:extLst>
              </p:cNvPr>
              <p:cNvSpPr/>
              <p:nvPr/>
            </p:nvSpPr>
            <p:spPr>
              <a:xfrm>
                <a:off x="8463960" y="4403880"/>
                <a:ext cx="50400" cy="157680"/>
              </a:xfrm>
              <a:custGeom>
                <a:avLst/>
                <a:gdLst>
                  <a:gd name="textAreaLeft" fmla="*/ 0 w 50400"/>
                  <a:gd name="textAreaRight" fmla="*/ 51480 w 50400"/>
                  <a:gd name="textAreaTop" fmla="*/ 0 h 157680"/>
                  <a:gd name="textAreaBottom" fmla="*/ 158760 h 157680"/>
                </a:gdLst>
                <a:ahLst/>
                <a:cxnLst/>
                <a:rect l="textAreaLeft" t="textAreaTop" r="textAreaRight" b="textAreaBottom"/>
                <a:pathLst>
                  <a:path w="143" h="441">
                    <a:moveTo>
                      <a:pt x="96" y="150"/>
                    </a:moveTo>
                    <a:cubicBezTo>
                      <a:pt x="65" y="153"/>
                      <a:pt x="35" y="155"/>
                      <a:pt x="4" y="158"/>
                    </a:cubicBezTo>
                    <a:cubicBezTo>
                      <a:pt x="4" y="165"/>
                      <a:pt x="4" y="172"/>
                      <a:pt x="4" y="179"/>
                    </a:cubicBezTo>
                    <a:cubicBezTo>
                      <a:pt x="47" y="179"/>
                      <a:pt x="53" y="182"/>
                      <a:pt x="53" y="214"/>
                    </a:cubicBezTo>
                    <a:cubicBezTo>
                      <a:pt x="53" y="273"/>
                      <a:pt x="53" y="332"/>
                      <a:pt x="53" y="390"/>
                    </a:cubicBezTo>
                    <a:cubicBezTo>
                      <a:pt x="53" y="420"/>
                      <a:pt x="45" y="420"/>
                      <a:pt x="0" y="420"/>
                    </a:cubicBezTo>
                    <a:cubicBezTo>
                      <a:pt x="0" y="427"/>
                      <a:pt x="0" y="434"/>
                      <a:pt x="0" y="441"/>
                    </a:cubicBezTo>
                    <a:cubicBezTo>
                      <a:pt x="23" y="441"/>
                      <a:pt x="58" y="439"/>
                      <a:pt x="73" y="439"/>
                    </a:cubicBezTo>
                    <a:cubicBezTo>
                      <a:pt x="96" y="439"/>
                      <a:pt x="120" y="441"/>
                      <a:pt x="143" y="441"/>
                    </a:cubicBezTo>
                    <a:cubicBezTo>
                      <a:pt x="143" y="434"/>
                      <a:pt x="143" y="427"/>
                      <a:pt x="143" y="420"/>
                    </a:cubicBezTo>
                    <a:cubicBezTo>
                      <a:pt x="98" y="420"/>
                      <a:pt x="96" y="417"/>
                      <a:pt x="96" y="392"/>
                    </a:cubicBezTo>
                    <a:cubicBezTo>
                      <a:pt x="96" y="312"/>
                      <a:pt x="96" y="231"/>
                      <a:pt x="96" y="150"/>
                    </a:cubicBezTo>
                    <a:moveTo>
                      <a:pt x="98" y="36"/>
                    </a:moveTo>
                    <a:cubicBezTo>
                      <a:pt x="98" y="14"/>
                      <a:pt x="83" y="0"/>
                      <a:pt x="64" y="0"/>
                    </a:cubicBezTo>
                    <a:cubicBezTo>
                      <a:pt x="43" y="0"/>
                      <a:pt x="28" y="19"/>
                      <a:pt x="28" y="36"/>
                    </a:cubicBezTo>
                    <a:cubicBezTo>
                      <a:pt x="28" y="53"/>
                      <a:pt x="43" y="70"/>
                      <a:pt x="64" y="70"/>
                    </a:cubicBezTo>
                    <a:cubicBezTo>
                      <a:pt x="83" y="70"/>
                      <a:pt x="98" y="57"/>
                      <a:pt x="98"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FE0D8194-97EC-1AFF-9B96-23B14BAE3957}"/>
                  </a:ext>
                </a:extLst>
              </p:cNvPr>
              <p:cNvSpPr/>
              <p:nvPr/>
            </p:nvSpPr>
            <p:spPr>
              <a:xfrm>
                <a:off x="8528760" y="4456800"/>
                <a:ext cx="104400" cy="107280"/>
              </a:xfrm>
              <a:custGeom>
                <a:avLst/>
                <a:gdLst>
                  <a:gd name="textAreaLeft" fmla="*/ 0 w 104400"/>
                  <a:gd name="textAreaRight" fmla="*/ 105480 w 104400"/>
                  <a:gd name="textAreaTop" fmla="*/ 0 h 107280"/>
                  <a:gd name="textAreaBottom" fmla="*/ 108360 h 107280"/>
                </a:gdLst>
                <a:ahLst/>
                <a:cxnLst/>
                <a:rect l="textAreaLeft" t="textAreaTop" r="textAreaRight" b="textAreaBottom"/>
                <a:pathLst>
                  <a:path w="293" h="301">
                    <a:moveTo>
                      <a:pt x="293" y="153"/>
                    </a:moveTo>
                    <a:cubicBezTo>
                      <a:pt x="293" y="69"/>
                      <a:pt x="227" y="0"/>
                      <a:pt x="147" y="0"/>
                    </a:cubicBezTo>
                    <a:cubicBezTo>
                      <a:pt x="64" y="0"/>
                      <a:pt x="0" y="71"/>
                      <a:pt x="0" y="153"/>
                    </a:cubicBezTo>
                    <a:cubicBezTo>
                      <a:pt x="0" y="238"/>
                      <a:pt x="70" y="301"/>
                      <a:pt x="147" y="301"/>
                    </a:cubicBezTo>
                    <a:cubicBezTo>
                      <a:pt x="225" y="301"/>
                      <a:pt x="293" y="238"/>
                      <a:pt x="293" y="153"/>
                    </a:cubicBezTo>
                    <a:moveTo>
                      <a:pt x="147" y="285"/>
                    </a:moveTo>
                    <a:cubicBezTo>
                      <a:pt x="118" y="285"/>
                      <a:pt x="90" y="271"/>
                      <a:pt x="72" y="241"/>
                    </a:cubicBezTo>
                    <a:cubicBezTo>
                      <a:pt x="55" y="211"/>
                      <a:pt x="55" y="172"/>
                      <a:pt x="55" y="148"/>
                    </a:cubicBezTo>
                    <a:cubicBezTo>
                      <a:pt x="55" y="121"/>
                      <a:pt x="55" y="86"/>
                      <a:pt x="72" y="58"/>
                    </a:cubicBezTo>
                    <a:cubicBezTo>
                      <a:pt x="88" y="28"/>
                      <a:pt x="120" y="13"/>
                      <a:pt x="147" y="13"/>
                    </a:cubicBezTo>
                    <a:cubicBezTo>
                      <a:pt x="175" y="13"/>
                      <a:pt x="204" y="28"/>
                      <a:pt x="222" y="56"/>
                    </a:cubicBezTo>
                    <a:cubicBezTo>
                      <a:pt x="239" y="84"/>
                      <a:pt x="239" y="123"/>
                      <a:pt x="239" y="148"/>
                    </a:cubicBezTo>
                    <a:cubicBezTo>
                      <a:pt x="239" y="172"/>
                      <a:pt x="239" y="208"/>
                      <a:pt x="224" y="236"/>
                    </a:cubicBezTo>
                    <a:cubicBezTo>
                      <a:pt x="209" y="266"/>
                      <a:pt x="180" y="285"/>
                      <a:pt x="147" y="2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A5F92C9A-D6F8-30BE-1C64-641AEE3BAFA4}"/>
                  </a:ext>
                </a:extLst>
              </p:cNvPr>
              <p:cNvSpPr/>
              <p:nvPr/>
            </p:nvSpPr>
            <p:spPr>
              <a:xfrm>
                <a:off x="8648280" y="4457880"/>
                <a:ext cx="118440" cy="103680"/>
              </a:xfrm>
              <a:custGeom>
                <a:avLst/>
                <a:gdLst>
                  <a:gd name="textAreaLeft" fmla="*/ 0 w 118440"/>
                  <a:gd name="textAreaRight" fmla="*/ 119520 w 118440"/>
                  <a:gd name="textAreaTop" fmla="*/ 0 h 103680"/>
                  <a:gd name="textAreaBottom" fmla="*/ 104760 h 103680"/>
                </a:gdLst>
                <a:ahLst/>
                <a:cxnLst/>
                <a:rect l="textAreaLeft" t="textAreaTop" r="textAreaRight" b="textAreaBottom"/>
                <a:pathLst>
                  <a:path w="332" h="291">
                    <a:moveTo>
                      <a:pt x="53" y="64"/>
                    </a:moveTo>
                    <a:cubicBezTo>
                      <a:pt x="53" y="123"/>
                      <a:pt x="53" y="182"/>
                      <a:pt x="53" y="240"/>
                    </a:cubicBezTo>
                    <a:cubicBezTo>
                      <a:pt x="53" y="270"/>
                      <a:pt x="45" y="270"/>
                      <a:pt x="0" y="270"/>
                    </a:cubicBezTo>
                    <a:cubicBezTo>
                      <a:pt x="0" y="277"/>
                      <a:pt x="0" y="284"/>
                      <a:pt x="0" y="291"/>
                    </a:cubicBezTo>
                    <a:cubicBezTo>
                      <a:pt x="25" y="291"/>
                      <a:pt x="59" y="289"/>
                      <a:pt x="75" y="289"/>
                    </a:cubicBezTo>
                    <a:cubicBezTo>
                      <a:pt x="92" y="289"/>
                      <a:pt x="126" y="291"/>
                      <a:pt x="149" y="291"/>
                    </a:cubicBezTo>
                    <a:cubicBezTo>
                      <a:pt x="149" y="284"/>
                      <a:pt x="149" y="277"/>
                      <a:pt x="149" y="270"/>
                    </a:cubicBezTo>
                    <a:cubicBezTo>
                      <a:pt x="105" y="270"/>
                      <a:pt x="98" y="270"/>
                      <a:pt x="98" y="240"/>
                    </a:cubicBezTo>
                    <a:cubicBezTo>
                      <a:pt x="98" y="200"/>
                      <a:pt x="98" y="160"/>
                      <a:pt x="98" y="120"/>
                    </a:cubicBezTo>
                    <a:cubicBezTo>
                      <a:pt x="98" y="51"/>
                      <a:pt x="145" y="15"/>
                      <a:pt x="186" y="15"/>
                    </a:cubicBezTo>
                    <a:cubicBezTo>
                      <a:pt x="229" y="15"/>
                      <a:pt x="235" y="51"/>
                      <a:pt x="235" y="89"/>
                    </a:cubicBezTo>
                    <a:cubicBezTo>
                      <a:pt x="235" y="139"/>
                      <a:pt x="235" y="190"/>
                      <a:pt x="235" y="240"/>
                    </a:cubicBezTo>
                    <a:cubicBezTo>
                      <a:pt x="235" y="270"/>
                      <a:pt x="229" y="270"/>
                      <a:pt x="184" y="270"/>
                    </a:cubicBezTo>
                    <a:cubicBezTo>
                      <a:pt x="184" y="277"/>
                      <a:pt x="184" y="284"/>
                      <a:pt x="184" y="291"/>
                    </a:cubicBezTo>
                    <a:cubicBezTo>
                      <a:pt x="207" y="291"/>
                      <a:pt x="240" y="289"/>
                      <a:pt x="259" y="289"/>
                    </a:cubicBezTo>
                    <a:cubicBezTo>
                      <a:pt x="276" y="289"/>
                      <a:pt x="310" y="291"/>
                      <a:pt x="332" y="291"/>
                    </a:cubicBezTo>
                    <a:cubicBezTo>
                      <a:pt x="332" y="284"/>
                      <a:pt x="332" y="277"/>
                      <a:pt x="332" y="270"/>
                    </a:cubicBezTo>
                    <a:cubicBezTo>
                      <a:pt x="299" y="270"/>
                      <a:pt x="282" y="270"/>
                      <a:pt x="282" y="252"/>
                    </a:cubicBezTo>
                    <a:cubicBezTo>
                      <a:pt x="282" y="210"/>
                      <a:pt x="282" y="168"/>
                      <a:pt x="282" y="126"/>
                    </a:cubicBezTo>
                    <a:cubicBezTo>
                      <a:pt x="282" y="68"/>
                      <a:pt x="282" y="47"/>
                      <a:pt x="261" y="25"/>
                    </a:cubicBezTo>
                    <a:cubicBezTo>
                      <a:pt x="252" y="14"/>
                      <a:pt x="229" y="0"/>
                      <a:pt x="192" y="0"/>
                    </a:cubicBezTo>
                    <a:cubicBezTo>
                      <a:pt x="143" y="0"/>
                      <a:pt x="113" y="29"/>
                      <a:pt x="94" y="70"/>
                    </a:cubicBezTo>
                    <a:cubicBezTo>
                      <a:pt x="94" y="47"/>
                      <a:pt x="94" y="24"/>
                      <a:pt x="94" y="0"/>
                    </a:cubicBezTo>
                    <a:cubicBezTo>
                      <a:pt x="63" y="3"/>
                      <a:pt x="32" y="5"/>
                      <a:pt x="0" y="8"/>
                    </a:cubicBezTo>
                    <a:cubicBezTo>
                      <a:pt x="0" y="15"/>
                      <a:pt x="0" y="22"/>
                      <a:pt x="0" y="29"/>
                    </a:cubicBezTo>
                    <a:cubicBezTo>
                      <a:pt x="47" y="29"/>
                      <a:pt x="53" y="32"/>
                      <a:pt x="53" y="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568C20D3-98C9-0C27-4920-A25D4FD8F7EF}"/>
                  </a:ext>
                </a:extLst>
              </p:cNvPr>
              <p:cNvSpPr/>
              <p:nvPr/>
            </p:nvSpPr>
            <p:spPr>
              <a:xfrm>
                <a:off x="8780760" y="4398120"/>
                <a:ext cx="51480" cy="163440"/>
              </a:xfrm>
              <a:custGeom>
                <a:avLst/>
                <a:gdLst>
                  <a:gd name="textAreaLeft" fmla="*/ 0 w 51480"/>
                  <a:gd name="textAreaRight" fmla="*/ 52560 w 51480"/>
                  <a:gd name="textAreaTop" fmla="*/ 0 h 163440"/>
                  <a:gd name="textAreaBottom" fmla="*/ 164520 h 163440"/>
                </a:gdLst>
                <a:ahLst/>
                <a:cxnLst/>
                <a:rect l="textAreaLeft" t="textAreaTop" r="textAreaRight" b="textAreaBottom"/>
                <a:pathLst>
                  <a:path w="146" h="457">
                    <a:moveTo>
                      <a:pt x="94" y="0"/>
                    </a:moveTo>
                    <a:cubicBezTo>
                      <a:pt x="63" y="2"/>
                      <a:pt x="31" y="5"/>
                      <a:pt x="0" y="7"/>
                    </a:cubicBezTo>
                    <a:cubicBezTo>
                      <a:pt x="0" y="14"/>
                      <a:pt x="0" y="21"/>
                      <a:pt x="0" y="28"/>
                    </a:cubicBezTo>
                    <a:cubicBezTo>
                      <a:pt x="45" y="28"/>
                      <a:pt x="51" y="31"/>
                      <a:pt x="51" y="65"/>
                    </a:cubicBezTo>
                    <a:cubicBezTo>
                      <a:pt x="51" y="179"/>
                      <a:pt x="51" y="293"/>
                      <a:pt x="51" y="406"/>
                    </a:cubicBezTo>
                    <a:cubicBezTo>
                      <a:pt x="51" y="436"/>
                      <a:pt x="43" y="436"/>
                      <a:pt x="0" y="436"/>
                    </a:cubicBezTo>
                    <a:cubicBezTo>
                      <a:pt x="0" y="443"/>
                      <a:pt x="0" y="450"/>
                      <a:pt x="0" y="457"/>
                    </a:cubicBezTo>
                    <a:cubicBezTo>
                      <a:pt x="21" y="457"/>
                      <a:pt x="56" y="455"/>
                      <a:pt x="73" y="455"/>
                    </a:cubicBezTo>
                    <a:cubicBezTo>
                      <a:pt x="90" y="455"/>
                      <a:pt x="122" y="457"/>
                      <a:pt x="146" y="457"/>
                    </a:cubicBezTo>
                    <a:cubicBezTo>
                      <a:pt x="146" y="450"/>
                      <a:pt x="146" y="443"/>
                      <a:pt x="146" y="436"/>
                    </a:cubicBezTo>
                    <a:cubicBezTo>
                      <a:pt x="101" y="436"/>
                      <a:pt x="94" y="436"/>
                      <a:pt x="94" y="406"/>
                    </a:cubicBezTo>
                    <a:cubicBezTo>
                      <a:pt x="94" y="271"/>
                      <a:pt x="94" y="135"/>
                      <a:pt x="9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D37481F5-F60D-326B-E653-E6F5752F0040}"/>
                  </a:ext>
                </a:extLst>
              </p:cNvPr>
              <p:cNvSpPr/>
              <p:nvPr/>
            </p:nvSpPr>
            <p:spPr>
              <a:xfrm>
                <a:off x="8845560" y="445680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5" y="129"/>
                    </a:moveTo>
                    <a:cubicBezTo>
                      <a:pt x="58" y="30"/>
                      <a:pt x="115" y="13"/>
                      <a:pt x="137" y="13"/>
                    </a:cubicBezTo>
                    <a:cubicBezTo>
                      <a:pt x="205" y="13"/>
                      <a:pt x="210" y="103"/>
                      <a:pt x="210" y="129"/>
                    </a:cubicBezTo>
                    <a:cubicBezTo>
                      <a:pt x="158" y="129"/>
                      <a:pt x="106" y="129"/>
                      <a:pt x="55" y="129"/>
                    </a:cubicBezTo>
                    <a:moveTo>
                      <a:pt x="55" y="142"/>
                    </a:moveTo>
                    <a:cubicBezTo>
                      <a:pt x="116" y="142"/>
                      <a:pt x="177" y="142"/>
                      <a:pt x="238" y="142"/>
                    </a:cubicBezTo>
                    <a:cubicBezTo>
                      <a:pt x="253" y="142"/>
                      <a:pt x="255" y="142"/>
                      <a:pt x="255" y="129"/>
                    </a:cubicBezTo>
                    <a:cubicBezTo>
                      <a:pt x="255" y="63"/>
                      <a:pt x="220" y="0"/>
                      <a:pt x="137" y="0"/>
                    </a:cubicBezTo>
                    <a:cubicBezTo>
                      <a:pt x="60" y="0"/>
                      <a:pt x="0" y="67"/>
                      <a:pt x="0" y="150"/>
                    </a:cubicBezTo>
                    <a:cubicBezTo>
                      <a:pt x="0" y="238"/>
                      <a:pt x="70" y="301"/>
                      <a:pt x="145" y="301"/>
                    </a:cubicBezTo>
                    <a:cubicBezTo>
                      <a:pt x="225" y="301"/>
                      <a:pt x="255" y="228"/>
                      <a:pt x="255" y="215"/>
                    </a:cubicBezTo>
                    <a:cubicBezTo>
                      <a:pt x="255" y="210"/>
                      <a:pt x="250" y="208"/>
                      <a:pt x="246" y="208"/>
                    </a:cubicBezTo>
                    <a:cubicBezTo>
                      <a:pt x="240" y="208"/>
                      <a:pt x="238" y="211"/>
                      <a:pt x="238" y="217"/>
                    </a:cubicBezTo>
                    <a:cubicBezTo>
                      <a:pt x="214" y="285"/>
                      <a:pt x="156" y="285"/>
                      <a:pt x="148" y="285"/>
                    </a:cubicBezTo>
                    <a:cubicBezTo>
                      <a:pt x="116" y="285"/>
                      <a:pt x="88" y="266"/>
                      <a:pt x="73" y="241"/>
                    </a:cubicBezTo>
                    <a:cubicBezTo>
                      <a:pt x="55" y="210"/>
                      <a:pt x="55" y="166"/>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D7C9ED60-F0F9-0329-AA7A-2A7AEB343A96}"/>
                  </a:ext>
                </a:extLst>
              </p:cNvPr>
              <p:cNvSpPr/>
              <p:nvPr/>
            </p:nvSpPr>
            <p:spPr>
              <a:xfrm>
                <a:off x="8952480" y="4456800"/>
                <a:ext cx="76320" cy="107280"/>
              </a:xfrm>
              <a:custGeom>
                <a:avLst/>
                <a:gdLst>
                  <a:gd name="textAreaLeft" fmla="*/ 0 w 76320"/>
                  <a:gd name="textAreaRight" fmla="*/ 77400 w 76320"/>
                  <a:gd name="textAreaTop" fmla="*/ 0 h 107280"/>
                  <a:gd name="textAreaBottom" fmla="*/ 108360 h 107280"/>
                </a:gdLst>
                <a:ahLst/>
                <a:cxnLst/>
                <a:rect l="textAreaLeft" t="textAreaTop" r="textAreaRight" b="textAreaBottom"/>
                <a:pathLst>
                  <a:path w="215" h="301">
                    <a:moveTo>
                      <a:pt x="114" y="166"/>
                    </a:moveTo>
                    <a:cubicBezTo>
                      <a:pt x="129" y="168"/>
                      <a:pt x="183" y="180"/>
                      <a:pt x="183" y="226"/>
                    </a:cubicBezTo>
                    <a:cubicBezTo>
                      <a:pt x="183" y="260"/>
                      <a:pt x="159" y="286"/>
                      <a:pt x="108" y="286"/>
                    </a:cubicBezTo>
                    <a:cubicBezTo>
                      <a:pt x="52" y="286"/>
                      <a:pt x="30" y="249"/>
                      <a:pt x="16" y="193"/>
                    </a:cubicBezTo>
                    <a:cubicBezTo>
                      <a:pt x="15" y="185"/>
                      <a:pt x="15" y="181"/>
                      <a:pt x="7" y="181"/>
                    </a:cubicBezTo>
                    <a:cubicBezTo>
                      <a:pt x="0" y="181"/>
                      <a:pt x="0" y="187"/>
                      <a:pt x="0" y="198"/>
                    </a:cubicBezTo>
                    <a:cubicBezTo>
                      <a:pt x="0" y="228"/>
                      <a:pt x="0" y="257"/>
                      <a:pt x="0" y="286"/>
                    </a:cubicBezTo>
                    <a:cubicBezTo>
                      <a:pt x="0" y="296"/>
                      <a:pt x="0" y="301"/>
                      <a:pt x="5" y="301"/>
                    </a:cubicBezTo>
                    <a:cubicBezTo>
                      <a:pt x="9" y="301"/>
                      <a:pt x="11" y="301"/>
                      <a:pt x="22" y="288"/>
                    </a:cubicBezTo>
                    <a:cubicBezTo>
                      <a:pt x="24" y="286"/>
                      <a:pt x="24" y="286"/>
                      <a:pt x="35" y="273"/>
                    </a:cubicBezTo>
                    <a:cubicBezTo>
                      <a:pt x="65" y="301"/>
                      <a:pt x="95" y="301"/>
                      <a:pt x="108" y="301"/>
                    </a:cubicBezTo>
                    <a:cubicBezTo>
                      <a:pt x="183" y="301"/>
                      <a:pt x="215" y="256"/>
                      <a:pt x="215" y="210"/>
                    </a:cubicBezTo>
                    <a:cubicBezTo>
                      <a:pt x="215" y="174"/>
                      <a:pt x="195" y="155"/>
                      <a:pt x="187" y="148"/>
                    </a:cubicBezTo>
                    <a:cubicBezTo>
                      <a:pt x="165" y="125"/>
                      <a:pt x="138" y="121"/>
                      <a:pt x="112" y="116"/>
                    </a:cubicBezTo>
                    <a:cubicBezTo>
                      <a:pt x="75" y="108"/>
                      <a:pt x="30" y="99"/>
                      <a:pt x="30" y="62"/>
                    </a:cubicBezTo>
                    <a:cubicBezTo>
                      <a:pt x="30" y="39"/>
                      <a:pt x="48" y="11"/>
                      <a:pt x="105" y="11"/>
                    </a:cubicBezTo>
                    <a:cubicBezTo>
                      <a:pt x="178" y="11"/>
                      <a:pt x="180" y="71"/>
                      <a:pt x="182" y="92"/>
                    </a:cubicBezTo>
                    <a:cubicBezTo>
                      <a:pt x="182" y="97"/>
                      <a:pt x="187" y="97"/>
                      <a:pt x="189" y="97"/>
                    </a:cubicBezTo>
                    <a:cubicBezTo>
                      <a:pt x="198" y="97"/>
                      <a:pt x="198" y="93"/>
                      <a:pt x="198" y="82"/>
                    </a:cubicBezTo>
                    <a:cubicBezTo>
                      <a:pt x="198" y="60"/>
                      <a:pt x="198" y="37"/>
                      <a:pt x="198" y="15"/>
                    </a:cubicBezTo>
                    <a:cubicBezTo>
                      <a:pt x="198" y="3"/>
                      <a:pt x="198" y="0"/>
                      <a:pt x="191" y="0"/>
                    </a:cubicBezTo>
                    <a:cubicBezTo>
                      <a:pt x="187" y="0"/>
                      <a:pt x="185" y="0"/>
                      <a:pt x="178" y="7"/>
                    </a:cubicBezTo>
                    <a:cubicBezTo>
                      <a:pt x="176" y="9"/>
                      <a:pt x="168" y="15"/>
                      <a:pt x="167" y="18"/>
                    </a:cubicBezTo>
                    <a:cubicBezTo>
                      <a:pt x="142" y="0"/>
                      <a:pt x="114" y="0"/>
                      <a:pt x="105" y="0"/>
                    </a:cubicBezTo>
                    <a:cubicBezTo>
                      <a:pt x="24" y="0"/>
                      <a:pt x="0" y="43"/>
                      <a:pt x="0" y="80"/>
                    </a:cubicBezTo>
                    <a:cubicBezTo>
                      <a:pt x="0" y="103"/>
                      <a:pt x="9" y="121"/>
                      <a:pt x="28" y="136"/>
                    </a:cubicBezTo>
                    <a:cubicBezTo>
                      <a:pt x="48" y="153"/>
                      <a:pt x="67" y="157"/>
                      <a:pt x="114"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3AD38015-13CA-1A96-828A-4B0F04B5AA09}"/>
                  </a:ext>
                </a:extLst>
              </p:cNvPr>
              <p:cNvSpPr/>
              <p:nvPr/>
            </p:nvSpPr>
            <p:spPr>
              <a:xfrm>
                <a:off x="9045720" y="4456800"/>
                <a:ext cx="76320" cy="107280"/>
              </a:xfrm>
              <a:custGeom>
                <a:avLst/>
                <a:gdLst>
                  <a:gd name="textAreaLeft" fmla="*/ 0 w 76320"/>
                  <a:gd name="textAreaRight" fmla="*/ 77400 w 76320"/>
                  <a:gd name="textAreaTop" fmla="*/ 0 h 107280"/>
                  <a:gd name="textAreaBottom" fmla="*/ 108360 h 107280"/>
                </a:gdLst>
                <a:ahLst/>
                <a:cxnLst/>
                <a:rect l="textAreaLeft" t="textAreaTop" r="textAreaRight" b="textAreaBottom"/>
                <a:pathLst>
                  <a:path w="215" h="301">
                    <a:moveTo>
                      <a:pt x="116" y="166"/>
                    </a:moveTo>
                    <a:cubicBezTo>
                      <a:pt x="129" y="168"/>
                      <a:pt x="183" y="180"/>
                      <a:pt x="183" y="226"/>
                    </a:cubicBezTo>
                    <a:cubicBezTo>
                      <a:pt x="183" y="260"/>
                      <a:pt x="161" y="286"/>
                      <a:pt x="110" y="286"/>
                    </a:cubicBezTo>
                    <a:cubicBezTo>
                      <a:pt x="54" y="286"/>
                      <a:pt x="30" y="249"/>
                      <a:pt x="18" y="193"/>
                    </a:cubicBezTo>
                    <a:cubicBezTo>
                      <a:pt x="16" y="185"/>
                      <a:pt x="15" y="181"/>
                      <a:pt x="9" y="181"/>
                    </a:cubicBezTo>
                    <a:cubicBezTo>
                      <a:pt x="0" y="181"/>
                      <a:pt x="0" y="187"/>
                      <a:pt x="0" y="198"/>
                    </a:cubicBezTo>
                    <a:cubicBezTo>
                      <a:pt x="0" y="228"/>
                      <a:pt x="0" y="257"/>
                      <a:pt x="0" y="286"/>
                    </a:cubicBezTo>
                    <a:cubicBezTo>
                      <a:pt x="0" y="296"/>
                      <a:pt x="0" y="301"/>
                      <a:pt x="7" y="301"/>
                    </a:cubicBezTo>
                    <a:cubicBezTo>
                      <a:pt x="11" y="301"/>
                      <a:pt x="11" y="301"/>
                      <a:pt x="24" y="288"/>
                    </a:cubicBezTo>
                    <a:cubicBezTo>
                      <a:pt x="26" y="286"/>
                      <a:pt x="26" y="286"/>
                      <a:pt x="37" y="273"/>
                    </a:cubicBezTo>
                    <a:cubicBezTo>
                      <a:pt x="65" y="301"/>
                      <a:pt x="95" y="301"/>
                      <a:pt x="110" y="301"/>
                    </a:cubicBezTo>
                    <a:cubicBezTo>
                      <a:pt x="185" y="301"/>
                      <a:pt x="215" y="256"/>
                      <a:pt x="215" y="210"/>
                    </a:cubicBezTo>
                    <a:cubicBezTo>
                      <a:pt x="215" y="174"/>
                      <a:pt x="197" y="155"/>
                      <a:pt x="187" y="148"/>
                    </a:cubicBezTo>
                    <a:cubicBezTo>
                      <a:pt x="166" y="125"/>
                      <a:pt x="140" y="121"/>
                      <a:pt x="112" y="116"/>
                    </a:cubicBezTo>
                    <a:cubicBezTo>
                      <a:pt x="76" y="108"/>
                      <a:pt x="31" y="99"/>
                      <a:pt x="31" y="62"/>
                    </a:cubicBezTo>
                    <a:cubicBezTo>
                      <a:pt x="31" y="39"/>
                      <a:pt x="48" y="11"/>
                      <a:pt x="105" y="11"/>
                    </a:cubicBezTo>
                    <a:cubicBezTo>
                      <a:pt x="178" y="11"/>
                      <a:pt x="181" y="71"/>
                      <a:pt x="183" y="92"/>
                    </a:cubicBezTo>
                    <a:cubicBezTo>
                      <a:pt x="183" y="97"/>
                      <a:pt x="189" y="97"/>
                      <a:pt x="191" y="97"/>
                    </a:cubicBezTo>
                    <a:cubicBezTo>
                      <a:pt x="198" y="97"/>
                      <a:pt x="198" y="93"/>
                      <a:pt x="198" y="82"/>
                    </a:cubicBezTo>
                    <a:cubicBezTo>
                      <a:pt x="198" y="60"/>
                      <a:pt x="198" y="37"/>
                      <a:pt x="198" y="15"/>
                    </a:cubicBezTo>
                    <a:cubicBezTo>
                      <a:pt x="198" y="3"/>
                      <a:pt x="198" y="0"/>
                      <a:pt x="191" y="0"/>
                    </a:cubicBezTo>
                    <a:cubicBezTo>
                      <a:pt x="189" y="0"/>
                      <a:pt x="187" y="0"/>
                      <a:pt x="178" y="7"/>
                    </a:cubicBezTo>
                    <a:cubicBezTo>
                      <a:pt x="176" y="9"/>
                      <a:pt x="170" y="15"/>
                      <a:pt x="166" y="18"/>
                    </a:cubicBezTo>
                    <a:cubicBezTo>
                      <a:pt x="142" y="0"/>
                      <a:pt x="116" y="0"/>
                      <a:pt x="105" y="0"/>
                    </a:cubicBezTo>
                    <a:cubicBezTo>
                      <a:pt x="26" y="0"/>
                      <a:pt x="0" y="43"/>
                      <a:pt x="0" y="80"/>
                    </a:cubicBezTo>
                    <a:cubicBezTo>
                      <a:pt x="0" y="103"/>
                      <a:pt x="11" y="121"/>
                      <a:pt x="28" y="136"/>
                    </a:cubicBezTo>
                    <a:cubicBezTo>
                      <a:pt x="50" y="153"/>
                      <a:pt x="67" y="157"/>
                      <a:pt x="116"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9013444F-C6F9-C558-1A14-0058926189D1}"/>
                  </a:ext>
                </a:extLst>
              </p:cNvPr>
              <p:cNvSpPr/>
              <p:nvPr/>
            </p:nvSpPr>
            <p:spPr>
              <a:xfrm>
                <a:off x="9217080" y="4457880"/>
                <a:ext cx="78480" cy="103680"/>
              </a:xfrm>
              <a:custGeom>
                <a:avLst/>
                <a:gdLst>
                  <a:gd name="textAreaLeft" fmla="*/ 0 w 78480"/>
                  <a:gd name="textAreaRight" fmla="*/ 79560 w 78480"/>
                  <a:gd name="textAreaTop" fmla="*/ 0 h 103680"/>
                  <a:gd name="textAreaBottom" fmla="*/ 104760 h 103680"/>
                </a:gdLst>
                <a:ahLst/>
                <a:cxnLst/>
                <a:rect l="textAreaLeft" t="textAreaTop" r="textAreaRight" b="textAreaBottom"/>
                <a:pathLst>
                  <a:path w="221" h="291">
                    <a:moveTo>
                      <a:pt x="92" y="72"/>
                    </a:moveTo>
                    <a:cubicBezTo>
                      <a:pt x="92" y="48"/>
                      <a:pt x="92" y="24"/>
                      <a:pt x="92" y="0"/>
                    </a:cubicBezTo>
                    <a:cubicBezTo>
                      <a:pt x="61" y="3"/>
                      <a:pt x="31" y="5"/>
                      <a:pt x="0" y="8"/>
                    </a:cubicBezTo>
                    <a:cubicBezTo>
                      <a:pt x="0" y="15"/>
                      <a:pt x="0" y="22"/>
                      <a:pt x="0" y="29"/>
                    </a:cubicBezTo>
                    <a:cubicBezTo>
                      <a:pt x="47" y="29"/>
                      <a:pt x="53" y="32"/>
                      <a:pt x="53" y="64"/>
                    </a:cubicBezTo>
                    <a:cubicBezTo>
                      <a:pt x="53" y="123"/>
                      <a:pt x="53" y="182"/>
                      <a:pt x="53" y="240"/>
                    </a:cubicBezTo>
                    <a:cubicBezTo>
                      <a:pt x="53" y="270"/>
                      <a:pt x="45" y="270"/>
                      <a:pt x="0" y="270"/>
                    </a:cubicBezTo>
                    <a:cubicBezTo>
                      <a:pt x="0" y="277"/>
                      <a:pt x="0" y="284"/>
                      <a:pt x="0" y="291"/>
                    </a:cubicBezTo>
                    <a:cubicBezTo>
                      <a:pt x="26" y="291"/>
                      <a:pt x="56" y="289"/>
                      <a:pt x="75" y="289"/>
                    </a:cubicBezTo>
                    <a:cubicBezTo>
                      <a:pt x="101" y="289"/>
                      <a:pt x="133" y="289"/>
                      <a:pt x="160" y="291"/>
                    </a:cubicBezTo>
                    <a:cubicBezTo>
                      <a:pt x="160" y="284"/>
                      <a:pt x="160" y="277"/>
                      <a:pt x="160" y="270"/>
                    </a:cubicBezTo>
                    <a:cubicBezTo>
                      <a:pt x="155" y="270"/>
                      <a:pt x="151" y="270"/>
                      <a:pt x="146" y="270"/>
                    </a:cubicBezTo>
                    <a:cubicBezTo>
                      <a:pt x="98" y="270"/>
                      <a:pt x="96" y="263"/>
                      <a:pt x="96" y="240"/>
                    </a:cubicBezTo>
                    <a:cubicBezTo>
                      <a:pt x="96" y="207"/>
                      <a:pt x="96" y="173"/>
                      <a:pt x="96" y="139"/>
                    </a:cubicBezTo>
                    <a:cubicBezTo>
                      <a:pt x="96" y="74"/>
                      <a:pt x="124" y="15"/>
                      <a:pt x="173" y="15"/>
                    </a:cubicBezTo>
                    <a:cubicBezTo>
                      <a:pt x="178" y="15"/>
                      <a:pt x="178" y="15"/>
                      <a:pt x="180" y="15"/>
                    </a:cubicBezTo>
                    <a:cubicBezTo>
                      <a:pt x="178" y="15"/>
                      <a:pt x="165" y="23"/>
                      <a:pt x="165" y="42"/>
                    </a:cubicBezTo>
                    <a:cubicBezTo>
                      <a:pt x="165" y="59"/>
                      <a:pt x="178" y="70"/>
                      <a:pt x="193" y="70"/>
                    </a:cubicBezTo>
                    <a:cubicBezTo>
                      <a:pt x="205" y="70"/>
                      <a:pt x="221" y="60"/>
                      <a:pt x="221" y="40"/>
                    </a:cubicBezTo>
                    <a:cubicBezTo>
                      <a:pt x="221" y="19"/>
                      <a:pt x="201" y="0"/>
                      <a:pt x="173" y="0"/>
                    </a:cubicBezTo>
                    <a:cubicBezTo>
                      <a:pt x="126" y="0"/>
                      <a:pt x="101" y="44"/>
                      <a:pt x="92" y="7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6" name="Freeform 515">
                <a:extLst>
                  <a:ext uri="{FF2B5EF4-FFF2-40B4-BE49-F238E27FC236}">
                    <a16:creationId xmlns:a16="http://schemas.microsoft.com/office/drawing/2014/main" id="{2C4F9859-4276-13DB-2BD3-7014259ABC83}"/>
                  </a:ext>
                </a:extLst>
              </p:cNvPr>
              <p:cNvSpPr/>
              <p:nvPr/>
            </p:nvSpPr>
            <p:spPr>
              <a:xfrm>
                <a:off x="9310320" y="445680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4" y="129"/>
                    </a:moveTo>
                    <a:cubicBezTo>
                      <a:pt x="58" y="30"/>
                      <a:pt x="114" y="13"/>
                      <a:pt x="137" y="13"/>
                    </a:cubicBezTo>
                    <a:cubicBezTo>
                      <a:pt x="204" y="13"/>
                      <a:pt x="212" y="103"/>
                      <a:pt x="212" y="129"/>
                    </a:cubicBezTo>
                    <a:cubicBezTo>
                      <a:pt x="159" y="129"/>
                      <a:pt x="107" y="129"/>
                      <a:pt x="54" y="129"/>
                    </a:cubicBezTo>
                    <a:moveTo>
                      <a:pt x="54" y="142"/>
                    </a:moveTo>
                    <a:cubicBezTo>
                      <a:pt x="116" y="142"/>
                      <a:pt x="177" y="142"/>
                      <a:pt x="238" y="142"/>
                    </a:cubicBezTo>
                    <a:cubicBezTo>
                      <a:pt x="253" y="142"/>
                      <a:pt x="255" y="142"/>
                      <a:pt x="255" y="129"/>
                    </a:cubicBezTo>
                    <a:cubicBezTo>
                      <a:pt x="255" y="63"/>
                      <a:pt x="219" y="0"/>
                      <a:pt x="137" y="0"/>
                    </a:cubicBezTo>
                    <a:cubicBezTo>
                      <a:pt x="60" y="0"/>
                      <a:pt x="0" y="67"/>
                      <a:pt x="0" y="150"/>
                    </a:cubicBezTo>
                    <a:cubicBezTo>
                      <a:pt x="0" y="238"/>
                      <a:pt x="69" y="301"/>
                      <a:pt x="144" y="301"/>
                    </a:cubicBezTo>
                    <a:cubicBezTo>
                      <a:pt x="225" y="301"/>
                      <a:pt x="255" y="228"/>
                      <a:pt x="255" y="215"/>
                    </a:cubicBezTo>
                    <a:cubicBezTo>
                      <a:pt x="255" y="210"/>
                      <a:pt x="249" y="208"/>
                      <a:pt x="246" y="208"/>
                    </a:cubicBezTo>
                    <a:cubicBezTo>
                      <a:pt x="240" y="208"/>
                      <a:pt x="238" y="211"/>
                      <a:pt x="238" y="217"/>
                    </a:cubicBezTo>
                    <a:cubicBezTo>
                      <a:pt x="214" y="285"/>
                      <a:pt x="156" y="285"/>
                      <a:pt x="148" y="285"/>
                    </a:cubicBezTo>
                    <a:cubicBezTo>
                      <a:pt x="116" y="285"/>
                      <a:pt x="90" y="266"/>
                      <a:pt x="75" y="241"/>
                    </a:cubicBezTo>
                    <a:cubicBezTo>
                      <a:pt x="54" y="210"/>
                      <a:pt x="54" y="166"/>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8" name="Freeform 517">
                <a:extLst>
                  <a:ext uri="{FF2B5EF4-FFF2-40B4-BE49-F238E27FC236}">
                    <a16:creationId xmlns:a16="http://schemas.microsoft.com/office/drawing/2014/main" id="{DD8F044E-09E1-41EE-9E36-D37B55C5C3A4}"/>
                  </a:ext>
                </a:extLst>
              </p:cNvPr>
              <p:cNvSpPr/>
              <p:nvPr/>
            </p:nvSpPr>
            <p:spPr>
              <a:xfrm>
                <a:off x="9416880" y="4398120"/>
                <a:ext cx="51840" cy="163440"/>
              </a:xfrm>
              <a:custGeom>
                <a:avLst/>
                <a:gdLst>
                  <a:gd name="textAreaLeft" fmla="*/ 0 w 51840"/>
                  <a:gd name="textAreaRight" fmla="*/ 52920 w 51840"/>
                  <a:gd name="textAreaTop" fmla="*/ 0 h 163440"/>
                  <a:gd name="textAreaBottom" fmla="*/ 164520 h 163440"/>
                </a:gdLst>
                <a:ahLst/>
                <a:cxnLst/>
                <a:rect l="textAreaLeft" t="textAreaTop" r="textAreaRight" b="textAreaBottom"/>
                <a:pathLst>
                  <a:path w="147" h="457">
                    <a:moveTo>
                      <a:pt x="94" y="0"/>
                    </a:moveTo>
                    <a:cubicBezTo>
                      <a:pt x="63" y="2"/>
                      <a:pt x="32" y="5"/>
                      <a:pt x="0" y="7"/>
                    </a:cubicBezTo>
                    <a:cubicBezTo>
                      <a:pt x="0" y="14"/>
                      <a:pt x="0" y="21"/>
                      <a:pt x="0" y="28"/>
                    </a:cubicBezTo>
                    <a:cubicBezTo>
                      <a:pt x="45" y="28"/>
                      <a:pt x="51" y="31"/>
                      <a:pt x="51" y="65"/>
                    </a:cubicBezTo>
                    <a:cubicBezTo>
                      <a:pt x="51" y="179"/>
                      <a:pt x="51" y="293"/>
                      <a:pt x="51" y="406"/>
                    </a:cubicBezTo>
                    <a:cubicBezTo>
                      <a:pt x="51" y="436"/>
                      <a:pt x="44" y="436"/>
                      <a:pt x="0" y="436"/>
                    </a:cubicBezTo>
                    <a:cubicBezTo>
                      <a:pt x="0" y="443"/>
                      <a:pt x="0" y="450"/>
                      <a:pt x="0" y="457"/>
                    </a:cubicBezTo>
                    <a:cubicBezTo>
                      <a:pt x="21" y="457"/>
                      <a:pt x="57" y="455"/>
                      <a:pt x="74" y="455"/>
                    </a:cubicBezTo>
                    <a:cubicBezTo>
                      <a:pt x="90" y="455"/>
                      <a:pt x="122" y="457"/>
                      <a:pt x="147" y="457"/>
                    </a:cubicBezTo>
                    <a:cubicBezTo>
                      <a:pt x="147" y="450"/>
                      <a:pt x="147" y="443"/>
                      <a:pt x="147" y="436"/>
                    </a:cubicBezTo>
                    <a:cubicBezTo>
                      <a:pt x="102" y="436"/>
                      <a:pt x="94" y="436"/>
                      <a:pt x="94" y="406"/>
                    </a:cubicBezTo>
                    <a:cubicBezTo>
                      <a:pt x="94" y="271"/>
                      <a:pt x="94" y="135"/>
                      <a:pt x="9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9" name="Freeform 518">
                <a:extLst>
                  <a:ext uri="{FF2B5EF4-FFF2-40B4-BE49-F238E27FC236}">
                    <a16:creationId xmlns:a16="http://schemas.microsoft.com/office/drawing/2014/main" id="{BA08A108-B1EB-8AC2-38F5-F040A2C31323}"/>
                  </a:ext>
                </a:extLst>
              </p:cNvPr>
              <p:cNvSpPr/>
              <p:nvPr/>
            </p:nvSpPr>
            <p:spPr>
              <a:xfrm>
                <a:off x="9485280" y="4456800"/>
                <a:ext cx="105480" cy="107280"/>
              </a:xfrm>
              <a:custGeom>
                <a:avLst/>
                <a:gdLst>
                  <a:gd name="textAreaLeft" fmla="*/ 0 w 105480"/>
                  <a:gd name="textAreaRight" fmla="*/ 106560 w 105480"/>
                  <a:gd name="textAreaTop" fmla="*/ 0 h 107280"/>
                  <a:gd name="textAreaBottom" fmla="*/ 108360 h 107280"/>
                </a:gdLst>
                <a:ahLst/>
                <a:cxnLst/>
                <a:rect l="textAreaLeft" t="textAreaTop" r="textAreaRight" b="textAreaBottom"/>
                <a:pathLst>
                  <a:path w="296" h="301">
                    <a:moveTo>
                      <a:pt x="191" y="243"/>
                    </a:moveTo>
                    <a:cubicBezTo>
                      <a:pt x="193" y="270"/>
                      <a:pt x="212" y="298"/>
                      <a:pt x="242" y="298"/>
                    </a:cubicBezTo>
                    <a:cubicBezTo>
                      <a:pt x="257" y="298"/>
                      <a:pt x="296" y="288"/>
                      <a:pt x="296" y="236"/>
                    </a:cubicBezTo>
                    <a:cubicBezTo>
                      <a:pt x="296" y="223"/>
                      <a:pt x="296" y="211"/>
                      <a:pt x="296" y="198"/>
                    </a:cubicBezTo>
                    <a:cubicBezTo>
                      <a:pt x="291" y="198"/>
                      <a:pt x="285" y="198"/>
                      <a:pt x="279" y="198"/>
                    </a:cubicBezTo>
                    <a:cubicBezTo>
                      <a:pt x="279" y="211"/>
                      <a:pt x="279" y="223"/>
                      <a:pt x="279" y="236"/>
                    </a:cubicBezTo>
                    <a:cubicBezTo>
                      <a:pt x="279" y="273"/>
                      <a:pt x="263" y="277"/>
                      <a:pt x="257" y="277"/>
                    </a:cubicBezTo>
                    <a:cubicBezTo>
                      <a:pt x="234" y="277"/>
                      <a:pt x="233" y="247"/>
                      <a:pt x="233" y="245"/>
                    </a:cubicBezTo>
                    <a:cubicBezTo>
                      <a:pt x="233" y="201"/>
                      <a:pt x="233" y="156"/>
                      <a:pt x="233" y="112"/>
                    </a:cubicBezTo>
                    <a:cubicBezTo>
                      <a:pt x="233" y="86"/>
                      <a:pt x="233" y="60"/>
                      <a:pt x="208" y="35"/>
                    </a:cubicBezTo>
                    <a:cubicBezTo>
                      <a:pt x="182" y="9"/>
                      <a:pt x="150" y="0"/>
                      <a:pt x="118" y="0"/>
                    </a:cubicBezTo>
                    <a:cubicBezTo>
                      <a:pt x="64" y="0"/>
                      <a:pt x="19" y="30"/>
                      <a:pt x="19" y="73"/>
                    </a:cubicBezTo>
                    <a:cubicBezTo>
                      <a:pt x="19" y="93"/>
                      <a:pt x="32" y="105"/>
                      <a:pt x="49" y="105"/>
                    </a:cubicBezTo>
                    <a:cubicBezTo>
                      <a:pt x="67" y="105"/>
                      <a:pt x="79" y="92"/>
                      <a:pt x="79" y="75"/>
                    </a:cubicBezTo>
                    <a:cubicBezTo>
                      <a:pt x="79" y="67"/>
                      <a:pt x="75" y="45"/>
                      <a:pt x="45" y="45"/>
                    </a:cubicBezTo>
                    <a:cubicBezTo>
                      <a:pt x="64" y="20"/>
                      <a:pt x="96" y="13"/>
                      <a:pt x="116" y="13"/>
                    </a:cubicBezTo>
                    <a:cubicBezTo>
                      <a:pt x="148" y="13"/>
                      <a:pt x="186" y="39"/>
                      <a:pt x="186" y="97"/>
                    </a:cubicBezTo>
                    <a:cubicBezTo>
                      <a:pt x="186" y="105"/>
                      <a:pt x="186" y="113"/>
                      <a:pt x="186" y="121"/>
                    </a:cubicBezTo>
                    <a:cubicBezTo>
                      <a:pt x="152" y="123"/>
                      <a:pt x="107" y="125"/>
                      <a:pt x="66" y="146"/>
                    </a:cubicBezTo>
                    <a:cubicBezTo>
                      <a:pt x="15" y="168"/>
                      <a:pt x="0" y="202"/>
                      <a:pt x="0" y="232"/>
                    </a:cubicBezTo>
                    <a:cubicBezTo>
                      <a:pt x="0" y="285"/>
                      <a:pt x="64" y="301"/>
                      <a:pt x="105" y="301"/>
                    </a:cubicBezTo>
                    <a:cubicBezTo>
                      <a:pt x="148" y="301"/>
                      <a:pt x="178" y="275"/>
                      <a:pt x="191" y="243"/>
                    </a:cubicBezTo>
                    <a:moveTo>
                      <a:pt x="186" y="136"/>
                    </a:moveTo>
                    <a:cubicBezTo>
                      <a:pt x="186" y="158"/>
                      <a:pt x="186" y="180"/>
                      <a:pt x="186" y="202"/>
                    </a:cubicBezTo>
                    <a:cubicBezTo>
                      <a:pt x="186" y="264"/>
                      <a:pt x="139" y="286"/>
                      <a:pt x="109" y="286"/>
                    </a:cubicBezTo>
                    <a:cubicBezTo>
                      <a:pt x="77" y="286"/>
                      <a:pt x="51" y="264"/>
                      <a:pt x="51" y="230"/>
                    </a:cubicBezTo>
                    <a:cubicBezTo>
                      <a:pt x="51" y="195"/>
                      <a:pt x="77" y="140"/>
                      <a:pt x="186"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0" name="Freeform 519">
                <a:extLst>
                  <a:ext uri="{FF2B5EF4-FFF2-40B4-BE49-F238E27FC236}">
                    <a16:creationId xmlns:a16="http://schemas.microsoft.com/office/drawing/2014/main" id="{CE5AA8B2-DF66-35F5-E4ED-F98D4D1B0EA1}"/>
                  </a:ext>
                </a:extLst>
              </p:cNvPr>
              <p:cNvSpPr/>
              <p:nvPr/>
            </p:nvSpPr>
            <p:spPr>
              <a:xfrm>
                <a:off x="9597960" y="4416840"/>
                <a:ext cx="73440" cy="147240"/>
              </a:xfrm>
              <a:custGeom>
                <a:avLst/>
                <a:gdLst>
                  <a:gd name="textAreaLeft" fmla="*/ 0 w 73440"/>
                  <a:gd name="textAreaRight" fmla="*/ 74520 w 73440"/>
                  <a:gd name="textAreaTop" fmla="*/ 0 h 147240"/>
                  <a:gd name="textAreaBottom" fmla="*/ 148320 h 147240"/>
                </a:gdLst>
                <a:ahLst/>
                <a:cxnLst/>
                <a:rect l="textAreaLeft" t="textAreaTop" r="textAreaRight" b="textAreaBottom"/>
                <a:pathLst>
                  <a:path w="207" h="412">
                    <a:moveTo>
                      <a:pt x="101" y="143"/>
                    </a:moveTo>
                    <a:cubicBezTo>
                      <a:pt x="133" y="143"/>
                      <a:pt x="164" y="143"/>
                      <a:pt x="195" y="143"/>
                    </a:cubicBezTo>
                    <a:cubicBezTo>
                      <a:pt x="195" y="136"/>
                      <a:pt x="195" y="129"/>
                      <a:pt x="195" y="122"/>
                    </a:cubicBezTo>
                    <a:cubicBezTo>
                      <a:pt x="164" y="122"/>
                      <a:pt x="133" y="122"/>
                      <a:pt x="101" y="122"/>
                    </a:cubicBezTo>
                    <a:cubicBezTo>
                      <a:pt x="101" y="81"/>
                      <a:pt x="101" y="41"/>
                      <a:pt x="101" y="0"/>
                    </a:cubicBezTo>
                    <a:cubicBezTo>
                      <a:pt x="96" y="0"/>
                      <a:pt x="90" y="0"/>
                      <a:pt x="85" y="0"/>
                    </a:cubicBezTo>
                    <a:cubicBezTo>
                      <a:pt x="85" y="54"/>
                      <a:pt x="66" y="124"/>
                      <a:pt x="0" y="128"/>
                    </a:cubicBezTo>
                    <a:cubicBezTo>
                      <a:pt x="0" y="133"/>
                      <a:pt x="0" y="138"/>
                      <a:pt x="0" y="143"/>
                    </a:cubicBezTo>
                    <a:cubicBezTo>
                      <a:pt x="19" y="143"/>
                      <a:pt x="38" y="143"/>
                      <a:pt x="56" y="143"/>
                    </a:cubicBezTo>
                    <a:cubicBezTo>
                      <a:pt x="56" y="203"/>
                      <a:pt x="56" y="264"/>
                      <a:pt x="56" y="324"/>
                    </a:cubicBezTo>
                    <a:cubicBezTo>
                      <a:pt x="56" y="405"/>
                      <a:pt x="118" y="412"/>
                      <a:pt x="141" y="412"/>
                    </a:cubicBezTo>
                    <a:cubicBezTo>
                      <a:pt x="188" y="412"/>
                      <a:pt x="207" y="366"/>
                      <a:pt x="207" y="324"/>
                    </a:cubicBezTo>
                    <a:cubicBezTo>
                      <a:pt x="207" y="311"/>
                      <a:pt x="207" y="298"/>
                      <a:pt x="207" y="285"/>
                    </a:cubicBezTo>
                    <a:cubicBezTo>
                      <a:pt x="201" y="285"/>
                      <a:pt x="195" y="285"/>
                      <a:pt x="190" y="285"/>
                    </a:cubicBezTo>
                    <a:cubicBezTo>
                      <a:pt x="190" y="297"/>
                      <a:pt x="190" y="310"/>
                      <a:pt x="190" y="322"/>
                    </a:cubicBezTo>
                    <a:cubicBezTo>
                      <a:pt x="190" y="371"/>
                      <a:pt x="171" y="396"/>
                      <a:pt x="147" y="396"/>
                    </a:cubicBezTo>
                    <a:cubicBezTo>
                      <a:pt x="101" y="396"/>
                      <a:pt x="101" y="336"/>
                      <a:pt x="101" y="324"/>
                    </a:cubicBezTo>
                    <a:cubicBezTo>
                      <a:pt x="101" y="264"/>
                      <a:pt x="101" y="203"/>
                      <a:pt x="101" y="14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1" name="Freeform 520">
                <a:extLst>
                  <a:ext uri="{FF2B5EF4-FFF2-40B4-BE49-F238E27FC236}">
                    <a16:creationId xmlns:a16="http://schemas.microsoft.com/office/drawing/2014/main" id="{B9E34E56-6B0F-8DF0-4BC0-ACAC253FBEBF}"/>
                  </a:ext>
                </a:extLst>
              </p:cNvPr>
              <p:cNvSpPr/>
              <p:nvPr/>
            </p:nvSpPr>
            <p:spPr>
              <a:xfrm>
                <a:off x="9694080" y="4403880"/>
                <a:ext cx="49320" cy="157680"/>
              </a:xfrm>
              <a:custGeom>
                <a:avLst/>
                <a:gdLst>
                  <a:gd name="textAreaLeft" fmla="*/ 0 w 49320"/>
                  <a:gd name="textAreaRight" fmla="*/ 50400 w 49320"/>
                  <a:gd name="textAreaTop" fmla="*/ 0 h 157680"/>
                  <a:gd name="textAreaBottom" fmla="*/ 158760 h 157680"/>
                </a:gdLst>
                <a:ahLst/>
                <a:cxnLst/>
                <a:rect l="textAreaLeft" t="textAreaTop" r="textAreaRight" b="textAreaBottom"/>
                <a:pathLst>
                  <a:path w="140" h="441">
                    <a:moveTo>
                      <a:pt x="93" y="150"/>
                    </a:moveTo>
                    <a:cubicBezTo>
                      <a:pt x="63" y="153"/>
                      <a:pt x="32" y="155"/>
                      <a:pt x="1" y="158"/>
                    </a:cubicBezTo>
                    <a:cubicBezTo>
                      <a:pt x="1" y="165"/>
                      <a:pt x="1" y="172"/>
                      <a:pt x="1" y="179"/>
                    </a:cubicBezTo>
                    <a:cubicBezTo>
                      <a:pt x="45" y="179"/>
                      <a:pt x="50" y="182"/>
                      <a:pt x="50" y="214"/>
                    </a:cubicBezTo>
                    <a:cubicBezTo>
                      <a:pt x="50" y="273"/>
                      <a:pt x="50" y="332"/>
                      <a:pt x="50" y="390"/>
                    </a:cubicBezTo>
                    <a:cubicBezTo>
                      <a:pt x="50" y="420"/>
                      <a:pt x="43" y="420"/>
                      <a:pt x="0" y="420"/>
                    </a:cubicBezTo>
                    <a:cubicBezTo>
                      <a:pt x="0" y="427"/>
                      <a:pt x="0" y="434"/>
                      <a:pt x="0" y="441"/>
                    </a:cubicBezTo>
                    <a:cubicBezTo>
                      <a:pt x="20" y="441"/>
                      <a:pt x="56" y="439"/>
                      <a:pt x="71" y="439"/>
                    </a:cubicBezTo>
                    <a:cubicBezTo>
                      <a:pt x="95" y="439"/>
                      <a:pt x="118" y="441"/>
                      <a:pt x="140" y="441"/>
                    </a:cubicBezTo>
                    <a:cubicBezTo>
                      <a:pt x="140" y="434"/>
                      <a:pt x="140" y="427"/>
                      <a:pt x="140" y="420"/>
                    </a:cubicBezTo>
                    <a:cubicBezTo>
                      <a:pt x="97" y="420"/>
                      <a:pt x="93" y="417"/>
                      <a:pt x="93" y="392"/>
                    </a:cubicBezTo>
                    <a:cubicBezTo>
                      <a:pt x="93" y="312"/>
                      <a:pt x="93" y="231"/>
                      <a:pt x="93" y="150"/>
                    </a:cubicBezTo>
                    <a:moveTo>
                      <a:pt x="97" y="36"/>
                    </a:moveTo>
                    <a:cubicBezTo>
                      <a:pt x="97" y="14"/>
                      <a:pt x="80" y="0"/>
                      <a:pt x="62" y="0"/>
                    </a:cubicBezTo>
                    <a:cubicBezTo>
                      <a:pt x="41" y="0"/>
                      <a:pt x="26" y="19"/>
                      <a:pt x="26" y="36"/>
                    </a:cubicBezTo>
                    <a:cubicBezTo>
                      <a:pt x="26" y="53"/>
                      <a:pt x="41" y="70"/>
                      <a:pt x="62" y="70"/>
                    </a:cubicBezTo>
                    <a:cubicBezTo>
                      <a:pt x="80" y="70"/>
                      <a:pt x="97" y="57"/>
                      <a:pt x="97"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2" name="Freeform 521">
                <a:extLst>
                  <a:ext uri="{FF2B5EF4-FFF2-40B4-BE49-F238E27FC236}">
                    <a16:creationId xmlns:a16="http://schemas.microsoft.com/office/drawing/2014/main" id="{F6B6F0F1-A73B-B8ED-A64C-7129AD4D42F7}"/>
                  </a:ext>
                </a:extLst>
              </p:cNvPr>
              <p:cNvSpPr/>
              <p:nvPr/>
            </p:nvSpPr>
            <p:spPr>
              <a:xfrm>
                <a:off x="9756000" y="4460760"/>
                <a:ext cx="115200" cy="103320"/>
              </a:xfrm>
              <a:custGeom>
                <a:avLst/>
                <a:gdLst>
                  <a:gd name="textAreaLeft" fmla="*/ 0 w 115200"/>
                  <a:gd name="textAreaRight" fmla="*/ 116280 w 115200"/>
                  <a:gd name="textAreaTop" fmla="*/ 0 h 103320"/>
                  <a:gd name="textAreaBottom" fmla="*/ 104400 h 103320"/>
                </a:gdLst>
                <a:ahLst/>
                <a:cxnLst/>
                <a:rect l="textAreaLeft" t="textAreaTop" r="textAreaRight" b="textAreaBottom"/>
                <a:pathLst>
                  <a:path w="323" h="290">
                    <a:moveTo>
                      <a:pt x="263" y="64"/>
                    </a:moveTo>
                    <a:cubicBezTo>
                      <a:pt x="268" y="49"/>
                      <a:pt x="280" y="21"/>
                      <a:pt x="323" y="21"/>
                    </a:cubicBezTo>
                    <a:cubicBezTo>
                      <a:pt x="323" y="14"/>
                      <a:pt x="323" y="7"/>
                      <a:pt x="323" y="0"/>
                    </a:cubicBezTo>
                    <a:cubicBezTo>
                      <a:pt x="308" y="0"/>
                      <a:pt x="289" y="2"/>
                      <a:pt x="274" y="2"/>
                    </a:cubicBezTo>
                    <a:cubicBezTo>
                      <a:pt x="257" y="2"/>
                      <a:pt x="227" y="0"/>
                      <a:pt x="216" y="0"/>
                    </a:cubicBezTo>
                    <a:cubicBezTo>
                      <a:pt x="216" y="7"/>
                      <a:pt x="216" y="14"/>
                      <a:pt x="216" y="21"/>
                    </a:cubicBezTo>
                    <a:cubicBezTo>
                      <a:pt x="240" y="21"/>
                      <a:pt x="248" y="36"/>
                      <a:pt x="248" y="49"/>
                    </a:cubicBezTo>
                    <a:cubicBezTo>
                      <a:pt x="248" y="54"/>
                      <a:pt x="246" y="56"/>
                      <a:pt x="244" y="64"/>
                    </a:cubicBezTo>
                    <a:cubicBezTo>
                      <a:pt x="222" y="120"/>
                      <a:pt x="199" y="176"/>
                      <a:pt x="177" y="232"/>
                    </a:cubicBezTo>
                    <a:cubicBezTo>
                      <a:pt x="152" y="171"/>
                      <a:pt x="128" y="110"/>
                      <a:pt x="103" y="49"/>
                    </a:cubicBezTo>
                    <a:cubicBezTo>
                      <a:pt x="100" y="39"/>
                      <a:pt x="101" y="41"/>
                      <a:pt x="100" y="37"/>
                    </a:cubicBezTo>
                    <a:cubicBezTo>
                      <a:pt x="100" y="21"/>
                      <a:pt x="124" y="21"/>
                      <a:pt x="137" y="21"/>
                    </a:cubicBezTo>
                    <a:cubicBezTo>
                      <a:pt x="137" y="14"/>
                      <a:pt x="137" y="7"/>
                      <a:pt x="137" y="0"/>
                    </a:cubicBezTo>
                    <a:cubicBezTo>
                      <a:pt x="117" y="0"/>
                      <a:pt x="81" y="2"/>
                      <a:pt x="64" y="2"/>
                    </a:cubicBezTo>
                    <a:cubicBezTo>
                      <a:pt x="47" y="2"/>
                      <a:pt x="21" y="0"/>
                      <a:pt x="0" y="0"/>
                    </a:cubicBezTo>
                    <a:cubicBezTo>
                      <a:pt x="0" y="7"/>
                      <a:pt x="0" y="14"/>
                      <a:pt x="0" y="21"/>
                    </a:cubicBezTo>
                    <a:cubicBezTo>
                      <a:pt x="43" y="21"/>
                      <a:pt x="45" y="24"/>
                      <a:pt x="53" y="45"/>
                    </a:cubicBezTo>
                    <a:cubicBezTo>
                      <a:pt x="85" y="122"/>
                      <a:pt x="117" y="200"/>
                      <a:pt x="148" y="277"/>
                    </a:cubicBezTo>
                    <a:cubicBezTo>
                      <a:pt x="152" y="287"/>
                      <a:pt x="153" y="290"/>
                      <a:pt x="162" y="290"/>
                    </a:cubicBezTo>
                    <a:cubicBezTo>
                      <a:pt x="170" y="290"/>
                      <a:pt x="173" y="285"/>
                      <a:pt x="177" y="277"/>
                    </a:cubicBezTo>
                    <a:cubicBezTo>
                      <a:pt x="205" y="206"/>
                      <a:pt x="234" y="135"/>
                      <a:pt x="263" y="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3" name="Freeform 522">
                <a:extLst>
                  <a:ext uri="{FF2B5EF4-FFF2-40B4-BE49-F238E27FC236}">
                    <a16:creationId xmlns:a16="http://schemas.microsoft.com/office/drawing/2014/main" id="{E371F6A9-7CB1-D9D1-A68A-4507CEFA4EF0}"/>
                  </a:ext>
                </a:extLst>
              </p:cNvPr>
              <p:cNvSpPr/>
              <p:nvPr/>
            </p:nvSpPr>
            <p:spPr>
              <a:xfrm>
                <a:off x="9876960" y="445680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6" y="129"/>
                    </a:moveTo>
                    <a:cubicBezTo>
                      <a:pt x="60" y="30"/>
                      <a:pt x="114" y="13"/>
                      <a:pt x="137" y="13"/>
                    </a:cubicBezTo>
                    <a:cubicBezTo>
                      <a:pt x="206" y="13"/>
                      <a:pt x="212" y="103"/>
                      <a:pt x="212" y="129"/>
                    </a:cubicBezTo>
                    <a:cubicBezTo>
                      <a:pt x="160" y="129"/>
                      <a:pt x="108" y="129"/>
                      <a:pt x="56" y="129"/>
                    </a:cubicBezTo>
                    <a:moveTo>
                      <a:pt x="54" y="142"/>
                    </a:moveTo>
                    <a:cubicBezTo>
                      <a:pt x="116" y="142"/>
                      <a:pt x="177" y="142"/>
                      <a:pt x="238" y="142"/>
                    </a:cubicBezTo>
                    <a:cubicBezTo>
                      <a:pt x="253" y="142"/>
                      <a:pt x="255" y="142"/>
                      <a:pt x="255" y="129"/>
                    </a:cubicBezTo>
                    <a:cubicBezTo>
                      <a:pt x="255" y="63"/>
                      <a:pt x="220" y="0"/>
                      <a:pt x="137" y="0"/>
                    </a:cubicBezTo>
                    <a:cubicBezTo>
                      <a:pt x="62" y="0"/>
                      <a:pt x="0" y="67"/>
                      <a:pt x="0" y="150"/>
                    </a:cubicBezTo>
                    <a:cubicBezTo>
                      <a:pt x="0" y="238"/>
                      <a:pt x="69" y="301"/>
                      <a:pt x="146" y="301"/>
                    </a:cubicBezTo>
                    <a:cubicBezTo>
                      <a:pt x="225" y="301"/>
                      <a:pt x="255" y="228"/>
                      <a:pt x="255" y="215"/>
                    </a:cubicBezTo>
                    <a:cubicBezTo>
                      <a:pt x="255" y="210"/>
                      <a:pt x="250" y="208"/>
                      <a:pt x="248" y="208"/>
                    </a:cubicBezTo>
                    <a:cubicBezTo>
                      <a:pt x="240" y="208"/>
                      <a:pt x="240" y="211"/>
                      <a:pt x="238" y="217"/>
                    </a:cubicBezTo>
                    <a:cubicBezTo>
                      <a:pt x="216" y="285"/>
                      <a:pt x="156" y="285"/>
                      <a:pt x="150" y="285"/>
                    </a:cubicBezTo>
                    <a:cubicBezTo>
                      <a:pt x="116" y="285"/>
                      <a:pt x="90" y="266"/>
                      <a:pt x="75" y="241"/>
                    </a:cubicBezTo>
                    <a:cubicBezTo>
                      <a:pt x="54" y="210"/>
                      <a:pt x="54" y="166"/>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4" name="Freeform 523">
                <a:extLst>
                  <a:ext uri="{FF2B5EF4-FFF2-40B4-BE49-F238E27FC236}">
                    <a16:creationId xmlns:a16="http://schemas.microsoft.com/office/drawing/2014/main" id="{76F58ECB-5326-AC71-5A83-48859D72E5E5}"/>
                  </a:ext>
                </a:extLst>
              </p:cNvPr>
              <p:cNvSpPr/>
              <p:nvPr/>
            </p:nvSpPr>
            <p:spPr>
              <a:xfrm>
                <a:off x="10062720" y="4456800"/>
                <a:ext cx="76680" cy="107280"/>
              </a:xfrm>
              <a:custGeom>
                <a:avLst/>
                <a:gdLst>
                  <a:gd name="textAreaLeft" fmla="*/ 0 w 76680"/>
                  <a:gd name="textAreaRight" fmla="*/ 77760 w 76680"/>
                  <a:gd name="textAreaTop" fmla="*/ 0 h 107280"/>
                  <a:gd name="textAreaBottom" fmla="*/ 108360 h 107280"/>
                </a:gdLst>
                <a:ahLst/>
                <a:cxnLst/>
                <a:rect l="textAreaLeft" t="textAreaTop" r="textAreaRight" b="textAreaBottom"/>
                <a:pathLst>
                  <a:path w="216" h="301">
                    <a:moveTo>
                      <a:pt x="116" y="166"/>
                    </a:moveTo>
                    <a:cubicBezTo>
                      <a:pt x="131" y="168"/>
                      <a:pt x="184" y="180"/>
                      <a:pt x="184" y="226"/>
                    </a:cubicBezTo>
                    <a:cubicBezTo>
                      <a:pt x="184" y="260"/>
                      <a:pt x="161" y="286"/>
                      <a:pt x="111" y="286"/>
                    </a:cubicBezTo>
                    <a:cubicBezTo>
                      <a:pt x="54" y="286"/>
                      <a:pt x="30" y="249"/>
                      <a:pt x="19" y="193"/>
                    </a:cubicBezTo>
                    <a:cubicBezTo>
                      <a:pt x="17" y="185"/>
                      <a:pt x="15" y="181"/>
                      <a:pt x="9" y="181"/>
                    </a:cubicBezTo>
                    <a:cubicBezTo>
                      <a:pt x="0" y="181"/>
                      <a:pt x="0" y="187"/>
                      <a:pt x="0" y="198"/>
                    </a:cubicBezTo>
                    <a:cubicBezTo>
                      <a:pt x="0" y="228"/>
                      <a:pt x="0" y="257"/>
                      <a:pt x="0" y="286"/>
                    </a:cubicBezTo>
                    <a:cubicBezTo>
                      <a:pt x="0" y="296"/>
                      <a:pt x="0" y="301"/>
                      <a:pt x="7" y="301"/>
                    </a:cubicBezTo>
                    <a:cubicBezTo>
                      <a:pt x="11" y="301"/>
                      <a:pt x="11" y="301"/>
                      <a:pt x="24" y="288"/>
                    </a:cubicBezTo>
                    <a:cubicBezTo>
                      <a:pt x="26" y="286"/>
                      <a:pt x="26" y="286"/>
                      <a:pt x="37" y="273"/>
                    </a:cubicBezTo>
                    <a:cubicBezTo>
                      <a:pt x="66" y="301"/>
                      <a:pt x="96" y="301"/>
                      <a:pt x="111" y="301"/>
                    </a:cubicBezTo>
                    <a:cubicBezTo>
                      <a:pt x="186" y="301"/>
                      <a:pt x="216" y="256"/>
                      <a:pt x="216" y="210"/>
                    </a:cubicBezTo>
                    <a:cubicBezTo>
                      <a:pt x="216" y="174"/>
                      <a:pt x="197" y="155"/>
                      <a:pt x="188" y="148"/>
                    </a:cubicBezTo>
                    <a:cubicBezTo>
                      <a:pt x="167" y="125"/>
                      <a:pt x="141" y="121"/>
                      <a:pt x="113" y="116"/>
                    </a:cubicBezTo>
                    <a:cubicBezTo>
                      <a:pt x="77" y="108"/>
                      <a:pt x="32" y="99"/>
                      <a:pt x="32" y="62"/>
                    </a:cubicBezTo>
                    <a:cubicBezTo>
                      <a:pt x="32" y="39"/>
                      <a:pt x="49" y="11"/>
                      <a:pt x="107" y="11"/>
                    </a:cubicBezTo>
                    <a:cubicBezTo>
                      <a:pt x="178" y="11"/>
                      <a:pt x="182" y="71"/>
                      <a:pt x="184" y="92"/>
                    </a:cubicBezTo>
                    <a:cubicBezTo>
                      <a:pt x="184" y="97"/>
                      <a:pt x="189" y="97"/>
                      <a:pt x="191" y="97"/>
                    </a:cubicBezTo>
                    <a:cubicBezTo>
                      <a:pt x="199" y="97"/>
                      <a:pt x="199" y="93"/>
                      <a:pt x="199" y="82"/>
                    </a:cubicBezTo>
                    <a:cubicBezTo>
                      <a:pt x="199" y="60"/>
                      <a:pt x="199" y="37"/>
                      <a:pt x="199" y="15"/>
                    </a:cubicBezTo>
                    <a:cubicBezTo>
                      <a:pt x="199" y="3"/>
                      <a:pt x="199" y="0"/>
                      <a:pt x="193" y="0"/>
                    </a:cubicBezTo>
                    <a:cubicBezTo>
                      <a:pt x="189" y="0"/>
                      <a:pt x="188" y="0"/>
                      <a:pt x="180" y="7"/>
                    </a:cubicBezTo>
                    <a:cubicBezTo>
                      <a:pt x="176" y="9"/>
                      <a:pt x="171" y="15"/>
                      <a:pt x="169" y="18"/>
                    </a:cubicBezTo>
                    <a:cubicBezTo>
                      <a:pt x="143" y="0"/>
                      <a:pt x="116" y="0"/>
                      <a:pt x="107" y="0"/>
                    </a:cubicBezTo>
                    <a:cubicBezTo>
                      <a:pt x="26" y="0"/>
                      <a:pt x="0" y="43"/>
                      <a:pt x="0" y="80"/>
                    </a:cubicBezTo>
                    <a:cubicBezTo>
                      <a:pt x="0" y="103"/>
                      <a:pt x="11" y="121"/>
                      <a:pt x="28" y="136"/>
                    </a:cubicBezTo>
                    <a:cubicBezTo>
                      <a:pt x="51" y="153"/>
                      <a:pt x="67" y="157"/>
                      <a:pt x="116"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5" name="Freeform 524">
                <a:extLst>
                  <a:ext uri="{FF2B5EF4-FFF2-40B4-BE49-F238E27FC236}">
                    <a16:creationId xmlns:a16="http://schemas.microsoft.com/office/drawing/2014/main" id="{65CFF97E-4408-4A0F-5CFD-6001B6E51E03}"/>
                  </a:ext>
                </a:extLst>
              </p:cNvPr>
              <p:cNvSpPr/>
              <p:nvPr/>
            </p:nvSpPr>
            <p:spPr>
              <a:xfrm>
                <a:off x="10155240" y="4457880"/>
                <a:ext cx="115920" cy="149400"/>
              </a:xfrm>
              <a:custGeom>
                <a:avLst/>
                <a:gdLst>
                  <a:gd name="textAreaLeft" fmla="*/ 0 w 115920"/>
                  <a:gd name="textAreaRight" fmla="*/ 117000 w 115920"/>
                  <a:gd name="textAreaTop" fmla="*/ 0 h 149400"/>
                  <a:gd name="textAreaBottom" fmla="*/ 150480 h 149400"/>
                </a:gdLst>
                <a:ahLst/>
                <a:cxnLst/>
                <a:rect l="textAreaLeft" t="textAreaTop" r="textAreaRight" b="textAreaBottom"/>
                <a:pathLst>
                  <a:path w="325" h="418">
                    <a:moveTo>
                      <a:pt x="96" y="44"/>
                    </a:moveTo>
                    <a:cubicBezTo>
                      <a:pt x="96" y="29"/>
                      <a:pt x="96" y="15"/>
                      <a:pt x="96" y="0"/>
                    </a:cubicBezTo>
                    <a:cubicBezTo>
                      <a:pt x="64" y="3"/>
                      <a:pt x="32" y="5"/>
                      <a:pt x="0" y="8"/>
                    </a:cubicBezTo>
                    <a:cubicBezTo>
                      <a:pt x="0" y="15"/>
                      <a:pt x="0" y="22"/>
                      <a:pt x="0" y="29"/>
                    </a:cubicBezTo>
                    <a:cubicBezTo>
                      <a:pt x="47" y="29"/>
                      <a:pt x="53" y="32"/>
                      <a:pt x="53" y="60"/>
                    </a:cubicBezTo>
                    <a:cubicBezTo>
                      <a:pt x="53" y="163"/>
                      <a:pt x="53" y="267"/>
                      <a:pt x="53" y="370"/>
                    </a:cubicBezTo>
                    <a:cubicBezTo>
                      <a:pt x="53" y="398"/>
                      <a:pt x="45" y="398"/>
                      <a:pt x="0" y="398"/>
                    </a:cubicBezTo>
                    <a:cubicBezTo>
                      <a:pt x="0" y="405"/>
                      <a:pt x="0" y="412"/>
                      <a:pt x="0" y="418"/>
                    </a:cubicBezTo>
                    <a:cubicBezTo>
                      <a:pt x="22" y="418"/>
                      <a:pt x="56" y="417"/>
                      <a:pt x="73" y="417"/>
                    </a:cubicBezTo>
                    <a:cubicBezTo>
                      <a:pt x="92" y="417"/>
                      <a:pt x="126" y="418"/>
                      <a:pt x="148" y="418"/>
                    </a:cubicBezTo>
                    <a:cubicBezTo>
                      <a:pt x="148" y="412"/>
                      <a:pt x="148" y="405"/>
                      <a:pt x="148" y="398"/>
                    </a:cubicBezTo>
                    <a:cubicBezTo>
                      <a:pt x="105" y="398"/>
                      <a:pt x="98" y="398"/>
                      <a:pt x="98" y="370"/>
                    </a:cubicBezTo>
                    <a:cubicBezTo>
                      <a:pt x="98" y="333"/>
                      <a:pt x="98" y="296"/>
                      <a:pt x="98" y="259"/>
                    </a:cubicBezTo>
                    <a:cubicBezTo>
                      <a:pt x="98" y="257"/>
                      <a:pt x="98" y="254"/>
                      <a:pt x="98" y="252"/>
                    </a:cubicBezTo>
                    <a:cubicBezTo>
                      <a:pt x="101" y="263"/>
                      <a:pt x="128" y="298"/>
                      <a:pt x="178" y="298"/>
                    </a:cubicBezTo>
                    <a:cubicBezTo>
                      <a:pt x="257" y="298"/>
                      <a:pt x="325" y="235"/>
                      <a:pt x="325" y="148"/>
                    </a:cubicBezTo>
                    <a:cubicBezTo>
                      <a:pt x="325" y="66"/>
                      <a:pt x="261" y="0"/>
                      <a:pt x="188" y="0"/>
                    </a:cubicBezTo>
                    <a:cubicBezTo>
                      <a:pt x="137" y="0"/>
                      <a:pt x="109" y="29"/>
                      <a:pt x="96" y="44"/>
                    </a:cubicBezTo>
                    <a:moveTo>
                      <a:pt x="98" y="216"/>
                    </a:moveTo>
                    <a:cubicBezTo>
                      <a:pt x="98" y="167"/>
                      <a:pt x="98" y="118"/>
                      <a:pt x="98" y="70"/>
                    </a:cubicBezTo>
                    <a:cubicBezTo>
                      <a:pt x="116" y="36"/>
                      <a:pt x="148" y="17"/>
                      <a:pt x="182" y="17"/>
                    </a:cubicBezTo>
                    <a:cubicBezTo>
                      <a:pt x="231" y="17"/>
                      <a:pt x="270" y="74"/>
                      <a:pt x="270" y="148"/>
                    </a:cubicBezTo>
                    <a:cubicBezTo>
                      <a:pt x="270" y="229"/>
                      <a:pt x="225" y="283"/>
                      <a:pt x="176" y="283"/>
                    </a:cubicBezTo>
                    <a:cubicBezTo>
                      <a:pt x="150" y="283"/>
                      <a:pt x="124" y="270"/>
                      <a:pt x="107" y="244"/>
                    </a:cubicBezTo>
                    <a:cubicBezTo>
                      <a:pt x="98" y="229"/>
                      <a:pt x="98" y="229"/>
                      <a:pt x="98" y="21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6" name="Freeform 525">
                <a:extLst>
                  <a:ext uri="{FF2B5EF4-FFF2-40B4-BE49-F238E27FC236}">
                    <a16:creationId xmlns:a16="http://schemas.microsoft.com/office/drawing/2014/main" id="{EC8A43AB-C02B-DAF5-9783-EFE18FE32DB0}"/>
                  </a:ext>
                </a:extLst>
              </p:cNvPr>
              <p:cNvSpPr/>
              <p:nvPr/>
            </p:nvSpPr>
            <p:spPr>
              <a:xfrm>
                <a:off x="10293840" y="445680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6" y="129"/>
                    </a:moveTo>
                    <a:cubicBezTo>
                      <a:pt x="60" y="30"/>
                      <a:pt x="114" y="13"/>
                      <a:pt x="137" y="13"/>
                    </a:cubicBezTo>
                    <a:cubicBezTo>
                      <a:pt x="204" y="13"/>
                      <a:pt x="212" y="103"/>
                      <a:pt x="212" y="129"/>
                    </a:cubicBezTo>
                    <a:cubicBezTo>
                      <a:pt x="160" y="129"/>
                      <a:pt x="108" y="129"/>
                      <a:pt x="56" y="129"/>
                    </a:cubicBezTo>
                    <a:moveTo>
                      <a:pt x="54" y="142"/>
                    </a:moveTo>
                    <a:cubicBezTo>
                      <a:pt x="115" y="142"/>
                      <a:pt x="177" y="142"/>
                      <a:pt x="238" y="142"/>
                    </a:cubicBezTo>
                    <a:cubicBezTo>
                      <a:pt x="253" y="142"/>
                      <a:pt x="255" y="142"/>
                      <a:pt x="255" y="129"/>
                    </a:cubicBezTo>
                    <a:cubicBezTo>
                      <a:pt x="255" y="63"/>
                      <a:pt x="219" y="0"/>
                      <a:pt x="137" y="0"/>
                    </a:cubicBezTo>
                    <a:cubicBezTo>
                      <a:pt x="60" y="0"/>
                      <a:pt x="0" y="67"/>
                      <a:pt x="0" y="150"/>
                    </a:cubicBezTo>
                    <a:cubicBezTo>
                      <a:pt x="0" y="238"/>
                      <a:pt x="69" y="301"/>
                      <a:pt x="144" y="301"/>
                    </a:cubicBezTo>
                    <a:cubicBezTo>
                      <a:pt x="225" y="301"/>
                      <a:pt x="255" y="228"/>
                      <a:pt x="255" y="215"/>
                    </a:cubicBezTo>
                    <a:cubicBezTo>
                      <a:pt x="255" y="210"/>
                      <a:pt x="249" y="208"/>
                      <a:pt x="247" y="208"/>
                    </a:cubicBezTo>
                    <a:cubicBezTo>
                      <a:pt x="240" y="208"/>
                      <a:pt x="240" y="211"/>
                      <a:pt x="238" y="217"/>
                    </a:cubicBezTo>
                    <a:cubicBezTo>
                      <a:pt x="215" y="285"/>
                      <a:pt x="155" y="285"/>
                      <a:pt x="150" y="285"/>
                    </a:cubicBezTo>
                    <a:cubicBezTo>
                      <a:pt x="116" y="285"/>
                      <a:pt x="90" y="266"/>
                      <a:pt x="75" y="241"/>
                    </a:cubicBezTo>
                    <a:cubicBezTo>
                      <a:pt x="54" y="210"/>
                      <a:pt x="54" y="166"/>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7" name="Freeform 526">
                <a:extLst>
                  <a:ext uri="{FF2B5EF4-FFF2-40B4-BE49-F238E27FC236}">
                    <a16:creationId xmlns:a16="http://schemas.microsoft.com/office/drawing/2014/main" id="{23BEB2EC-C610-53CC-B8BB-438A92BEAFB6}"/>
                  </a:ext>
                </a:extLst>
              </p:cNvPr>
              <p:cNvSpPr/>
              <p:nvPr/>
            </p:nvSpPr>
            <p:spPr>
              <a:xfrm>
                <a:off x="10398960" y="445680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7" y="129"/>
                    </a:moveTo>
                    <a:cubicBezTo>
                      <a:pt x="60" y="30"/>
                      <a:pt x="115" y="13"/>
                      <a:pt x="137" y="13"/>
                    </a:cubicBezTo>
                    <a:cubicBezTo>
                      <a:pt x="207" y="13"/>
                      <a:pt x="212" y="103"/>
                      <a:pt x="212" y="129"/>
                    </a:cubicBezTo>
                    <a:cubicBezTo>
                      <a:pt x="160" y="129"/>
                      <a:pt x="108" y="129"/>
                      <a:pt x="57" y="129"/>
                    </a:cubicBezTo>
                    <a:moveTo>
                      <a:pt x="55" y="142"/>
                    </a:moveTo>
                    <a:cubicBezTo>
                      <a:pt x="116" y="142"/>
                      <a:pt x="177" y="142"/>
                      <a:pt x="239" y="142"/>
                    </a:cubicBezTo>
                    <a:cubicBezTo>
                      <a:pt x="254" y="142"/>
                      <a:pt x="255" y="142"/>
                      <a:pt x="255" y="129"/>
                    </a:cubicBezTo>
                    <a:cubicBezTo>
                      <a:pt x="255" y="63"/>
                      <a:pt x="220" y="0"/>
                      <a:pt x="137" y="0"/>
                    </a:cubicBezTo>
                    <a:cubicBezTo>
                      <a:pt x="62" y="0"/>
                      <a:pt x="0" y="67"/>
                      <a:pt x="0" y="150"/>
                    </a:cubicBezTo>
                    <a:cubicBezTo>
                      <a:pt x="0" y="238"/>
                      <a:pt x="70" y="301"/>
                      <a:pt x="147" y="301"/>
                    </a:cubicBezTo>
                    <a:cubicBezTo>
                      <a:pt x="225" y="301"/>
                      <a:pt x="255" y="228"/>
                      <a:pt x="255" y="215"/>
                    </a:cubicBezTo>
                    <a:cubicBezTo>
                      <a:pt x="255" y="210"/>
                      <a:pt x="250" y="208"/>
                      <a:pt x="248" y="208"/>
                    </a:cubicBezTo>
                    <a:cubicBezTo>
                      <a:pt x="242" y="208"/>
                      <a:pt x="240" y="211"/>
                      <a:pt x="239" y="217"/>
                    </a:cubicBezTo>
                    <a:cubicBezTo>
                      <a:pt x="216" y="285"/>
                      <a:pt x="156" y="285"/>
                      <a:pt x="150" y="285"/>
                    </a:cubicBezTo>
                    <a:cubicBezTo>
                      <a:pt x="117" y="285"/>
                      <a:pt x="90" y="266"/>
                      <a:pt x="75" y="241"/>
                    </a:cubicBezTo>
                    <a:cubicBezTo>
                      <a:pt x="55" y="210"/>
                      <a:pt x="55" y="166"/>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9" name="Freeform 528">
                <a:extLst>
                  <a:ext uri="{FF2B5EF4-FFF2-40B4-BE49-F238E27FC236}">
                    <a16:creationId xmlns:a16="http://schemas.microsoft.com/office/drawing/2014/main" id="{DF299A55-BE5C-D420-D007-BA15CF91C949}"/>
                  </a:ext>
                </a:extLst>
              </p:cNvPr>
              <p:cNvSpPr/>
              <p:nvPr/>
            </p:nvSpPr>
            <p:spPr>
              <a:xfrm>
                <a:off x="10506600" y="4398120"/>
                <a:ext cx="115560" cy="165960"/>
              </a:xfrm>
              <a:custGeom>
                <a:avLst/>
                <a:gdLst>
                  <a:gd name="textAreaLeft" fmla="*/ 0 w 115560"/>
                  <a:gd name="textAreaRight" fmla="*/ 116640 w 115560"/>
                  <a:gd name="textAreaTop" fmla="*/ 0 h 165960"/>
                  <a:gd name="textAreaBottom" fmla="*/ 167040 h 165960"/>
                </a:gdLst>
                <a:ahLst/>
                <a:cxnLst/>
                <a:rect l="textAreaLeft" t="textAreaTop" r="textAreaRight" b="textAreaBottom"/>
                <a:pathLst>
                  <a:path w="324" h="464">
                    <a:moveTo>
                      <a:pt x="227" y="421"/>
                    </a:moveTo>
                    <a:cubicBezTo>
                      <a:pt x="227" y="436"/>
                      <a:pt x="227" y="450"/>
                      <a:pt x="227" y="464"/>
                    </a:cubicBezTo>
                    <a:cubicBezTo>
                      <a:pt x="259" y="462"/>
                      <a:pt x="292" y="459"/>
                      <a:pt x="324" y="457"/>
                    </a:cubicBezTo>
                    <a:cubicBezTo>
                      <a:pt x="324" y="450"/>
                      <a:pt x="324" y="443"/>
                      <a:pt x="324" y="436"/>
                    </a:cubicBezTo>
                    <a:cubicBezTo>
                      <a:pt x="277" y="436"/>
                      <a:pt x="272" y="433"/>
                      <a:pt x="272" y="401"/>
                    </a:cubicBezTo>
                    <a:cubicBezTo>
                      <a:pt x="272" y="267"/>
                      <a:pt x="272" y="133"/>
                      <a:pt x="272" y="0"/>
                    </a:cubicBezTo>
                    <a:cubicBezTo>
                      <a:pt x="240" y="2"/>
                      <a:pt x="209" y="5"/>
                      <a:pt x="178" y="7"/>
                    </a:cubicBezTo>
                    <a:cubicBezTo>
                      <a:pt x="178" y="14"/>
                      <a:pt x="178" y="21"/>
                      <a:pt x="178" y="28"/>
                    </a:cubicBezTo>
                    <a:cubicBezTo>
                      <a:pt x="223" y="28"/>
                      <a:pt x="228" y="31"/>
                      <a:pt x="228" y="65"/>
                    </a:cubicBezTo>
                    <a:cubicBezTo>
                      <a:pt x="228" y="113"/>
                      <a:pt x="228" y="160"/>
                      <a:pt x="228" y="208"/>
                    </a:cubicBezTo>
                    <a:cubicBezTo>
                      <a:pt x="210" y="183"/>
                      <a:pt x="182" y="166"/>
                      <a:pt x="146" y="166"/>
                    </a:cubicBezTo>
                    <a:cubicBezTo>
                      <a:pt x="67" y="166"/>
                      <a:pt x="0" y="230"/>
                      <a:pt x="0" y="316"/>
                    </a:cubicBezTo>
                    <a:cubicBezTo>
                      <a:pt x="0" y="399"/>
                      <a:pt x="63" y="464"/>
                      <a:pt x="138" y="464"/>
                    </a:cubicBezTo>
                    <a:cubicBezTo>
                      <a:pt x="182" y="464"/>
                      <a:pt x="210" y="442"/>
                      <a:pt x="227" y="421"/>
                    </a:cubicBezTo>
                    <a:moveTo>
                      <a:pt x="227" y="245"/>
                    </a:moveTo>
                    <a:cubicBezTo>
                      <a:pt x="227" y="290"/>
                      <a:pt x="227" y="335"/>
                      <a:pt x="227" y="380"/>
                    </a:cubicBezTo>
                    <a:cubicBezTo>
                      <a:pt x="227" y="391"/>
                      <a:pt x="227" y="393"/>
                      <a:pt x="219" y="404"/>
                    </a:cubicBezTo>
                    <a:cubicBezTo>
                      <a:pt x="200" y="434"/>
                      <a:pt x="170" y="449"/>
                      <a:pt x="142" y="449"/>
                    </a:cubicBezTo>
                    <a:cubicBezTo>
                      <a:pt x="112" y="449"/>
                      <a:pt x="88" y="433"/>
                      <a:pt x="73" y="408"/>
                    </a:cubicBezTo>
                    <a:cubicBezTo>
                      <a:pt x="56" y="380"/>
                      <a:pt x="54" y="343"/>
                      <a:pt x="54" y="316"/>
                    </a:cubicBezTo>
                    <a:cubicBezTo>
                      <a:pt x="54" y="292"/>
                      <a:pt x="54" y="253"/>
                      <a:pt x="75" y="223"/>
                    </a:cubicBezTo>
                    <a:cubicBezTo>
                      <a:pt x="88" y="202"/>
                      <a:pt x="112" y="181"/>
                      <a:pt x="148" y="181"/>
                    </a:cubicBezTo>
                    <a:cubicBezTo>
                      <a:pt x="172" y="181"/>
                      <a:pt x="198" y="191"/>
                      <a:pt x="219" y="221"/>
                    </a:cubicBezTo>
                    <a:cubicBezTo>
                      <a:pt x="227" y="232"/>
                      <a:pt x="227" y="232"/>
                      <a:pt x="227" y="24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0" name="Freeform 529">
                <a:extLst>
                  <a:ext uri="{FF2B5EF4-FFF2-40B4-BE49-F238E27FC236}">
                    <a16:creationId xmlns:a16="http://schemas.microsoft.com/office/drawing/2014/main" id="{4CD45842-69C3-5F5D-8EEE-9377FFB24954}"/>
                  </a:ext>
                </a:extLst>
              </p:cNvPr>
              <p:cNvSpPr/>
              <p:nvPr/>
            </p:nvSpPr>
            <p:spPr>
              <a:xfrm>
                <a:off x="7284240" y="4742280"/>
                <a:ext cx="108000" cy="152640"/>
              </a:xfrm>
              <a:custGeom>
                <a:avLst/>
                <a:gdLst>
                  <a:gd name="textAreaLeft" fmla="*/ 0 w 108000"/>
                  <a:gd name="textAreaRight" fmla="*/ 109080 w 108000"/>
                  <a:gd name="textAreaTop" fmla="*/ 0 h 152640"/>
                  <a:gd name="textAreaBottom" fmla="*/ 153720 h 152640"/>
                </a:gdLst>
                <a:ahLst/>
                <a:cxnLst/>
                <a:rect l="textAreaLeft" t="textAreaTop" r="textAreaRight" b="textAreaBottom"/>
                <a:pathLst>
                  <a:path w="303" h="427">
                    <a:moveTo>
                      <a:pt x="302" y="41"/>
                    </a:moveTo>
                    <a:cubicBezTo>
                      <a:pt x="303" y="31"/>
                      <a:pt x="303" y="30"/>
                      <a:pt x="303" y="26"/>
                    </a:cubicBezTo>
                    <a:cubicBezTo>
                      <a:pt x="303" y="13"/>
                      <a:pt x="296" y="7"/>
                      <a:pt x="285" y="7"/>
                    </a:cubicBezTo>
                    <a:cubicBezTo>
                      <a:pt x="279" y="7"/>
                      <a:pt x="268" y="11"/>
                      <a:pt x="262" y="22"/>
                    </a:cubicBezTo>
                    <a:cubicBezTo>
                      <a:pt x="260" y="24"/>
                      <a:pt x="255" y="44"/>
                      <a:pt x="253" y="58"/>
                    </a:cubicBezTo>
                    <a:cubicBezTo>
                      <a:pt x="249" y="74"/>
                      <a:pt x="243" y="91"/>
                      <a:pt x="240" y="110"/>
                    </a:cubicBezTo>
                    <a:cubicBezTo>
                      <a:pt x="230" y="149"/>
                      <a:pt x="220" y="189"/>
                      <a:pt x="210" y="228"/>
                    </a:cubicBezTo>
                    <a:cubicBezTo>
                      <a:pt x="208" y="238"/>
                      <a:pt x="180" y="284"/>
                      <a:pt x="137" y="284"/>
                    </a:cubicBezTo>
                    <a:cubicBezTo>
                      <a:pt x="103" y="284"/>
                      <a:pt x="95" y="254"/>
                      <a:pt x="95" y="230"/>
                    </a:cubicBezTo>
                    <a:cubicBezTo>
                      <a:pt x="95" y="200"/>
                      <a:pt x="107" y="159"/>
                      <a:pt x="129" y="101"/>
                    </a:cubicBezTo>
                    <a:cubicBezTo>
                      <a:pt x="138" y="74"/>
                      <a:pt x="142" y="67"/>
                      <a:pt x="142" y="54"/>
                    </a:cubicBezTo>
                    <a:cubicBezTo>
                      <a:pt x="142" y="24"/>
                      <a:pt x="120" y="0"/>
                      <a:pt x="88" y="0"/>
                    </a:cubicBezTo>
                    <a:cubicBezTo>
                      <a:pt x="24" y="0"/>
                      <a:pt x="0" y="95"/>
                      <a:pt x="0" y="101"/>
                    </a:cubicBezTo>
                    <a:cubicBezTo>
                      <a:pt x="0" y="108"/>
                      <a:pt x="7" y="108"/>
                      <a:pt x="9" y="108"/>
                    </a:cubicBezTo>
                    <a:cubicBezTo>
                      <a:pt x="15" y="108"/>
                      <a:pt x="16" y="106"/>
                      <a:pt x="18" y="97"/>
                    </a:cubicBezTo>
                    <a:cubicBezTo>
                      <a:pt x="37" y="35"/>
                      <a:pt x="63" y="15"/>
                      <a:pt x="86" y="15"/>
                    </a:cubicBezTo>
                    <a:cubicBezTo>
                      <a:pt x="91" y="15"/>
                      <a:pt x="103" y="15"/>
                      <a:pt x="103" y="35"/>
                    </a:cubicBezTo>
                    <a:cubicBezTo>
                      <a:pt x="103" y="52"/>
                      <a:pt x="95" y="69"/>
                      <a:pt x="91" y="82"/>
                    </a:cubicBezTo>
                    <a:cubicBezTo>
                      <a:pt x="65" y="151"/>
                      <a:pt x="52" y="189"/>
                      <a:pt x="52" y="221"/>
                    </a:cubicBezTo>
                    <a:cubicBezTo>
                      <a:pt x="52" y="279"/>
                      <a:pt x="93" y="298"/>
                      <a:pt x="133" y="298"/>
                    </a:cubicBezTo>
                    <a:cubicBezTo>
                      <a:pt x="159" y="298"/>
                      <a:pt x="182" y="286"/>
                      <a:pt x="200" y="269"/>
                    </a:cubicBezTo>
                    <a:cubicBezTo>
                      <a:pt x="191" y="303"/>
                      <a:pt x="183" y="335"/>
                      <a:pt x="157" y="371"/>
                    </a:cubicBezTo>
                    <a:cubicBezTo>
                      <a:pt x="140" y="393"/>
                      <a:pt x="114" y="412"/>
                      <a:pt x="84" y="412"/>
                    </a:cubicBezTo>
                    <a:cubicBezTo>
                      <a:pt x="75" y="412"/>
                      <a:pt x="45" y="410"/>
                      <a:pt x="33" y="384"/>
                    </a:cubicBezTo>
                    <a:cubicBezTo>
                      <a:pt x="45" y="384"/>
                      <a:pt x="54" y="384"/>
                      <a:pt x="63" y="376"/>
                    </a:cubicBezTo>
                    <a:cubicBezTo>
                      <a:pt x="69" y="371"/>
                      <a:pt x="76" y="361"/>
                      <a:pt x="76" y="350"/>
                    </a:cubicBezTo>
                    <a:cubicBezTo>
                      <a:pt x="76" y="329"/>
                      <a:pt x="58" y="326"/>
                      <a:pt x="52" y="326"/>
                    </a:cubicBezTo>
                    <a:cubicBezTo>
                      <a:pt x="35" y="326"/>
                      <a:pt x="15" y="337"/>
                      <a:pt x="15" y="369"/>
                    </a:cubicBezTo>
                    <a:cubicBezTo>
                      <a:pt x="15" y="403"/>
                      <a:pt x="43" y="427"/>
                      <a:pt x="84" y="427"/>
                    </a:cubicBezTo>
                    <a:cubicBezTo>
                      <a:pt x="152" y="427"/>
                      <a:pt x="219" y="367"/>
                      <a:pt x="238" y="292"/>
                    </a:cubicBezTo>
                    <a:cubicBezTo>
                      <a:pt x="259" y="208"/>
                      <a:pt x="280" y="124"/>
                      <a:pt x="302" y="4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1" name="Freeform 530">
                <a:extLst>
                  <a:ext uri="{FF2B5EF4-FFF2-40B4-BE49-F238E27FC236}">
                    <a16:creationId xmlns:a16="http://schemas.microsoft.com/office/drawing/2014/main" id="{91806D49-A5B9-0705-9BE1-DB049E6108D7}"/>
                  </a:ext>
                </a:extLst>
              </p:cNvPr>
              <p:cNvSpPr/>
              <p:nvPr/>
            </p:nvSpPr>
            <p:spPr>
              <a:xfrm>
                <a:off x="7582680" y="4648320"/>
                <a:ext cx="8280" cy="282960"/>
              </a:xfrm>
              <a:custGeom>
                <a:avLst/>
                <a:gdLst>
                  <a:gd name="textAreaLeft" fmla="*/ 0 w 8280"/>
                  <a:gd name="textAreaRight" fmla="*/ 9360 w 8280"/>
                  <a:gd name="textAreaTop" fmla="*/ 0 h 282960"/>
                  <a:gd name="textAreaBottom" fmla="*/ 284040 h 282960"/>
                </a:gdLst>
                <a:ahLst/>
                <a:cxnLst/>
                <a:rect l="textAreaLeft" t="textAreaTop" r="textAreaRight" b="textAreaBottom"/>
                <a:pathLst>
                  <a:path w="26" h="789">
                    <a:moveTo>
                      <a:pt x="0" y="0"/>
                    </a:moveTo>
                    <a:cubicBezTo>
                      <a:pt x="9" y="0"/>
                      <a:pt x="17" y="0"/>
                      <a:pt x="26" y="0"/>
                    </a:cubicBezTo>
                    <a:cubicBezTo>
                      <a:pt x="26" y="263"/>
                      <a:pt x="26" y="526"/>
                      <a:pt x="26" y="789"/>
                    </a:cubicBezTo>
                    <a:cubicBezTo>
                      <a:pt x="17" y="789"/>
                      <a:pt x="9" y="789"/>
                      <a:pt x="0" y="789"/>
                    </a:cubicBezTo>
                    <a:cubicBezTo>
                      <a:pt x="0" y="526"/>
                      <a:pt x="0" y="26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2" name="Freeform 531">
                <a:extLst>
                  <a:ext uri="{FF2B5EF4-FFF2-40B4-BE49-F238E27FC236}">
                    <a16:creationId xmlns:a16="http://schemas.microsoft.com/office/drawing/2014/main" id="{B02EAD03-9C9A-6C1A-68EA-ECD2F1F5F0EC}"/>
                  </a:ext>
                </a:extLst>
              </p:cNvPr>
              <p:cNvSpPr/>
              <p:nvPr/>
            </p:nvSpPr>
            <p:spPr>
              <a:xfrm>
                <a:off x="7737840" y="4682880"/>
                <a:ext cx="115920" cy="165600"/>
              </a:xfrm>
              <a:custGeom>
                <a:avLst/>
                <a:gdLst>
                  <a:gd name="textAreaLeft" fmla="*/ 0 w 115920"/>
                  <a:gd name="textAreaRight" fmla="*/ 117000 w 115920"/>
                  <a:gd name="textAreaTop" fmla="*/ 0 h 165600"/>
                  <a:gd name="textAreaBottom" fmla="*/ 166680 h 165600"/>
                </a:gdLst>
                <a:ahLst/>
                <a:cxnLst/>
                <a:rect l="textAreaLeft" t="textAreaTop" r="textAreaRight" b="textAreaBottom"/>
                <a:pathLst>
                  <a:path w="325" h="463">
                    <a:moveTo>
                      <a:pt x="229" y="419"/>
                    </a:moveTo>
                    <a:cubicBezTo>
                      <a:pt x="229" y="434"/>
                      <a:pt x="229" y="448"/>
                      <a:pt x="229" y="463"/>
                    </a:cubicBezTo>
                    <a:cubicBezTo>
                      <a:pt x="261" y="461"/>
                      <a:pt x="293" y="459"/>
                      <a:pt x="325" y="457"/>
                    </a:cubicBezTo>
                    <a:cubicBezTo>
                      <a:pt x="325" y="450"/>
                      <a:pt x="325" y="443"/>
                      <a:pt x="325" y="436"/>
                    </a:cubicBezTo>
                    <a:cubicBezTo>
                      <a:pt x="280" y="436"/>
                      <a:pt x="274" y="431"/>
                      <a:pt x="274" y="399"/>
                    </a:cubicBezTo>
                    <a:cubicBezTo>
                      <a:pt x="274" y="266"/>
                      <a:pt x="274" y="133"/>
                      <a:pt x="274" y="0"/>
                    </a:cubicBezTo>
                    <a:cubicBezTo>
                      <a:pt x="242" y="2"/>
                      <a:pt x="210" y="5"/>
                      <a:pt x="179" y="7"/>
                    </a:cubicBezTo>
                    <a:cubicBezTo>
                      <a:pt x="179" y="14"/>
                      <a:pt x="179" y="21"/>
                      <a:pt x="179" y="28"/>
                    </a:cubicBezTo>
                    <a:cubicBezTo>
                      <a:pt x="225" y="28"/>
                      <a:pt x="231" y="31"/>
                      <a:pt x="231" y="63"/>
                    </a:cubicBezTo>
                    <a:cubicBezTo>
                      <a:pt x="231" y="111"/>
                      <a:pt x="231" y="158"/>
                      <a:pt x="231" y="206"/>
                    </a:cubicBezTo>
                    <a:cubicBezTo>
                      <a:pt x="212" y="181"/>
                      <a:pt x="182" y="165"/>
                      <a:pt x="147" y="165"/>
                    </a:cubicBezTo>
                    <a:cubicBezTo>
                      <a:pt x="70" y="165"/>
                      <a:pt x="0" y="230"/>
                      <a:pt x="0" y="314"/>
                    </a:cubicBezTo>
                    <a:cubicBezTo>
                      <a:pt x="0" y="399"/>
                      <a:pt x="66" y="463"/>
                      <a:pt x="141" y="463"/>
                    </a:cubicBezTo>
                    <a:cubicBezTo>
                      <a:pt x="182" y="463"/>
                      <a:pt x="212" y="442"/>
                      <a:pt x="229" y="419"/>
                    </a:cubicBezTo>
                    <a:moveTo>
                      <a:pt x="229" y="243"/>
                    </a:moveTo>
                    <a:cubicBezTo>
                      <a:pt x="229" y="288"/>
                      <a:pt x="229" y="333"/>
                      <a:pt x="229" y="378"/>
                    </a:cubicBezTo>
                    <a:cubicBezTo>
                      <a:pt x="229" y="389"/>
                      <a:pt x="229" y="391"/>
                      <a:pt x="222" y="403"/>
                    </a:cubicBezTo>
                    <a:cubicBezTo>
                      <a:pt x="201" y="434"/>
                      <a:pt x="171" y="449"/>
                      <a:pt x="143" y="449"/>
                    </a:cubicBezTo>
                    <a:cubicBezTo>
                      <a:pt x="115" y="449"/>
                      <a:pt x="90" y="433"/>
                      <a:pt x="73" y="406"/>
                    </a:cubicBezTo>
                    <a:cubicBezTo>
                      <a:pt x="57" y="380"/>
                      <a:pt x="55" y="343"/>
                      <a:pt x="55" y="314"/>
                    </a:cubicBezTo>
                    <a:cubicBezTo>
                      <a:pt x="55" y="290"/>
                      <a:pt x="57" y="251"/>
                      <a:pt x="75" y="223"/>
                    </a:cubicBezTo>
                    <a:cubicBezTo>
                      <a:pt x="90" y="202"/>
                      <a:pt x="115" y="180"/>
                      <a:pt x="150" y="180"/>
                    </a:cubicBezTo>
                    <a:cubicBezTo>
                      <a:pt x="173" y="180"/>
                      <a:pt x="201" y="189"/>
                      <a:pt x="222" y="219"/>
                    </a:cubicBezTo>
                    <a:cubicBezTo>
                      <a:pt x="229" y="230"/>
                      <a:pt x="229" y="232"/>
                      <a:pt x="229" y="24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3" name="Freeform 532">
                <a:extLst>
                  <a:ext uri="{FF2B5EF4-FFF2-40B4-BE49-F238E27FC236}">
                    <a16:creationId xmlns:a16="http://schemas.microsoft.com/office/drawing/2014/main" id="{957603C9-91D8-296B-1BE7-E97090DA8A8C}"/>
                  </a:ext>
                </a:extLst>
              </p:cNvPr>
              <p:cNvSpPr/>
              <p:nvPr/>
            </p:nvSpPr>
            <p:spPr>
              <a:xfrm>
                <a:off x="7869600" y="4688640"/>
                <a:ext cx="49680" cy="157680"/>
              </a:xfrm>
              <a:custGeom>
                <a:avLst/>
                <a:gdLst>
                  <a:gd name="textAreaLeft" fmla="*/ 0 w 49680"/>
                  <a:gd name="textAreaRight" fmla="*/ 50760 w 49680"/>
                  <a:gd name="textAreaTop" fmla="*/ 0 h 157680"/>
                  <a:gd name="textAreaBottom" fmla="*/ 158760 h 157680"/>
                </a:gdLst>
                <a:ahLst/>
                <a:cxnLst/>
                <a:rect l="textAreaLeft" t="textAreaTop" r="textAreaRight" b="textAreaBottom"/>
                <a:pathLst>
                  <a:path w="141" h="441">
                    <a:moveTo>
                      <a:pt x="96" y="149"/>
                    </a:moveTo>
                    <a:cubicBezTo>
                      <a:pt x="65" y="151"/>
                      <a:pt x="33" y="154"/>
                      <a:pt x="2" y="156"/>
                    </a:cubicBezTo>
                    <a:cubicBezTo>
                      <a:pt x="2" y="163"/>
                      <a:pt x="2" y="170"/>
                      <a:pt x="2" y="177"/>
                    </a:cubicBezTo>
                    <a:cubicBezTo>
                      <a:pt x="45" y="177"/>
                      <a:pt x="51" y="180"/>
                      <a:pt x="51" y="212"/>
                    </a:cubicBezTo>
                    <a:cubicBezTo>
                      <a:pt x="51" y="272"/>
                      <a:pt x="51" y="331"/>
                      <a:pt x="51" y="390"/>
                    </a:cubicBezTo>
                    <a:cubicBezTo>
                      <a:pt x="51" y="420"/>
                      <a:pt x="43" y="420"/>
                      <a:pt x="0" y="420"/>
                    </a:cubicBezTo>
                    <a:cubicBezTo>
                      <a:pt x="0" y="427"/>
                      <a:pt x="0" y="434"/>
                      <a:pt x="0" y="441"/>
                    </a:cubicBezTo>
                    <a:cubicBezTo>
                      <a:pt x="21" y="439"/>
                      <a:pt x="56" y="439"/>
                      <a:pt x="73" y="439"/>
                    </a:cubicBezTo>
                    <a:cubicBezTo>
                      <a:pt x="96" y="439"/>
                      <a:pt x="118" y="439"/>
                      <a:pt x="141" y="441"/>
                    </a:cubicBezTo>
                    <a:cubicBezTo>
                      <a:pt x="141" y="434"/>
                      <a:pt x="141" y="427"/>
                      <a:pt x="141" y="420"/>
                    </a:cubicBezTo>
                    <a:cubicBezTo>
                      <a:pt x="98" y="420"/>
                      <a:pt x="96" y="417"/>
                      <a:pt x="96" y="390"/>
                    </a:cubicBezTo>
                    <a:cubicBezTo>
                      <a:pt x="96" y="310"/>
                      <a:pt x="96" y="229"/>
                      <a:pt x="96" y="149"/>
                    </a:cubicBezTo>
                    <a:moveTo>
                      <a:pt x="98" y="34"/>
                    </a:moveTo>
                    <a:cubicBezTo>
                      <a:pt x="98" y="14"/>
                      <a:pt x="81" y="0"/>
                      <a:pt x="62" y="0"/>
                    </a:cubicBezTo>
                    <a:cubicBezTo>
                      <a:pt x="41" y="0"/>
                      <a:pt x="28" y="17"/>
                      <a:pt x="28" y="34"/>
                    </a:cubicBezTo>
                    <a:cubicBezTo>
                      <a:pt x="28" y="53"/>
                      <a:pt x="41" y="70"/>
                      <a:pt x="62" y="70"/>
                    </a:cubicBezTo>
                    <a:cubicBezTo>
                      <a:pt x="81" y="70"/>
                      <a:pt x="98" y="55"/>
                      <a:pt x="98"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4" name="Freeform 533">
                <a:extLst>
                  <a:ext uri="{FF2B5EF4-FFF2-40B4-BE49-F238E27FC236}">
                    <a16:creationId xmlns:a16="http://schemas.microsoft.com/office/drawing/2014/main" id="{4D68D15F-7280-4FDD-F0C8-38C63FF160FB}"/>
                  </a:ext>
                </a:extLst>
              </p:cNvPr>
              <p:cNvSpPr/>
              <p:nvPr/>
            </p:nvSpPr>
            <p:spPr>
              <a:xfrm>
                <a:off x="7935120" y="4742280"/>
                <a:ext cx="184680" cy="104040"/>
              </a:xfrm>
              <a:custGeom>
                <a:avLst/>
                <a:gdLst>
                  <a:gd name="textAreaLeft" fmla="*/ 0 w 184680"/>
                  <a:gd name="textAreaRight" fmla="*/ 185760 w 184680"/>
                  <a:gd name="textAreaTop" fmla="*/ 0 h 104040"/>
                  <a:gd name="textAreaBottom" fmla="*/ 105120 h 104040"/>
                </a:gdLst>
                <a:ahLst/>
                <a:cxnLst/>
                <a:rect l="textAreaLeft" t="textAreaTop" r="textAreaRight" b="textAreaBottom"/>
                <a:pathLst>
                  <a:path w="516" h="292">
                    <a:moveTo>
                      <a:pt x="53" y="65"/>
                    </a:moveTo>
                    <a:cubicBezTo>
                      <a:pt x="53" y="124"/>
                      <a:pt x="53" y="183"/>
                      <a:pt x="53" y="241"/>
                    </a:cubicBezTo>
                    <a:cubicBezTo>
                      <a:pt x="53" y="271"/>
                      <a:pt x="45" y="271"/>
                      <a:pt x="0" y="271"/>
                    </a:cubicBezTo>
                    <a:cubicBezTo>
                      <a:pt x="0" y="278"/>
                      <a:pt x="0" y="285"/>
                      <a:pt x="0" y="292"/>
                    </a:cubicBezTo>
                    <a:cubicBezTo>
                      <a:pt x="23" y="290"/>
                      <a:pt x="56" y="290"/>
                      <a:pt x="75" y="290"/>
                    </a:cubicBezTo>
                    <a:cubicBezTo>
                      <a:pt x="92" y="290"/>
                      <a:pt x="126" y="290"/>
                      <a:pt x="148" y="292"/>
                    </a:cubicBezTo>
                    <a:cubicBezTo>
                      <a:pt x="148" y="285"/>
                      <a:pt x="148" y="278"/>
                      <a:pt x="148" y="271"/>
                    </a:cubicBezTo>
                    <a:cubicBezTo>
                      <a:pt x="105" y="271"/>
                      <a:pt x="98" y="271"/>
                      <a:pt x="98" y="241"/>
                    </a:cubicBezTo>
                    <a:cubicBezTo>
                      <a:pt x="98" y="201"/>
                      <a:pt x="98" y="160"/>
                      <a:pt x="98" y="119"/>
                    </a:cubicBezTo>
                    <a:cubicBezTo>
                      <a:pt x="98" y="52"/>
                      <a:pt x="145" y="15"/>
                      <a:pt x="186" y="15"/>
                    </a:cubicBezTo>
                    <a:cubicBezTo>
                      <a:pt x="227" y="15"/>
                      <a:pt x="235" y="50"/>
                      <a:pt x="235" y="88"/>
                    </a:cubicBezTo>
                    <a:cubicBezTo>
                      <a:pt x="235" y="139"/>
                      <a:pt x="235" y="190"/>
                      <a:pt x="235" y="241"/>
                    </a:cubicBezTo>
                    <a:cubicBezTo>
                      <a:pt x="235" y="271"/>
                      <a:pt x="227" y="271"/>
                      <a:pt x="184" y="271"/>
                    </a:cubicBezTo>
                    <a:cubicBezTo>
                      <a:pt x="184" y="278"/>
                      <a:pt x="184" y="285"/>
                      <a:pt x="184" y="292"/>
                    </a:cubicBezTo>
                    <a:cubicBezTo>
                      <a:pt x="207" y="290"/>
                      <a:pt x="240" y="290"/>
                      <a:pt x="259" y="290"/>
                    </a:cubicBezTo>
                    <a:cubicBezTo>
                      <a:pt x="276" y="290"/>
                      <a:pt x="310" y="290"/>
                      <a:pt x="332" y="292"/>
                    </a:cubicBezTo>
                    <a:cubicBezTo>
                      <a:pt x="332" y="285"/>
                      <a:pt x="332" y="278"/>
                      <a:pt x="332" y="271"/>
                    </a:cubicBezTo>
                    <a:cubicBezTo>
                      <a:pt x="287" y="271"/>
                      <a:pt x="282" y="271"/>
                      <a:pt x="282" y="241"/>
                    </a:cubicBezTo>
                    <a:cubicBezTo>
                      <a:pt x="282" y="201"/>
                      <a:pt x="282" y="160"/>
                      <a:pt x="282" y="119"/>
                    </a:cubicBezTo>
                    <a:cubicBezTo>
                      <a:pt x="282" y="52"/>
                      <a:pt x="327" y="15"/>
                      <a:pt x="370" y="15"/>
                    </a:cubicBezTo>
                    <a:cubicBezTo>
                      <a:pt x="411" y="15"/>
                      <a:pt x="419" y="50"/>
                      <a:pt x="419" y="88"/>
                    </a:cubicBezTo>
                    <a:cubicBezTo>
                      <a:pt x="419" y="139"/>
                      <a:pt x="419" y="190"/>
                      <a:pt x="419" y="241"/>
                    </a:cubicBezTo>
                    <a:cubicBezTo>
                      <a:pt x="419" y="271"/>
                      <a:pt x="411" y="271"/>
                      <a:pt x="368" y="271"/>
                    </a:cubicBezTo>
                    <a:cubicBezTo>
                      <a:pt x="368" y="278"/>
                      <a:pt x="368" y="285"/>
                      <a:pt x="368" y="292"/>
                    </a:cubicBezTo>
                    <a:cubicBezTo>
                      <a:pt x="390" y="290"/>
                      <a:pt x="424" y="290"/>
                      <a:pt x="441" y="290"/>
                    </a:cubicBezTo>
                    <a:cubicBezTo>
                      <a:pt x="458" y="290"/>
                      <a:pt x="494" y="290"/>
                      <a:pt x="516" y="292"/>
                    </a:cubicBezTo>
                    <a:cubicBezTo>
                      <a:pt x="516" y="285"/>
                      <a:pt x="516" y="278"/>
                      <a:pt x="516" y="271"/>
                    </a:cubicBezTo>
                    <a:cubicBezTo>
                      <a:pt x="480" y="271"/>
                      <a:pt x="465" y="271"/>
                      <a:pt x="464" y="251"/>
                    </a:cubicBezTo>
                    <a:cubicBezTo>
                      <a:pt x="464" y="209"/>
                      <a:pt x="464" y="167"/>
                      <a:pt x="464" y="125"/>
                    </a:cubicBezTo>
                    <a:cubicBezTo>
                      <a:pt x="464" y="69"/>
                      <a:pt x="464" y="48"/>
                      <a:pt x="443" y="24"/>
                    </a:cubicBezTo>
                    <a:cubicBezTo>
                      <a:pt x="434" y="13"/>
                      <a:pt x="413" y="0"/>
                      <a:pt x="374" y="0"/>
                    </a:cubicBezTo>
                    <a:cubicBezTo>
                      <a:pt x="319" y="0"/>
                      <a:pt x="289" y="39"/>
                      <a:pt x="278" y="65"/>
                    </a:cubicBezTo>
                    <a:cubicBezTo>
                      <a:pt x="270" y="7"/>
                      <a:pt x="222" y="0"/>
                      <a:pt x="192" y="0"/>
                    </a:cubicBezTo>
                    <a:cubicBezTo>
                      <a:pt x="143" y="0"/>
                      <a:pt x="113" y="28"/>
                      <a:pt x="94" y="69"/>
                    </a:cubicBezTo>
                    <a:cubicBezTo>
                      <a:pt x="94" y="46"/>
                      <a:pt x="94" y="23"/>
                      <a:pt x="94" y="0"/>
                    </a:cubicBezTo>
                    <a:cubicBezTo>
                      <a:pt x="63" y="2"/>
                      <a:pt x="31" y="5"/>
                      <a:pt x="0" y="7"/>
                    </a:cubicBezTo>
                    <a:cubicBezTo>
                      <a:pt x="0" y="14"/>
                      <a:pt x="0" y="21"/>
                      <a:pt x="0" y="28"/>
                    </a:cubicBezTo>
                    <a:cubicBezTo>
                      <a:pt x="47" y="28"/>
                      <a:pt x="53" y="33"/>
                      <a:pt x="53" y="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5" name="Freeform 534">
                <a:extLst>
                  <a:ext uri="{FF2B5EF4-FFF2-40B4-BE49-F238E27FC236}">
                    <a16:creationId xmlns:a16="http://schemas.microsoft.com/office/drawing/2014/main" id="{95578C61-B19B-2B26-922A-C02620AB810F}"/>
                  </a:ext>
                </a:extLst>
              </p:cNvPr>
              <p:cNvSpPr/>
              <p:nvPr/>
            </p:nvSpPr>
            <p:spPr>
              <a:xfrm>
                <a:off x="8132400" y="4740840"/>
                <a:ext cx="90720" cy="107640"/>
              </a:xfrm>
              <a:custGeom>
                <a:avLst/>
                <a:gdLst>
                  <a:gd name="textAreaLeft" fmla="*/ 0 w 90720"/>
                  <a:gd name="textAreaRight" fmla="*/ 91800 w 90720"/>
                  <a:gd name="textAreaTop" fmla="*/ 0 h 107640"/>
                  <a:gd name="textAreaBottom" fmla="*/ 108720 h 107640"/>
                </a:gdLst>
                <a:ahLst/>
                <a:cxnLst/>
                <a:rect l="textAreaLeft" t="textAreaTop" r="textAreaRight" b="textAreaBottom"/>
                <a:pathLst>
                  <a:path w="255" h="302">
                    <a:moveTo>
                      <a:pt x="54" y="129"/>
                    </a:moveTo>
                    <a:cubicBezTo>
                      <a:pt x="58" y="32"/>
                      <a:pt x="114" y="15"/>
                      <a:pt x="137" y="15"/>
                    </a:cubicBezTo>
                    <a:cubicBezTo>
                      <a:pt x="204" y="15"/>
                      <a:pt x="210" y="103"/>
                      <a:pt x="210" y="129"/>
                    </a:cubicBezTo>
                    <a:cubicBezTo>
                      <a:pt x="158" y="129"/>
                      <a:pt x="106" y="129"/>
                      <a:pt x="54" y="129"/>
                    </a:cubicBezTo>
                    <a:moveTo>
                      <a:pt x="54" y="142"/>
                    </a:moveTo>
                    <a:cubicBezTo>
                      <a:pt x="116" y="142"/>
                      <a:pt x="177" y="142"/>
                      <a:pt x="238" y="142"/>
                    </a:cubicBezTo>
                    <a:cubicBezTo>
                      <a:pt x="253" y="142"/>
                      <a:pt x="255" y="142"/>
                      <a:pt x="255" y="129"/>
                    </a:cubicBezTo>
                    <a:cubicBezTo>
                      <a:pt x="255" y="63"/>
                      <a:pt x="219" y="0"/>
                      <a:pt x="137" y="0"/>
                    </a:cubicBezTo>
                    <a:cubicBezTo>
                      <a:pt x="60" y="0"/>
                      <a:pt x="0" y="67"/>
                      <a:pt x="0" y="150"/>
                    </a:cubicBezTo>
                    <a:cubicBezTo>
                      <a:pt x="0" y="238"/>
                      <a:pt x="68" y="302"/>
                      <a:pt x="144" y="302"/>
                    </a:cubicBezTo>
                    <a:cubicBezTo>
                      <a:pt x="225" y="302"/>
                      <a:pt x="255" y="228"/>
                      <a:pt x="255" y="217"/>
                    </a:cubicBezTo>
                    <a:cubicBezTo>
                      <a:pt x="255" y="210"/>
                      <a:pt x="250" y="210"/>
                      <a:pt x="246" y="210"/>
                    </a:cubicBezTo>
                    <a:cubicBezTo>
                      <a:pt x="240" y="210"/>
                      <a:pt x="238" y="213"/>
                      <a:pt x="236" y="217"/>
                    </a:cubicBezTo>
                    <a:cubicBezTo>
                      <a:pt x="214" y="287"/>
                      <a:pt x="156" y="287"/>
                      <a:pt x="148" y="287"/>
                    </a:cubicBezTo>
                    <a:cubicBezTo>
                      <a:pt x="114" y="287"/>
                      <a:pt x="88" y="266"/>
                      <a:pt x="73" y="242"/>
                    </a:cubicBezTo>
                    <a:cubicBezTo>
                      <a:pt x="54" y="210"/>
                      <a:pt x="54" y="167"/>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6" name="Freeform 535">
                <a:extLst>
                  <a:ext uri="{FF2B5EF4-FFF2-40B4-BE49-F238E27FC236}">
                    <a16:creationId xmlns:a16="http://schemas.microsoft.com/office/drawing/2014/main" id="{D3BC723D-1213-313A-96E2-81501AE9A5BA}"/>
                  </a:ext>
                </a:extLst>
              </p:cNvPr>
              <p:cNvSpPr/>
              <p:nvPr/>
            </p:nvSpPr>
            <p:spPr>
              <a:xfrm>
                <a:off x="8238600" y="4742280"/>
                <a:ext cx="118440" cy="104040"/>
              </a:xfrm>
              <a:custGeom>
                <a:avLst/>
                <a:gdLst>
                  <a:gd name="textAreaLeft" fmla="*/ 0 w 118440"/>
                  <a:gd name="textAreaRight" fmla="*/ 119520 w 118440"/>
                  <a:gd name="textAreaTop" fmla="*/ 0 h 104040"/>
                  <a:gd name="textAreaBottom" fmla="*/ 105120 h 104040"/>
                </a:gdLst>
                <a:ahLst/>
                <a:cxnLst/>
                <a:rect l="textAreaLeft" t="textAreaTop" r="textAreaRight" b="textAreaBottom"/>
                <a:pathLst>
                  <a:path w="332" h="292">
                    <a:moveTo>
                      <a:pt x="52" y="65"/>
                    </a:moveTo>
                    <a:cubicBezTo>
                      <a:pt x="52" y="124"/>
                      <a:pt x="52" y="183"/>
                      <a:pt x="52" y="241"/>
                    </a:cubicBezTo>
                    <a:cubicBezTo>
                      <a:pt x="52" y="271"/>
                      <a:pt x="45" y="271"/>
                      <a:pt x="0" y="271"/>
                    </a:cubicBezTo>
                    <a:cubicBezTo>
                      <a:pt x="0" y="278"/>
                      <a:pt x="0" y="285"/>
                      <a:pt x="0" y="292"/>
                    </a:cubicBezTo>
                    <a:cubicBezTo>
                      <a:pt x="22" y="290"/>
                      <a:pt x="56" y="290"/>
                      <a:pt x="75" y="290"/>
                    </a:cubicBezTo>
                    <a:cubicBezTo>
                      <a:pt x="91" y="290"/>
                      <a:pt x="125" y="290"/>
                      <a:pt x="148" y="292"/>
                    </a:cubicBezTo>
                    <a:cubicBezTo>
                      <a:pt x="148" y="285"/>
                      <a:pt x="148" y="278"/>
                      <a:pt x="148" y="271"/>
                    </a:cubicBezTo>
                    <a:cubicBezTo>
                      <a:pt x="105" y="271"/>
                      <a:pt x="97" y="271"/>
                      <a:pt x="97" y="241"/>
                    </a:cubicBezTo>
                    <a:cubicBezTo>
                      <a:pt x="97" y="201"/>
                      <a:pt x="97" y="160"/>
                      <a:pt x="97" y="119"/>
                    </a:cubicBezTo>
                    <a:cubicBezTo>
                      <a:pt x="97" y="52"/>
                      <a:pt x="144" y="15"/>
                      <a:pt x="185" y="15"/>
                    </a:cubicBezTo>
                    <a:cubicBezTo>
                      <a:pt x="227" y="15"/>
                      <a:pt x="234" y="50"/>
                      <a:pt x="234" y="88"/>
                    </a:cubicBezTo>
                    <a:cubicBezTo>
                      <a:pt x="234" y="139"/>
                      <a:pt x="234" y="190"/>
                      <a:pt x="234" y="241"/>
                    </a:cubicBezTo>
                    <a:cubicBezTo>
                      <a:pt x="234" y="271"/>
                      <a:pt x="227" y="271"/>
                      <a:pt x="183" y="271"/>
                    </a:cubicBezTo>
                    <a:cubicBezTo>
                      <a:pt x="183" y="278"/>
                      <a:pt x="183" y="285"/>
                      <a:pt x="183" y="292"/>
                    </a:cubicBezTo>
                    <a:cubicBezTo>
                      <a:pt x="206" y="290"/>
                      <a:pt x="240" y="290"/>
                      <a:pt x="258" y="290"/>
                    </a:cubicBezTo>
                    <a:cubicBezTo>
                      <a:pt x="275" y="290"/>
                      <a:pt x="309" y="290"/>
                      <a:pt x="332" y="292"/>
                    </a:cubicBezTo>
                    <a:cubicBezTo>
                      <a:pt x="332" y="285"/>
                      <a:pt x="332" y="278"/>
                      <a:pt x="332" y="271"/>
                    </a:cubicBezTo>
                    <a:cubicBezTo>
                      <a:pt x="298" y="271"/>
                      <a:pt x="281" y="271"/>
                      <a:pt x="281" y="251"/>
                    </a:cubicBezTo>
                    <a:cubicBezTo>
                      <a:pt x="281" y="209"/>
                      <a:pt x="281" y="167"/>
                      <a:pt x="281" y="125"/>
                    </a:cubicBezTo>
                    <a:cubicBezTo>
                      <a:pt x="281" y="69"/>
                      <a:pt x="281" y="48"/>
                      <a:pt x="260" y="24"/>
                    </a:cubicBezTo>
                    <a:cubicBezTo>
                      <a:pt x="251" y="13"/>
                      <a:pt x="228" y="0"/>
                      <a:pt x="191" y="0"/>
                    </a:cubicBezTo>
                    <a:cubicBezTo>
                      <a:pt x="142" y="0"/>
                      <a:pt x="112" y="28"/>
                      <a:pt x="93" y="69"/>
                    </a:cubicBezTo>
                    <a:cubicBezTo>
                      <a:pt x="93" y="46"/>
                      <a:pt x="93" y="23"/>
                      <a:pt x="93" y="0"/>
                    </a:cubicBezTo>
                    <a:cubicBezTo>
                      <a:pt x="62" y="2"/>
                      <a:pt x="31" y="5"/>
                      <a:pt x="0" y="7"/>
                    </a:cubicBezTo>
                    <a:cubicBezTo>
                      <a:pt x="0" y="14"/>
                      <a:pt x="0" y="21"/>
                      <a:pt x="0" y="28"/>
                    </a:cubicBezTo>
                    <a:cubicBezTo>
                      <a:pt x="46" y="28"/>
                      <a:pt x="52" y="33"/>
                      <a:pt x="52" y="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7" name="Freeform 536">
                <a:extLst>
                  <a:ext uri="{FF2B5EF4-FFF2-40B4-BE49-F238E27FC236}">
                    <a16:creationId xmlns:a16="http://schemas.microsoft.com/office/drawing/2014/main" id="{17362357-BD19-EDBC-E432-724D802D9B74}"/>
                  </a:ext>
                </a:extLst>
              </p:cNvPr>
              <p:cNvSpPr/>
              <p:nvPr/>
            </p:nvSpPr>
            <p:spPr>
              <a:xfrm>
                <a:off x="8370720" y="4740840"/>
                <a:ext cx="76680" cy="107640"/>
              </a:xfrm>
              <a:custGeom>
                <a:avLst/>
                <a:gdLst>
                  <a:gd name="textAreaLeft" fmla="*/ 0 w 76680"/>
                  <a:gd name="textAreaRight" fmla="*/ 77760 w 76680"/>
                  <a:gd name="textAreaTop" fmla="*/ 0 h 107640"/>
                  <a:gd name="textAreaBottom" fmla="*/ 108720 h 107640"/>
                </a:gdLst>
                <a:ahLst/>
                <a:cxnLst/>
                <a:rect l="textAreaLeft" t="textAreaTop" r="textAreaRight" b="textAreaBottom"/>
                <a:pathLst>
                  <a:path w="216" h="302">
                    <a:moveTo>
                      <a:pt x="115" y="167"/>
                    </a:moveTo>
                    <a:cubicBezTo>
                      <a:pt x="130" y="170"/>
                      <a:pt x="184" y="180"/>
                      <a:pt x="184" y="228"/>
                    </a:cubicBezTo>
                    <a:cubicBezTo>
                      <a:pt x="184" y="262"/>
                      <a:pt x="160" y="288"/>
                      <a:pt x="109" y="288"/>
                    </a:cubicBezTo>
                    <a:cubicBezTo>
                      <a:pt x="55" y="288"/>
                      <a:pt x="30" y="251"/>
                      <a:pt x="17" y="195"/>
                    </a:cubicBezTo>
                    <a:cubicBezTo>
                      <a:pt x="15" y="185"/>
                      <a:pt x="15" y="183"/>
                      <a:pt x="8" y="183"/>
                    </a:cubicBezTo>
                    <a:cubicBezTo>
                      <a:pt x="0" y="183"/>
                      <a:pt x="0" y="187"/>
                      <a:pt x="0" y="200"/>
                    </a:cubicBezTo>
                    <a:cubicBezTo>
                      <a:pt x="0" y="229"/>
                      <a:pt x="0" y="258"/>
                      <a:pt x="0" y="287"/>
                    </a:cubicBezTo>
                    <a:cubicBezTo>
                      <a:pt x="0" y="298"/>
                      <a:pt x="0" y="302"/>
                      <a:pt x="8" y="302"/>
                    </a:cubicBezTo>
                    <a:cubicBezTo>
                      <a:pt x="10" y="302"/>
                      <a:pt x="12" y="302"/>
                      <a:pt x="23" y="288"/>
                    </a:cubicBezTo>
                    <a:cubicBezTo>
                      <a:pt x="25" y="288"/>
                      <a:pt x="25" y="287"/>
                      <a:pt x="36" y="273"/>
                    </a:cubicBezTo>
                    <a:cubicBezTo>
                      <a:pt x="66" y="302"/>
                      <a:pt x="96" y="302"/>
                      <a:pt x="109" y="302"/>
                    </a:cubicBezTo>
                    <a:cubicBezTo>
                      <a:pt x="184" y="302"/>
                      <a:pt x="216" y="258"/>
                      <a:pt x="216" y="212"/>
                    </a:cubicBezTo>
                    <a:cubicBezTo>
                      <a:pt x="216" y="176"/>
                      <a:pt x="195" y="155"/>
                      <a:pt x="188" y="148"/>
                    </a:cubicBezTo>
                    <a:cubicBezTo>
                      <a:pt x="165" y="127"/>
                      <a:pt x="141" y="122"/>
                      <a:pt x="113" y="116"/>
                    </a:cubicBezTo>
                    <a:cubicBezTo>
                      <a:pt x="75" y="110"/>
                      <a:pt x="32" y="101"/>
                      <a:pt x="32" y="63"/>
                    </a:cubicBezTo>
                    <a:cubicBezTo>
                      <a:pt x="32" y="39"/>
                      <a:pt x="49" y="13"/>
                      <a:pt x="105" y="13"/>
                    </a:cubicBezTo>
                    <a:cubicBezTo>
                      <a:pt x="178" y="13"/>
                      <a:pt x="180" y="73"/>
                      <a:pt x="182" y="92"/>
                    </a:cubicBezTo>
                    <a:cubicBezTo>
                      <a:pt x="182" y="99"/>
                      <a:pt x="187" y="97"/>
                      <a:pt x="190" y="99"/>
                    </a:cubicBezTo>
                    <a:cubicBezTo>
                      <a:pt x="199" y="99"/>
                      <a:pt x="199" y="95"/>
                      <a:pt x="199" y="82"/>
                    </a:cubicBezTo>
                    <a:cubicBezTo>
                      <a:pt x="199" y="60"/>
                      <a:pt x="199" y="39"/>
                      <a:pt x="199" y="17"/>
                    </a:cubicBezTo>
                    <a:cubicBezTo>
                      <a:pt x="199" y="5"/>
                      <a:pt x="199" y="0"/>
                      <a:pt x="192" y="0"/>
                    </a:cubicBezTo>
                    <a:cubicBezTo>
                      <a:pt x="188" y="0"/>
                      <a:pt x="188" y="0"/>
                      <a:pt x="178" y="7"/>
                    </a:cubicBezTo>
                    <a:cubicBezTo>
                      <a:pt x="177" y="11"/>
                      <a:pt x="169" y="17"/>
                      <a:pt x="167" y="19"/>
                    </a:cubicBezTo>
                    <a:cubicBezTo>
                      <a:pt x="143" y="0"/>
                      <a:pt x="115" y="0"/>
                      <a:pt x="105" y="0"/>
                    </a:cubicBezTo>
                    <a:cubicBezTo>
                      <a:pt x="25" y="0"/>
                      <a:pt x="0" y="45"/>
                      <a:pt x="0" y="80"/>
                    </a:cubicBezTo>
                    <a:cubicBezTo>
                      <a:pt x="0" y="105"/>
                      <a:pt x="10" y="123"/>
                      <a:pt x="28" y="137"/>
                    </a:cubicBezTo>
                    <a:cubicBezTo>
                      <a:pt x="49" y="153"/>
                      <a:pt x="68" y="159"/>
                      <a:pt x="115" y="1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8" name="Freeform 537">
                <a:extLst>
                  <a:ext uri="{FF2B5EF4-FFF2-40B4-BE49-F238E27FC236}">
                    <a16:creationId xmlns:a16="http://schemas.microsoft.com/office/drawing/2014/main" id="{BA4A0359-E04E-0E43-51F9-98BF13CD7730}"/>
                  </a:ext>
                </a:extLst>
              </p:cNvPr>
              <p:cNvSpPr/>
              <p:nvPr/>
            </p:nvSpPr>
            <p:spPr>
              <a:xfrm>
                <a:off x="8463960" y="4688640"/>
                <a:ext cx="50400" cy="157680"/>
              </a:xfrm>
              <a:custGeom>
                <a:avLst/>
                <a:gdLst>
                  <a:gd name="textAreaLeft" fmla="*/ 0 w 50400"/>
                  <a:gd name="textAreaRight" fmla="*/ 51480 w 50400"/>
                  <a:gd name="textAreaTop" fmla="*/ 0 h 157680"/>
                  <a:gd name="textAreaBottom" fmla="*/ 158760 h 157680"/>
                </a:gdLst>
                <a:ahLst/>
                <a:cxnLst/>
                <a:rect l="textAreaLeft" t="textAreaTop" r="textAreaRight" b="textAreaBottom"/>
                <a:pathLst>
                  <a:path w="143" h="441">
                    <a:moveTo>
                      <a:pt x="96" y="149"/>
                    </a:moveTo>
                    <a:cubicBezTo>
                      <a:pt x="65" y="151"/>
                      <a:pt x="35" y="154"/>
                      <a:pt x="4" y="156"/>
                    </a:cubicBezTo>
                    <a:cubicBezTo>
                      <a:pt x="4" y="163"/>
                      <a:pt x="4" y="170"/>
                      <a:pt x="4" y="177"/>
                    </a:cubicBezTo>
                    <a:cubicBezTo>
                      <a:pt x="47" y="177"/>
                      <a:pt x="53" y="180"/>
                      <a:pt x="53" y="212"/>
                    </a:cubicBezTo>
                    <a:cubicBezTo>
                      <a:pt x="53" y="272"/>
                      <a:pt x="53" y="331"/>
                      <a:pt x="53" y="390"/>
                    </a:cubicBezTo>
                    <a:cubicBezTo>
                      <a:pt x="53" y="420"/>
                      <a:pt x="45" y="420"/>
                      <a:pt x="0" y="420"/>
                    </a:cubicBezTo>
                    <a:cubicBezTo>
                      <a:pt x="0" y="427"/>
                      <a:pt x="0" y="434"/>
                      <a:pt x="0" y="441"/>
                    </a:cubicBezTo>
                    <a:cubicBezTo>
                      <a:pt x="23" y="439"/>
                      <a:pt x="58" y="439"/>
                      <a:pt x="73" y="439"/>
                    </a:cubicBezTo>
                    <a:cubicBezTo>
                      <a:pt x="96" y="439"/>
                      <a:pt x="120" y="439"/>
                      <a:pt x="143" y="441"/>
                    </a:cubicBezTo>
                    <a:cubicBezTo>
                      <a:pt x="143" y="434"/>
                      <a:pt x="143" y="427"/>
                      <a:pt x="143" y="420"/>
                    </a:cubicBezTo>
                    <a:cubicBezTo>
                      <a:pt x="98" y="420"/>
                      <a:pt x="96" y="417"/>
                      <a:pt x="96" y="390"/>
                    </a:cubicBezTo>
                    <a:cubicBezTo>
                      <a:pt x="96" y="310"/>
                      <a:pt x="96" y="229"/>
                      <a:pt x="96" y="149"/>
                    </a:cubicBezTo>
                    <a:moveTo>
                      <a:pt x="98" y="34"/>
                    </a:moveTo>
                    <a:cubicBezTo>
                      <a:pt x="98" y="14"/>
                      <a:pt x="83" y="0"/>
                      <a:pt x="64" y="0"/>
                    </a:cubicBezTo>
                    <a:cubicBezTo>
                      <a:pt x="43" y="0"/>
                      <a:pt x="28" y="17"/>
                      <a:pt x="28" y="34"/>
                    </a:cubicBezTo>
                    <a:cubicBezTo>
                      <a:pt x="28" y="53"/>
                      <a:pt x="43" y="70"/>
                      <a:pt x="64" y="70"/>
                    </a:cubicBezTo>
                    <a:cubicBezTo>
                      <a:pt x="83" y="70"/>
                      <a:pt x="98" y="55"/>
                      <a:pt x="98"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9" name="Freeform 538">
                <a:extLst>
                  <a:ext uri="{FF2B5EF4-FFF2-40B4-BE49-F238E27FC236}">
                    <a16:creationId xmlns:a16="http://schemas.microsoft.com/office/drawing/2014/main" id="{89CA717B-11E9-4557-A7F5-3398C9E9FA7A}"/>
                  </a:ext>
                </a:extLst>
              </p:cNvPr>
              <p:cNvSpPr/>
              <p:nvPr/>
            </p:nvSpPr>
            <p:spPr>
              <a:xfrm>
                <a:off x="8528760" y="4740840"/>
                <a:ext cx="104400" cy="107640"/>
              </a:xfrm>
              <a:custGeom>
                <a:avLst/>
                <a:gdLst>
                  <a:gd name="textAreaLeft" fmla="*/ 0 w 104400"/>
                  <a:gd name="textAreaRight" fmla="*/ 105480 w 104400"/>
                  <a:gd name="textAreaTop" fmla="*/ 0 h 107640"/>
                  <a:gd name="textAreaBottom" fmla="*/ 108720 h 107640"/>
                </a:gdLst>
                <a:ahLst/>
                <a:cxnLst/>
                <a:rect l="textAreaLeft" t="textAreaTop" r="textAreaRight" b="textAreaBottom"/>
                <a:pathLst>
                  <a:path w="293" h="302">
                    <a:moveTo>
                      <a:pt x="293" y="153"/>
                    </a:moveTo>
                    <a:cubicBezTo>
                      <a:pt x="293" y="69"/>
                      <a:pt x="227" y="0"/>
                      <a:pt x="147" y="0"/>
                    </a:cubicBezTo>
                    <a:cubicBezTo>
                      <a:pt x="64" y="0"/>
                      <a:pt x="0" y="73"/>
                      <a:pt x="0" y="153"/>
                    </a:cubicBezTo>
                    <a:cubicBezTo>
                      <a:pt x="0" y="240"/>
                      <a:pt x="70" y="302"/>
                      <a:pt x="147" y="302"/>
                    </a:cubicBezTo>
                    <a:cubicBezTo>
                      <a:pt x="225" y="302"/>
                      <a:pt x="293" y="238"/>
                      <a:pt x="293" y="153"/>
                    </a:cubicBezTo>
                    <a:moveTo>
                      <a:pt x="147" y="287"/>
                    </a:moveTo>
                    <a:cubicBezTo>
                      <a:pt x="118" y="287"/>
                      <a:pt x="90" y="272"/>
                      <a:pt x="72" y="242"/>
                    </a:cubicBezTo>
                    <a:cubicBezTo>
                      <a:pt x="55" y="213"/>
                      <a:pt x="55" y="172"/>
                      <a:pt x="55" y="150"/>
                    </a:cubicBezTo>
                    <a:cubicBezTo>
                      <a:pt x="55" y="123"/>
                      <a:pt x="55" y="88"/>
                      <a:pt x="72" y="58"/>
                    </a:cubicBezTo>
                    <a:cubicBezTo>
                      <a:pt x="88" y="28"/>
                      <a:pt x="120" y="15"/>
                      <a:pt x="147" y="15"/>
                    </a:cubicBezTo>
                    <a:cubicBezTo>
                      <a:pt x="175" y="15"/>
                      <a:pt x="204" y="30"/>
                      <a:pt x="222" y="58"/>
                    </a:cubicBezTo>
                    <a:cubicBezTo>
                      <a:pt x="239" y="86"/>
                      <a:pt x="239" y="123"/>
                      <a:pt x="239" y="150"/>
                    </a:cubicBezTo>
                    <a:cubicBezTo>
                      <a:pt x="239" y="172"/>
                      <a:pt x="239" y="208"/>
                      <a:pt x="224" y="238"/>
                    </a:cubicBezTo>
                    <a:cubicBezTo>
                      <a:pt x="209" y="266"/>
                      <a:pt x="180" y="287"/>
                      <a:pt x="147" y="28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0" name="Freeform 539">
                <a:extLst>
                  <a:ext uri="{FF2B5EF4-FFF2-40B4-BE49-F238E27FC236}">
                    <a16:creationId xmlns:a16="http://schemas.microsoft.com/office/drawing/2014/main" id="{9AC1AA29-1F00-16FA-C5F0-AB0F040B5248}"/>
                  </a:ext>
                </a:extLst>
              </p:cNvPr>
              <p:cNvSpPr/>
              <p:nvPr/>
            </p:nvSpPr>
            <p:spPr>
              <a:xfrm>
                <a:off x="8648280" y="4742280"/>
                <a:ext cx="118440" cy="104040"/>
              </a:xfrm>
              <a:custGeom>
                <a:avLst/>
                <a:gdLst>
                  <a:gd name="textAreaLeft" fmla="*/ 0 w 118440"/>
                  <a:gd name="textAreaRight" fmla="*/ 119520 w 118440"/>
                  <a:gd name="textAreaTop" fmla="*/ 0 h 104040"/>
                  <a:gd name="textAreaBottom" fmla="*/ 105120 h 104040"/>
                </a:gdLst>
                <a:ahLst/>
                <a:cxnLst/>
                <a:rect l="textAreaLeft" t="textAreaTop" r="textAreaRight" b="textAreaBottom"/>
                <a:pathLst>
                  <a:path w="332" h="292">
                    <a:moveTo>
                      <a:pt x="53" y="65"/>
                    </a:moveTo>
                    <a:cubicBezTo>
                      <a:pt x="53" y="124"/>
                      <a:pt x="53" y="183"/>
                      <a:pt x="53" y="241"/>
                    </a:cubicBezTo>
                    <a:cubicBezTo>
                      <a:pt x="53" y="271"/>
                      <a:pt x="45" y="271"/>
                      <a:pt x="0" y="271"/>
                    </a:cubicBezTo>
                    <a:cubicBezTo>
                      <a:pt x="0" y="278"/>
                      <a:pt x="0" y="285"/>
                      <a:pt x="0" y="292"/>
                    </a:cubicBezTo>
                    <a:cubicBezTo>
                      <a:pt x="25" y="290"/>
                      <a:pt x="59" y="290"/>
                      <a:pt x="75" y="290"/>
                    </a:cubicBezTo>
                    <a:cubicBezTo>
                      <a:pt x="92" y="290"/>
                      <a:pt x="126" y="290"/>
                      <a:pt x="149" y="292"/>
                    </a:cubicBezTo>
                    <a:cubicBezTo>
                      <a:pt x="149" y="285"/>
                      <a:pt x="149" y="278"/>
                      <a:pt x="149" y="271"/>
                    </a:cubicBezTo>
                    <a:cubicBezTo>
                      <a:pt x="105" y="271"/>
                      <a:pt x="98" y="271"/>
                      <a:pt x="98" y="241"/>
                    </a:cubicBezTo>
                    <a:cubicBezTo>
                      <a:pt x="98" y="201"/>
                      <a:pt x="98" y="160"/>
                      <a:pt x="98" y="119"/>
                    </a:cubicBezTo>
                    <a:cubicBezTo>
                      <a:pt x="98" y="52"/>
                      <a:pt x="145" y="15"/>
                      <a:pt x="186" y="15"/>
                    </a:cubicBezTo>
                    <a:cubicBezTo>
                      <a:pt x="229" y="15"/>
                      <a:pt x="235" y="50"/>
                      <a:pt x="235" y="88"/>
                    </a:cubicBezTo>
                    <a:cubicBezTo>
                      <a:pt x="235" y="139"/>
                      <a:pt x="235" y="190"/>
                      <a:pt x="235" y="241"/>
                    </a:cubicBezTo>
                    <a:cubicBezTo>
                      <a:pt x="235" y="271"/>
                      <a:pt x="229" y="271"/>
                      <a:pt x="184" y="271"/>
                    </a:cubicBezTo>
                    <a:cubicBezTo>
                      <a:pt x="184" y="278"/>
                      <a:pt x="184" y="285"/>
                      <a:pt x="184" y="292"/>
                    </a:cubicBezTo>
                    <a:cubicBezTo>
                      <a:pt x="207" y="290"/>
                      <a:pt x="240" y="290"/>
                      <a:pt x="259" y="290"/>
                    </a:cubicBezTo>
                    <a:cubicBezTo>
                      <a:pt x="276" y="290"/>
                      <a:pt x="310" y="290"/>
                      <a:pt x="332" y="292"/>
                    </a:cubicBezTo>
                    <a:cubicBezTo>
                      <a:pt x="332" y="285"/>
                      <a:pt x="332" y="278"/>
                      <a:pt x="332" y="271"/>
                    </a:cubicBezTo>
                    <a:cubicBezTo>
                      <a:pt x="299" y="271"/>
                      <a:pt x="282" y="271"/>
                      <a:pt x="282" y="251"/>
                    </a:cubicBezTo>
                    <a:cubicBezTo>
                      <a:pt x="282" y="209"/>
                      <a:pt x="282" y="167"/>
                      <a:pt x="282" y="125"/>
                    </a:cubicBezTo>
                    <a:cubicBezTo>
                      <a:pt x="282" y="69"/>
                      <a:pt x="282" y="48"/>
                      <a:pt x="261" y="24"/>
                    </a:cubicBezTo>
                    <a:cubicBezTo>
                      <a:pt x="252" y="13"/>
                      <a:pt x="229" y="0"/>
                      <a:pt x="192" y="0"/>
                    </a:cubicBezTo>
                    <a:cubicBezTo>
                      <a:pt x="143" y="0"/>
                      <a:pt x="113" y="28"/>
                      <a:pt x="94" y="69"/>
                    </a:cubicBezTo>
                    <a:cubicBezTo>
                      <a:pt x="94" y="46"/>
                      <a:pt x="94" y="23"/>
                      <a:pt x="94" y="0"/>
                    </a:cubicBezTo>
                    <a:cubicBezTo>
                      <a:pt x="63" y="2"/>
                      <a:pt x="32" y="5"/>
                      <a:pt x="0" y="7"/>
                    </a:cubicBezTo>
                    <a:cubicBezTo>
                      <a:pt x="0" y="14"/>
                      <a:pt x="0" y="21"/>
                      <a:pt x="0" y="28"/>
                    </a:cubicBezTo>
                    <a:cubicBezTo>
                      <a:pt x="47" y="28"/>
                      <a:pt x="53" y="33"/>
                      <a:pt x="53" y="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1" name="Freeform 540">
                <a:extLst>
                  <a:ext uri="{FF2B5EF4-FFF2-40B4-BE49-F238E27FC236}">
                    <a16:creationId xmlns:a16="http://schemas.microsoft.com/office/drawing/2014/main" id="{EDAA9A03-A1DF-360C-60A1-179906A1979B}"/>
                  </a:ext>
                </a:extLst>
              </p:cNvPr>
              <p:cNvSpPr/>
              <p:nvPr/>
            </p:nvSpPr>
            <p:spPr>
              <a:xfrm>
                <a:off x="8780760" y="4682880"/>
                <a:ext cx="51480" cy="163440"/>
              </a:xfrm>
              <a:custGeom>
                <a:avLst/>
                <a:gdLst>
                  <a:gd name="textAreaLeft" fmla="*/ 0 w 51480"/>
                  <a:gd name="textAreaRight" fmla="*/ 52560 w 51480"/>
                  <a:gd name="textAreaTop" fmla="*/ 0 h 163440"/>
                  <a:gd name="textAreaBottom" fmla="*/ 164520 h 163440"/>
                </a:gdLst>
                <a:ahLst/>
                <a:cxnLst/>
                <a:rect l="textAreaLeft" t="textAreaTop" r="textAreaRight" b="textAreaBottom"/>
                <a:pathLst>
                  <a:path w="146" h="457">
                    <a:moveTo>
                      <a:pt x="94" y="0"/>
                    </a:moveTo>
                    <a:cubicBezTo>
                      <a:pt x="63" y="2"/>
                      <a:pt x="31" y="5"/>
                      <a:pt x="0" y="7"/>
                    </a:cubicBezTo>
                    <a:cubicBezTo>
                      <a:pt x="0" y="14"/>
                      <a:pt x="0" y="21"/>
                      <a:pt x="0" y="28"/>
                    </a:cubicBezTo>
                    <a:cubicBezTo>
                      <a:pt x="45" y="28"/>
                      <a:pt x="51" y="31"/>
                      <a:pt x="51" y="63"/>
                    </a:cubicBezTo>
                    <a:cubicBezTo>
                      <a:pt x="51" y="178"/>
                      <a:pt x="51" y="292"/>
                      <a:pt x="51" y="406"/>
                    </a:cubicBezTo>
                    <a:cubicBezTo>
                      <a:pt x="51" y="436"/>
                      <a:pt x="43" y="436"/>
                      <a:pt x="0" y="436"/>
                    </a:cubicBezTo>
                    <a:cubicBezTo>
                      <a:pt x="0" y="443"/>
                      <a:pt x="0" y="450"/>
                      <a:pt x="0" y="457"/>
                    </a:cubicBezTo>
                    <a:cubicBezTo>
                      <a:pt x="21" y="455"/>
                      <a:pt x="56" y="455"/>
                      <a:pt x="73" y="455"/>
                    </a:cubicBezTo>
                    <a:cubicBezTo>
                      <a:pt x="90" y="455"/>
                      <a:pt x="122" y="455"/>
                      <a:pt x="146" y="457"/>
                    </a:cubicBezTo>
                    <a:cubicBezTo>
                      <a:pt x="146" y="450"/>
                      <a:pt x="146" y="443"/>
                      <a:pt x="146" y="436"/>
                    </a:cubicBezTo>
                    <a:cubicBezTo>
                      <a:pt x="101" y="436"/>
                      <a:pt x="94" y="436"/>
                      <a:pt x="94" y="406"/>
                    </a:cubicBezTo>
                    <a:cubicBezTo>
                      <a:pt x="94" y="271"/>
                      <a:pt x="94" y="135"/>
                      <a:pt x="9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2" name="Freeform 541">
                <a:extLst>
                  <a:ext uri="{FF2B5EF4-FFF2-40B4-BE49-F238E27FC236}">
                    <a16:creationId xmlns:a16="http://schemas.microsoft.com/office/drawing/2014/main" id="{47C4C056-0990-B991-66E2-AC9B5AB153F8}"/>
                  </a:ext>
                </a:extLst>
              </p:cNvPr>
              <p:cNvSpPr/>
              <p:nvPr/>
            </p:nvSpPr>
            <p:spPr>
              <a:xfrm>
                <a:off x="8845560" y="4740840"/>
                <a:ext cx="90720" cy="107640"/>
              </a:xfrm>
              <a:custGeom>
                <a:avLst/>
                <a:gdLst>
                  <a:gd name="textAreaLeft" fmla="*/ 0 w 90720"/>
                  <a:gd name="textAreaRight" fmla="*/ 91800 w 90720"/>
                  <a:gd name="textAreaTop" fmla="*/ 0 h 107640"/>
                  <a:gd name="textAreaBottom" fmla="*/ 108720 h 107640"/>
                </a:gdLst>
                <a:ahLst/>
                <a:cxnLst/>
                <a:rect l="textAreaLeft" t="textAreaTop" r="textAreaRight" b="textAreaBottom"/>
                <a:pathLst>
                  <a:path w="255" h="302">
                    <a:moveTo>
                      <a:pt x="55" y="129"/>
                    </a:moveTo>
                    <a:cubicBezTo>
                      <a:pt x="58" y="32"/>
                      <a:pt x="115" y="15"/>
                      <a:pt x="137" y="15"/>
                    </a:cubicBezTo>
                    <a:cubicBezTo>
                      <a:pt x="205" y="15"/>
                      <a:pt x="210" y="103"/>
                      <a:pt x="210" y="129"/>
                    </a:cubicBezTo>
                    <a:cubicBezTo>
                      <a:pt x="158" y="129"/>
                      <a:pt x="106" y="129"/>
                      <a:pt x="55" y="129"/>
                    </a:cubicBezTo>
                    <a:moveTo>
                      <a:pt x="55" y="142"/>
                    </a:moveTo>
                    <a:cubicBezTo>
                      <a:pt x="116" y="142"/>
                      <a:pt x="177" y="142"/>
                      <a:pt x="238" y="142"/>
                    </a:cubicBezTo>
                    <a:cubicBezTo>
                      <a:pt x="253" y="142"/>
                      <a:pt x="255" y="142"/>
                      <a:pt x="255" y="129"/>
                    </a:cubicBezTo>
                    <a:cubicBezTo>
                      <a:pt x="255" y="63"/>
                      <a:pt x="220" y="0"/>
                      <a:pt x="137" y="0"/>
                    </a:cubicBezTo>
                    <a:cubicBezTo>
                      <a:pt x="60" y="0"/>
                      <a:pt x="0" y="67"/>
                      <a:pt x="0" y="150"/>
                    </a:cubicBezTo>
                    <a:cubicBezTo>
                      <a:pt x="0" y="238"/>
                      <a:pt x="70" y="302"/>
                      <a:pt x="145" y="302"/>
                    </a:cubicBezTo>
                    <a:cubicBezTo>
                      <a:pt x="225" y="302"/>
                      <a:pt x="255" y="228"/>
                      <a:pt x="255" y="217"/>
                    </a:cubicBezTo>
                    <a:cubicBezTo>
                      <a:pt x="255" y="210"/>
                      <a:pt x="250" y="210"/>
                      <a:pt x="246" y="210"/>
                    </a:cubicBezTo>
                    <a:cubicBezTo>
                      <a:pt x="240" y="210"/>
                      <a:pt x="238" y="213"/>
                      <a:pt x="238" y="217"/>
                    </a:cubicBezTo>
                    <a:cubicBezTo>
                      <a:pt x="214" y="287"/>
                      <a:pt x="156" y="287"/>
                      <a:pt x="148" y="287"/>
                    </a:cubicBezTo>
                    <a:cubicBezTo>
                      <a:pt x="116" y="287"/>
                      <a:pt x="88" y="266"/>
                      <a:pt x="73" y="242"/>
                    </a:cubicBezTo>
                    <a:cubicBezTo>
                      <a:pt x="55" y="210"/>
                      <a:pt x="55" y="167"/>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3" name="Freeform 542">
                <a:extLst>
                  <a:ext uri="{FF2B5EF4-FFF2-40B4-BE49-F238E27FC236}">
                    <a16:creationId xmlns:a16="http://schemas.microsoft.com/office/drawing/2014/main" id="{4692DD13-00A0-0284-4DDC-2662EB1870B8}"/>
                  </a:ext>
                </a:extLst>
              </p:cNvPr>
              <p:cNvSpPr/>
              <p:nvPr/>
            </p:nvSpPr>
            <p:spPr>
              <a:xfrm>
                <a:off x="8952480" y="4740840"/>
                <a:ext cx="76320" cy="107640"/>
              </a:xfrm>
              <a:custGeom>
                <a:avLst/>
                <a:gdLst>
                  <a:gd name="textAreaLeft" fmla="*/ 0 w 76320"/>
                  <a:gd name="textAreaRight" fmla="*/ 77400 w 76320"/>
                  <a:gd name="textAreaTop" fmla="*/ 0 h 107640"/>
                  <a:gd name="textAreaBottom" fmla="*/ 108720 h 107640"/>
                </a:gdLst>
                <a:ahLst/>
                <a:cxnLst/>
                <a:rect l="textAreaLeft" t="textAreaTop" r="textAreaRight" b="textAreaBottom"/>
                <a:pathLst>
                  <a:path w="215" h="302">
                    <a:moveTo>
                      <a:pt x="114" y="167"/>
                    </a:moveTo>
                    <a:cubicBezTo>
                      <a:pt x="129" y="170"/>
                      <a:pt x="183" y="180"/>
                      <a:pt x="183" y="228"/>
                    </a:cubicBezTo>
                    <a:cubicBezTo>
                      <a:pt x="183" y="262"/>
                      <a:pt x="159" y="288"/>
                      <a:pt x="108" y="288"/>
                    </a:cubicBezTo>
                    <a:cubicBezTo>
                      <a:pt x="52" y="288"/>
                      <a:pt x="30" y="251"/>
                      <a:pt x="16" y="195"/>
                    </a:cubicBezTo>
                    <a:cubicBezTo>
                      <a:pt x="15" y="185"/>
                      <a:pt x="15" y="183"/>
                      <a:pt x="7" y="183"/>
                    </a:cubicBezTo>
                    <a:cubicBezTo>
                      <a:pt x="0" y="183"/>
                      <a:pt x="0" y="187"/>
                      <a:pt x="0" y="200"/>
                    </a:cubicBezTo>
                    <a:cubicBezTo>
                      <a:pt x="0" y="229"/>
                      <a:pt x="0" y="258"/>
                      <a:pt x="0" y="287"/>
                    </a:cubicBezTo>
                    <a:cubicBezTo>
                      <a:pt x="0" y="298"/>
                      <a:pt x="0" y="302"/>
                      <a:pt x="5" y="302"/>
                    </a:cubicBezTo>
                    <a:cubicBezTo>
                      <a:pt x="9" y="302"/>
                      <a:pt x="10" y="301"/>
                      <a:pt x="22" y="288"/>
                    </a:cubicBezTo>
                    <a:cubicBezTo>
                      <a:pt x="23" y="287"/>
                      <a:pt x="24" y="287"/>
                      <a:pt x="35" y="273"/>
                    </a:cubicBezTo>
                    <a:cubicBezTo>
                      <a:pt x="65" y="302"/>
                      <a:pt x="95" y="302"/>
                      <a:pt x="108" y="302"/>
                    </a:cubicBezTo>
                    <a:cubicBezTo>
                      <a:pt x="183" y="302"/>
                      <a:pt x="215" y="258"/>
                      <a:pt x="215" y="212"/>
                    </a:cubicBezTo>
                    <a:cubicBezTo>
                      <a:pt x="215" y="176"/>
                      <a:pt x="195" y="155"/>
                      <a:pt x="187" y="148"/>
                    </a:cubicBezTo>
                    <a:cubicBezTo>
                      <a:pt x="165" y="127"/>
                      <a:pt x="138" y="122"/>
                      <a:pt x="112" y="116"/>
                    </a:cubicBezTo>
                    <a:cubicBezTo>
                      <a:pt x="75" y="110"/>
                      <a:pt x="30" y="101"/>
                      <a:pt x="30" y="63"/>
                    </a:cubicBezTo>
                    <a:cubicBezTo>
                      <a:pt x="30" y="39"/>
                      <a:pt x="48" y="13"/>
                      <a:pt x="105" y="13"/>
                    </a:cubicBezTo>
                    <a:cubicBezTo>
                      <a:pt x="178" y="13"/>
                      <a:pt x="180" y="73"/>
                      <a:pt x="182" y="92"/>
                    </a:cubicBezTo>
                    <a:cubicBezTo>
                      <a:pt x="182" y="99"/>
                      <a:pt x="187" y="99"/>
                      <a:pt x="189" y="99"/>
                    </a:cubicBezTo>
                    <a:cubicBezTo>
                      <a:pt x="198" y="99"/>
                      <a:pt x="198" y="95"/>
                      <a:pt x="198" y="82"/>
                    </a:cubicBezTo>
                    <a:cubicBezTo>
                      <a:pt x="198" y="60"/>
                      <a:pt x="198" y="39"/>
                      <a:pt x="198" y="17"/>
                    </a:cubicBezTo>
                    <a:cubicBezTo>
                      <a:pt x="198" y="5"/>
                      <a:pt x="198" y="0"/>
                      <a:pt x="191" y="0"/>
                    </a:cubicBezTo>
                    <a:cubicBezTo>
                      <a:pt x="187" y="0"/>
                      <a:pt x="185" y="0"/>
                      <a:pt x="178" y="7"/>
                    </a:cubicBezTo>
                    <a:cubicBezTo>
                      <a:pt x="176" y="11"/>
                      <a:pt x="168" y="17"/>
                      <a:pt x="167" y="19"/>
                    </a:cubicBezTo>
                    <a:cubicBezTo>
                      <a:pt x="142" y="0"/>
                      <a:pt x="114" y="0"/>
                      <a:pt x="105" y="0"/>
                    </a:cubicBezTo>
                    <a:cubicBezTo>
                      <a:pt x="24" y="0"/>
                      <a:pt x="0" y="45"/>
                      <a:pt x="0" y="80"/>
                    </a:cubicBezTo>
                    <a:cubicBezTo>
                      <a:pt x="0" y="105"/>
                      <a:pt x="9" y="123"/>
                      <a:pt x="28" y="137"/>
                    </a:cubicBezTo>
                    <a:cubicBezTo>
                      <a:pt x="48" y="153"/>
                      <a:pt x="67" y="159"/>
                      <a:pt x="114" y="1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4" name="Freeform 543">
                <a:extLst>
                  <a:ext uri="{FF2B5EF4-FFF2-40B4-BE49-F238E27FC236}">
                    <a16:creationId xmlns:a16="http://schemas.microsoft.com/office/drawing/2014/main" id="{85643D75-1988-2B01-9C74-3B98DEAAB8FB}"/>
                  </a:ext>
                </a:extLst>
              </p:cNvPr>
              <p:cNvSpPr/>
              <p:nvPr/>
            </p:nvSpPr>
            <p:spPr>
              <a:xfrm>
                <a:off x="9045720" y="4740840"/>
                <a:ext cx="76320" cy="107640"/>
              </a:xfrm>
              <a:custGeom>
                <a:avLst/>
                <a:gdLst>
                  <a:gd name="textAreaLeft" fmla="*/ 0 w 76320"/>
                  <a:gd name="textAreaRight" fmla="*/ 77400 w 76320"/>
                  <a:gd name="textAreaTop" fmla="*/ 0 h 107640"/>
                  <a:gd name="textAreaBottom" fmla="*/ 108720 h 107640"/>
                </a:gdLst>
                <a:ahLst/>
                <a:cxnLst/>
                <a:rect l="textAreaLeft" t="textAreaTop" r="textAreaRight" b="textAreaBottom"/>
                <a:pathLst>
                  <a:path w="215" h="302">
                    <a:moveTo>
                      <a:pt x="116" y="167"/>
                    </a:moveTo>
                    <a:cubicBezTo>
                      <a:pt x="129" y="170"/>
                      <a:pt x="183" y="180"/>
                      <a:pt x="183" y="228"/>
                    </a:cubicBezTo>
                    <a:cubicBezTo>
                      <a:pt x="183" y="262"/>
                      <a:pt x="161" y="288"/>
                      <a:pt x="110" y="288"/>
                    </a:cubicBezTo>
                    <a:cubicBezTo>
                      <a:pt x="54" y="288"/>
                      <a:pt x="30" y="251"/>
                      <a:pt x="18" y="195"/>
                    </a:cubicBezTo>
                    <a:cubicBezTo>
                      <a:pt x="16" y="185"/>
                      <a:pt x="15" y="183"/>
                      <a:pt x="9" y="183"/>
                    </a:cubicBezTo>
                    <a:cubicBezTo>
                      <a:pt x="0" y="183"/>
                      <a:pt x="0" y="187"/>
                      <a:pt x="0" y="200"/>
                    </a:cubicBezTo>
                    <a:cubicBezTo>
                      <a:pt x="0" y="229"/>
                      <a:pt x="0" y="258"/>
                      <a:pt x="0" y="287"/>
                    </a:cubicBezTo>
                    <a:cubicBezTo>
                      <a:pt x="0" y="298"/>
                      <a:pt x="0" y="302"/>
                      <a:pt x="7" y="302"/>
                    </a:cubicBezTo>
                    <a:cubicBezTo>
                      <a:pt x="11" y="302"/>
                      <a:pt x="11" y="302"/>
                      <a:pt x="24" y="288"/>
                    </a:cubicBezTo>
                    <a:cubicBezTo>
                      <a:pt x="26" y="288"/>
                      <a:pt x="26" y="287"/>
                      <a:pt x="37" y="273"/>
                    </a:cubicBezTo>
                    <a:cubicBezTo>
                      <a:pt x="65" y="302"/>
                      <a:pt x="95" y="302"/>
                      <a:pt x="110" y="302"/>
                    </a:cubicBezTo>
                    <a:cubicBezTo>
                      <a:pt x="185" y="302"/>
                      <a:pt x="215" y="258"/>
                      <a:pt x="215" y="212"/>
                    </a:cubicBezTo>
                    <a:cubicBezTo>
                      <a:pt x="215" y="176"/>
                      <a:pt x="197" y="155"/>
                      <a:pt x="187" y="148"/>
                    </a:cubicBezTo>
                    <a:cubicBezTo>
                      <a:pt x="166" y="127"/>
                      <a:pt x="140" y="122"/>
                      <a:pt x="112" y="116"/>
                    </a:cubicBezTo>
                    <a:cubicBezTo>
                      <a:pt x="76" y="110"/>
                      <a:pt x="31" y="101"/>
                      <a:pt x="31" y="63"/>
                    </a:cubicBezTo>
                    <a:cubicBezTo>
                      <a:pt x="31" y="39"/>
                      <a:pt x="48" y="13"/>
                      <a:pt x="105" y="13"/>
                    </a:cubicBezTo>
                    <a:cubicBezTo>
                      <a:pt x="178" y="13"/>
                      <a:pt x="181" y="73"/>
                      <a:pt x="183" y="92"/>
                    </a:cubicBezTo>
                    <a:cubicBezTo>
                      <a:pt x="183" y="99"/>
                      <a:pt x="189" y="99"/>
                      <a:pt x="191" y="99"/>
                    </a:cubicBezTo>
                    <a:cubicBezTo>
                      <a:pt x="198" y="99"/>
                      <a:pt x="198" y="95"/>
                      <a:pt x="198" y="82"/>
                    </a:cubicBezTo>
                    <a:cubicBezTo>
                      <a:pt x="198" y="60"/>
                      <a:pt x="198" y="39"/>
                      <a:pt x="198" y="17"/>
                    </a:cubicBezTo>
                    <a:cubicBezTo>
                      <a:pt x="198" y="5"/>
                      <a:pt x="198" y="0"/>
                      <a:pt x="191" y="0"/>
                    </a:cubicBezTo>
                    <a:cubicBezTo>
                      <a:pt x="189" y="0"/>
                      <a:pt x="187" y="0"/>
                      <a:pt x="178" y="7"/>
                    </a:cubicBezTo>
                    <a:cubicBezTo>
                      <a:pt x="176" y="11"/>
                      <a:pt x="170" y="17"/>
                      <a:pt x="166" y="19"/>
                    </a:cubicBezTo>
                    <a:cubicBezTo>
                      <a:pt x="142" y="0"/>
                      <a:pt x="116" y="0"/>
                      <a:pt x="105" y="0"/>
                    </a:cubicBezTo>
                    <a:cubicBezTo>
                      <a:pt x="26" y="0"/>
                      <a:pt x="0" y="45"/>
                      <a:pt x="0" y="80"/>
                    </a:cubicBezTo>
                    <a:cubicBezTo>
                      <a:pt x="0" y="105"/>
                      <a:pt x="11" y="123"/>
                      <a:pt x="28" y="137"/>
                    </a:cubicBezTo>
                    <a:cubicBezTo>
                      <a:pt x="50" y="153"/>
                      <a:pt x="67" y="159"/>
                      <a:pt x="116" y="1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5" name="Freeform 544">
                <a:extLst>
                  <a:ext uri="{FF2B5EF4-FFF2-40B4-BE49-F238E27FC236}">
                    <a16:creationId xmlns:a16="http://schemas.microsoft.com/office/drawing/2014/main" id="{F62FC276-447C-47EB-2B46-017C2C691F53}"/>
                  </a:ext>
                </a:extLst>
              </p:cNvPr>
              <p:cNvSpPr/>
              <p:nvPr/>
            </p:nvSpPr>
            <p:spPr>
              <a:xfrm>
                <a:off x="9218520" y="4688640"/>
                <a:ext cx="49680" cy="157680"/>
              </a:xfrm>
              <a:custGeom>
                <a:avLst/>
                <a:gdLst>
                  <a:gd name="textAreaLeft" fmla="*/ 0 w 49680"/>
                  <a:gd name="textAreaRight" fmla="*/ 50760 w 49680"/>
                  <a:gd name="textAreaTop" fmla="*/ 0 h 157680"/>
                  <a:gd name="textAreaBottom" fmla="*/ 158760 h 157680"/>
                </a:gdLst>
                <a:ahLst/>
                <a:cxnLst/>
                <a:rect l="textAreaLeft" t="textAreaTop" r="textAreaRight" b="textAreaBottom"/>
                <a:pathLst>
                  <a:path w="141" h="441">
                    <a:moveTo>
                      <a:pt x="95" y="149"/>
                    </a:moveTo>
                    <a:cubicBezTo>
                      <a:pt x="64" y="151"/>
                      <a:pt x="33" y="154"/>
                      <a:pt x="2" y="156"/>
                    </a:cubicBezTo>
                    <a:cubicBezTo>
                      <a:pt x="2" y="163"/>
                      <a:pt x="2" y="170"/>
                      <a:pt x="2" y="177"/>
                    </a:cubicBezTo>
                    <a:cubicBezTo>
                      <a:pt x="45" y="177"/>
                      <a:pt x="50" y="180"/>
                      <a:pt x="50" y="212"/>
                    </a:cubicBezTo>
                    <a:cubicBezTo>
                      <a:pt x="50" y="272"/>
                      <a:pt x="50" y="331"/>
                      <a:pt x="50" y="390"/>
                    </a:cubicBezTo>
                    <a:cubicBezTo>
                      <a:pt x="50" y="420"/>
                      <a:pt x="45" y="420"/>
                      <a:pt x="0" y="420"/>
                    </a:cubicBezTo>
                    <a:cubicBezTo>
                      <a:pt x="0" y="427"/>
                      <a:pt x="0" y="434"/>
                      <a:pt x="0" y="441"/>
                    </a:cubicBezTo>
                    <a:cubicBezTo>
                      <a:pt x="20" y="439"/>
                      <a:pt x="56" y="439"/>
                      <a:pt x="73" y="439"/>
                    </a:cubicBezTo>
                    <a:cubicBezTo>
                      <a:pt x="95" y="439"/>
                      <a:pt x="118" y="439"/>
                      <a:pt x="141" y="441"/>
                    </a:cubicBezTo>
                    <a:cubicBezTo>
                      <a:pt x="141" y="434"/>
                      <a:pt x="141" y="427"/>
                      <a:pt x="141" y="420"/>
                    </a:cubicBezTo>
                    <a:cubicBezTo>
                      <a:pt x="97" y="420"/>
                      <a:pt x="95" y="417"/>
                      <a:pt x="95" y="390"/>
                    </a:cubicBezTo>
                    <a:cubicBezTo>
                      <a:pt x="95" y="310"/>
                      <a:pt x="95" y="229"/>
                      <a:pt x="95" y="149"/>
                    </a:cubicBezTo>
                    <a:moveTo>
                      <a:pt x="97" y="34"/>
                    </a:moveTo>
                    <a:cubicBezTo>
                      <a:pt x="97" y="14"/>
                      <a:pt x="80" y="0"/>
                      <a:pt x="62" y="0"/>
                    </a:cubicBezTo>
                    <a:cubicBezTo>
                      <a:pt x="41" y="0"/>
                      <a:pt x="28" y="17"/>
                      <a:pt x="28" y="34"/>
                    </a:cubicBezTo>
                    <a:cubicBezTo>
                      <a:pt x="28" y="53"/>
                      <a:pt x="41" y="70"/>
                      <a:pt x="62" y="70"/>
                    </a:cubicBezTo>
                    <a:cubicBezTo>
                      <a:pt x="80" y="70"/>
                      <a:pt x="97" y="55"/>
                      <a:pt x="97"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6" name="Freeform 545">
                <a:extLst>
                  <a:ext uri="{FF2B5EF4-FFF2-40B4-BE49-F238E27FC236}">
                    <a16:creationId xmlns:a16="http://schemas.microsoft.com/office/drawing/2014/main" id="{2F640E9A-8B2A-0C25-5004-A6E20064FC1B}"/>
                  </a:ext>
                </a:extLst>
              </p:cNvPr>
              <p:cNvSpPr/>
              <p:nvPr/>
            </p:nvSpPr>
            <p:spPr>
              <a:xfrm>
                <a:off x="9284040" y="4742280"/>
                <a:ext cx="118440" cy="104040"/>
              </a:xfrm>
              <a:custGeom>
                <a:avLst/>
                <a:gdLst>
                  <a:gd name="textAreaLeft" fmla="*/ 0 w 118440"/>
                  <a:gd name="textAreaRight" fmla="*/ 119520 w 118440"/>
                  <a:gd name="textAreaTop" fmla="*/ 0 h 104040"/>
                  <a:gd name="textAreaBottom" fmla="*/ 105120 h 104040"/>
                </a:gdLst>
                <a:ahLst/>
                <a:cxnLst/>
                <a:rect l="textAreaLeft" t="textAreaTop" r="textAreaRight" b="textAreaBottom"/>
                <a:pathLst>
                  <a:path w="332" h="292">
                    <a:moveTo>
                      <a:pt x="52" y="65"/>
                    </a:moveTo>
                    <a:cubicBezTo>
                      <a:pt x="52" y="124"/>
                      <a:pt x="52" y="183"/>
                      <a:pt x="52" y="241"/>
                    </a:cubicBezTo>
                    <a:cubicBezTo>
                      <a:pt x="52" y="271"/>
                      <a:pt x="45" y="271"/>
                      <a:pt x="0" y="271"/>
                    </a:cubicBezTo>
                    <a:cubicBezTo>
                      <a:pt x="0" y="278"/>
                      <a:pt x="0" y="285"/>
                      <a:pt x="0" y="292"/>
                    </a:cubicBezTo>
                    <a:cubicBezTo>
                      <a:pt x="24" y="290"/>
                      <a:pt x="56" y="290"/>
                      <a:pt x="75" y="290"/>
                    </a:cubicBezTo>
                    <a:cubicBezTo>
                      <a:pt x="92" y="290"/>
                      <a:pt x="125" y="290"/>
                      <a:pt x="148" y="292"/>
                    </a:cubicBezTo>
                    <a:cubicBezTo>
                      <a:pt x="148" y="285"/>
                      <a:pt x="148" y="278"/>
                      <a:pt x="148" y="271"/>
                    </a:cubicBezTo>
                    <a:cubicBezTo>
                      <a:pt x="105" y="271"/>
                      <a:pt x="97" y="271"/>
                      <a:pt x="97" y="241"/>
                    </a:cubicBezTo>
                    <a:cubicBezTo>
                      <a:pt x="97" y="201"/>
                      <a:pt x="97" y="160"/>
                      <a:pt x="97" y="119"/>
                    </a:cubicBezTo>
                    <a:cubicBezTo>
                      <a:pt x="97" y="52"/>
                      <a:pt x="144" y="15"/>
                      <a:pt x="186" y="15"/>
                    </a:cubicBezTo>
                    <a:cubicBezTo>
                      <a:pt x="227" y="15"/>
                      <a:pt x="234" y="50"/>
                      <a:pt x="234" y="88"/>
                    </a:cubicBezTo>
                    <a:cubicBezTo>
                      <a:pt x="234" y="139"/>
                      <a:pt x="234" y="190"/>
                      <a:pt x="234" y="241"/>
                    </a:cubicBezTo>
                    <a:cubicBezTo>
                      <a:pt x="234" y="271"/>
                      <a:pt x="227" y="271"/>
                      <a:pt x="184" y="271"/>
                    </a:cubicBezTo>
                    <a:cubicBezTo>
                      <a:pt x="184" y="278"/>
                      <a:pt x="184" y="285"/>
                      <a:pt x="184" y="292"/>
                    </a:cubicBezTo>
                    <a:cubicBezTo>
                      <a:pt x="206" y="290"/>
                      <a:pt x="240" y="290"/>
                      <a:pt x="259" y="290"/>
                    </a:cubicBezTo>
                    <a:cubicBezTo>
                      <a:pt x="276" y="290"/>
                      <a:pt x="309" y="290"/>
                      <a:pt x="332" y="292"/>
                    </a:cubicBezTo>
                    <a:cubicBezTo>
                      <a:pt x="332" y="285"/>
                      <a:pt x="332" y="278"/>
                      <a:pt x="332" y="271"/>
                    </a:cubicBezTo>
                    <a:cubicBezTo>
                      <a:pt x="298" y="271"/>
                      <a:pt x="281" y="271"/>
                      <a:pt x="281" y="251"/>
                    </a:cubicBezTo>
                    <a:cubicBezTo>
                      <a:pt x="281" y="209"/>
                      <a:pt x="281" y="167"/>
                      <a:pt x="281" y="125"/>
                    </a:cubicBezTo>
                    <a:cubicBezTo>
                      <a:pt x="281" y="69"/>
                      <a:pt x="281" y="48"/>
                      <a:pt x="261" y="24"/>
                    </a:cubicBezTo>
                    <a:cubicBezTo>
                      <a:pt x="251" y="13"/>
                      <a:pt x="229" y="0"/>
                      <a:pt x="191" y="0"/>
                    </a:cubicBezTo>
                    <a:cubicBezTo>
                      <a:pt x="142" y="0"/>
                      <a:pt x="112" y="28"/>
                      <a:pt x="94" y="69"/>
                    </a:cubicBezTo>
                    <a:cubicBezTo>
                      <a:pt x="94" y="46"/>
                      <a:pt x="94" y="23"/>
                      <a:pt x="94" y="0"/>
                    </a:cubicBezTo>
                    <a:cubicBezTo>
                      <a:pt x="62" y="2"/>
                      <a:pt x="31" y="5"/>
                      <a:pt x="0" y="7"/>
                    </a:cubicBezTo>
                    <a:cubicBezTo>
                      <a:pt x="0" y="14"/>
                      <a:pt x="0" y="21"/>
                      <a:pt x="0" y="28"/>
                    </a:cubicBezTo>
                    <a:cubicBezTo>
                      <a:pt x="47" y="28"/>
                      <a:pt x="52" y="33"/>
                      <a:pt x="52" y="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7" name="Freeform 546">
                <a:extLst>
                  <a:ext uri="{FF2B5EF4-FFF2-40B4-BE49-F238E27FC236}">
                    <a16:creationId xmlns:a16="http://schemas.microsoft.com/office/drawing/2014/main" id="{C9890C78-13FD-4B45-F08F-B258B66E96F3}"/>
                  </a:ext>
                </a:extLst>
              </p:cNvPr>
              <p:cNvSpPr/>
              <p:nvPr/>
            </p:nvSpPr>
            <p:spPr>
              <a:xfrm>
                <a:off x="9416520" y="4740840"/>
                <a:ext cx="89280" cy="107640"/>
              </a:xfrm>
              <a:custGeom>
                <a:avLst/>
                <a:gdLst>
                  <a:gd name="textAreaLeft" fmla="*/ 0 w 89280"/>
                  <a:gd name="textAreaRight" fmla="*/ 90360 w 89280"/>
                  <a:gd name="textAreaTop" fmla="*/ 0 h 107640"/>
                  <a:gd name="textAreaBottom" fmla="*/ 108720 h 107640"/>
                </a:gdLst>
                <a:ahLst/>
                <a:cxnLst/>
                <a:rect l="textAreaLeft" t="textAreaTop" r="textAreaRight" b="textAreaBottom"/>
                <a:pathLst>
                  <a:path w="251" h="302">
                    <a:moveTo>
                      <a:pt x="54" y="152"/>
                    </a:moveTo>
                    <a:cubicBezTo>
                      <a:pt x="54" y="45"/>
                      <a:pt x="108" y="17"/>
                      <a:pt x="144" y="17"/>
                    </a:cubicBezTo>
                    <a:cubicBezTo>
                      <a:pt x="150" y="17"/>
                      <a:pt x="191" y="17"/>
                      <a:pt x="213" y="41"/>
                    </a:cubicBezTo>
                    <a:cubicBezTo>
                      <a:pt x="187" y="43"/>
                      <a:pt x="183" y="63"/>
                      <a:pt x="183" y="71"/>
                    </a:cubicBezTo>
                    <a:cubicBezTo>
                      <a:pt x="183" y="88"/>
                      <a:pt x="195" y="101"/>
                      <a:pt x="213" y="101"/>
                    </a:cubicBezTo>
                    <a:cubicBezTo>
                      <a:pt x="230" y="101"/>
                      <a:pt x="243" y="90"/>
                      <a:pt x="243" y="71"/>
                    </a:cubicBezTo>
                    <a:cubicBezTo>
                      <a:pt x="243" y="26"/>
                      <a:pt x="193" y="0"/>
                      <a:pt x="142" y="0"/>
                    </a:cubicBezTo>
                    <a:cubicBezTo>
                      <a:pt x="60" y="0"/>
                      <a:pt x="0" y="71"/>
                      <a:pt x="0" y="153"/>
                    </a:cubicBezTo>
                    <a:cubicBezTo>
                      <a:pt x="0" y="238"/>
                      <a:pt x="65" y="302"/>
                      <a:pt x="142" y="302"/>
                    </a:cubicBezTo>
                    <a:cubicBezTo>
                      <a:pt x="230" y="302"/>
                      <a:pt x="251" y="224"/>
                      <a:pt x="251" y="217"/>
                    </a:cubicBezTo>
                    <a:cubicBezTo>
                      <a:pt x="251" y="211"/>
                      <a:pt x="243" y="210"/>
                      <a:pt x="242" y="210"/>
                    </a:cubicBezTo>
                    <a:cubicBezTo>
                      <a:pt x="236" y="210"/>
                      <a:pt x="236" y="213"/>
                      <a:pt x="234" y="217"/>
                    </a:cubicBezTo>
                    <a:cubicBezTo>
                      <a:pt x="215" y="277"/>
                      <a:pt x="172" y="287"/>
                      <a:pt x="148" y="287"/>
                    </a:cubicBezTo>
                    <a:cubicBezTo>
                      <a:pt x="112" y="287"/>
                      <a:pt x="54" y="258"/>
                      <a:pt x="54" y="1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8" name="Freeform 547">
                <a:extLst>
                  <a:ext uri="{FF2B5EF4-FFF2-40B4-BE49-F238E27FC236}">
                    <a16:creationId xmlns:a16="http://schemas.microsoft.com/office/drawing/2014/main" id="{DE877F4D-C037-28A3-0D14-85D31699B7FF}"/>
                  </a:ext>
                </a:extLst>
              </p:cNvPr>
              <p:cNvSpPr/>
              <p:nvPr/>
            </p:nvSpPr>
            <p:spPr>
              <a:xfrm>
                <a:off x="9521640" y="4688640"/>
                <a:ext cx="49680" cy="157680"/>
              </a:xfrm>
              <a:custGeom>
                <a:avLst/>
                <a:gdLst>
                  <a:gd name="textAreaLeft" fmla="*/ 0 w 49680"/>
                  <a:gd name="textAreaRight" fmla="*/ 50760 w 49680"/>
                  <a:gd name="textAreaTop" fmla="*/ 0 h 157680"/>
                  <a:gd name="textAreaBottom" fmla="*/ 158760 h 157680"/>
                </a:gdLst>
                <a:ahLst/>
                <a:cxnLst/>
                <a:rect l="textAreaLeft" t="textAreaTop" r="textAreaRight" b="textAreaBottom"/>
                <a:pathLst>
                  <a:path w="141" h="441">
                    <a:moveTo>
                      <a:pt x="96" y="149"/>
                    </a:moveTo>
                    <a:cubicBezTo>
                      <a:pt x="65" y="151"/>
                      <a:pt x="33" y="154"/>
                      <a:pt x="2" y="156"/>
                    </a:cubicBezTo>
                    <a:cubicBezTo>
                      <a:pt x="2" y="163"/>
                      <a:pt x="2" y="170"/>
                      <a:pt x="2" y="177"/>
                    </a:cubicBezTo>
                    <a:cubicBezTo>
                      <a:pt x="45" y="177"/>
                      <a:pt x="51" y="180"/>
                      <a:pt x="51" y="212"/>
                    </a:cubicBezTo>
                    <a:cubicBezTo>
                      <a:pt x="51" y="272"/>
                      <a:pt x="51" y="331"/>
                      <a:pt x="51" y="390"/>
                    </a:cubicBezTo>
                    <a:cubicBezTo>
                      <a:pt x="51" y="420"/>
                      <a:pt x="43" y="420"/>
                      <a:pt x="0" y="420"/>
                    </a:cubicBezTo>
                    <a:cubicBezTo>
                      <a:pt x="0" y="427"/>
                      <a:pt x="0" y="434"/>
                      <a:pt x="0" y="441"/>
                    </a:cubicBezTo>
                    <a:cubicBezTo>
                      <a:pt x="21" y="439"/>
                      <a:pt x="56" y="439"/>
                      <a:pt x="73" y="439"/>
                    </a:cubicBezTo>
                    <a:cubicBezTo>
                      <a:pt x="96" y="439"/>
                      <a:pt x="118" y="439"/>
                      <a:pt x="141" y="441"/>
                    </a:cubicBezTo>
                    <a:cubicBezTo>
                      <a:pt x="141" y="434"/>
                      <a:pt x="141" y="427"/>
                      <a:pt x="141" y="420"/>
                    </a:cubicBezTo>
                    <a:cubicBezTo>
                      <a:pt x="98" y="420"/>
                      <a:pt x="96" y="417"/>
                      <a:pt x="96" y="390"/>
                    </a:cubicBezTo>
                    <a:cubicBezTo>
                      <a:pt x="96" y="310"/>
                      <a:pt x="96" y="229"/>
                      <a:pt x="96" y="149"/>
                    </a:cubicBezTo>
                    <a:moveTo>
                      <a:pt x="98" y="34"/>
                    </a:moveTo>
                    <a:cubicBezTo>
                      <a:pt x="98" y="14"/>
                      <a:pt x="81" y="0"/>
                      <a:pt x="62" y="0"/>
                    </a:cubicBezTo>
                    <a:cubicBezTo>
                      <a:pt x="41" y="0"/>
                      <a:pt x="28" y="17"/>
                      <a:pt x="28" y="34"/>
                    </a:cubicBezTo>
                    <a:cubicBezTo>
                      <a:pt x="28" y="53"/>
                      <a:pt x="41" y="70"/>
                      <a:pt x="62" y="70"/>
                    </a:cubicBezTo>
                    <a:cubicBezTo>
                      <a:pt x="81" y="70"/>
                      <a:pt x="98" y="55"/>
                      <a:pt x="98"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9" name="Freeform 548">
                <a:extLst>
                  <a:ext uri="{FF2B5EF4-FFF2-40B4-BE49-F238E27FC236}">
                    <a16:creationId xmlns:a16="http://schemas.microsoft.com/office/drawing/2014/main" id="{74B5675A-2753-7116-7EEC-B7F37E205295}"/>
                  </a:ext>
                </a:extLst>
              </p:cNvPr>
              <p:cNvSpPr/>
              <p:nvPr/>
            </p:nvSpPr>
            <p:spPr>
              <a:xfrm>
                <a:off x="9587880" y="4682880"/>
                <a:ext cx="115920" cy="165600"/>
              </a:xfrm>
              <a:custGeom>
                <a:avLst/>
                <a:gdLst>
                  <a:gd name="textAreaLeft" fmla="*/ 0 w 115920"/>
                  <a:gd name="textAreaRight" fmla="*/ 117000 w 115920"/>
                  <a:gd name="textAreaTop" fmla="*/ 0 h 165600"/>
                  <a:gd name="textAreaBottom" fmla="*/ 166680 h 165600"/>
                </a:gdLst>
                <a:ahLst/>
                <a:cxnLst/>
                <a:rect l="textAreaLeft" t="textAreaTop" r="textAreaRight" b="textAreaBottom"/>
                <a:pathLst>
                  <a:path w="325" h="463">
                    <a:moveTo>
                      <a:pt x="227" y="419"/>
                    </a:moveTo>
                    <a:cubicBezTo>
                      <a:pt x="227" y="434"/>
                      <a:pt x="227" y="448"/>
                      <a:pt x="227" y="463"/>
                    </a:cubicBezTo>
                    <a:cubicBezTo>
                      <a:pt x="260" y="461"/>
                      <a:pt x="292" y="459"/>
                      <a:pt x="325" y="457"/>
                    </a:cubicBezTo>
                    <a:cubicBezTo>
                      <a:pt x="325" y="450"/>
                      <a:pt x="325" y="443"/>
                      <a:pt x="325" y="436"/>
                    </a:cubicBezTo>
                    <a:cubicBezTo>
                      <a:pt x="280" y="436"/>
                      <a:pt x="274" y="431"/>
                      <a:pt x="274" y="399"/>
                    </a:cubicBezTo>
                    <a:cubicBezTo>
                      <a:pt x="274" y="266"/>
                      <a:pt x="274" y="133"/>
                      <a:pt x="274" y="0"/>
                    </a:cubicBezTo>
                    <a:cubicBezTo>
                      <a:pt x="242" y="2"/>
                      <a:pt x="210" y="5"/>
                      <a:pt x="178" y="7"/>
                    </a:cubicBezTo>
                    <a:cubicBezTo>
                      <a:pt x="178" y="14"/>
                      <a:pt x="178" y="21"/>
                      <a:pt x="178" y="28"/>
                    </a:cubicBezTo>
                    <a:cubicBezTo>
                      <a:pt x="225" y="28"/>
                      <a:pt x="231" y="31"/>
                      <a:pt x="231" y="63"/>
                    </a:cubicBezTo>
                    <a:cubicBezTo>
                      <a:pt x="231" y="111"/>
                      <a:pt x="231" y="158"/>
                      <a:pt x="231" y="206"/>
                    </a:cubicBezTo>
                    <a:cubicBezTo>
                      <a:pt x="210" y="181"/>
                      <a:pt x="182" y="165"/>
                      <a:pt x="146" y="165"/>
                    </a:cubicBezTo>
                    <a:cubicBezTo>
                      <a:pt x="69" y="165"/>
                      <a:pt x="0" y="230"/>
                      <a:pt x="0" y="314"/>
                    </a:cubicBezTo>
                    <a:cubicBezTo>
                      <a:pt x="0" y="399"/>
                      <a:pt x="64" y="463"/>
                      <a:pt x="139" y="463"/>
                    </a:cubicBezTo>
                    <a:cubicBezTo>
                      <a:pt x="182" y="463"/>
                      <a:pt x="212" y="442"/>
                      <a:pt x="227" y="419"/>
                    </a:cubicBezTo>
                    <a:moveTo>
                      <a:pt x="227" y="243"/>
                    </a:moveTo>
                    <a:cubicBezTo>
                      <a:pt x="227" y="288"/>
                      <a:pt x="227" y="333"/>
                      <a:pt x="227" y="378"/>
                    </a:cubicBezTo>
                    <a:cubicBezTo>
                      <a:pt x="227" y="389"/>
                      <a:pt x="227" y="391"/>
                      <a:pt x="221" y="403"/>
                    </a:cubicBezTo>
                    <a:cubicBezTo>
                      <a:pt x="201" y="434"/>
                      <a:pt x="171" y="449"/>
                      <a:pt x="143" y="449"/>
                    </a:cubicBezTo>
                    <a:cubicBezTo>
                      <a:pt x="113" y="449"/>
                      <a:pt x="90" y="433"/>
                      <a:pt x="73" y="406"/>
                    </a:cubicBezTo>
                    <a:cubicBezTo>
                      <a:pt x="56" y="380"/>
                      <a:pt x="54" y="343"/>
                      <a:pt x="54" y="314"/>
                    </a:cubicBezTo>
                    <a:cubicBezTo>
                      <a:pt x="54" y="290"/>
                      <a:pt x="56" y="251"/>
                      <a:pt x="75" y="223"/>
                    </a:cubicBezTo>
                    <a:cubicBezTo>
                      <a:pt x="88" y="202"/>
                      <a:pt x="114" y="180"/>
                      <a:pt x="150" y="180"/>
                    </a:cubicBezTo>
                    <a:cubicBezTo>
                      <a:pt x="173" y="180"/>
                      <a:pt x="201" y="189"/>
                      <a:pt x="221" y="219"/>
                    </a:cubicBezTo>
                    <a:cubicBezTo>
                      <a:pt x="227" y="230"/>
                      <a:pt x="227" y="232"/>
                      <a:pt x="227" y="24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0" name="Freeform 549">
                <a:extLst>
                  <a:ext uri="{FF2B5EF4-FFF2-40B4-BE49-F238E27FC236}">
                    <a16:creationId xmlns:a16="http://schemas.microsoft.com/office/drawing/2014/main" id="{EB0D5D27-A03B-BABE-8BE5-6B7FCB052E71}"/>
                  </a:ext>
                </a:extLst>
              </p:cNvPr>
              <p:cNvSpPr/>
              <p:nvPr/>
            </p:nvSpPr>
            <p:spPr>
              <a:xfrm>
                <a:off x="9718200" y="4740840"/>
                <a:ext cx="90720" cy="107640"/>
              </a:xfrm>
              <a:custGeom>
                <a:avLst/>
                <a:gdLst>
                  <a:gd name="textAreaLeft" fmla="*/ 0 w 90720"/>
                  <a:gd name="textAreaRight" fmla="*/ 91800 w 90720"/>
                  <a:gd name="textAreaTop" fmla="*/ 0 h 107640"/>
                  <a:gd name="textAreaBottom" fmla="*/ 108720 h 107640"/>
                </a:gdLst>
                <a:ahLst/>
                <a:cxnLst/>
                <a:rect l="textAreaLeft" t="textAreaTop" r="textAreaRight" b="textAreaBottom"/>
                <a:pathLst>
                  <a:path w="255" h="302">
                    <a:moveTo>
                      <a:pt x="56" y="129"/>
                    </a:moveTo>
                    <a:cubicBezTo>
                      <a:pt x="60" y="32"/>
                      <a:pt x="115" y="15"/>
                      <a:pt x="137" y="15"/>
                    </a:cubicBezTo>
                    <a:cubicBezTo>
                      <a:pt x="205" y="15"/>
                      <a:pt x="212" y="103"/>
                      <a:pt x="212" y="129"/>
                    </a:cubicBezTo>
                    <a:cubicBezTo>
                      <a:pt x="160" y="129"/>
                      <a:pt x="108" y="129"/>
                      <a:pt x="56" y="129"/>
                    </a:cubicBezTo>
                    <a:moveTo>
                      <a:pt x="55" y="142"/>
                    </a:moveTo>
                    <a:cubicBezTo>
                      <a:pt x="116" y="142"/>
                      <a:pt x="177" y="142"/>
                      <a:pt x="238" y="142"/>
                    </a:cubicBezTo>
                    <a:cubicBezTo>
                      <a:pt x="253" y="142"/>
                      <a:pt x="255" y="142"/>
                      <a:pt x="255" y="129"/>
                    </a:cubicBezTo>
                    <a:cubicBezTo>
                      <a:pt x="255" y="63"/>
                      <a:pt x="220" y="0"/>
                      <a:pt x="137" y="0"/>
                    </a:cubicBezTo>
                    <a:cubicBezTo>
                      <a:pt x="60" y="0"/>
                      <a:pt x="0" y="67"/>
                      <a:pt x="0" y="150"/>
                    </a:cubicBezTo>
                    <a:cubicBezTo>
                      <a:pt x="0" y="238"/>
                      <a:pt x="70" y="302"/>
                      <a:pt x="145" y="302"/>
                    </a:cubicBezTo>
                    <a:cubicBezTo>
                      <a:pt x="225" y="302"/>
                      <a:pt x="255" y="228"/>
                      <a:pt x="255" y="217"/>
                    </a:cubicBezTo>
                    <a:cubicBezTo>
                      <a:pt x="255" y="210"/>
                      <a:pt x="250" y="210"/>
                      <a:pt x="246" y="210"/>
                    </a:cubicBezTo>
                    <a:cubicBezTo>
                      <a:pt x="240" y="210"/>
                      <a:pt x="240" y="213"/>
                      <a:pt x="238" y="217"/>
                    </a:cubicBezTo>
                    <a:cubicBezTo>
                      <a:pt x="216" y="287"/>
                      <a:pt x="156" y="287"/>
                      <a:pt x="148" y="287"/>
                    </a:cubicBezTo>
                    <a:cubicBezTo>
                      <a:pt x="116" y="287"/>
                      <a:pt x="90" y="266"/>
                      <a:pt x="75" y="242"/>
                    </a:cubicBezTo>
                    <a:cubicBezTo>
                      <a:pt x="55" y="210"/>
                      <a:pt x="55" y="167"/>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1" name="Freeform 550">
                <a:extLst>
                  <a:ext uri="{FF2B5EF4-FFF2-40B4-BE49-F238E27FC236}">
                    <a16:creationId xmlns:a16="http://schemas.microsoft.com/office/drawing/2014/main" id="{E873FE1B-F2DF-F818-B26A-749FEBB14937}"/>
                  </a:ext>
                </a:extLst>
              </p:cNvPr>
              <p:cNvSpPr/>
              <p:nvPr/>
            </p:nvSpPr>
            <p:spPr>
              <a:xfrm>
                <a:off x="9825120" y="4742280"/>
                <a:ext cx="117720" cy="104040"/>
              </a:xfrm>
              <a:custGeom>
                <a:avLst/>
                <a:gdLst>
                  <a:gd name="textAreaLeft" fmla="*/ 0 w 117720"/>
                  <a:gd name="textAreaRight" fmla="*/ 118800 w 117720"/>
                  <a:gd name="textAreaTop" fmla="*/ 0 h 104040"/>
                  <a:gd name="textAreaBottom" fmla="*/ 105120 h 104040"/>
                </a:gdLst>
                <a:ahLst/>
                <a:cxnLst/>
                <a:rect l="textAreaLeft" t="textAreaTop" r="textAreaRight" b="textAreaBottom"/>
                <a:pathLst>
                  <a:path w="330" h="292">
                    <a:moveTo>
                      <a:pt x="50" y="65"/>
                    </a:moveTo>
                    <a:cubicBezTo>
                      <a:pt x="50" y="124"/>
                      <a:pt x="50" y="183"/>
                      <a:pt x="50" y="241"/>
                    </a:cubicBezTo>
                    <a:cubicBezTo>
                      <a:pt x="50" y="271"/>
                      <a:pt x="43" y="271"/>
                      <a:pt x="0" y="271"/>
                    </a:cubicBezTo>
                    <a:cubicBezTo>
                      <a:pt x="0" y="278"/>
                      <a:pt x="0" y="285"/>
                      <a:pt x="0" y="292"/>
                    </a:cubicBezTo>
                    <a:cubicBezTo>
                      <a:pt x="22" y="290"/>
                      <a:pt x="56" y="290"/>
                      <a:pt x="73" y="290"/>
                    </a:cubicBezTo>
                    <a:cubicBezTo>
                      <a:pt x="90" y="290"/>
                      <a:pt x="125" y="290"/>
                      <a:pt x="148" y="292"/>
                    </a:cubicBezTo>
                    <a:cubicBezTo>
                      <a:pt x="148" y="285"/>
                      <a:pt x="148" y="278"/>
                      <a:pt x="148" y="271"/>
                    </a:cubicBezTo>
                    <a:cubicBezTo>
                      <a:pt x="103" y="271"/>
                      <a:pt x="95" y="271"/>
                      <a:pt x="95" y="241"/>
                    </a:cubicBezTo>
                    <a:cubicBezTo>
                      <a:pt x="95" y="201"/>
                      <a:pt x="95" y="160"/>
                      <a:pt x="95" y="119"/>
                    </a:cubicBezTo>
                    <a:cubicBezTo>
                      <a:pt x="95" y="52"/>
                      <a:pt x="142" y="15"/>
                      <a:pt x="185" y="15"/>
                    </a:cubicBezTo>
                    <a:cubicBezTo>
                      <a:pt x="227" y="15"/>
                      <a:pt x="234" y="50"/>
                      <a:pt x="234" y="88"/>
                    </a:cubicBezTo>
                    <a:cubicBezTo>
                      <a:pt x="234" y="139"/>
                      <a:pt x="234" y="190"/>
                      <a:pt x="234" y="241"/>
                    </a:cubicBezTo>
                    <a:cubicBezTo>
                      <a:pt x="234" y="271"/>
                      <a:pt x="227" y="271"/>
                      <a:pt x="182" y="271"/>
                    </a:cubicBezTo>
                    <a:cubicBezTo>
                      <a:pt x="182" y="278"/>
                      <a:pt x="182" y="285"/>
                      <a:pt x="182" y="292"/>
                    </a:cubicBezTo>
                    <a:cubicBezTo>
                      <a:pt x="206" y="290"/>
                      <a:pt x="238" y="290"/>
                      <a:pt x="257" y="290"/>
                    </a:cubicBezTo>
                    <a:cubicBezTo>
                      <a:pt x="273" y="290"/>
                      <a:pt x="307" y="290"/>
                      <a:pt x="330" y="292"/>
                    </a:cubicBezTo>
                    <a:cubicBezTo>
                      <a:pt x="330" y="285"/>
                      <a:pt x="330" y="278"/>
                      <a:pt x="330" y="271"/>
                    </a:cubicBezTo>
                    <a:cubicBezTo>
                      <a:pt x="296" y="271"/>
                      <a:pt x="279" y="271"/>
                      <a:pt x="279" y="251"/>
                    </a:cubicBezTo>
                    <a:cubicBezTo>
                      <a:pt x="279" y="209"/>
                      <a:pt x="279" y="167"/>
                      <a:pt x="279" y="125"/>
                    </a:cubicBezTo>
                    <a:cubicBezTo>
                      <a:pt x="279" y="69"/>
                      <a:pt x="279" y="48"/>
                      <a:pt x="258" y="24"/>
                    </a:cubicBezTo>
                    <a:cubicBezTo>
                      <a:pt x="249" y="13"/>
                      <a:pt x="228" y="0"/>
                      <a:pt x="189" y="0"/>
                    </a:cubicBezTo>
                    <a:cubicBezTo>
                      <a:pt x="140" y="0"/>
                      <a:pt x="110" y="28"/>
                      <a:pt x="91" y="69"/>
                    </a:cubicBezTo>
                    <a:cubicBezTo>
                      <a:pt x="91" y="46"/>
                      <a:pt x="91" y="23"/>
                      <a:pt x="91" y="0"/>
                    </a:cubicBezTo>
                    <a:cubicBezTo>
                      <a:pt x="61" y="2"/>
                      <a:pt x="30" y="5"/>
                      <a:pt x="0" y="7"/>
                    </a:cubicBezTo>
                    <a:cubicBezTo>
                      <a:pt x="0" y="14"/>
                      <a:pt x="0" y="21"/>
                      <a:pt x="0" y="28"/>
                    </a:cubicBezTo>
                    <a:cubicBezTo>
                      <a:pt x="45" y="28"/>
                      <a:pt x="50" y="33"/>
                      <a:pt x="50" y="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2" name="Freeform 551">
                <a:extLst>
                  <a:ext uri="{FF2B5EF4-FFF2-40B4-BE49-F238E27FC236}">
                    <a16:creationId xmlns:a16="http://schemas.microsoft.com/office/drawing/2014/main" id="{E90EBAC8-6D7A-7974-C57F-AE9769C7E721}"/>
                  </a:ext>
                </a:extLst>
              </p:cNvPr>
              <p:cNvSpPr/>
              <p:nvPr/>
            </p:nvSpPr>
            <p:spPr>
              <a:xfrm>
                <a:off x="9946440" y="4701600"/>
                <a:ext cx="73440" cy="146880"/>
              </a:xfrm>
              <a:custGeom>
                <a:avLst/>
                <a:gdLst>
                  <a:gd name="textAreaLeft" fmla="*/ 0 w 73440"/>
                  <a:gd name="textAreaRight" fmla="*/ 74520 w 73440"/>
                  <a:gd name="textAreaTop" fmla="*/ 0 h 146880"/>
                  <a:gd name="textAreaBottom" fmla="*/ 147960 h 146880"/>
                </a:gdLst>
                <a:ahLst/>
                <a:cxnLst/>
                <a:rect l="textAreaLeft" t="textAreaTop" r="textAreaRight" b="textAreaBottom"/>
                <a:pathLst>
                  <a:path w="207" h="411">
                    <a:moveTo>
                      <a:pt x="103" y="141"/>
                    </a:moveTo>
                    <a:cubicBezTo>
                      <a:pt x="135" y="141"/>
                      <a:pt x="166" y="141"/>
                      <a:pt x="197" y="141"/>
                    </a:cubicBezTo>
                    <a:cubicBezTo>
                      <a:pt x="197" y="134"/>
                      <a:pt x="197" y="127"/>
                      <a:pt x="197" y="120"/>
                    </a:cubicBezTo>
                    <a:cubicBezTo>
                      <a:pt x="166" y="120"/>
                      <a:pt x="135" y="120"/>
                      <a:pt x="103" y="120"/>
                    </a:cubicBezTo>
                    <a:cubicBezTo>
                      <a:pt x="103" y="80"/>
                      <a:pt x="103" y="40"/>
                      <a:pt x="103" y="0"/>
                    </a:cubicBezTo>
                    <a:cubicBezTo>
                      <a:pt x="98" y="0"/>
                      <a:pt x="92" y="0"/>
                      <a:pt x="87" y="0"/>
                    </a:cubicBezTo>
                    <a:cubicBezTo>
                      <a:pt x="85" y="53"/>
                      <a:pt x="66" y="124"/>
                      <a:pt x="0" y="126"/>
                    </a:cubicBezTo>
                    <a:cubicBezTo>
                      <a:pt x="0" y="131"/>
                      <a:pt x="0" y="136"/>
                      <a:pt x="0" y="141"/>
                    </a:cubicBezTo>
                    <a:cubicBezTo>
                      <a:pt x="19" y="141"/>
                      <a:pt x="38" y="141"/>
                      <a:pt x="57" y="141"/>
                    </a:cubicBezTo>
                    <a:cubicBezTo>
                      <a:pt x="57" y="201"/>
                      <a:pt x="57" y="262"/>
                      <a:pt x="57" y="322"/>
                    </a:cubicBezTo>
                    <a:cubicBezTo>
                      <a:pt x="57" y="403"/>
                      <a:pt x="118" y="411"/>
                      <a:pt x="143" y="411"/>
                    </a:cubicBezTo>
                    <a:cubicBezTo>
                      <a:pt x="190" y="411"/>
                      <a:pt x="207" y="366"/>
                      <a:pt x="207" y="322"/>
                    </a:cubicBezTo>
                    <a:cubicBezTo>
                      <a:pt x="207" y="310"/>
                      <a:pt x="207" y="297"/>
                      <a:pt x="207" y="285"/>
                    </a:cubicBezTo>
                    <a:cubicBezTo>
                      <a:pt x="202" y="285"/>
                      <a:pt x="197" y="285"/>
                      <a:pt x="192" y="285"/>
                    </a:cubicBezTo>
                    <a:cubicBezTo>
                      <a:pt x="192" y="297"/>
                      <a:pt x="192" y="309"/>
                      <a:pt x="192" y="321"/>
                    </a:cubicBezTo>
                    <a:cubicBezTo>
                      <a:pt x="192" y="369"/>
                      <a:pt x="171" y="396"/>
                      <a:pt x="147" y="396"/>
                    </a:cubicBezTo>
                    <a:cubicBezTo>
                      <a:pt x="103" y="396"/>
                      <a:pt x="103" y="336"/>
                      <a:pt x="103" y="324"/>
                    </a:cubicBezTo>
                    <a:cubicBezTo>
                      <a:pt x="103" y="263"/>
                      <a:pt x="103" y="202"/>
                      <a:pt x="103" y="14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3" name="Freeform 552">
                <a:extLst>
                  <a:ext uri="{FF2B5EF4-FFF2-40B4-BE49-F238E27FC236}">
                    <a16:creationId xmlns:a16="http://schemas.microsoft.com/office/drawing/2014/main" id="{05690CB9-3A7B-893A-CF14-C9661D21C2F8}"/>
                  </a:ext>
                </a:extLst>
              </p:cNvPr>
              <p:cNvSpPr/>
              <p:nvPr/>
            </p:nvSpPr>
            <p:spPr>
              <a:xfrm>
                <a:off x="10121400" y="4740840"/>
                <a:ext cx="76680" cy="107640"/>
              </a:xfrm>
              <a:custGeom>
                <a:avLst/>
                <a:gdLst>
                  <a:gd name="textAreaLeft" fmla="*/ 0 w 76680"/>
                  <a:gd name="textAreaRight" fmla="*/ 77760 w 76680"/>
                  <a:gd name="textAreaTop" fmla="*/ 0 h 107640"/>
                  <a:gd name="textAreaBottom" fmla="*/ 108720 h 107640"/>
                </a:gdLst>
                <a:ahLst/>
                <a:cxnLst/>
                <a:rect l="textAreaLeft" t="textAreaTop" r="textAreaRight" b="textAreaBottom"/>
                <a:pathLst>
                  <a:path w="216" h="302">
                    <a:moveTo>
                      <a:pt x="116" y="167"/>
                    </a:moveTo>
                    <a:cubicBezTo>
                      <a:pt x="130" y="170"/>
                      <a:pt x="184" y="180"/>
                      <a:pt x="184" y="228"/>
                    </a:cubicBezTo>
                    <a:cubicBezTo>
                      <a:pt x="184" y="262"/>
                      <a:pt x="162" y="288"/>
                      <a:pt x="109" y="288"/>
                    </a:cubicBezTo>
                    <a:cubicBezTo>
                      <a:pt x="55" y="288"/>
                      <a:pt x="30" y="251"/>
                      <a:pt x="19" y="195"/>
                    </a:cubicBezTo>
                    <a:cubicBezTo>
                      <a:pt x="17" y="185"/>
                      <a:pt x="15" y="183"/>
                      <a:pt x="10" y="183"/>
                    </a:cubicBezTo>
                    <a:cubicBezTo>
                      <a:pt x="0" y="183"/>
                      <a:pt x="0" y="187"/>
                      <a:pt x="0" y="200"/>
                    </a:cubicBezTo>
                    <a:cubicBezTo>
                      <a:pt x="0" y="229"/>
                      <a:pt x="0" y="258"/>
                      <a:pt x="0" y="287"/>
                    </a:cubicBezTo>
                    <a:cubicBezTo>
                      <a:pt x="0" y="298"/>
                      <a:pt x="0" y="302"/>
                      <a:pt x="8" y="302"/>
                    </a:cubicBezTo>
                    <a:cubicBezTo>
                      <a:pt x="11" y="302"/>
                      <a:pt x="11" y="302"/>
                      <a:pt x="25" y="288"/>
                    </a:cubicBezTo>
                    <a:cubicBezTo>
                      <a:pt x="26" y="288"/>
                      <a:pt x="26" y="287"/>
                      <a:pt x="38" y="273"/>
                    </a:cubicBezTo>
                    <a:cubicBezTo>
                      <a:pt x="66" y="302"/>
                      <a:pt x="96" y="302"/>
                      <a:pt x="109" y="302"/>
                    </a:cubicBezTo>
                    <a:cubicBezTo>
                      <a:pt x="186" y="302"/>
                      <a:pt x="216" y="258"/>
                      <a:pt x="216" y="212"/>
                    </a:cubicBezTo>
                    <a:cubicBezTo>
                      <a:pt x="216" y="176"/>
                      <a:pt x="197" y="155"/>
                      <a:pt x="188" y="148"/>
                    </a:cubicBezTo>
                    <a:cubicBezTo>
                      <a:pt x="167" y="127"/>
                      <a:pt x="141" y="122"/>
                      <a:pt x="113" y="116"/>
                    </a:cubicBezTo>
                    <a:cubicBezTo>
                      <a:pt x="77" y="110"/>
                      <a:pt x="32" y="101"/>
                      <a:pt x="32" y="63"/>
                    </a:cubicBezTo>
                    <a:cubicBezTo>
                      <a:pt x="32" y="39"/>
                      <a:pt x="49" y="13"/>
                      <a:pt x="105" y="13"/>
                    </a:cubicBezTo>
                    <a:cubicBezTo>
                      <a:pt x="178" y="13"/>
                      <a:pt x="182" y="73"/>
                      <a:pt x="182" y="92"/>
                    </a:cubicBezTo>
                    <a:cubicBezTo>
                      <a:pt x="184" y="99"/>
                      <a:pt x="190" y="99"/>
                      <a:pt x="192" y="99"/>
                    </a:cubicBezTo>
                    <a:cubicBezTo>
                      <a:pt x="199" y="99"/>
                      <a:pt x="199" y="95"/>
                      <a:pt x="199" y="82"/>
                    </a:cubicBezTo>
                    <a:cubicBezTo>
                      <a:pt x="199" y="60"/>
                      <a:pt x="199" y="39"/>
                      <a:pt x="199" y="17"/>
                    </a:cubicBezTo>
                    <a:cubicBezTo>
                      <a:pt x="199" y="5"/>
                      <a:pt x="199" y="0"/>
                      <a:pt x="192" y="0"/>
                    </a:cubicBezTo>
                    <a:cubicBezTo>
                      <a:pt x="190" y="0"/>
                      <a:pt x="188" y="0"/>
                      <a:pt x="178" y="7"/>
                    </a:cubicBezTo>
                    <a:cubicBezTo>
                      <a:pt x="177" y="11"/>
                      <a:pt x="171" y="17"/>
                      <a:pt x="167" y="19"/>
                    </a:cubicBezTo>
                    <a:cubicBezTo>
                      <a:pt x="143" y="0"/>
                      <a:pt x="116" y="0"/>
                      <a:pt x="105" y="0"/>
                    </a:cubicBezTo>
                    <a:cubicBezTo>
                      <a:pt x="26" y="0"/>
                      <a:pt x="0" y="45"/>
                      <a:pt x="0" y="80"/>
                    </a:cubicBezTo>
                    <a:cubicBezTo>
                      <a:pt x="0" y="105"/>
                      <a:pt x="11" y="123"/>
                      <a:pt x="28" y="137"/>
                    </a:cubicBezTo>
                    <a:cubicBezTo>
                      <a:pt x="51" y="153"/>
                      <a:pt x="68" y="159"/>
                      <a:pt x="116" y="1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4" name="Freeform 553">
                <a:extLst>
                  <a:ext uri="{FF2B5EF4-FFF2-40B4-BE49-F238E27FC236}">
                    <a16:creationId xmlns:a16="http://schemas.microsoft.com/office/drawing/2014/main" id="{20644E8A-AAF4-B793-5B06-F9C9DA05AC1E}"/>
                  </a:ext>
                </a:extLst>
              </p:cNvPr>
              <p:cNvSpPr/>
              <p:nvPr/>
            </p:nvSpPr>
            <p:spPr>
              <a:xfrm>
                <a:off x="10213920" y="4742280"/>
                <a:ext cx="115920" cy="149760"/>
              </a:xfrm>
              <a:custGeom>
                <a:avLst/>
                <a:gdLst>
                  <a:gd name="textAreaLeft" fmla="*/ 0 w 115920"/>
                  <a:gd name="textAreaRight" fmla="*/ 117000 w 115920"/>
                  <a:gd name="textAreaTop" fmla="*/ 0 h 149760"/>
                  <a:gd name="textAreaBottom" fmla="*/ 150840 h 149760"/>
                </a:gdLst>
                <a:ahLst/>
                <a:cxnLst/>
                <a:rect l="textAreaLeft" t="textAreaTop" r="textAreaRight" b="textAreaBottom"/>
                <a:pathLst>
                  <a:path w="325" h="419">
                    <a:moveTo>
                      <a:pt x="96" y="44"/>
                    </a:moveTo>
                    <a:cubicBezTo>
                      <a:pt x="96" y="30"/>
                      <a:pt x="96" y="15"/>
                      <a:pt x="96" y="0"/>
                    </a:cubicBezTo>
                    <a:cubicBezTo>
                      <a:pt x="64" y="2"/>
                      <a:pt x="32" y="5"/>
                      <a:pt x="0" y="7"/>
                    </a:cubicBezTo>
                    <a:cubicBezTo>
                      <a:pt x="0" y="14"/>
                      <a:pt x="0" y="21"/>
                      <a:pt x="0" y="28"/>
                    </a:cubicBezTo>
                    <a:cubicBezTo>
                      <a:pt x="47" y="28"/>
                      <a:pt x="51" y="31"/>
                      <a:pt x="51" y="61"/>
                    </a:cubicBezTo>
                    <a:cubicBezTo>
                      <a:pt x="51" y="164"/>
                      <a:pt x="51" y="266"/>
                      <a:pt x="51" y="369"/>
                    </a:cubicBezTo>
                    <a:cubicBezTo>
                      <a:pt x="51" y="399"/>
                      <a:pt x="45" y="399"/>
                      <a:pt x="0" y="399"/>
                    </a:cubicBezTo>
                    <a:cubicBezTo>
                      <a:pt x="0" y="406"/>
                      <a:pt x="0" y="412"/>
                      <a:pt x="0" y="419"/>
                    </a:cubicBezTo>
                    <a:cubicBezTo>
                      <a:pt x="23" y="417"/>
                      <a:pt x="56" y="417"/>
                      <a:pt x="73" y="417"/>
                    </a:cubicBezTo>
                    <a:cubicBezTo>
                      <a:pt x="92" y="417"/>
                      <a:pt x="126" y="417"/>
                      <a:pt x="148" y="419"/>
                    </a:cubicBezTo>
                    <a:cubicBezTo>
                      <a:pt x="148" y="412"/>
                      <a:pt x="148" y="406"/>
                      <a:pt x="148" y="399"/>
                    </a:cubicBezTo>
                    <a:cubicBezTo>
                      <a:pt x="105" y="399"/>
                      <a:pt x="98" y="399"/>
                      <a:pt x="98" y="369"/>
                    </a:cubicBezTo>
                    <a:cubicBezTo>
                      <a:pt x="98" y="332"/>
                      <a:pt x="98" y="295"/>
                      <a:pt x="98" y="258"/>
                    </a:cubicBezTo>
                    <a:cubicBezTo>
                      <a:pt x="98" y="256"/>
                      <a:pt x="98" y="254"/>
                      <a:pt x="98" y="253"/>
                    </a:cubicBezTo>
                    <a:cubicBezTo>
                      <a:pt x="100" y="262"/>
                      <a:pt x="128" y="298"/>
                      <a:pt x="178" y="298"/>
                    </a:cubicBezTo>
                    <a:cubicBezTo>
                      <a:pt x="257" y="298"/>
                      <a:pt x="325" y="234"/>
                      <a:pt x="325" y="149"/>
                    </a:cubicBezTo>
                    <a:cubicBezTo>
                      <a:pt x="325" y="65"/>
                      <a:pt x="261" y="0"/>
                      <a:pt x="188" y="0"/>
                    </a:cubicBezTo>
                    <a:cubicBezTo>
                      <a:pt x="135" y="0"/>
                      <a:pt x="109" y="30"/>
                      <a:pt x="96" y="44"/>
                    </a:cubicBezTo>
                    <a:moveTo>
                      <a:pt x="98" y="217"/>
                    </a:moveTo>
                    <a:cubicBezTo>
                      <a:pt x="98" y="168"/>
                      <a:pt x="98" y="118"/>
                      <a:pt x="98" y="69"/>
                    </a:cubicBezTo>
                    <a:cubicBezTo>
                      <a:pt x="117" y="35"/>
                      <a:pt x="148" y="16"/>
                      <a:pt x="182" y="16"/>
                    </a:cubicBezTo>
                    <a:cubicBezTo>
                      <a:pt x="231" y="16"/>
                      <a:pt x="270" y="74"/>
                      <a:pt x="270" y="149"/>
                    </a:cubicBezTo>
                    <a:cubicBezTo>
                      <a:pt x="270" y="228"/>
                      <a:pt x="223" y="284"/>
                      <a:pt x="175" y="284"/>
                    </a:cubicBezTo>
                    <a:cubicBezTo>
                      <a:pt x="148" y="284"/>
                      <a:pt x="124" y="271"/>
                      <a:pt x="107" y="243"/>
                    </a:cubicBezTo>
                    <a:cubicBezTo>
                      <a:pt x="98" y="230"/>
                      <a:pt x="98" y="230"/>
                      <a:pt x="98" y="21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5" name="Freeform 554">
                <a:extLst>
                  <a:ext uri="{FF2B5EF4-FFF2-40B4-BE49-F238E27FC236}">
                    <a16:creationId xmlns:a16="http://schemas.microsoft.com/office/drawing/2014/main" id="{A88BA699-FA15-241C-FCA3-7185908EB5FB}"/>
                  </a:ext>
                </a:extLst>
              </p:cNvPr>
              <p:cNvSpPr/>
              <p:nvPr/>
            </p:nvSpPr>
            <p:spPr>
              <a:xfrm>
                <a:off x="10352520" y="4740840"/>
                <a:ext cx="90720" cy="107640"/>
              </a:xfrm>
              <a:custGeom>
                <a:avLst/>
                <a:gdLst>
                  <a:gd name="textAreaLeft" fmla="*/ 0 w 90720"/>
                  <a:gd name="textAreaRight" fmla="*/ 91800 w 90720"/>
                  <a:gd name="textAreaTop" fmla="*/ 0 h 107640"/>
                  <a:gd name="textAreaBottom" fmla="*/ 108720 h 107640"/>
                </a:gdLst>
                <a:ahLst/>
                <a:cxnLst/>
                <a:rect l="textAreaLeft" t="textAreaTop" r="textAreaRight" b="textAreaBottom"/>
                <a:pathLst>
                  <a:path w="255" h="302">
                    <a:moveTo>
                      <a:pt x="54" y="129"/>
                    </a:moveTo>
                    <a:cubicBezTo>
                      <a:pt x="60" y="32"/>
                      <a:pt x="114" y="15"/>
                      <a:pt x="137" y="15"/>
                    </a:cubicBezTo>
                    <a:cubicBezTo>
                      <a:pt x="204" y="15"/>
                      <a:pt x="212" y="103"/>
                      <a:pt x="212" y="129"/>
                    </a:cubicBezTo>
                    <a:cubicBezTo>
                      <a:pt x="159" y="129"/>
                      <a:pt x="107" y="129"/>
                      <a:pt x="54" y="129"/>
                    </a:cubicBezTo>
                    <a:moveTo>
                      <a:pt x="54" y="142"/>
                    </a:moveTo>
                    <a:cubicBezTo>
                      <a:pt x="116" y="142"/>
                      <a:pt x="177" y="142"/>
                      <a:pt x="238" y="142"/>
                    </a:cubicBezTo>
                    <a:cubicBezTo>
                      <a:pt x="253" y="142"/>
                      <a:pt x="255" y="142"/>
                      <a:pt x="255" y="129"/>
                    </a:cubicBezTo>
                    <a:cubicBezTo>
                      <a:pt x="255" y="63"/>
                      <a:pt x="219" y="0"/>
                      <a:pt x="137" y="0"/>
                    </a:cubicBezTo>
                    <a:cubicBezTo>
                      <a:pt x="60" y="0"/>
                      <a:pt x="0" y="67"/>
                      <a:pt x="0" y="150"/>
                    </a:cubicBezTo>
                    <a:cubicBezTo>
                      <a:pt x="0" y="238"/>
                      <a:pt x="69" y="302"/>
                      <a:pt x="144" y="302"/>
                    </a:cubicBezTo>
                    <a:cubicBezTo>
                      <a:pt x="225" y="302"/>
                      <a:pt x="255" y="228"/>
                      <a:pt x="255" y="217"/>
                    </a:cubicBezTo>
                    <a:cubicBezTo>
                      <a:pt x="255" y="210"/>
                      <a:pt x="249" y="210"/>
                      <a:pt x="246" y="210"/>
                    </a:cubicBezTo>
                    <a:cubicBezTo>
                      <a:pt x="240" y="210"/>
                      <a:pt x="240" y="213"/>
                      <a:pt x="238" y="217"/>
                    </a:cubicBezTo>
                    <a:cubicBezTo>
                      <a:pt x="216" y="287"/>
                      <a:pt x="156" y="287"/>
                      <a:pt x="148" y="287"/>
                    </a:cubicBezTo>
                    <a:cubicBezTo>
                      <a:pt x="116" y="287"/>
                      <a:pt x="90" y="266"/>
                      <a:pt x="75" y="242"/>
                    </a:cubicBezTo>
                    <a:cubicBezTo>
                      <a:pt x="54" y="210"/>
                      <a:pt x="54" y="167"/>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6" name="Freeform 555">
                <a:extLst>
                  <a:ext uri="{FF2B5EF4-FFF2-40B4-BE49-F238E27FC236}">
                    <a16:creationId xmlns:a16="http://schemas.microsoft.com/office/drawing/2014/main" id="{25ECC839-E4D9-48F4-2C8B-285C3204491D}"/>
                  </a:ext>
                </a:extLst>
              </p:cNvPr>
              <p:cNvSpPr/>
              <p:nvPr/>
            </p:nvSpPr>
            <p:spPr>
              <a:xfrm>
                <a:off x="10457640" y="4740840"/>
                <a:ext cx="91080" cy="107640"/>
              </a:xfrm>
              <a:custGeom>
                <a:avLst/>
                <a:gdLst>
                  <a:gd name="textAreaLeft" fmla="*/ 0 w 91080"/>
                  <a:gd name="textAreaRight" fmla="*/ 92160 w 91080"/>
                  <a:gd name="textAreaTop" fmla="*/ 0 h 107640"/>
                  <a:gd name="textAreaBottom" fmla="*/ 108720 h 107640"/>
                </a:gdLst>
                <a:ahLst/>
                <a:cxnLst/>
                <a:rect l="textAreaLeft" t="textAreaTop" r="textAreaRight" b="textAreaBottom"/>
                <a:pathLst>
                  <a:path w="256" h="302">
                    <a:moveTo>
                      <a:pt x="57" y="129"/>
                    </a:moveTo>
                    <a:cubicBezTo>
                      <a:pt x="61" y="32"/>
                      <a:pt x="115" y="15"/>
                      <a:pt x="137" y="15"/>
                    </a:cubicBezTo>
                    <a:cubicBezTo>
                      <a:pt x="205" y="15"/>
                      <a:pt x="212" y="103"/>
                      <a:pt x="212" y="129"/>
                    </a:cubicBezTo>
                    <a:cubicBezTo>
                      <a:pt x="161" y="129"/>
                      <a:pt x="109" y="129"/>
                      <a:pt x="57" y="129"/>
                    </a:cubicBezTo>
                    <a:moveTo>
                      <a:pt x="55" y="142"/>
                    </a:moveTo>
                    <a:cubicBezTo>
                      <a:pt x="116" y="142"/>
                      <a:pt x="177" y="142"/>
                      <a:pt x="239" y="142"/>
                    </a:cubicBezTo>
                    <a:cubicBezTo>
                      <a:pt x="254" y="142"/>
                      <a:pt x="256" y="142"/>
                      <a:pt x="256" y="129"/>
                    </a:cubicBezTo>
                    <a:cubicBezTo>
                      <a:pt x="256" y="63"/>
                      <a:pt x="220" y="0"/>
                      <a:pt x="137" y="0"/>
                    </a:cubicBezTo>
                    <a:cubicBezTo>
                      <a:pt x="61" y="0"/>
                      <a:pt x="0" y="67"/>
                      <a:pt x="0" y="150"/>
                    </a:cubicBezTo>
                    <a:cubicBezTo>
                      <a:pt x="0" y="238"/>
                      <a:pt x="70" y="302"/>
                      <a:pt x="145" y="302"/>
                    </a:cubicBezTo>
                    <a:cubicBezTo>
                      <a:pt x="226" y="302"/>
                      <a:pt x="256" y="228"/>
                      <a:pt x="256" y="217"/>
                    </a:cubicBezTo>
                    <a:cubicBezTo>
                      <a:pt x="256" y="210"/>
                      <a:pt x="250" y="210"/>
                      <a:pt x="248" y="210"/>
                    </a:cubicBezTo>
                    <a:cubicBezTo>
                      <a:pt x="241" y="210"/>
                      <a:pt x="241" y="213"/>
                      <a:pt x="239" y="217"/>
                    </a:cubicBezTo>
                    <a:cubicBezTo>
                      <a:pt x="216" y="287"/>
                      <a:pt x="156" y="287"/>
                      <a:pt x="151" y="287"/>
                    </a:cubicBezTo>
                    <a:cubicBezTo>
                      <a:pt x="117" y="287"/>
                      <a:pt x="91" y="266"/>
                      <a:pt x="76" y="242"/>
                    </a:cubicBezTo>
                    <a:cubicBezTo>
                      <a:pt x="55" y="210"/>
                      <a:pt x="55" y="167"/>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7" name="Freeform 556">
                <a:extLst>
                  <a:ext uri="{FF2B5EF4-FFF2-40B4-BE49-F238E27FC236}">
                    <a16:creationId xmlns:a16="http://schemas.microsoft.com/office/drawing/2014/main" id="{5A399810-EC77-4697-FB9A-E05240F90EA6}"/>
                  </a:ext>
                </a:extLst>
              </p:cNvPr>
              <p:cNvSpPr/>
              <p:nvPr/>
            </p:nvSpPr>
            <p:spPr>
              <a:xfrm>
                <a:off x="10564560" y="4682880"/>
                <a:ext cx="116280" cy="165600"/>
              </a:xfrm>
              <a:custGeom>
                <a:avLst/>
                <a:gdLst>
                  <a:gd name="textAreaLeft" fmla="*/ 0 w 116280"/>
                  <a:gd name="textAreaRight" fmla="*/ 117360 w 116280"/>
                  <a:gd name="textAreaTop" fmla="*/ 0 h 165600"/>
                  <a:gd name="textAreaBottom" fmla="*/ 166680 h 165600"/>
                </a:gdLst>
                <a:ahLst/>
                <a:cxnLst/>
                <a:rect l="textAreaLeft" t="textAreaTop" r="textAreaRight" b="textAreaBottom"/>
                <a:pathLst>
                  <a:path w="326" h="463">
                    <a:moveTo>
                      <a:pt x="229" y="419"/>
                    </a:moveTo>
                    <a:cubicBezTo>
                      <a:pt x="229" y="434"/>
                      <a:pt x="229" y="448"/>
                      <a:pt x="229" y="463"/>
                    </a:cubicBezTo>
                    <a:cubicBezTo>
                      <a:pt x="261" y="461"/>
                      <a:pt x="294" y="459"/>
                      <a:pt x="326" y="457"/>
                    </a:cubicBezTo>
                    <a:cubicBezTo>
                      <a:pt x="326" y="450"/>
                      <a:pt x="326" y="443"/>
                      <a:pt x="326" y="436"/>
                    </a:cubicBezTo>
                    <a:cubicBezTo>
                      <a:pt x="279" y="436"/>
                      <a:pt x="274" y="431"/>
                      <a:pt x="274" y="399"/>
                    </a:cubicBezTo>
                    <a:cubicBezTo>
                      <a:pt x="274" y="266"/>
                      <a:pt x="274" y="133"/>
                      <a:pt x="274" y="0"/>
                    </a:cubicBezTo>
                    <a:cubicBezTo>
                      <a:pt x="243" y="2"/>
                      <a:pt x="211" y="5"/>
                      <a:pt x="180" y="7"/>
                    </a:cubicBezTo>
                    <a:cubicBezTo>
                      <a:pt x="180" y="14"/>
                      <a:pt x="180" y="21"/>
                      <a:pt x="180" y="28"/>
                    </a:cubicBezTo>
                    <a:cubicBezTo>
                      <a:pt x="225" y="28"/>
                      <a:pt x="231" y="31"/>
                      <a:pt x="231" y="63"/>
                    </a:cubicBezTo>
                    <a:cubicBezTo>
                      <a:pt x="231" y="111"/>
                      <a:pt x="231" y="158"/>
                      <a:pt x="231" y="206"/>
                    </a:cubicBezTo>
                    <a:cubicBezTo>
                      <a:pt x="212" y="181"/>
                      <a:pt x="184" y="165"/>
                      <a:pt x="148" y="165"/>
                    </a:cubicBezTo>
                    <a:cubicBezTo>
                      <a:pt x="69" y="165"/>
                      <a:pt x="0" y="230"/>
                      <a:pt x="0" y="314"/>
                    </a:cubicBezTo>
                    <a:cubicBezTo>
                      <a:pt x="0" y="399"/>
                      <a:pt x="66" y="463"/>
                      <a:pt x="141" y="463"/>
                    </a:cubicBezTo>
                    <a:cubicBezTo>
                      <a:pt x="182" y="463"/>
                      <a:pt x="212" y="442"/>
                      <a:pt x="229" y="419"/>
                    </a:cubicBezTo>
                    <a:moveTo>
                      <a:pt x="229" y="243"/>
                    </a:moveTo>
                    <a:cubicBezTo>
                      <a:pt x="229" y="288"/>
                      <a:pt x="229" y="333"/>
                      <a:pt x="229" y="378"/>
                    </a:cubicBezTo>
                    <a:cubicBezTo>
                      <a:pt x="229" y="389"/>
                      <a:pt x="229" y="391"/>
                      <a:pt x="221" y="403"/>
                    </a:cubicBezTo>
                    <a:cubicBezTo>
                      <a:pt x="203" y="434"/>
                      <a:pt x="173" y="449"/>
                      <a:pt x="144" y="449"/>
                    </a:cubicBezTo>
                    <a:cubicBezTo>
                      <a:pt x="114" y="449"/>
                      <a:pt x="90" y="433"/>
                      <a:pt x="75" y="406"/>
                    </a:cubicBezTo>
                    <a:cubicBezTo>
                      <a:pt x="58" y="380"/>
                      <a:pt x="56" y="343"/>
                      <a:pt x="56" y="314"/>
                    </a:cubicBezTo>
                    <a:cubicBezTo>
                      <a:pt x="56" y="290"/>
                      <a:pt x="56" y="251"/>
                      <a:pt x="75" y="223"/>
                    </a:cubicBezTo>
                    <a:cubicBezTo>
                      <a:pt x="90" y="202"/>
                      <a:pt x="114" y="180"/>
                      <a:pt x="150" y="180"/>
                    </a:cubicBezTo>
                    <a:cubicBezTo>
                      <a:pt x="173" y="180"/>
                      <a:pt x="201" y="189"/>
                      <a:pt x="221" y="219"/>
                    </a:cubicBezTo>
                    <a:cubicBezTo>
                      <a:pt x="229" y="230"/>
                      <a:pt x="229" y="232"/>
                      <a:pt x="229" y="24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8" name="Freeform 557">
                <a:extLst>
                  <a:ext uri="{FF2B5EF4-FFF2-40B4-BE49-F238E27FC236}">
                    <a16:creationId xmlns:a16="http://schemas.microsoft.com/office/drawing/2014/main" id="{DE32A1A1-BDB1-AE43-7216-880C7C13DC53}"/>
                  </a:ext>
                </a:extLst>
              </p:cNvPr>
              <p:cNvSpPr/>
              <p:nvPr/>
            </p:nvSpPr>
            <p:spPr>
              <a:xfrm>
                <a:off x="7273440" y="5049000"/>
                <a:ext cx="131760" cy="106200"/>
              </a:xfrm>
              <a:custGeom>
                <a:avLst/>
                <a:gdLst>
                  <a:gd name="textAreaLeft" fmla="*/ 0 w 131760"/>
                  <a:gd name="textAreaRight" fmla="*/ 132840 w 131760"/>
                  <a:gd name="textAreaTop" fmla="*/ 0 h 106200"/>
                  <a:gd name="textAreaBottom" fmla="*/ 107280 h 106200"/>
                </a:gdLst>
                <a:ahLst/>
                <a:cxnLst/>
                <a:rect l="textAreaLeft" t="textAreaTop" r="textAreaRight" b="textAreaBottom"/>
                <a:pathLst>
                  <a:path w="369" h="298">
                    <a:moveTo>
                      <a:pt x="287" y="137"/>
                    </a:moveTo>
                    <a:cubicBezTo>
                      <a:pt x="287" y="32"/>
                      <a:pt x="227" y="0"/>
                      <a:pt x="178" y="0"/>
                    </a:cubicBezTo>
                    <a:cubicBezTo>
                      <a:pt x="86" y="0"/>
                      <a:pt x="0" y="94"/>
                      <a:pt x="0" y="188"/>
                    </a:cubicBezTo>
                    <a:cubicBezTo>
                      <a:pt x="0" y="250"/>
                      <a:pt x="39" y="298"/>
                      <a:pt x="106" y="298"/>
                    </a:cubicBezTo>
                    <a:cubicBezTo>
                      <a:pt x="148" y="298"/>
                      <a:pt x="195" y="283"/>
                      <a:pt x="245" y="244"/>
                    </a:cubicBezTo>
                    <a:cubicBezTo>
                      <a:pt x="255" y="278"/>
                      <a:pt x="275" y="298"/>
                      <a:pt x="305" y="298"/>
                    </a:cubicBezTo>
                    <a:cubicBezTo>
                      <a:pt x="341" y="298"/>
                      <a:pt x="362" y="263"/>
                      <a:pt x="362" y="252"/>
                    </a:cubicBezTo>
                    <a:cubicBezTo>
                      <a:pt x="362" y="248"/>
                      <a:pt x="358" y="246"/>
                      <a:pt x="352" y="246"/>
                    </a:cubicBezTo>
                    <a:cubicBezTo>
                      <a:pt x="349" y="246"/>
                      <a:pt x="347" y="248"/>
                      <a:pt x="345" y="252"/>
                    </a:cubicBezTo>
                    <a:cubicBezTo>
                      <a:pt x="333" y="285"/>
                      <a:pt x="309" y="285"/>
                      <a:pt x="307" y="285"/>
                    </a:cubicBezTo>
                    <a:cubicBezTo>
                      <a:pt x="287" y="285"/>
                      <a:pt x="287" y="233"/>
                      <a:pt x="287" y="218"/>
                    </a:cubicBezTo>
                    <a:cubicBezTo>
                      <a:pt x="287" y="203"/>
                      <a:pt x="287" y="203"/>
                      <a:pt x="294" y="195"/>
                    </a:cubicBezTo>
                    <a:cubicBezTo>
                      <a:pt x="356" y="117"/>
                      <a:pt x="344" y="92"/>
                      <a:pt x="369" y="40"/>
                    </a:cubicBezTo>
                    <a:cubicBezTo>
                      <a:pt x="369" y="38"/>
                      <a:pt x="369" y="32"/>
                      <a:pt x="362" y="32"/>
                    </a:cubicBezTo>
                    <a:cubicBezTo>
                      <a:pt x="354" y="32"/>
                      <a:pt x="354" y="34"/>
                      <a:pt x="352" y="47"/>
                    </a:cubicBezTo>
                    <a:cubicBezTo>
                      <a:pt x="339" y="88"/>
                      <a:pt x="318" y="139"/>
                      <a:pt x="287" y="177"/>
                    </a:cubicBezTo>
                    <a:cubicBezTo>
                      <a:pt x="287" y="163"/>
                      <a:pt x="287" y="150"/>
                      <a:pt x="287" y="137"/>
                    </a:cubicBezTo>
                    <a:moveTo>
                      <a:pt x="243" y="227"/>
                    </a:moveTo>
                    <a:cubicBezTo>
                      <a:pt x="185" y="278"/>
                      <a:pt x="135" y="285"/>
                      <a:pt x="108" y="285"/>
                    </a:cubicBezTo>
                    <a:cubicBezTo>
                      <a:pt x="69" y="285"/>
                      <a:pt x="48" y="255"/>
                      <a:pt x="48" y="212"/>
                    </a:cubicBezTo>
                    <a:cubicBezTo>
                      <a:pt x="48" y="180"/>
                      <a:pt x="65" y="109"/>
                      <a:pt x="86" y="75"/>
                    </a:cubicBezTo>
                    <a:cubicBezTo>
                      <a:pt x="118" y="28"/>
                      <a:pt x="153" y="15"/>
                      <a:pt x="176" y="15"/>
                    </a:cubicBezTo>
                    <a:cubicBezTo>
                      <a:pt x="242" y="15"/>
                      <a:pt x="242" y="102"/>
                      <a:pt x="242" y="152"/>
                    </a:cubicBezTo>
                    <a:cubicBezTo>
                      <a:pt x="242" y="177"/>
                      <a:pt x="242" y="216"/>
                      <a:pt x="243" y="2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9" name="Freeform 558">
                <a:extLst>
                  <a:ext uri="{FF2B5EF4-FFF2-40B4-BE49-F238E27FC236}">
                    <a16:creationId xmlns:a16="http://schemas.microsoft.com/office/drawing/2014/main" id="{17F7EE13-A450-5E3C-E858-175899261929}"/>
                  </a:ext>
                </a:extLst>
              </p:cNvPr>
              <p:cNvSpPr/>
              <p:nvPr/>
            </p:nvSpPr>
            <p:spPr>
              <a:xfrm>
                <a:off x="7582680" y="4932360"/>
                <a:ext cx="8280" cy="306000"/>
              </a:xfrm>
              <a:custGeom>
                <a:avLst/>
                <a:gdLst>
                  <a:gd name="textAreaLeft" fmla="*/ 0 w 8280"/>
                  <a:gd name="textAreaRight" fmla="*/ 9360 w 8280"/>
                  <a:gd name="textAreaTop" fmla="*/ 0 h 306000"/>
                  <a:gd name="textAreaBottom" fmla="*/ 307080 h 306000"/>
                </a:gdLst>
                <a:ahLst/>
                <a:cxnLst/>
                <a:rect l="textAreaLeft" t="textAreaTop" r="textAreaRight" b="textAreaBottom"/>
                <a:pathLst>
                  <a:path w="26" h="853">
                    <a:moveTo>
                      <a:pt x="0" y="0"/>
                    </a:moveTo>
                    <a:cubicBezTo>
                      <a:pt x="9" y="0"/>
                      <a:pt x="17" y="0"/>
                      <a:pt x="26" y="0"/>
                    </a:cubicBezTo>
                    <a:cubicBezTo>
                      <a:pt x="26" y="284"/>
                      <a:pt x="26" y="569"/>
                      <a:pt x="26" y="853"/>
                    </a:cubicBezTo>
                    <a:cubicBezTo>
                      <a:pt x="17" y="853"/>
                      <a:pt x="9" y="853"/>
                      <a:pt x="0" y="853"/>
                    </a:cubicBezTo>
                    <a:cubicBezTo>
                      <a:pt x="0" y="569"/>
                      <a:pt x="0" y="284"/>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0" name="Freeform 559">
                <a:extLst>
                  <a:ext uri="{FF2B5EF4-FFF2-40B4-BE49-F238E27FC236}">
                    <a16:creationId xmlns:a16="http://schemas.microsoft.com/office/drawing/2014/main" id="{B5DEC101-F0A7-9AB7-0422-10CC7E7C6913}"/>
                  </a:ext>
                </a:extLst>
              </p:cNvPr>
              <p:cNvSpPr/>
              <p:nvPr/>
            </p:nvSpPr>
            <p:spPr>
              <a:xfrm>
                <a:off x="7738560" y="4992480"/>
                <a:ext cx="199080" cy="160200"/>
              </a:xfrm>
              <a:custGeom>
                <a:avLst/>
                <a:gdLst>
                  <a:gd name="textAreaLeft" fmla="*/ 0 w 199080"/>
                  <a:gd name="textAreaRight" fmla="*/ 200160 w 199080"/>
                  <a:gd name="textAreaTop" fmla="*/ 0 h 160200"/>
                  <a:gd name="textAreaBottom" fmla="*/ 161280 h 160200"/>
                </a:gdLst>
                <a:ahLst/>
                <a:cxnLst/>
                <a:rect l="textAreaLeft" t="textAreaTop" r="textAreaRight" b="textAreaBottom"/>
                <a:pathLst>
                  <a:path w="556" h="448">
                    <a:moveTo>
                      <a:pt x="135" y="13"/>
                    </a:moveTo>
                    <a:cubicBezTo>
                      <a:pt x="130" y="0"/>
                      <a:pt x="128" y="0"/>
                      <a:pt x="113" y="0"/>
                    </a:cubicBezTo>
                    <a:cubicBezTo>
                      <a:pt x="75" y="0"/>
                      <a:pt x="38" y="0"/>
                      <a:pt x="0" y="0"/>
                    </a:cubicBezTo>
                    <a:cubicBezTo>
                      <a:pt x="0" y="6"/>
                      <a:pt x="0" y="12"/>
                      <a:pt x="0" y="19"/>
                    </a:cubicBezTo>
                    <a:cubicBezTo>
                      <a:pt x="6" y="19"/>
                      <a:pt x="11" y="19"/>
                      <a:pt x="17" y="19"/>
                    </a:cubicBezTo>
                    <a:cubicBezTo>
                      <a:pt x="68" y="19"/>
                      <a:pt x="68" y="26"/>
                      <a:pt x="68" y="51"/>
                    </a:cubicBezTo>
                    <a:cubicBezTo>
                      <a:pt x="68" y="160"/>
                      <a:pt x="68" y="270"/>
                      <a:pt x="68" y="380"/>
                    </a:cubicBezTo>
                    <a:cubicBezTo>
                      <a:pt x="68" y="397"/>
                      <a:pt x="68" y="429"/>
                      <a:pt x="0" y="429"/>
                    </a:cubicBezTo>
                    <a:cubicBezTo>
                      <a:pt x="0" y="435"/>
                      <a:pt x="0" y="442"/>
                      <a:pt x="0" y="448"/>
                    </a:cubicBezTo>
                    <a:cubicBezTo>
                      <a:pt x="23" y="448"/>
                      <a:pt x="56" y="446"/>
                      <a:pt x="77" y="446"/>
                    </a:cubicBezTo>
                    <a:cubicBezTo>
                      <a:pt x="99" y="446"/>
                      <a:pt x="132" y="448"/>
                      <a:pt x="154" y="448"/>
                    </a:cubicBezTo>
                    <a:cubicBezTo>
                      <a:pt x="154" y="442"/>
                      <a:pt x="154" y="435"/>
                      <a:pt x="154" y="429"/>
                    </a:cubicBezTo>
                    <a:cubicBezTo>
                      <a:pt x="87" y="429"/>
                      <a:pt x="87" y="397"/>
                      <a:pt x="87" y="380"/>
                    </a:cubicBezTo>
                    <a:cubicBezTo>
                      <a:pt x="87" y="262"/>
                      <a:pt x="87" y="143"/>
                      <a:pt x="87" y="24"/>
                    </a:cubicBezTo>
                    <a:lnTo>
                      <a:pt x="88" y="24"/>
                    </a:lnTo>
                    <a:cubicBezTo>
                      <a:pt x="141" y="161"/>
                      <a:pt x="193" y="298"/>
                      <a:pt x="246" y="435"/>
                    </a:cubicBezTo>
                    <a:cubicBezTo>
                      <a:pt x="250" y="442"/>
                      <a:pt x="253" y="448"/>
                      <a:pt x="259" y="448"/>
                    </a:cubicBezTo>
                    <a:cubicBezTo>
                      <a:pt x="267" y="448"/>
                      <a:pt x="268" y="444"/>
                      <a:pt x="272" y="437"/>
                    </a:cubicBezTo>
                    <a:cubicBezTo>
                      <a:pt x="326" y="297"/>
                      <a:pt x="380" y="158"/>
                      <a:pt x="434" y="19"/>
                    </a:cubicBezTo>
                    <a:lnTo>
                      <a:pt x="434" y="19"/>
                    </a:lnTo>
                    <a:cubicBezTo>
                      <a:pt x="434" y="145"/>
                      <a:pt x="434" y="271"/>
                      <a:pt x="434" y="397"/>
                    </a:cubicBezTo>
                    <a:cubicBezTo>
                      <a:pt x="434" y="422"/>
                      <a:pt x="434" y="429"/>
                      <a:pt x="383" y="429"/>
                    </a:cubicBezTo>
                    <a:cubicBezTo>
                      <a:pt x="377" y="429"/>
                      <a:pt x="372" y="429"/>
                      <a:pt x="366" y="429"/>
                    </a:cubicBezTo>
                    <a:cubicBezTo>
                      <a:pt x="366" y="435"/>
                      <a:pt x="366" y="442"/>
                      <a:pt x="366" y="448"/>
                    </a:cubicBezTo>
                    <a:cubicBezTo>
                      <a:pt x="390" y="446"/>
                      <a:pt x="436" y="446"/>
                      <a:pt x="462" y="446"/>
                    </a:cubicBezTo>
                    <a:cubicBezTo>
                      <a:pt x="487" y="446"/>
                      <a:pt x="531" y="446"/>
                      <a:pt x="556" y="448"/>
                    </a:cubicBezTo>
                    <a:cubicBezTo>
                      <a:pt x="556" y="442"/>
                      <a:pt x="556" y="435"/>
                      <a:pt x="556" y="429"/>
                    </a:cubicBezTo>
                    <a:cubicBezTo>
                      <a:pt x="551" y="429"/>
                      <a:pt x="546" y="429"/>
                      <a:pt x="541" y="429"/>
                    </a:cubicBezTo>
                    <a:cubicBezTo>
                      <a:pt x="490" y="429"/>
                      <a:pt x="488" y="422"/>
                      <a:pt x="488" y="397"/>
                    </a:cubicBezTo>
                    <a:cubicBezTo>
                      <a:pt x="488" y="282"/>
                      <a:pt x="488" y="166"/>
                      <a:pt x="488" y="51"/>
                    </a:cubicBezTo>
                    <a:cubicBezTo>
                      <a:pt x="488" y="26"/>
                      <a:pt x="490" y="19"/>
                      <a:pt x="541" y="19"/>
                    </a:cubicBezTo>
                    <a:cubicBezTo>
                      <a:pt x="546" y="19"/>
                      <a:pt x="551" y="19"/>
                      <a:pt x="556" y="19"/>
                    </a:cubicBezTo>
                    <a:cubicBezTo>
                      <a:pt x="556" y="12"/>
                      <a:pt x="556" y="6"/>
                      <a:pt x="556" y="0"/>
                    </a:cubicBezTo>
                    <a:cubicBezTo>
                      <a:pt x="519" y="0"/>
                      <a:pt x="482" y="0"/>
                      <a:pt x="445" y="0"/>
                    </a:cubicBezTo>
                    <a:cubicBezTo>
                      <a:pt x="426" y="0"/>
                      <a:pt x="426" y="0"/>
                      <a:pt x="422" y="11"/>
                    </a:cubicBezTo>
                    <a:cubicBezTo>
                      <a:pt x="374" y="135"/>
                      <a:pt x="326" y="259"/>
                      <a:pt x="278" y="382"/>
                    </a:cubicBezTo>
                    <a:cubicBezTo>
                      <a:pt x="230" y="259"/>
                      <a:pt x="183" y="136"/>
                      <a:pt x="135" y="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1" name="Freeform 560">
                <a:extLst>
                  <a:ext uri="{FF2B5EF4-FFF2-40B4-BE49-F238E27FC236}">
                    <a16:creationId xmlns:a16="http://schemas.microsoft.com/office/drawing/2014/main" id="{E5D22BCC-EEE8-FBE5-3130-E1A126907FA6}"/>
                  </a:ext>
                </a:extLst>
              </p:cNvPr>
              <p:cNvSpPr/>
              <p:nvPr/>
            </p:nvSpPr>
            <p:spPr>
              <a:xfrm>
                <a:off x="7957440" y="5047920"/>
                <a:ext cx="105480" cy="107280"/>
              </a:xfrm>
              <a:custGeom>
                <a:avLst/>
                <a:gdLst>
                  <a:gd name="textAreaLeft" fmla="*/ 0 w 105480"/>
                  <a:gd name="textAreaRight" fmla="*/ 106560 w 105480"/>
                  <a:gd name="textAreaTop" fmla="*/ 0 h 107280"/>
                  <a:gd name="textAreaBottom" fmla="*/ 108360 h 107280"/>
                </a:gdLst>
                <a:ahLst/>
                <a:cxnLst/>
                <a:rect l="textAreaLeft" t="textAreaTop" r="textAreaRight" b="textAreaBottom"/>
                <a:pathLst>
                  <a:path w="296" h="301">
                    <a:moveTo>
                      <a:pt x="191" y="245"/>
                    </a:moveTo>
                    <a:cubicBezTo>
                      <a:pt x="195" y="271"/>
                      <a:pt x="212" y="299"/>
                      <a:pt x="244" y="299"/>
                    </a:cubicBezTo>
                    <a:cubicBezTo>
                      <a:pt x="257" y="299"/>
                      <a:pt x="296" y="290"/>
                      <a:pt x="296" y="236"/>
                    </a:cubicBezTo>
                    <a:cubicBezTo>
                      <a:pt x="296" y="224"/>
                      <a:pt x="296" y="212"/>
                      <a:pt x="296" y="200"/>
                    </a:cubicBezTo>
                    <a:cubicBezTo>
                      <a:pt x="291" y="200"/>
                      <a:pt x="286" y="200"/>
                      <a:pt x="281" y="200"/>
                    </a:cubicBezTo>
                    <a:cubicBezTo>
                      <a:pt x="281" y="212"/>
                      <a:pt x="281" y="224"/>
                      <a:pt x="281" y="236"/>
                    </a:cubicBezTo>
                    <a:cubicBezTo>
                      <a:pt x="281" y="275"/>
                      <a:pt x="265" y="279"/>
                      <a:pt x="257" y="279"/>
                    </a:cubicBezTo>
                    <a:cubicBezTo>
                      <a:pt x="235" y="279"/>
                      <a:pt x="233" y="249"/>
                      <a:pt x="233" y="245"/>
                    </a:cubicBezTo>
                    <a:cubicBezTo>
                      <a:pt x="233" y="201"/>
                      <a:pt x="233" y="158"/>
                      <a:pt x="233" y="114"/>
                    </a:cubicBezTo>
                    <a:cubicBezTo>
                      <a:pt x="233" y="86"/>
                      <a:pt x="233" y="60"/>
                      <a:pt x="208" y="35"/>
                    </a:cubicBezTo>
                    <a:cubicBezTo>
                      <a:pt x="184" y="11"/>
                      <a:pt x="150" y="0"/>
                      <a:pt x="118" y="0"/>
                    </a:cubicBezTo>
                    <a:cubicBezTo>
                      <a:pt x="64" y="0"/>
                      <a:pt x="19" y="31"/>
                      <a:pt x="19" y="75"/>
                    </a:cubicBezTo>
                    <a:cubicBezTo>
                      <a:pt x="19" y="93"/>
                      <a:pt x="32" y="105"/>
                      <a:pt x="49" y="105"/>
                    </a:cubicBezTo>
                    <a:cubicBezTo>
                      <a:pt x="68" y="105"/>
                      <a:pt x="81" y="91"/>
                      <a:pt x="81" y="75"/>
                    </a:cubicBezTo>
                    <a:cubicBezTo>
                      <a:pt x="81" y="67"/>
                      <a:pt x="77" y="45"/>
                      <a:pt x="47" y="45"/>
                    </a:cubicBezTo>
                    <a:cubicBezTo>
                      <a:pt x="64" y="22"/>
                      <a:pt x="96" y="15"/>
                      <a:pt x="118" y="15"/>
                    </a:cubicBezTo>
                    <a:cubicBezTo>
                      <a:pt x="150" y="15"/>
                      <a:pt x="188" y="41"/>
                      <a:pt x="188" y="99"/>
                    </a:cubicBezTo>
                    <a:cubicBezTo>
                      <a:pt x="188" y="107"/>
                      <a:pt x="188" y="115"/>
                      <a:pt x="188" y="123"/>
                    </a:cubicBezTo>
                    <a:cubicBezTo>
                      <a:pt x="154" y="125"/>
                      <a:pt x="107" y="127"/>
                      <a:pt x="66" y="146"/>
                    </a:cubicBezTo>
                    <a:cubicBezTo>
                      <a:pt x="17" y="168"/>
                      <a:pt x="0" y="204"/>
                      <a:pt x="0" y="232"/>
                    </a:cubicBezTo>
                    <a:cubicBezTo>
                      <a:pt x="0" y="286"/>
                      <a:pt x="64" y="301"/>
                      <a:pt x="105" y="301"/>
                    </a:cubicBezTo>
                    <a:cubicBezTo>
                      <a:pt x="148" y="301"/>
                      <a:pt x="180" y="275"/>
                      <a:pt x="191" y="245"/>
                    </a:cubicBezTo>
                    <a:moveTo>
                      <a:pt x="188" y="136"/>
                    </a:moveTo>
                    <a:cubicBezTo>
                      <a:pt x="188" y="158"/>
                      <a:pt x="188" y="180"/>
                      <a:pt x="188" y="202"/>
                    </a:cubicBezTo>
                    <a:cubicBezTo>
                      <a:pt x="188" y="266"/>
                      <a:pt x="139" y="288"/>
                      <a:pt x="111" y="288"/>
                    </a:cubicBezTo>
                    <a:cubicBezTo>
                      <a:pt x="77" y="288"/>
                      <a:pt x="51" y="264"/>
                      <a:pt x="51" y="232"/>
                    </a:cubicBezTo>
                    <a:cubicBezTo>
                      <a:pt x="51" y="195"/>
                      <a:pt x="79" y="140"/>
                      <a:pt x="188"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2" name="Freeform 561">
                <a:extLst>
                  <a:ext uri="{FF2B5EF4-FFF2-40B4-BE49-F238E27FC236}">
                    <a16:creationId xmlns:a16="http://schemas.microsoft.com/office/drawing/2014/main" id="{D0E77006-D739-7B11-A99C-B3A4D7BDA133}"/>
                  </a:ext>
                </a:extLst>
              </p:cNvPr>
              <p:cNvSpPr/>
              <p:nvPr/>
            </p:nvSpPr>
            <p:spPr>
              <a:xfrm>
                <a:off x="8069040" y="5051880"/>
                <a:ext cx="118440" cy="100800"/>
              </a:xfrm>
              <a:custGeom>
                <a:avLst/>
                <a:gdLst>
                  <a:gd name="textAreaLeft" fmla="*/ 0 w 118440"/>
                  <a:gd name="textAreaRight" fmla="*/ 119520 w 118440"/>
                  <a:gd name="textAreaTop" fmla="*/ 0 h 100800"/>
                  <a:gd name="textAreaBottom" fmla="*/ 101880 h 100800"/>
                </a:gdLst>
                <a:ahLst/>
                <a:cxnLst/>
                <a:rect l="textAreaLeft" t="textAreaTop" r="textAreaRight" b="textAreaBottom"/>
                <a:pathLst>
                  <a:path w="332" h="283">
                    <a:moveTo>
                      <a:pt x="182" y="129"/>
                    </a:moveTo>
                    <a:cubicBezTo>
                      <a:pt x="200" y="105"/>
                      <a:pt x="227" y="71"/>
                      <a:pt x="242" y="54"/>
                    </a:cubicBezTo>
                    <a:cubicBezTo>
                      <a:pt x="262" y="32"/>
                      <a:pt x="289" y="20"/>
                      <a:pt x="320" y="20"/>
                    </a:cubicBezTo>
                    <a:cubicBezTo>
                      <a:pt x="320" y="14"/>
                      <a:pt x="320" y="7"/>
                      <a:pt x="320" y="0"/>
                    </a:cubicBezTo>
                    <a:cubicBezTo>
                      <a:pt x="304" y="2"/>
                      <a:pt x="283" y="2"/>
                      <a:pt x="266" y="2"/>
                    </a:cubicBezTo>
                    <a:cubicBezTo>
                      <a:pt x="247" y="2"/>
                      <a:pt x="212" y="0"/>
                      <a:pt x="202" y="0"/>
                    </a:cubicBezTo>
                    <a:cubicBezTo>
                      <a:pt x="202" y="7"/>
                      <a:pt x="202" y="14"/>
                      <a:pt x="202" y="20"/>
                    </a:cubicBezTo>
                    <a:cubicBezTo>
                      <a:pt x="217" y="22"/>
                      <a:pt x="223" y="31"/>
                      <a:pt x="223" y="41"/>
                    </a:cubicBezTo>
                    <a:cubicBezTo>
                      <a:pt x="223" y="51"/>
                      <a:pt x="215" y="60"/>
                      <a:pt x="212" y="64"/>
                    </a:cubicBezTo>
                    <a:cubicBezTo>
                      <a:pt x="198" y="81"/>
                      <a:pt x="184" y="99"/>
                      <a:pt x="170" y="116"/>
                    </a:cubicBezTo>
                    <a:cubicBezTo>
                      <a:pt x="153" y="94"/>
                      <a:pt x="137" y="71"/>
                      <a:pt x="120" y="49"/>
                    </a:cubicBezTo>
                    <a:cubicBezTo>
                      <a:pt x="114" y="43"/>
                      <a:pt x="114" y="41"/>
                      <a:pt x="114" y="37"/>
                    </a:cubicBezTo>
                    <a:cubicBezTo>
                      <a:pt x="114" y="26"/>
                      <a:pt x="123" y="20"/>
                      <a:pt x="137" y="20"/>
                    </a:cubicBezTo>
                    <a:cubicBezTo>
                      <a:pt x="137" y="14"/>
                      <a:pt x="137" y="7"/>
                      <a:pt x="137" y="0"/>
                    </a:cubicBezTo>
                    <a:cubicBezTo>
                      <a:pt x="120" y="0"/>
                      <a:pt x="77" y="2"/>
                      <a:pt x="65" y="2"/>
                    </a:cubicBezTo>
                    <a:cubicBezTo>
                      <a:pt x="52" y="2"/>
                      <a:pt x="20" y="2"/>
                      <a:pt x="3" y="0"/>
                    </a:cubicBezTo>
                    <a:cubicBezTo>
                      <a:pt x="3" y="7"/>
                      <a:pt x="3" y="14"/>
                      <a:pt x="3" y="20"/>
                    </a:cubicBezTo>
                    <a:cubicBezTo>
                      <a:pt x="48" y="20"/>
                      <a:pt x="50" y="20"/>
                      <a:pt x="80" y="60"/>
                    </a:cubicBezTo>
                    <a:cubicBezTo>
                      <a:pt x="102" y="89"/>
                      <a:pt x="124" y="117"/>
                      <a:pt x="146" y="146"/>
                    </a:cubicBezTo>
                    <a:cubicBezTo>
                      <a:pt x="125" y="172"/>
                      <a:pt x="105" y="199"/>
                      <a:pt x="84" y="225"/>
                    </a:cubicBezTo>
                    <a:cubicBezTo>
                      <a:pt x="52" y="262"/>
                      <a:pt x="15" y="264"/>
                      <a:pt x="0" y="264"/>
                    </a:cubicBezTo>
                    <a:cubicBezTo>
                      <a:pt x="0" y="270"/>
                      <a:pt x="0" y="277"/>
                      <a:pt x="0" y="283"/>
                    </a:cubicBezTo>
                    <a:cubicBezTo>
                      <a:pt x="17" y="283"/>
                      <a:pt x="37" y="281"/>
                      <a:pt x="54" y="281"/>
                    </a:cubicBezTo>
                    <a:cubicBezTo>
                      <a:pt x="73" y="281"/>
                      <a:pt x="101" y="283"/>
                      <a:pt x="118" y="283"/>
                    </a:cubicBezTo>
                    <a:cubicBezTo>
                      <a:pt x="118" y="277"/>
                      <a:pt x="118" y="270"/>
                      <a:pt x="118" y="264"/>
                    </a:cubicBezTo>
                    <a:cubicBezTo>
                      <a:pt x="103" y="262"/>
                      <a:pt x="97" y="253"/>
                      <a:pt x="97" y="244"/>
                    </a:cubicBezTo>
                    <a:cubicBezTo>
                      <a:pt x="97" y="229"/>
                      <a:pt x="118" y="206"/>
                      <a:pt x="157" y="159"/>
                    </a:cubicBezTo>
                    <a:cubicBezTo>
                      <a:pt x="174" y="181"/>
                      <a:pt x="191" y="203"/>
                      <a:pt x="208" y="225"/>
                    </a:cubicBezTo>
                    <a:cubicBezTo>
                      <a:pt x="214" y="232"/>
                      <a:pt x="221" y="244"/>
                      <a:pt x="221" y="247"/>
                    </a:cubicBezTo>
                    <a:cubicBezTo>
                      <a:pt x="221" y="253"/>
                      <a:pt x="215" y="262"/>
                      <a:pt x="198" y="264"/>
                    </a:cubicBezTo>
                    <a:cubicBezTo>
                      <a:pt x="198" y="270"/>
                      <a:pt x="198" y="277"/>
                      <a:pt x="198" y="283"/>
                    </a:cubicBezTo>
                    <a:cubicBezTo>
                      <a:pt x="217" y="283"/>
                      <a:pt x="255" y="281"/>
                      <a:pt x="268" y="281"/>
                    </a:cubicBezTo>
                    <a:cubicBezTo>
                      <a:pt x="287" y="281"/>
                      <a:pt x="313" y="283"/>
                      <a:pt x="332" y="283"/>
                    </a:cubicBezTo>
                    <a:cubicBezTo>
                      <a:pt x="332" y="277"/>
                      <a:pt x="332" y="270"/>
                      <a:pt x="332" y="264"/>
                    </a:cubicBezTo>
                    <a:cubicBezTo>
                      <a:pt x="296" y="264"/>
                      <a:pt x="285" y="262"/>
                      <a:pt x="270" y="244"/>
                    </a:cubicBezTo>
                    <a:cubicBezTo>
                      <a:pt x="240" y="205"/>
                      <a:pt x="211" y="167"/>
                      <a:pt x="182" y="1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3" name="Freeform 562">
                <a:extLst>
                  <a:ext uri="{FF2B5EF4-FFF2-40B4-BE49-F238E27FC236}">
                    <a16:creationId xmlns:a16="http://schemas.microsoft.com/office/drawing/2014/main" id="{A34A1E7E-44FC-C972-F2FD-DB8A3037F387}"/>
                  </a:ext>
                </a:extLst>
              </p:cNvPr>
              <p:cNvSpPr/>
              <p:nvPr/>
            </p:nvSpPr>
            <p:spPr>
              <a:xfrm>
                <a:off x="8195760" y="5051880"/>
                <a:ext cx="161280" cy="103320"/>
              </a:xfrm>
              <a:custGeom>
                <a:avLst/>
                <a:gdLst>
                  <a:gd name="textAreaLeft" fmla="*/ 0 w 161280"/>
                  <a:gd name="textAreaRight" fmla="*/ 162360 w 161280"/>
                  <a:gd name="textAreaTop" fmla="*/ 0 h 103320"/>
                  <a:gd name="textAreaBottom" fmla="*/ 104400 h 103320"/>
                </a:gdLst>
                <a:ahLst/>
                <a:cxnLst/>
                <a:rect l="textAreaLeft" t="textAreaTop" r="textAreaRight" b="textAreaBottom"/>
                <a:pathLst>
                  <a:path w="451" h="290">
                    <a:moveTo>
                      <a:pt x="396" y="62"/>
                    </a:moveTo>
                    <a:cubicBezTo>
                      <a:pt x="407" y="30"/>
                      <a:pt x="428" y="20"/>
                      <a:pt x="451" y="20"/>
                    </a:cubicBezTo>
                    <a:cubicBezTo>
                      <a:pt x="451" y="14"/>
                      <a:pt x="451" y="7"/>
                      <a:pt x="451" y="0"/>
                    </a:cubicBezTo>
                    <a:cubicBezTo>
                      <a:pt x="437" y="2"/>
                      <a:pt x="417" y="2"/>
                      <a:pt x="404" y="2"/>
                    </a:cubicBezTo>
                    <a:cubicBezTo>
                      <a:pt x="385" y="2"/>
                      <a:pt x="355" y="0"/>
                      <a:pt x="342" y="0"/>
                    </a:cubicBezTo>
                    <a:cubicBezTo>
                      <a:pt x="342" y="7"/>
                      <a:pt x="342" y="14"/>
                      <a:pt x="342" y="20"/>
                    </a:cubicBezTo>
                    <a:cubicBezTo>
                      <a:pt x="366" y="20"/>
                      <a:pt x="379" y="34"/>
                      <a:pt x="379" y="52"/>
                    </a:cubicBezTo>
                    <a:cubicBezTo>
                      <a:pt x="379" y="56"/>
                      <a:pt x="379" y="58"/>
                      <a:pt x="377" y="65"/>
                    </a:cubicBezTo>
                    <a:cubicBezTo>
                      <a:pt x="357" y="122"/>
                      <a:pt x="337" y="178"/>
                      <a:pt x="317" y="234"/>
                    </a:cubicBezTo>
                    <a:cubicBezTo>
                      <a:pt x="296" y="173"/>
                      <a:pt x="274" y="112"/>
                      <a:pt x="252" y="50"/>
                    </a:cubicBezTo>
                    <a:cubicBezTo>
                      <a:pt x="250" y="43"/>
                      <a:pt x="248" y="41"/>
                      <a:pt x="248" y="37"/>
                    </a:cubicBezTo>
                    <a:cubicBezTo>
                      <a:pt x="248" y="20"/>
                      <a:pt x="274" y="20"/>
                      <a:pt x="287" y="20"/>
                    </a:cubicBezTo>
                    <a:cubicBezTo>
                      <a:pt x="287" y="14"/>
                      <a:pt x="287" y="7"/>
                      <a:pt x="287" y="0"/>
                    </a:cubicBezTo>
                    <a:cubicBezTo>
                      <a:pt x="269" y="0"/>
                      <a:pt x="235" y="2"/>
                      <a:pt x="218" y="2"/>
                    </a:cubicBezTo>
                    <a:cubicBezTo>
                      <a:pt x="199" y="2"/>
                      <a:pt x="180" y="2"/>
                      <a:pt x="160" y="0"/>
                    </a:cubicBezTo>
                    <a:cubicBezTo>
                      <a:pt x="160" y="7"/>
                      <a:pt x="160" y="14"/>
                      <a:pt x="160" y="20"/>
                    </a:cubicBezTo>
                    <a:cubicBezTo>
                      <a:pt x="184" y="20"/>
                      <a:pt x="195" y="22"/>
                      <a:pt x="201" y="30"/>
                    </a:cubicBezTo>
                    <a:cubicBezTo>
                      <a:pt x="205" y="34"/>
                      <a:pt x="212" y="54"/>
                      <a:pt x="216" y="67"/>
                    </a:cubicBezTo>
                    <a:cubicBezTo>
                      <a:pt x="197" y="120"/>
                      <a:pt x="179" y="174"/>
                      <a:pt x="160" y="227"/>
                    </a:cubicBezTo>
                    <a:cubicBezTo>
                      <a:pt x="139" y="168"/>
                      <a:pt x="119" y="109"/>
                      <a:pt x="98" y="50"/>
                    </a:cubicBezTo>
                    <a:cubicBezTo>
                      <a:pt x="94" y="43"/>
                      <a:pt x="94" y="41"/>
                      <a:pt x="94" y="37"/>
                    </a:cubicBezTo>
                    <a:cubicBezTo>
                      <a:pt x="94" y="20"/>
                      <a:pt x="120" y="20"/>
                      <a:pt x="134" y="20"/>
                    </a:cubicBezTo>
                    <a:cubicBezTo>
                      <a:pt x="134" y="14"/>
                      <a:pt x="134" y="7"/>
                      <a:pt x="134" y="0"/>
                    </a:cubicBezTo>
                    <a:cubicBezTo>
                      <a:pt x="113" y="0"/>
                      <a:pt x="75" y="2"/>
                      <a:pt x="60" y="2"/>
                    </a:cubicBezTo>
                    <a:cubicBezTo>
                      <a:pt x="58" y="2"/>
                      <a:pt x="23" y="2"/>
                      <a:pt x="0" y="0"/>
                    </a:cubicBezTo>
                    <a:cubicBezTo>
                      <a:pt x="0" y="7"/>
                      <a:pt x="0" y="14"/>
                      <a:pt x="0" y="20"/>
                    </a:cubicBezTo>
                    <a:cubicBezTo>
                      <a:pt x="32" y="20"/>
                      <a:pt x="40" y="22"/>
                      <a:pt x="49" y="43"/>
                    </a:cubicBezTo>
                    <a:cubicBezTo>
                      <a:pt x="77" y="121"/>
                      <a:pt x="104" y="199"/>
                      <a:pt x="132" y="277"/>
                    </a:cubicBezTo>
                    <a:cubicBezTo>
                      <a:pt x="135" y="287"/>
                      <a:pt x="136" y="290"/>
                      <a:pt x="145" y="290"/>
                    </a:cubicBezTo>
                    <a:cubicBezTo>
                      <a:pt x="153" y="290"/>
                      <a:pt x="156" y="287"/>
                      <a:pt x="158" y="277"/>
                    </a:cubicBezTo>
                    <a:cubicBezTo>
                      <a:pt x="180" y="215"/>
                      <a:pt x="203" y="154"/>
                      <a:pt x="225" y="92"/>
                    </a:cubicBezTo>
                    <a:cubicBezTo>
                      <a:pt x="248" y="154"/>
                      <a:pt x="270" y="217"/>
                      <a:pt x="293" y="279"/>
                    </a:cubicBezTo>
                    <a:cubicBezTo>
                      <a:pt x="295" y="287"/>
                      <a:pt x="298" y="290"/>
                      <a:pt x="306" y="290"/>
                    </a:cubicBezTo>
                    <a:cubicBezTo>
                      <a:pt x="315" y="290"/>
                      <a:pt x="316" y="285"/>
                      <a:pt x="319" y="279"/>
                    </a:cubicBezTo>
                    <a:cubicBezTo>
                      <a:pt x="345" y="207"/>
                      <a:pt x="371" y="134"/>
                      <a:pt x="396" y="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4" name="Freeform 563">
                <a:extLst>
                  <a:ext uri="{FF2B5EF4-FFF2-40B4-BE49-F238E27FC236}">
                    <a16:creationId xmlns:a16="http://schemas.microsoft.com/office/drawing/2014/main" id="{EFE72131-AF42-E120-D1DC-19902401CB7B}"/>
                  </a:ext>
                </a:extLst>
              </p:cNvPr>
              <p:cNvSpPr/>
              <p:nvPr/>
            </p:nvSpPr>
            <p:spPr>
              <a:xfrm>
                <a:off x="8362800" y="504792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6" y="129"/>
                    </a:moveTo>
                    <a:cubicBezTo>
                      <a:pt x="60" y="31"/>
                      <a:pt x="114" y="15"/>
                      <a:pt x="137" y="15"/>
                    </a:cubicBezTo>
                    <a:cubicBezTo>
                      <a:pt x="206" y="15"/>
                      <a:pt x="212" y="103"/>
                      <a:pt x="212" y="129"/>
                    </a:cubicBezTo>
                    <a:cubicBezTo>
                      <a:pt x="160" y="129"/>
                      <a:pt x="108" y="129"/>
                      <a:pt x="56" y="129"/>
                    </a:cubicBezTo>
                    <a:moveTo>
                      <a:pt x="54" y="142"/>
                    </a:moveTo>
                    <a:cubicBezTo>
                      <a:pt x="115" y="142"/>
                      <a:pt x="177" y="142"/>
                      <a:pt x="238" y="142"/>
                    </a:cubicBezTo>
                    <a:cubicBezTo>
                      <a:pt x="253" y="142"/>
                      <a:pt x="255" y="142"/>
                      <a:pt x="255" y="129"/>
                    </a:cubicBezTo>
                    <a:cubicBezTo>
                      <a:pt x="255" y="63"/>
                      <a:pt x="219" y="0"/>
                      <a:pt x="137" y="0"/>
                    </a:cubicBezTo>
                    <a:cubicBezTo>
                      <a:pt x="62" y="0"/>
                      <a:pt x="0" y="67"/>
                      <a:pt x="0" y="150"/>
                    </a:cubicBezTo>
                    <a:cubicBezTo>
                      <a:pt x="0" y="238"/>
                      <a:pt x="69" y="301"/>
                      <a:pt x="146" y="301"/>
                    </a:cubicBezTo>
                    <a:cubicBezTo>
                      <a:pt x="225" y="301"/>
                      <a:pt x="255" y="228"/>
                      <a:pt x="255" y="217"/>
                    </a:cubicBezTo>
                    <a:cubicBezTo>
                      <a:pt x="255" y="210"/>
                      <a:pt x="249" y="208"/>
                      <a:pt x="247" y="208"/>
                    </a:cubicBezTo>
                    <a:cubicBezTo>
                      <a:pt x="240" y="208"/>
                      <a:pt x="240" y="213"/>
                      <a:pt x="238" y="217"/>
                    </a:cubicBezTo>
                    <a:cubicBezTo>
                      <a:pt x="215" y="286"/>
                      <a:pt x="155" y="286"/>
                      <a:pt x="150" y="286"/>
                    </a:cubicBezTo>
                    <a:cubicBezTo>
                      <a:pt x="116" y="286"/>
                      <a:pt x="90" y="266"/>
                      <a:pt x="75" y="241"/>
                    </a:cubicBezTo>
                    <a:cubicBezTo>
                      <a:pt x="54" y="210"/>
                      <a:pt x="54" y="166"/>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5" name="Freeform 564">
                <a:extLst>
                  <a:ext uri="{FF2B5EF4-FFF2-40B4-BE49-F238E27FC236}">
                    <a16:creationId xmlns:a16="http://schemas.microsoft.com/office/drawing/2014/main" id="{EEE13F29-4076-49FC-D798-270E83DE1C94}"/>
                  </a:ext>
                </a:extLst>
              </p:cNvPr>
              <p:cNvSpPr/>
              <p:nvPr/>
            </p:nvSpPr>
            <p:spPr>
              <a:xfrm>
                <a:off x="8469360" y="4989600"/>
                <a:ext cx="51840" cy="163080"/>
              </a:xfrm>
              <a:custGeom>
                <a:avLst/>
                <a:gdLst>
                  <a:gd name="textAreaLeft" fmla="*/ 0 w 51840"/>
                  <a:gd name="textAreaRight" fmla="*/ 52920 w 51840"/>
                  <a:gd name="textAreaTop" fmla="*/ 0 h 163080"/>
                  <a:gd name="textAreaBottom" fmla="*/ 164160 h 163080"/>
                </a:gdLst>
                <a:ahLst/>
                <a:cxnLst/>
                <a:rect l="textAreaLeft" t="textAreaTop" r="textAreaRight" b="textAreaBottom"/>
                <a:pathLst>
                  <a:path w="147" h="456">
                    <a:moveTo>
                      <a:pt x="96" y="0"/>
                    </a:moveTo>
                    <a:cubicBezTo>
                      <a:pt x="64" y="3"/>
                      <a:pt x="32" y="5"/>
                      <a:pt x="0" y="8"/>
                    </a:cubicBezTo>
                    <a:cubicBezTo>
                      <a:pt x="0" y="14"/>
                      <a:pt x="0" y="20"/>
                      <a:pt x="0" y="27"/>
                    </a:cubicBezTo>
                    <a:cubicBezTo>
                      <a:pt x="47" y="27"/>
                      <a:pt x="53" y="32"/>
                      <a:pt x="53" y="64"/>
                    </a:cubicBezTo>
                    <a:cubicBezTo>
                      <a:pt x="53" y="178"/>
                      <a:pt x="53" y="293"/>
                      <a:pt x="53" y="407"/>
                    </a:cubicBezTo>
                    <a:cubicBezTo>
                      <a:pt x="53" y="437"/>
                      <a:pt x="45" y="437"/>
                      <a:pt x="0" y="437"/>
                    </a:cubicBezTo>
                    <a:cubicBezTo>
                      <a:pt x="0" y="443"/>
                      <a:pt x="0" y="450"/>
                      <a:pt x="0" y="456"/>
                    </a:cubicBezTo>
                    <a:cubicBezTo>
                      <a:pt x="23" y="456"/>
                      <a:pt x="56" y="454"/>
                      <a:pt x="73" y="454"/>
                    </a:cubicBezTo>
                    <a:cubicBezTo>
                      <a:pt x="90" y="454"/>
                      <a:pt x="122" y="456"/>
                      <a:pt x="147" y="456"/>
                    </a:cubicBezTo>
                    <a:cubicBezTo>
                      <a:pt x="147" y="450"/>
                      <a:pt x="147" y="443"/>
                      <a:pt x="147" y="437"/>
                    </a:cubicBezTo>
                    <a:cubicBezTo>
                      <a:pt x="103" y="437"/>
                      <a:pt x="96" y="437"/>
                      <a:pt x="96" y="407"/>
                    </a:cubicBezTo>
                    <a:cubicBezTo>
                      <a:pt x="96" y="272"/>
                      <a:pt x="96" y="136"/>
                      <a:pt x="96"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6" name="Freeform 565">
                <a:extLst>
                  <a:ext uri="{FF2B5EF4-FFF2-40B4-BE49-F238E27FC236}">
                    <a16:creationId xmlns:a16="http://schemas.microsoft.com/office/drawing/2014/main" id="{C093549A-E682-8E67-F80C-5CCB5BB5B11F}"/>
                  </a:ext>
                </a:extLst>
              </p:cNvPr>
              <p:cNvSpPr/>
              <p:nvPr/>
            </p:nvSpPr>
            <p:spPr>
              <a:xfrm>
                <a:off x="8535600" y="4989600"/>
                <a:ext cx="51480" cy="163080"/>
              </a:xfrm>
              <a:custGeom>
                <a:avLst/>
                <a:gdLst>
                  <a:gd name="textAreaLeft" fmla="*/ 0 w 51480"/>
                  <a:gd name="textAreaRight" fmla="*/ 52560 w 51480"/>
                  <a:gd name="textAreaTop" fmla="*/ 0 h 163080"/>
                  <a:gd name="textAreaBottom" fmla="*/ 164160 h 163080"/>
                </a:gdLst>
                <a:ahLst/>
                <a:cxnLst/>
                <a:rect l="textAreaLeft" t="textAreaTop" r="textAreaRight" b="textAreaBottom"/>
                <a:pathLst>
                  <a:path w="146" h="456">
                    <a:moveTo>
                      <a:pt x="94" y="0"/>
                    </a:moveTo>
                    <a:cubicBezTo>
                      <a:pt x="63" y="3"/>
                      <a:pt x="31" y="5"/>
                      <a:pt x="0" y="8"/>
                    </a:cubicBezTo>
                    <a:cubicBezTo>
                      <a:pt x="0" y="14"/>
                      <a:pt x="0" y="20"/>
                      <a:pt x="0" y="27"/>
                    </a:cubicBezTo>
                    <a:cubicBezTo>
                      <a:pt x="45" y="27"/>
                      <a:pt x="51" y="32"/>
                      <a:pt x="51" y="64"/>
                    </a:cubicBezTo>
                    <a:cubicBezTo>
                      <a:pt x="51" y="178"/>
                      <a:pt x="51" y="293"/>
                      <a:pt x="51" y="407"/>
                    </a:cubicBezTo>
                    <a:cubicBezTo>
                      <a:pt x="51" y="437"/>
                      <a:pt x="43" y="437"/>
                      <a:pt x="0" y="437"/>
                    </a:cubicBezTo>
                    <a:cubicBezTo>
                      <a:pt x="0" y="443"/>
                      <a:pt x="0" y="450"/>
                      <a:pt x="0" y="456"/>
                    </a:cubicBezTo>
                    <a:cubicBezTo>
                      <a:pt x="21" y="456"/>
                      <a:pt x="56" y="454"/>
                      <a:pt x="73" y="454"/>
                    </a:cubicBezTo>
                    <a:cubicBezTo>
                      <a:pt x="90" y="454"/>
                      <a:pt x="122" y="456"/>
                      <a:pt x="146" y="456"/>
                    </a:cubicBezTo>
                    <a:cubicBezTo>
                      <a:pt x="146" y="450"/>
                      <a:pt x="146" y="443"/>
                      <a:pt x="146" y="437"/>
                    </a:cubicBezTo>
                    <a:cubicBezTo>
                      <a:pt x="101" y="437"/>
                      <a:pt x="94" y="437"/>
                      <a:pt x="94" y="407"/>
                    </a:cubicBezTo>
                    <a:cubicBezTo>
                      <a:pt x="94" y="272"/>
                      <a:pt x="94" y="136"/>
                      <a:pt x="9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9" name="Freeform 588">
                <a:extLst>
                  <a:ext uri="{FF2B5EF4-FFF2-40B4-BE49-F238E27FC236}">
                    <a16:creationId xmlns:a16="http://schemas.microsoft.com/office/drawing/2014/main" id="{BB829F81-E021-28E2-C40D-8848EB7BC021}"/>
                  </a:ext>
                </a:extLst>
              </p:cNvPr>
              <p:cNvSpPr/>
              <p:nvPr/>
            </p:nvSpPr>
            <p:spPr>
              <a:xfrm>
                <a:off x="8596440" y="5095800"/>
                <a:ext cx="61560" cy="12960"/>
              </a:xfrm>
              <a:custGeom>
                <a:avLst/>
                <a:gdLst>
                  <a:gd name="textAreaLeft" fmla="*/ 0 w 61560"/>
                  <a:gd name="textAreaRight" fmla="*/ 62640 w 61560"/>
                  <a:gd name="textAreaTop" fmla="*/ 0 h 12960"/>
                  <a:gd name="textAreaBottom" fmla="*/ 14040 h 12960"/>
                </a:gdLst>
                <a:ahLst/>
                <a:cxnLst/>
                <a:rect l="textAreaLeft" t="textAreaTop" r="textAreaRight" b="textAreaBottom"/>
                <a:pathLst>
                  <a:path w="174" h="39">
                    <a:moveTo>
                      <a:pt x="0" y="0"/>
                    </a:moveTo>
                    <a:cubicBezTo>
                      <a:pt x="58" y="0"/>
                      <a:pt x="116" y="0"/>
                      <a:pt x="174" y="0"/>
                    </a:cubicBezTo>
                    <a:cubicBezTo>
                      <a:pt x="174" y="13"/>
                      <a:pt x="174" y="26"/>
                      <a:pt x="174" y="39"/>
                    </a:cubicBezTo>
                    <a:cubicBezTo>
                      <a:pt x="116" y="39"/>
                      <a:pt x="58"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0" name="Freeform 589">
                <a:extLst>
                  <a:ext uri="{FF2B5EF4-FFF2-40B4-BE49-F238E27FC236}">
                    <a16:creationId xmlns:a16="http://schemas.microsoft.com/office/drawing/2014/main" id="{DE2F3D84-2D63-936B-8D7C-4F502433A330}"/>
                  </a:ext>
                </a:extLst>
              </p:cNvPr>
              <p:cNvSpPr/>
              <p:nvPr/>
            </p:nvSpPr>
            <p:spPr>
              <a:xfrm>
                <a:off x="8681400" y="4992480"/>
                <a:ext cx="145080" cy="160200"/>
              </a:xfrm>
              <a:custGeom>
                <a:avLst/>
                <a:gdLst>
                  <a:gd name="textAreaLeft" fmla="*/ 0 w 145080"/>
                  <a:gd name="textAreaRight" fmla="*/ 146160 w 145080"/>
                  <a:gd name="textAreaTop" fmla="*/ 0 h 160200"/>
                  <a:gd name="textAreaBottom" fmla="*/ 161280 h 160200"/>
                </a:gdLst>
                <a:ahLst/>
                <a:cxnLst/>
                <a:rect l="textAreaLeft" t="textAreaTop" r="textAreaRight" b="textAreaBottom"/>
                <a:pathLst>
                  <a:path w="406" h="448">
                    <a:moveTo>
                      <a:pt x="122" y="208"/>
                    </a:moveTo>
                    <a:cubicBezTo>
                      <a:pt x="122" y="154"/>
                      <a:pt x="122" y="100"/>
                      <a:pt x="122" y="47"/>
                    </a:cubicBezTo>
                    <a:cubicBezTo>
                      <a:pt x="122" y="24"/>
                      <a:pt x="124" y="19"/>
                      <a:pt x="154" y="19"/>
                    </a:cubicBezTo>
                    <a:cubicBezTo>
                      <a:pt x="182" y="19"/>
                      <a:pt x="209" y="19"/>
                      <a:pt x="237" y="19"/>
                    </a:cubicBezTo>
                    <a:cubicBezTo>
                      <a:pt x="300" y="19"/>
                      <a:pt x="323" y="75"/>
                      <a:pt x="323" y="110"/>
                    </a:cubicBezTo>
                    <a:cubicBezTo>
                      <a:pt x="323" y="152"/>
                      <a:pt x="291" y="208"/>
                      <a:pt x="218" y="208"/>
                    </a:cubicBezTo>
                    <a:cubicBezTo>
                      <a:pt x="186" y="208"/>
                      <a:pt x="154" y="208"/>
                      <a:pt x="122" y="208"/>
                    </a:cubicBezTo>
                    <a:moveTo>
                      <a:pt x="278" y="214"/>
                    </a:moveTo>
                    <a:cubicBezTo>
                      <a:pt x="342" y="200"/>
                      <a:pt x="387" y="159"/>
                      <a:pt x="387" y="110"/>
                    </a:cubicBezTo>
                    <a:cubicBezTo>
                      <a:pt x="387" y="52"/>
                      <a:pt x="327" y="0"/>
                      <a:pt x="240" y="0"/>
                    </a:cubicBezTo>
                    <a:cubicBezTo>
                      <a:pt x="160" y="0"/>
                      <a:pt x="80" y="0"/>
                      <a:pt x="0" y="0"/>
                    </a:cubicBezTo>
                    <a:cubicBezTo>
                      <a:pt x="0" y="6"/>
                      <a:pt x="0" y="12"/>
                      <a:pt x="0" y="19"/>
                    </a:cubicBezTo>
                    <a:cubicBezTo>
                      <a:pt x="5" y="19"/>
                      <a:pt x="10" y="19"/>
                      <a:pt x="15" y="19"/>
                    </a:cubicBezTo>
                    <a:cubicBezTo>
                      <a:pt x="66" y="19"/>
                      <a:pt x="68" y="26"/>
                      <a:pt x="68" y="51"/>
                    </a:cubicBezTo>
                    <a:cubicBezTo>
                      <a:pt x="68" y="166"/>
                      <a:pt x="68" y="282"/>
                      <a:pt x="68" y="397"/>
                    </a:cubicBezTo>
                    <a:cubicBezTo>
                      <a:pt x="68" y="422"/>
                      <a:pt x="66" y="429"/>
                      <a:pt x="15" y="429"/>
                    </a:cubicBezTo>
                    <a:cubicBezTo>
                      <a:pt x="10" y="429"/>
                      <a:pt x="5" y="429"/>
                      <a:pt x="0" y="429"/>
                    </a:cubicBezTo>
                    <a:cubicBezTo>
                      <a:pt x="0" y="435"/>
                      <a:pt x="0" y="442"/>
                      <a:pt x="0" y="448"/>
                    </a:cubicBezTo>
                    <a:cubicBezTo>
                      <a:pt x="86" y="448"/>
                      <a:pt x="172" y="448"/>
                      <a:pt x="257" y="448"/>
                    </a:cubicBezTo>
                    <a:cubicBezTo>
                      <a:pt x="345" y="448"/>
                      <a:pt x="406" y="390"/>
                      <a:pt x="406" y="328"/>
                    </a:cubicBezTo>
                    <a:cubicBezTo>
                      <a:pt x="406" y="272"/>
                      <a:pt x="351" y="221"/>
                      <a:pt x="278" y="214"/>
                    </a:cubicBezTo>
                    <a:moveTo>
                      <a:pt x="237" y="429"/>
                    </a:moveTo>
                    <a:cubicBezTo>
                      <a:pt x="209" y="429"/>
                      <a:pt x="182" y="429"/>
                      <a:pt x="154" y="429"/>
                    </a:cubicBezTo>
                    <a:cubicBezTo>
                      <a:pt x="124" y="429"/>
                      <a:pt x="122" y="424"/>
                      <a:pt x="122" y="403"/>
                    </a:cubicBezTo>
                    <a:cubicBezTo>
                      <a:pt x="122" y="343"/>
                      <a:pt x="122" y="283"/>
                      <a:pt x="122" y="223"/>
                    </a:cubicBezTo>
                    <a:cubicBezTo>
                      <a:pt x="163" y="223"/>
                      <a:pt x="205" y="223"/>
                      <a:pt x="246" y="223"/>
                    </a:cubicBezTo>
                    <a:cubicBezTo>
                      <a:pt x="312" y="223"/>
                      <a:pt x="340" y="283"/>
                      <a:pt x="340" y="328"/>
                    </a:cubicBezTo>
                    <a:cubicBezTo>
                      <a:pt x="340" y="375"/>
                      <a:pt x="304" y="429"/>
                      <a:pt x="237" y="4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1" name="Freeform 590">
                <a:extLst>
                  <a:ext uri="{FF2B5EF4-FFF2-40B4-BE49-F238E27FC236}">
                    <a16:creationId xmlns:a16="http://schemas.microsoft.com/office/drawing/2014/main" id="{7EA8A6F2-5443-8A57-69BC-FD421346949D}"/>
                  </a:ext>
                </a:extLst>
              </p:cNvPr>
              <p:cNvSpPr/>
              <p:nvPr/>
            </p:nvSpPr>
            <p:spPr>
              <a:xfrm>
                <a:off x="8847720" y="5047920"/>
                <a:ext cx="103680" cy="107280"/>
              </a:xfrm>
              <a:custGeom>
                <a:avLst/>
                <a:gdLst>
                  <a:gd name="textAreaLeft" fmla="*/ 0 w 103680"/>
                  <a:gd name="textAreaRight" fmla="*/ 104760 w 103680"/>
                  <a:gd name="textAreaTop" fmla="*/ 0 h 107280"/>
                  <a:gd name="textAreaBottom" fmla="*/ 108360 h 107280"/>
                </a:gdLst>
                <a:ahLst/>
                <a:cxnLst/>
                <a:rect l="textAreaLeft" t="textAreaTop" r="textAreaRight" b="textAreaBottom"/>
                <a:pathLst>
                  <a:path w="291" h="301">
                    <a:moveTo>
                      <a:pt x="291" y="153"/>
                    </a:moveTo>
                    <a:cubicBezTo>
                      <a:pt x="291" y="69"/>
                      <a:pt x="225" y="0"/>
                      <a:pt x="146" y="0"/>
                    </a:cubicBezTo>
                    <a:cubicBezTo>
                      <a:pt x="64" y="0"/>
                      <a:pt x="0" y="71"/>
                      <a:pt x="0" y="153"/>
                    </a:cubicBezTo>
                    <a:cubicBezTo>
                      <a:pt x="0" y="240"/>
                      <a:pt x="67" y="301"/>
                      <a:pt x="144" y="301"/>
                    </a:cubicBezTo>
                    <a:cubicBezTo>
                      <a:pt x="225" y="301"/>
                      <a:pt x="291" y="238"/>
                      <a:pt x="291" y="153"/>
                    </a:cubicBezTo>
                    <a:moveTo>
                      <a:pt x="146" y="286"/>
                    </a:moveTo>
                    <a:cubicBezTo>
                      <a:pt x="118" y="286"/>
                      <a:pt x="88" y="271"/>
                      <a:pt x="71" y="241"/>
                    </a:cubicBezTo>
                    <a:cubicBezTo>
                      <a:pt x="54" y="213"/>
                      <a:pt x="54" y="172"/>
                      <a:pt x="54" y="150"/>
                    </a:cubicBezTo>
                    <a:cubicBezTo>
                      <a:pt x="54" y="123"/>
                      <a:pt x="54" y="88"/>
                      <a:pt x="69" y="58"/>
                    </a:cubicBezTo>
                    <a:cubicBezTo>
                      <a:pt x="88" y="28"/>
                      <a:pt x="118" y="15"/>
                      <a:pt x="144" y="15"/>
                    </a:cubicBezTo>
                    <a:cubicBezTo>
                      <a:pt x="174" y="15"/>
                      <a:pt x="202" y="30"/>
                      <a:pt x="219" y="58"/>
                    </a:cubicBezTo>
                    <a:cubicBezTo>
                      <a:pt x="236" y="86"/>
                      <a:pt x="236" y="123"/>
                      <a:pt x="236" y="150"/>
                    </a:cubicBezTo>
                    <a:cubicBezTo>
                      <a:pt x="236" y="172"/>
                      <a:pt x="236" y="208"/>
                      <a:pt x="221" y="238"/>
                    </a:cubicBezTo>
                    <a:cubicBezTo>
                      <a:pt x="208" y="266"/>
                      <a:pt x="178" y="286"/>
                      <a:pt x="146" y="28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2" name="Freeform 591">
                <a:extLst>
                  <a:ext uri="{FF2B5EF4-FFF2-40B4-BE49-F238E27FC236}">
                    <a16:creationId xmlns:a16="http://schemas.microsoft.com/office/drawing/2014/main" id="{6C82CE93-E2D9-7A33-2965-0FEBED869C46}"/>
                  </a:ext>
                </a:extLst>
              </p:cNvPr>
              <p:cNvSpPr/>
              <p:nvPr/>
            </p:nvSpPr>
            <p:spPr>
              <a:xfrm>
                <a:off x="8967240" y="4989600"/>
                <a:ext cx="51480" cy="163080"/>
              </a:xfrm>
              <a:custGeom>
                <a:avLst/>
                <a:gdLst>
                  <a:gd name="textAreaLeft" fmla="*/ 0 w 51480"/>
                  <a:gd name="textAreaRight" fmla="*/ 52560 w 51480"/>
                  <a:gd name="textAreaTop" fmla="*/ 0 h 163080"/>
                  <a:gd name="textAreaBottom" fmla="*/ 164160 h 163080"/>
                </a:gdLst>
                <a:ahLst/>
                <a:cxnLst/>
                <a:rect l="textAreaLeft" t="textAreaTop" r="textAreaRight" b="textAreaBottom"/>
                <a:pathLst>
                  <a:path w="146" h="456">
                    <a:moveTo>
                      <a:pt x="96" y="0"/>
                    </a:moveTo>
                    <a:cubicBezTo>
                      <a:pt x="64" y="3"/>
                      <a:pt x="32" y="5"/>
                      <a:pt x="0" y="8"/>
                    </a:cubicBezTo>
                    <a:cubicBezTo>
                      <a:pt x="0" y="14"/>
                      <a:pt x="0" y="20"/>
                      <a:pt x="0" y="27"/>
                    </a:cubicBezTo>
                    <a:cubicBezTo>
                      <a:pt x="47" y="27"/>
                      <a:pt x="51" y="32"/>
                      <a:pt x="51" y="64"/>
                    </a:cubicBezTo>
                    <a:cubicBezTo>
                      <a:pt x="51" y="178"/>
                      <a:pt x="51" y="293"/>
                      <a:pt x="51" y="407"/>
                    </a:cubicBezTo>
                    <a:cubicBezTo>
                      <a:pt x="51" y="437"/>
                      <a:pt x="45" y="437"/>
                      <a:pt x="0" y="437"/>
                    </a:cubicBezTo>
                    <a:cubicBezTo>
                      <a:pt x="0" y="443"/>
                      <a:pt x="0" y="450"/>
                      <a:pt x="0" y="456"/>
                    </a:cubicBezTo>
                    <a:cubicBezTo>
                      <a:pt x="22" y="456"/>
                      <a:pt x="56" y="454"/>
                      <a:pt x="73" y="454"/>
                    </a:cubicBezTo>
                    <a:cubicBezTo>
                      <a:pt x="90" y="454"/>
                      <a:pt x="122" y="456"/>
                      <a:pt x="146" y="456"/>
                    </a:cubicBezTo>
                    <a:cubicBezTo>
                      <a:pt x="146" y="450"/>
                      <a:pt x="146" y="443"/>
                      <a:pt x="146" y="437"/>
                    </a:cubicBezTo>
                    <a:cubicBezTo>
                      <a:pt x="103" y="437"/>
                      <a:pt x="96" y="437"/>
                      <a:pt x="96" y="407"/>
                    </a:cubicBezTo>
                    <a:cubicBezTo>
                      <a:pt x="96" y="272"/>
                      <a:pt x="96" y="136"/>
                      <a:pt x="96"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3" name="Freeform 592">
                <a:extLst>
                  <a:ext uri="{FF2B5EF4-FFF2-40B4-BE49-F238E27FC236}">
                    <a16:creationId xmlns:a16="http://schemas.microsoft.com/office/drawing/2014/main" id="{DA20651D-4608-C44A-CBED-A3CEA16F0380}"/>
                  </a:ext>
                </a:extLst>
              </p:cNvPr>
              <p:cNvSpPr/>
              <p:nvPr/>
            </p:nvSpPr>
            <p:spPr>
              <a:xfrm>
                <a:off x="9029880" y="5007960"/>
                <a:ext cx="73440" cy="147240"/>
              </a:xfrm>
              <a:custGeom>
                <a:avLst/>
                <a:gdLst>
                  <a:gd name="textAreaLeft" fmla="*/ 0 w 73440"/>
                  <a:gd name="textAreaRight" fmla="*/ 74520 w 73440"/>
                  <a:gd name="textAreaTop" fmla="*/ 0 h 147240"/>
                  <a:gd name="textAreaBottom" fmla="*/ 148320 h 147240"/>
                </a:gdLst>
                <a:ahLst/>
                <a:cxnLst/>
                <a:rect l="textAreaLeft" t="textAreaTop" r="textAreaRight" b="textAreaBottom"/>
                <a:pathLst>
                  <a:path w="207" h="412">
                    <a:moveTo>
                      <a:pt x="102" y="142"/>
                    </a:moveTo>
                    <a:cubicBezTo>
                      <a:pt x="133" y="142"/>
                      <a:pt x="164" y="142"/>
                      <a:pt x="195" y="142"/>
                    </a:cubicBezTo>
                    <a:cubicBezTo>
                      <a:pt x="195" y="136"/>
                      <a:pt x="195" y="129"/>
                      <a:pt x="195" y="122"/>
                    </a:cubicBezTo>
                    <a:cubicBezTo>
                      <a:pt x="164" y="122"/>
                      <a:pt x="133" y="122"/>
                      <a:pt x="102" y="122"/>
                    </a:cubicBezTo>
                    <a:cubicBezTo>
                      <a:pt x="102" y="81"/>
                      <a:pt x="102" y="41"/>
                      <a:pt x="102" y="0"/>
                    </a:cubicBezTo>
                    <a:cubicBezTo>
                      <a:pt x="96" y="0"/>
                      <a:pt x="90" y="0"/>
                      <a:pt x="85" y="0"/>
                    </a:cubicBezTo>
                    <a:cubicBezTo>
                      <a:pt x="85" y="54"/>
                      <a:pt x="64" y="126"/>
                      <a:pt x="0" y="127"/>
                    </a:cubicBezTo>
                    <a:cubicBezTo>
                      <a:pt x="0" y="132"/>
                      <a:pt x="0" y="137"/>
                      <a:pt x="0" y="142"/>
                    </a:cubicBezTo>
                    <a:cubicBezTo>
                      <a:pt x="19" y="142"/>
                      <a:pt x="38" y="142"/>
                      <a:pt x="57" y="142"/>
                    </a:cubicBezTo>
                    <a:cubicBezTo>
                      <a:pt x="57" y="203"/>
                      <a:pt x="57" y="264"/>
                      <a:pt x="57" y="324"/>
                    </a:cubicBezTo>
                    <a:cubicBezTo>
                      <a:pt x="57" y="405"/>
                      <a:pt x="117" y="412"/>
                      <a:pt x="141" y="412"/>
                    </a:cubicBezTo>
                    <a:cubicBezTo>
                      <a:pt x="188" y="412"/>
                      <a:pt x="207" y="366"/>
                      <a:pt x="207" y="324"/>
                    </a:cubicBezTo>
                    <a:cubicBezTo>
                      <a:pt x="207" y="312"/>
                      <a:pt x="207" y="299"/>
                      <a:pt x="207" y="287"/>
                    </a:cubicBezTo>
                    <a:cubicBezTo>
                      <a:pt x="201" y="287"/>
                      <a:pt x="195" y="287"/>
                      <a:pt x="190" y="287"/>
                    </a:cubicBezTo>
                    <a:cubicBezTo>
                      <a:pt x="190" y="299"/>
                      <a:pt x="190" y="311"/>
                      <a:pt x="190" y="322"/>
                    </a:cubicBezTo>
                    <a:cubicBezTo>
                      <a:pt x="190" y="371"/>
                      <a:pt x="169" y="397"/>
                      <a:pt x="145" y="397"/>
                    </a:cubicBezTo>
                    <a:cubicBezTo>
                      <a:pt x="102" y="397"/>
                      <a:pt x="102" y="337"/>
                      <a:pt x="102" y="326"/>
                    </a:cubicBezTo>
                    <a:cubicBezTo>
                      <a:pt x="102" y="265"/>
                      <a:pt x="102" y="204"/>
                      <a:pt x="102"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4" name="Freeform 593">
                <a:extLst>
                  <a:ext uri="{FF2B5EF4-FFF2-40B4-BE49-F238E27FC236}">
                    <a16:creationId xmlns:a16="http://schemas.microsoft.com/office/drawing/2014/main" id="{4C038AAE-2923-5603-4E69-7B4B9EDD0DF6}"/>
                  </a:ext>
                </a:extLst>
              </p:cNvPr>
              <p:cNvSpPr/>
              <p:nvPr/>
            </p:nvSpPr>
            <p:spPr>
              <a:xfrm>
                <a:off x="9124560" y="5051880"/>
                <a:ext cx="87480" cy="100800"/>
              </a:xfrm>
              <a:custGeom>
                <a:avLst/>
                <a:gdLst>
                  <a:gd name="textAreaLeft" fmla="*/ 0 w 87480"/>
                  <a:gd name="textAreaRight" fmla="*/ 88560 w 87480"/>
                  <a:gd name="textAreaTop" fmla="*/ 0 h 100800"/>
                  <a:gd name="textAreaBottom" fmla="*/ 101880 h 100800"/>
                </a:gdLst>
                <a:ahLst/>
                <a:cxnLst/>
                <a:rect l="textAreaLeft" t="textAreaTop" r="textAreaRight" b="textAreaBottom"/>
                <a:pathLst>
                  <a:path w="246" h="283">
                    <a:moveTo>
                      <a:pt x="238" y="20"/>
                    </a:moveTo>
                    <a:cubicBezTo>
                      <a:pt x="244" y="13"/>
                      <a:pt x="244" y="11"/>
                      <a:pt x="244" y="9"/>
                    </a:cubicBezTo>
                    <a:cubicBezTo>
                      <a:pt x="244" y="0"/>
                      <a:pt x="238" y="0"/>
                      <a:pt x="227" y="0"/>
                    </a:cubicBezTo>
                    <a:cubicBezTo>
                      <a:pt x="156" y="0"/>
                      <a:pt x="86" y="0"/>
                      <a:pt x="15" y="0"/>
                    </a:cubicBezTo>
                    <a:cubicBezTo>
                      <a:pt x="13" y="35"/>
                      <a:pt x="10" y="71"/>
                      <a:pt x="8" y="107"/>
                    </a:cubicBezTo>
                    <a:cubicBezTo>
                      <a:pt x="13" y="107"/>
                      <a:pt x="19" y="107"/>
                      <a:pt x="24" y="107"/>
                    </a:cubicBezTo>
                    <a:cubicBezTo>
                      <a:pt x="28" y="39"/>
                      <a:pt x="41" y="15"/>
                      <a:pt x="114" y="15"/>
                    </a:cubicBezTo>
                    <a:cubicBezTo>
                      <a:pt x="139" y="15"/>
                      <a:pt x="164" y="15"/>
                      <a:pt x="190" y="15"/>
                    </a:cubicBezTo>
                    <a:cubicBezTo>
                      <a:pt x="128" y="97"/>
                      <a:pt x="67" y="180"/>
                      <a:pt x="6" y="262"/>
                    </a:cubicBezTo>
                    <a:cubicBezTo>
                      <a:pt x="0" y="270"/>
                      <a:pt x="0" y="272"/>
                      <a:pt x="0" y="275"/>
                    </a:cubicBezTo>
                    <a:cubicBezTo>
                      <a:pt x="0" y="283"/>
                      <a:pt x="4" y="283"/>
                      <a:pt x="17" y="283"/>
                    </a:cubicBezTo>
                    <a:cubicBezTo>
                      <a:pt x="89" y="283"/>
                      <a:pt x="162" y="283"/>
                      <a:pt x="235" y="283"/>
                    </a:cubicBezTo>
                    <a:cubicBezTo>
                      <a:pt x="238" y="242"/>
                      <a:pt x="242" y="202"/>
                      <a:pt x="246" y="161"/>
                    </a:cubicBezTo>
                    <a:cubicBezTo>
                      <a:pt x="240" y="161"/>
                      <a:pt x="235" y="161"/>
                      <a:pt x="229" y="161"/>
                    </a:cubicBezTo>
                    <a:cubicBezTo>
                      <a:pt x="223" y="238"/>
                      <a:pt x="208" y="268"/>
                      <a:pt x="133" y="268"/>
                    </a:cubicBezTo>
                    <a:cubicBezTo>
                      <a:pt x="107" y="268"/>
                      <a:pt x="81" y="268"/>
                      <a:pt x="54" y="268"/>
                    </a:cubicBezTo>
                    <a:cubicBezTo>
                      <a:pt x="116" y="185"/>
                      <a:pt x="177" y="103"/>
                      <a:pt x="238" y="2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5" name="Freeform 594">
                <a:extLst>
                  <a:ext uri="{FF2B5EF4-FFF2-40B4-BE49-F238E27FC236}">
                    <a16:creationId xmlns:a16="http://schemas.microsoft.com/office/drawing/2014/main" id="{5D20717C-C1B6-7960-D8D8-562EC0E769FB}"/>
                  </a:ext>
                </a:extLst>
              </p:cNvPr>
              <p:cNvSpPr/>
              <p:nvPr/>
            </p:nvSpPr>
            <p:spPr>
              <a:xfrm>
                <a:off x="9230760" y="5049000"/>
                <a:ext cx="184680" cy="103680"/>
              </a:xfrm>
              <a:custGeom>
                <a:avLst/>
                <a:gdLst>
                  <a:gd name="textAreaLeft" fmla="*/ 0 w 184680"/>
                  <a:gd name="textAreaRight" fmla="*/ 185760 w 184680"/>
                  <a:gd name="textAreaTop" fmla="*/ 0 h 103680"/>
                  <a:gd name="textAreaBottom" fmla="*/ 104760 h 103680"/>
                </a:gdLst>
                <a:ahLst/>
                <a:cxnLst/>
                <a:rect l="textAreaLeft" t="textAreaTop" r="textAreaRight" b="textAreaBottom"/>
                <a:pathLst>
                  <a:path w="516" h="291">
                    <a:moveTo>
                      <a:pt x="52" y="66"/>
                    </a:moveTo>
                    <a:cubicBezTo>
                      <a:pt x="52" y="125"/>
                      <a:pt x="52" y="183"/>
                      <a:pt x="52" y="242"/>
                    </a:cubicBezTo>
                    <a:cubicBezTo>
                      <a:pt x="52" y="272"/>
                      <a:pt x="45" y="272"/>
                      <a:pt x="0" y="272"/>
                    </a:cubicBezTo>
                    <a:cubicBezTo>
                      <a:pt x="0" y="278"/>
                      <a:pt x="0" y="285"/>
                      <a:pt x="0" y="291"/>
                    </a:cubicBezTo>
                    <a:cubicBezTo>
                      <a:pt x="22" y="291"/>
                      <a:pt x="56" y="289"/>
                      <a:pt x="75" y="289"/>
                    </a:cubicBezTo>
                    <a:cubicBezTo>
                      <a:pt x="91" y="289"/>
                      <a:pt x="125" y="291"/>
                      <a:pt x="148" y="291"/>
                    </a:cubicBezTo>
                    <a:cubicBezTo>
                      <a:pt x="148" y="285"/>
                      <a:pt x="148" y="278"/>
                      <a:pt x="148" y="272"/>
                    </a:cubicBezTo>
                    <a:cubicBezTo>
                      <a:pt x="105" y="272"/>
                      <a:pt x="97" y="272"/>
                      <a:pt x="97" y="242"/>
                    </a:cubicBezTo>
                    <a:cubicBezTo>
                      <a:pt x="97" y="202"/>
                      <a:pt x="97" y="161"/>
                      <a:pt x="97" y="120"/>
                    </a:cubicBezTo>
                    <a:cubicBezTo>
                      <a:pt x="97" y="53"/>
                      <a:pt x="144" y="15"/>
                      <a:pt x="185" y="15"/>
                    </a:cubicBezTo>
                    <a:cubicBezTo>
                      <a:pt x="227" y="15"/>
                      <a:pt x="234" y="51"/>
                      <a:pt x="234" y="88"/>
                    </a:cubicBezTo>
                    <a:cubicBezTo>
                      <a:pt x="234" y="140"/>
                      <a:pt x="234" y="191"/>
                      <a:pt x="234" y="242"/>
                    </a:cubicBezTo>
                    <a:cubicBezTo>
                      <a:pt x="234" y="272"/>
                      <a:pt x="227" y="272"/>
                      <a:pt x="183" y="272"/>
                    </a:cubicBezTo>
                    <a:cubicBezTo>
                      <a:pt x="183" y="278"/>
                      <a:pt x="183" y="285"/>
                      <a:pt x="183" y="291"/>
                    </a:cubicBezTo>
                    <a:cubicBezTo>
                      <a:pt x="206" y="291"/>
                      <a:pt x="240" y="289"/>
                      <a:pt x="258" y="289"/>
                    </a:cubicBezTo>
                    <a:cubicBezTo>
                      <a:pt x="275" y="289"/>
                      <a:pt x="309" y="291"/>
                      <a:pt x="332" y="291"/>
                    </a:cubicBezTo>
                    <a:cubicBezTo>
                      <a:pt x="332" y="285"/>
                      <a:pt x="332" y="278"/>
                      <a:pt x="332" y="272"/>
                    </a:cubicBezTo>
                    <a:cubicBezTo>
                      <a:pt x="287" y="272"/>
                      <a:pt x="279" y="272"/>
                      <a:pt x="279" y="242"/>
                    </a:cubicBezTo>
                    <a:cubicBezTo>
                      <a:pt x="279" y="202"/>
                      <a:pt x="279" y="161"/>
                      <a:pt x="279" y="120"/>
                    </a:cubicBezTo>
                    <a:cubicBezTo>
                      <a:pt x="279" y="53"/>
                      <a:pt x="326" y="15"/>
                      <a:pt x="369" y="15"/>
                    </a:cubicBezTo>
                    <a:cubicBezTo>
                      <a:pt x="410" y="15"/>
                      <a:pt x="418" y="51"/>
                      <a:pt x="418" y="88"/>
                    </a:cubicBezTo>
                    <a:cubicBezTo>
                      <a:pt x="418" y="140"/>
                      <a:pt x="418" y="191"/>
                      <a:pt x="418" y="242"/>
                    </a:cubicBezTo>
                    <a:cubicBezTo>
                      <a:pt x="418" y="272"/>
                      <a:pt x="410" y="272"/>
                      <a:pt x="367" y="272"/>
                    </a:cubicBezTo>
                    <a:cubicBezTo>
                      <a:pt x="367" y="278"/>
                      <a:pt x="367" y="285"/>
                      <a:pt x="367" y="291"/>
                    </a:cubicBezTo>
                    <a:cubicBezTo>
                      <a:pt x="390" y="291"/>
                      <a:pt x="424" y="289"/>
                      <a:pt x="440" y="289"/>
                    </a:cubicBezTo>
                    <a:cubicBezTo>
                      <a:pt x="457" y="289"/>
                      <a:pt x="493" y="291"/>
                      <a:pt x="516" y="291"/>
                    </a:cubicBezTo>
                    <a:cubicBezTo>
                      <a:pt x="516" y="285"/>
                      <a:pt x="516" y="278"/>
                      <a:pt x="516" y="272"/>
                    </a:cubicBezTo>
                    <a:cubicBezTo>
                      <a:pt x="480" y="272"/>
                      <a:pt x="465" y="272"/>
                      <a:pt x="463" y="252"/>
                    </a:cubicBezTo>
                    <a:cubicBezTo>
                      <a:pt x="463" y="210"/>
                      <a:pt x="463" y="168"/>
                      <a:pt x="463" y="126"/>
                    </a:cubicBezTo>
                    <a:cubicBezTo>
                      <a:pt x="463" y="70"/>
                      <a:pt x="463" y="49"/>
                      <a:pt x="442" y="25"/>
                    </a:cubicBezTo>
                    <a:cubicBezTo>
                      <a:pt x="433" y="13"/>
                      <a:pt x="412" y="0"/>
                      <a:pt x="373" y="0"/>
                    </a:cubicBezTo>
                    <a:cubicBezTo>
                      <a:pt x="319" y="0"/>
                      <a:pt x="288" y="40"/>
                      <a:pt x="277" y="66"/>
                    </a:cubicBezTo>
                    <a:cubicBezTo>
                      <a:pt x="270" y="8"/>
                      <a:pt x="221" y="0"/>
                      <a:pt x="191" y="0"/>
                    </a:cubicBezTo>
                    <a:cubicBezTo>
                      <a:pt x="142" y="0"/>
                      <a:pt x="112" y="28"/>
                      <a:pt x="93" y="70"/>
                    </a:cubicBezTo>
                    <a:cubicBezTo>
                      <a:pt x="93" y="47"/>
                      <a:pt x="93" y="23"/>
                      <a:pt x="93" y="0"/>
                    </a:cubicBezTo>
                    <a:cubicBezTo>
                      <a:pt x="62" y="3"/>
                      <a:pt x="31" y="5"/>
                      <a:pt x="0" y="8"/>
                    </a:cubicBezTo>
                    <a:cubicBezTo>
                      <a:pt x="0" y="15"/>
                      <a:pt x="0" y="22"/>
                      <a:pt x="0" y="28"/>
                    </a:cubicBezTo>
                    <a:cubicBezTo>
                      <a:pt x="46" y="28"/>
                      <a:pt x="52" y="32"/>
                      <a:pt x="52" y="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6" name="Freeform 595">
                <a:extLst>
                  <a:ext uri="{FF2B5EF4-FFF2-40B4-BE49-F238E27FC236}">
                    <a16:creationId xmlns:a16="http://schemas.microsoft.com/office/drawing/2014/main" id="{568CC0FC-CBEA-FF2B-D1AD-8E851C3CC91B}"/>
                  </a:ext>
                </a:extLst>
              </p:cNvPr>
              <p:cNvSpPr/>
              <p:nvPr/>
            </p:nvSpPr>
            <p:spPr>
              <a:xfrm>
                <a:off x="9430560" y="5047920"/>
                <a:ext cx="106200" cy="107280"/>
              </a:xfrm>
              <a:custGeom>
                <a:avLst/>
                <a:gdLst>
                  <a:gd name="textAreaLeft" fmla="*/ 0 w 106200"/>
                  <a:gd name="textAreaRight" fmla="*/ 107280 w 106200"/>
                  <a:gd name="textAreaTop" fmla="*/ 0 h 107280"/>
                  <a:gd name="textAreaBottom" fmla="*/ 108360 h 107280"/>
                </a:gdLst>
                <a:ahLst/>
                <a:cxnLst/>
                <a:rect l="textAreaLeft" t="textAreaTop" r="textAreaRight" b="textAreaBottom"/>
                <a:pathLst>
                  <a:path w="298" h="301">
                    <a:moveTo>
                      <a:pt x="193" y="245"/>
                    </a:moveTo>
                    <a:cubicBezTo>
                      <a:pt x="195" y="271"/>
                      <a:pt x="214" y="299"/>
                      <a:pt x="244" y="299"/>
                    </a:cubicBezTo>
                    <a:cubicBezTo>
                      <a:pt x="259" y="299"/>
                      <a:pt x="298" y="290"/>
                      <a:pt x="298" y="236"/>
                    </a:cubicBezTo>
                    <a:cubicBezTo>
                      <a:pt x="298" y="224"/>
                      <a:pt x="298" y="212"/>
                      <a:pt x="298" y="200"/>
                    </a:cubicBezTo>
                    <a:cubicBezTo>
                      <a:pt x="293" y="200"/>
                      <a:pt x="287" y="200"/>
                      <a:pt x="281" y="200"/>
                    </a:cubicBezTo>
                    <a:cubicBezTo>
                      <a:pt x="281" y="212"/>
                      <a:pt x="281" y="224"/>
                      <a:pt x="281" y="236"/>
                    </a:cubicBezTo>
                    <a:cubicBezTo>
                      <a:pt x="281" y="275"/>
                      <a:pt x="264" y="279"/>
                      <a:pt x="259" y="279"/>
                    </a:cubicBezTo>
                    <a:cubicBezTo>
                      <a:pt x="236" y="279"/>
                      <a:pt x="234" y="249"/>
                      <a:pt x="234" y="245"/>
                    </a:cubicBezTo>
                    <a:cubicBezTo>
                      <a:pt x="234" y="201"/>
                      <a:pt x="234" y="158"/>
                      <a:pt x="234" y="114"/>
                    </a:cubicBezTo>
                    <a:cubicBezTo>
                      <a:pt x="234" y="86"/>
                      <a:pt x="234" y="60"/>
                      <a:pt x="210" y="35"/>
                    </a:cubicBezTo>
                    <a:cubicBezTo>
                      <a:pt x="184" y="11"/>
                      <a:pt x="152" y="0"/>
                      <a:pt x="120" y="0"/>
                    </a:cubicBezTo>
                    <a:cubicBezTo>
                      <a:pt x="66" y="0"/>
                      <a:pt x="21" y="31"/>
                      <a:pt x="21" y="75"/>
                    </a:cubicBezTo>
                    <a:cubicBezTo>
                      <a:pt x="21" y="93"/>
                      <a:pt x="34" y="105"/>
                      <a:pt x="51" y="105"/>
                    </a:cubicBezTo>
                    <a:cubicBezTo>
                      <a:pt x="69" y="105"/>
                      <a:pt x="81" y="91"/>
                      <a:pt x="81" y="75"/>
                    </a:cubicBezTo>
                    <a:cubicBezTo>
                      <a:pt x="81" y="67"/>
                      <a:pt x="77" y="45"/>
                      <a:pt x="47" y="45"/>
                    </a:cubicBezTo>
                    <a:cubicBezTo>
                      <a:pt x="66" y="22"/>
                      <a:pt x="97" y="15"/>
                      <a:pt x="118" y="15"/>
                    </a:cubicBezTo>
                    <a:cubicBezTo>
                      <a:pt x="150" y="15"/>
                      <a:pt x="188" y="41"/>
                      <a:pt x="188" y="99"/>
                    </a:cubicBezTo>
                    <a:cubicBezTo>
                      <a:pt x="188" y="107"/>
                      <a:pt x="188" y="115"/>
                      <a:pt x="188" y="123"/>
                    </a:cubicBezTo>
                    <a:cubicBezTo>
                      <a:pt x="154" y="125"/>
                      <a:pt x="109" y="127"/>
                      <a:pt x="67" y="146"/>
                    </a:cubicBezTo>
                    <a:cubicBezTo>
                      <a:pt x="17" y="168"/>
                      <a:pt x="0" y="204"/>
                      <a:pt x="0" y="232"/>
                    </a:cubicBezTo>
                    <a:cubicBezTo>
                      <a:pt x="0" y="286"/>
                      <a:pt x="66" y="301"/>
                      <a:pt x="107" y="301"/>
                    </a:cubicBezTo>
                    <a:cubicBezTo>
                      <a:pt x="150" y="301"/>
                      <a:pt x="180" y="275"/>
                      <a:pt x="193" y="245"/>
                    </a:cubicBezTo>
                    <a:moveTo>
                      <a:pt x="188" y="136"/>
                    </a:moveTo>
                    <a:cubicBezTo>
                      <a:pt x="188" y="158"/>
                      <a:pt x="188" y="180"/>
                      <a:pt x="188" y="202"/>
                    </a:cubicBezTo>
                    <a:cubicBezTo>
                      <a:pt x="188" y="266"/>
                      <a:pt x="141" y="288"/>
                      <a:pt x="111" y="288"/>
                    </a:cubicBezTo>
                    <a:cubicBezTo>
                      <a:pt x="79" y="288"/>
                      <a:pt x="52" y="264"/>
                      <a:pt x="52" y="232"/>
                    </a:cubicBezTo>
                    <a:cubicBezTo>
                      <a:pt x="52" y="195"/>
                      <a:pt x="79" y="140"/>
                      <a:pt x="188"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7" name="Freeform 596">
                <a:extLst>
                  <a:ext uri="{FF2B5EF4-FFF2-40B4-BE49-F238E27FC236}">
                    <a16:creationId xmlns:a16="http://schemas.microsoft.com/office/drawing/2014/main" id="{530142F8-B5B4-AE66-DD33-8D0DB9C213D8}"/>
                  </a:ext>
                </a:extLst>
              </p:cNvPr>
              <p:cNvSpPr/>
              <p:nvPr/>
            </p:nvSpPr>
            <p:spPr>
              <a:xfrm>
                <a:off x="9547200" y="5049000"/>
                <a:ext cx="118080" cy="103680"/>
              </a:xfrm>
              <a:custGeom>
                <a:avLst/>
                <a:gdLst>
                  <a:gd name="textAreaLeft" fmla="*/ 0 w 118080"/>
                  <a:gd name="textAreaRight" fmla="*/ 119160 w 118080"/>
                  <a:gd name="textAreaTop" fmla="*/ 0 h 103680"/>
                  <a:gd name="textAreaBottom" fmla="*/ 104760 h 103680"/>
                </a:gdLst>
                <a:ahLst/>
                <a:cxnLst/>
                <a:rect l="textAreaLeft" t="textAreaTop" r="textAreaRight" b="textAreaBottom"/>
                <a:pathLst>
                  <a:path w="331" h="291">
                    <a:moveTo>
                      <a:pt x="51" y="66"/>
                    </a:moveTo>
                    <a:cubicBezTo>
                      <a:pt x="51" y="125"/>
                      <a:pt x="51" y="183"/>
                      <a:pt x="51" y="242"/>
                    </a:cubicBezTo>
                    <a:cubicBezTo>
                      <a:pt x="51" y="272"/>
                      <a:pt x="44" y="272"/>
                      <a:pt x="0" y="272"/>
                    </a:cubicBezTo>
                    <a:cubicBezTo>
                      <a:pt x="0" y="278"/>
                      <a:pt x="0" y="285"/>
                      <a:pt x="0" y="291"/>
                    </a:cubicBezTo>
                    <a:cubicBezTo>
                      <a:pt x="23" y="291"/>
                      <a:pt x="57" y="289"/>
                      <a:pt x="74" y="289"/>
                    </a:cubicBezTo>
                    <a:cubicBezTo>
                      <a:pt x="92" y="289"/>
                      <a:pt x="126" y="291"/>
                      <a:pt x="149" y="291"/>
                    </a:cubicBezTo>
                    <a:cubicBezTo>
                      <a:pt x="149" y="285"/>
                      <a:pt x="149" y="278"/>
                      <a:pt x="149" y="272"/>
                    </a:cubicBezTo>
                    <a:cubicBezTo>
                      <a:pt x="104" y="272"/>
                      <a:pt x="96" y="272"/>
                      <a:pt x="96" y="242"/>
                    </a:cubicBezTo>
                    <a:cubicBezTo>
                      <a:pt x="96" y="202"/>
                      <a:pt x="96" y="161"/>
                      <a:pt x="96" y="120"/>
                    </a:cubicBezTo>
                    <a:cubicBezTo>
                      <a:pt x="96" y="53"/>
                      <a:pt x="143" y="15"/>
                      <a:pt x="186" y="15"/>
                    </a:cubicBezTo>
                    <a:cubicBezTo>
                      <a:pt x="227" y="15"/>
                      <a:pt x="235" y="51"/>
                      <a:pt x="235" y="88"/>
                    </a:cubicBezTo>
                    <a:cubicBezTo>
                      <a:pt x="235" y="140"/>
                      <a:pt x="235" y="191"/>
                      <a:pt x="235" y="242"/>
                    </a:cubicBezTo>
                    <a:cubicBezTo>
                      <a:pt x="235" y="272"/>
                      <a:pt x="227" y="272"/>
                      <a:pt x="182" y="272"/>
                    </a:cubicBezTo>
                    <a:cubicBezTo>
                      <a:pt x="182" y="278"/>
                      <a:pt x="182" y="285"/>
                      <a:pt x="182" y="291"/>
                    </a:cubicBezTo>
                    <a:cubicBezTo>
                      <a:pt x="207" y="291"/>
                      <a:pt x="241" y="289"/>
                      <a:pt x="258" y="289"/>
                    </a:cubicBezTo>
                    <a:cubicBezTo>
                      <a:pt x="274" y="289"/>
                      <a:pt x="308" y="291"/>
                      <a:pt x="331" y="291"/>
                    </a:cubicBezTo>
                    <a:cubicBezTo>
                      <a:pt x="331" y="285"/>
                      <a:pt x="331" y="278"/>
                      <a:pt x="331" y="272"/>
                    </a:cubicBezTo>
                    <a:cubicBezTo>
                      <a:pt x="297" y="272"/>
                      <a:pt x="280" y="272"/>
                      <a:pt x="280" y="252"/>
                    </a:cubicBezTo>
                    <a:cubicBezTo>
                      <a:pt x="280" y="210"/>
                      <a:pt x="280" y="168"/>
                      <a:pt x="280" y="126"/>
                    </a:cubicBezTo>
                    <a:cubicBezTo>
                      <a:pt x="280" y="70"/>
                      <a:pt x="280" y="49"/>
                      <a:pt x="259" y="25"/>
                    </a:cubicBezTo>
                    <a:cubicBezTo>
                      <a:pt x="250" y="13"/>
                      <a:pt x="229" y="0"/>
                      <a:pt x="190" y="0"/>
                    </a:cubicBezTo>
                    <a:cubicBezTo>
                      <a:pt x="143" y="0"/>
                      <a:pt x="111" y="28"/>
                      <a:pt x="92" y="70"/>
                    </a:cubicBezTo>
                    <a:cubicBezTo>
                      <a:pt x="92" y="47"/>
                      <a:pt x="92" y="23"/>
                      <a:pt x="92" y="0"/>
                    </a:cubicBezTo>
                    <a:cubicBezTo>
                      <a:pt x="62" y="3"/>
                      <a:pt x="31" y="5"/>
                      <a:pt x="0" y="8"/>
                    </a:cubicBezTo>
                    <a:cubicBezTo>
                      <a:pt x="0" y="15"/>
                      <a:pt x="0" y="22"/>
                      <a:pt x="0" y="28"/>
                    </a:cubicBezTo>
                    <a:cubicBezTo>
                      <a:pt x="45" y="28"/>
                      <a:pt x="51" y="32"/>
                      <a:pt x="51" y="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8" name="Freeform 597">
                <a:extLst>
                  <a:ext uri="{FF2B5EF4-FFF2-40B4-BE49-F238E27FC236}">
                    <a16:creationId xmlns:a16="http://schemas.microsoft.com/office/drawing/2014/main" id="{30AC75C9-43A5-8E3B-5C51-681A41C214A8}"/>
                  </a:ext>
                </a:extLst>
              </p:cNvPr>
              <p:cNvSpPr/>
              <p:nvPr/>
            </p:nvSpPr>
            <p:spPr>
              <a:xfrm>
                <a:off x="9678960" y="5049000"/>
                <a:ext cx="118440" cy="103680"/>
              </a:xfrm>
              <a:custGeom>
                <a:avLst/>
                <a:gdLst>
                  <a:gd name="textAreaLeft" fmla="*/ 0 w 118440"/>
                  <a:gd name="textAreaRight" fmla="*/ 119520 w 118440"/>
                  <a:gd name="textAreaTop" fmla="*/ 0 h 103680"/>
                  <a:gd name="textAreaBottom" fmla="*/ 104760 h 103680"/>
                </a:gdLst>
                <a:ahLst/>
                <a:cxnLst/>
                <a:rect l="textAreaLeft" t="textAreaTop" r="textAreaRight" b="textAreaBottom"/>
                <a:pathLst>
                  <a:path w="332" h="291">
                    <a:moveTo>
                      <a:pt x="51" y="66"/>
                    </a:moveTo>
                    <a:cubicBezTo>
                      <a:pt x="51" y="125"/>
                      <a:pt x="51" y="183"/>
                      <a:pt x="51" y="242"/>
                    </a:cubicBezTo>
                    <a:cubicBezTo>
                      <a:pt x="51" y="272"/>
                      <a:pt x="43" y="272"/>
                      <a:pt x="0" y="272"/>
                    </a:cubicBezTo>
                    <a:cubicBezTo>
                      <a:pt x="0" y="278"/>
                      <a:pt x="0" y="285"/>
                      <a:pt x="0" y="291"/>
                    </a:cubicBezTo>
                    <a:cubicBezTo>
                      <a:pt x="23" y="291"/>
                      <a:pt x="57" y="289"/>
                      <a:pt x="75" y="289"/>
                    </a:cubicBezTo>
                    <a:cubicBezTo>
                      <a:pt x="92" y="289"/>
                      <a:pt x="126" y="291"/>
                      <a:pt x="149" y="291"/>
                    </a:cubicBezTo>
                    <a:cubicBezTo>
                      <a:pt x="149" y="285"/>
                      <a:pt x="149" y="278"/>
                      <a:pt x="149" y="272"/>
                    </a:cubicBezTo>
                    <a:cubicBezTo>
                      <a:pt x="104" y="272"/>
                      <a:pt x="98" y="272"/>
                      <a:pt x="98" y="242"/>
                    </a:cubicBezTo>
                    <a:cubicBezTo>
                      <a:pt x="98" y="202"/>
                      <a:pt x="98" y="161"/>
                      <a:pt x="98" y="120"/>
                    </a:cubicBezTo>
                    <a:cubicBezTo>
                      <a:pt x="98" y="53"/>
                      <a:pt x="143" y="15"/>
                      <a:pt x="186" y="15"/>
                    </a:cubicBezTo>
                    <a:cubicBezTo>
                      <a:pt x="227" y="15"/>
                      <a:pt x="235" y="51"/>
                      <a:pt x="235" y="88"/>
                    </a:cubicBezTo>
                    <a:cubicBezTo>
                      <a:pt x="235" y="140"/>
                      <a:pt x="235" y="191"/>
                      <a:pt x="235" y="242"/>
                    </a:cubicBezTo>
                    <a:cubicBezTo>
                      <a:pt x="235" y="272"/>
                      <a:pt x="227" y="272"/>
                      <a:pt x="184" y="272"/>
                    </a:cubicBezTo>
                    <a:cubicBezTo>
                      <a:pt x="184" y="278"/>
                      <a:pt x="184" y="285"/>
                      <a:pt x="184" y="291"/>
                    </a:cubicBezTo>
                    <a:cubicBezTo>
                      <a:pt x="207" y="291"/>
                      <a:pt x="240" y="289"/>
                      <a:pt x="257" y="289"/>
                    </a:cubicBezTo>
                    <a:cubicBezTo>
                      <a:pt x="274" y="289"/>
                      <a:pt x="310" y="291"/>
                      <a:pt x="332" y="291"/>
                    </a:cubicBezTo>
                    <a:cubicBezTo>
                      <a:pt x="332" y="285"/>
                      <a:pt x="332" y="278"/>
                      <a:pt x="332" y="272"/>
                    </a:cubicBezTo>
                    <a:cubicBezTo>
                      <a:pt x="297" y="272"/>
                      <a:pt x="282" y="272"/>
                      <a:pt x="280" y="252"/>
                    </a:cubicBezTo>
                    <a:cubicBezTo>
                      <a:pt x="280" y="210"/>
                      <a:pt x="280" y="168"/>
                      <a:pt x="280" y="126"/>
                    </a:cubicBezTo>
                    <a:cubicBezTo>
                      <a:pt x="280" y="70"/>
                      <a:pt x="280" y="49"/>
                      <a:pt x="259" y="25"/>
                    </a:cubicBezTo>
                    <a:cubicBezTo>
                      <a:pt x="250" y="13"/>
                      <a:pt x="229" y="0"/>
                      <a:pt x="190" y="0"/>
                    </a:cubicBezTo>
                    <a:cubicBezTo>
                      <a:pt x="143" y="0"/>
                      <a:pt x="111" y="28"/>
                      <a:pt x="92" y="70"/>
                    </a:cubicBezTo>
                    <a:cubicBezTo>
                      <a:pt x="92" y="47"/>
                      <a:pt x="92" y="23"/>
                      <a:pt x="92" y="0"/>
                    </a:cubicBezTo>
                    <a:cubicBezTo>
                      <a:pt x="62" y="3"/>
                      <a:pt x="31" y="5"/>
                      <a:pt x="0" y="8"/>
                    </a:cubicBezTo>
                    <a:cubicBezTo>
                      <a:pt x="0" y="15"/>
                      <a:pt x="0" y="22"/>
                      <a:pt x="0" y="28"/>
                    </a:cubicBezTo>
                    <a:cubicBezTo>
                      <a:pt x="45" y="28"/>
                      <a:pt x="51" y="32"/>
                      <a:pt x="51" y="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9" name="Freeform 598">
                <a:extLst>
                  <a:ext uri="{FF2B5EF4-FFF2-40B4-BE49-F238E27FC236}">
                    <a16:creationId xmlns:a16="http://schemas.microsoft.com/office/drawing/2014/main" id="{30C943AD-F095-A3C9-BAE2-E3EA5C6414E9}"/>
                  </a:ext>
                </a:extLst>
              </p:cNvPr>
              <p:cNvSpPr/>
              <p:nvPr/>
            </p:nvSpPr>
            <p:spPr>
              <a:xfrm>
                <a:off x="9889200" y="5049000"/>
                <a:ext cx="115560" cy="150120"/>
              </a:xfrm>
              <a:custGeom>
                <a:avLst/>
                <a:gdLst>
                  <a:gd name="textAreaLeft" fmla="*/ 0 w 115560"/>
                  <a:gd name="textAreaRight" fmla="*/ 116640 w 115560"/>
                  <a:gd name="textAreaTop" fmla="*/ 0 h 150120"/>
                  <a:gd name="textAreaBottom" fmla="*/ 151200 h 150120"/>
                </a:gdLst>
                <a:ahLst/>
                <a:cxnLst/>
                <a:rect l="textAreaLeft" t="textAreaTop" r="textAreaRight" b="textAreaBottom"/>
                <a:pathLst>
                  <a:path w="324" h="420">
                    <a:moveTo>
                      <a:pt x="94" y="43"/>
                    </a:moveTo>
                    <a:cubicBezTo>
                      <a:pt x="94" y="29"/>
                      <a:pt x="94" y="15"/>
                      <a:pt x="94" y="0"/>
                    </a:cubicBezTo>
                    <a:cubicBezTo>
                      <a:pt x="62" y="3"/>
                      <a:pt x="31" y="5"/>
                      <a:pt x="0" y="8"/>
                    </a:cubicBezTo>
                    <a:cubicBezTo>
                      <a:pt x="0" y="15"/>
                      <a:pt x="0" y="22"/>
                      <a:pt x="0" y="28"/>
                    </a:cubicBezTo>
                    <a:cubicBezTo>
                      <a:pt x="47" y="28"/>
                      <a:pt x="50" y="32"/>
                      <a:pt x="50" y="62"/>
                    </a:cubicBezTo>
                    <a:cubicBezTo>
                      <a:pt x="50" y="165"/>
                      <a:pt x="50" y="267"/>
                      <a:pt x="50" y="370"/>
                    </a:cubicBezTo>
                    <a:cubicBezTo>
                      <a:pt x="50" y="400"/>
                      <a:pt x="43" y="400"/>
                      <a:pt x="0" y="400"/>
                    </a:cubicBezTo>
                    <a:cubicBezTo>
                      <a:pt x="0" y="406"/>
                      <a:pt x="0" y="413"/>
                      <a:pt x="0" y="420"/>
                    </a:cubicBezTo>
                    <a:cubicBezTo>
                      <a:pt x="22" y="418"/>
                      <a:pt x="56" y="418"/>
                      <a:pt x="73" y="418"/>
                    </a:cubicBezTo>
                    <a:cubicBezTo>
                      <a:pt x="92" y="418"/>
                      <a:pt x="125" y="418"/>
                      <a:pt x="148" y="420"/>
                    </a:cubicBezTo>
                    <a:cubicBezTo>
                      <a:pt x="148" y="413"/>
                      <a:pt x="148" y="406"/>
                      <a:pt x="148" y="400"/>
                    </a:cubicBezTo>
                    <a:cubicBezTo>
                      <a:pt x="103" y="400"/>
                      <a:pt x="95" y="400"/>
                      <a:pt x="95" y="370"/>
                    </a:cubicBezTo>
                    <a:cubicBezTo>
                      <a:pt x="95" y="333"/>
                      <a:pt x="95" y="296"/>
                      <a:pt x="95" y="259"/>
                    </a:cubicBezTo>
                    <a:cubicBezTo>
                      <a:pt x="95" y="257"/>
                      <a:pt x="95" y="255"/>
                      <a:pt x="95" y="253"/>
                    </a:cubicBezTo>
                    <a:cubicBezTo>
                      <a:pt x="99" y="263"/>
                      <a:pt x="127" y="298"/>
                      <a:pt x="178" y="298"/>
                    </a:cubicBezTo>
                    <a:cubicBezTo>
                      <a:pt x="255" y="298"/>
                      <a:pt x="324" y="235"/>
                      <a:pt x="324" y="150"/>
                    </a:cubicBezTo>
                    <a:cubicBezTo>
                      <a:pt x="324" y="66"/>
                      <a:pt x="261" y="0"/>
                      <a:pt x="187" y="0"/>
                    </a:cubicBezTo>
                    <a:cubicBezTo>
                      <a:pt x="135" y="0"/>
                      <a:pt x="107" y="30"/>
                      <a:pt x="94" y="43"/>
                    </a:cubicBezTo>
                    <a:moveTo>
                      <a:pt x="95" y="216"/>
                    </a:moveTo>
                    <a:cubicBezTo>
                      <a:pt x="95" y="167"/>
                      <a:pt x="95" y="118"/>
                      <a:pt x="95" y="70"/>
                    </a:cubicBezTo>
                    <a:cubicBezTo>
                      <a:pt x="116" y="36"/>
                      <a:pt x="148" y="17"/>
                      <a:pt x="182" y="17"/>
                    </a:cubicBezTo>
                    <a:cubicBezTo>
                      <a:pt x="229" y="17"/>
                      <a:pt x="270" y="75"/>
                      <a:pt x="270" y="150"/>
                    </a:cubicBezTo>
                    <a:cubicBezTo>
                      <a:pt x="270" y="229"/>
                      <a:pt x="223" y="285"/>
                      <a:pt x="174" y="285"/>
                    </a:cubicBezTo>
                    <a:cubicBezTo>
                      <a:pt x="148" y="285"/>
                      <a:pt x="124" y="272"/>
                      <a:pt x="105" y="244"/>
                    </a:cubicBezTo>
                    <a:cubicBezTo>
                      <a:pt x="95" y="231"/>
                      <a:pt x="95" y="229"/>
                      <a:pt x="95" y="21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0" name="Freeform 599">
                <a:extLst>
                  <a:ext uri="{FF2B5EF4-FFF2-40B4-BE49-F238E27FC236}">
                    <a16:creationId xmlns:a16="http://schemas.microsoft.com/office/drawing/2014/main" id="{1C7B2FFB-62A3-C346-15EA-026459E1794E}"/>
                  </a:ext>
                </a:extLst>
              </p:cNvPr>
              <p:cNvSpPr/>
              <p:nvPr/>
            </p:nvSpPr>
            <p:spPr>
              <a:xfrm>
                <a:off x="10024200" y="5047920"/>
                <a:ext cx="105480" cy="107280"/>
              </a:xfrm>
              <a:custGeom>
                <a:avLst/>
                <a:gdLst>
                  <a:gd name="textAreaLeft" fmla="*/ 0 w 105480"/>
                  <a:gd name="textAreaRight" fmla="*/ 106560 w 105480"/>
                  <a:gd name="textAreaTop" fmla="*/ 0 h 107280"/>
                  <a:gd name="textAreaBottom" fmla="*/ 108360 h 107280"/>
                </a:gdLst>
                <a:ahLst/>
                <a:cxnLst/>
                <a:rect l="textAreaLeft" t="textAreaTop" r="textAreaRight" b="textAreaBottom"/>
                <a:pathLst>
                  <a:path w="296" h="301">
                    <a:moveTo>
                      <a:pt x="191" y="245"/>
                    </a:moveTo>
                    <a:cubicBezTo>
                      <a:pt x="195" y="271"/>
                      <a:pt x="212" y="299"/>
                      <a:pt x="244" y="299"/>
                    </a:cubicBezTo>
                    <a:cubicBezTo>
                      <a:pt x="257" y="299"/>
                      <a:pt x="296" y="290"/>
                      <a:pt x="296" y="236"/>
                    </a:cubicBezTo>
                    <a:cubicBezTo>
                      <a:pt x="296" y="224"/>
                      <a:pt x="296" y="212"/>
                      <a:pt x="296" y="200"/>
                    </a:cubicBezTo>
                    <a:cubicBezTo>
                      <a:pt x="291" y="200"/>
                      <a:pt x="286" y="200"/>
                      <a:pt x="281" y="200"/>
                    </a:cubicBezTo>
                    <a:cubicBezTo>
                      <a:pt x="281" y="212"/>
                      <a:pt x="281" y="224"/>
                      <a:pt x="281" y="236"/>
                    </a:cubicBezTo>
                    <a:cubicBezTo>
                      <a:pt x="281" y="275"/>
                      <a:pt x="265" y="279"/>
                      <a:pt x="257" y="279"/>
                    </a:cubicBezTo>
                    <a:cubicBezTo>
                      <a:pt x="235" y="279"/>
                      <a:pt x="233" y="249"/>
                      <a:pt x="233" y="245"/>
                    </a:cubicBezTo>
                    <a:cubicBezTo>
                      <a:pt x="233" y="201"/>
                      <a:pt x="233" y="158"/>
                      <a:pt x="233" y="114"/>
                    </a:cubicBezTo>
                    <a:cubicBezTo>
                      <a:pt x="233" y="86"/>
                      <a:pt x="233" y="60"/>
                      <a:pt x="208" y="35"/>
                    </a:cubicBezTo>
                    <a:cubicBezTo>
                      <a:pt x="184" y="11"/>
                      <a:pt x="150" y="0"/>
                      <a:pt x="118" y="0"/>
                    </a:cubicBezTo>
                    <a:cubicBezTo>
                      <a:pt x="64" y="0"/>
                      <a:pt x="19" y="31"/>
                      <a:pt x="19" y="75"/>
                    </a:cubicBezTo>
                    <a:cubicBezTo>
                      <a:pt x="19" y="93"/>
                      <a:pt x="32" y="105"/>
                      <a:pt x="49" y="105"/>
                    </a:cubicBezTo>
                    <a:cubicBezTo>
                      <a:pt x="68" y="105"/>
                      <a:pt x="79" y="91"/>
                      <a:pt x="79" y="75"/>
                    </a:cubicBezTo>
                    <a:cubicBezTo>
                      <a:pt x="79" y="67"/>
                      <a:pt x="77" y="45"/>
                      <a:pt x="47" y="45"/>
                    </a:cubicBezTo>
                    <a:cubicBezTo>
                      <a:pt x="64" y="22"/>
                      <a:pt x="96" y="15"/>
                      <a:pt x="116" y="15"/>
                    </a:cubicBezTo>
                    <a:cubicBezTo>
                      <a:pt x="150" y="15"/>
                      <a:pt x="188" y="41"/>
                      <a:pt x="188" y="99"/>
                    </a:cubicBezTo>
                    <a:cubicBezTo>
                      <a:pt x="188" y="107"/>
                      <a:pt x="188" y="115"/>
                      <a:pt x="188" y="123"/>
                    </a:cubicBezTo>
                    <a:cubicBezTo>
                      <a:pt x="154" y="125"/>
                      <a:pt x="107" y="127"/>
                      <a:pt x="66" y="146"/>
                    </a:cubicBezTo>
                    <a:cubicBezTo>
                      <a:pt x="17" y="168"/>
                      <a:pt x="0" y="204"/>
                      <a:pt x="0" y="232"/>
                    </a:cubicBezTo>
                    <a:cubicBezTo>
                      <a:pt x="0" y="286"/>
                      <a:pt x="64" y="301"/>
                      <a:pt x="105" y="301"/>
                    </a:cubicBezTo>
                    <a:cubicBezTo>
                      <a:pt x="148" y="301"/>
                      <a:pt x="180" y="275"/>
                      <a:pt x="191" y="245"/>
                    </a:cubicBezTo>
                    <a:moveTo>
                      <a:pt x="188" y="136"/>
                    </a:moveTo>
                    <a:cubicBezTo>
                      <a:pt x="188" y="158"/>
                      <a:pt x="188" y="180"/>
                      <a:pt x="188" y="202"/>
                    </a:cubicBezTo>
                    <a:cubicBezTo>
                      <a:pt x="188" y="266"/>
                      <a:pt x="139" y="288"/>
                      <a:pt x="111" y="288"/>
                    </a:cubicBezTo>
                    <a:cubicBezTo>
                      <a:pt x="77" y="288"/>
                      <a:pt x="51" y="264"/>
                      <a:pt x="51" y="232"/>
                    </a:cubicBezTo>
                    <a:cubicBezTo>
                      <a:pt x="51" y="195"/>
                      <a:pt x="79" y="140"/>
                      <a:pt x="188"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1" name="Freeform 600">
                <a:extLst>
                  <a:ext uri="{FF2B5EF4-FFF2-40B4-BE49-F238E27FC236}">
                    <a16:creationId xmlns:a16="http://schemas.microsoft.com/office/drawing/2014/main" id="{771B41E8-84DB-E1CE-5167-4380F979E2E3}"/>
                  </a:ext>
                </a:extLst>
              </p:cNvPr>
              <p:cNvSpPr/>
              <p:nvPr/>
            </p:nvSpPr>
            <p:spPr>
              <a:xfrm>
                <a:off x="10139760" y="5049000"/>
                <a:ext cx="78480" cy="103680"/>
              </a:xfrm>
              <a:custGeom>
                <a:avLst/>
                <a:gdLst>
                  <a:gd name="textAreaLeft" fmla="*/ 0 w 78480"/>
                  <a:gd name="textAreaRight" fmla="*/ 79560 w 78480"/>
                  <a:gd name="textAreaTop" fmla="*/ 0 h 103680"/>
                  <a:gd name="textAreaBottom" fmla="*/ 104760 h 103680"/>
                </a:gdLst>
                <a:ahLst/>
                <a:cxnLst/>
                <a:rect l="textAreaLeft" t="textAreaTop" r="textAreaRight" b="textAreaBottom"/>
                <a:pathLst>
                  <a:path w="221" h="291">
                    <a:moveTo>
                      <a:pt x="92" y="73"/>
                    </a:moveTo>
                    <a:cubicBezTo>
                      <a:pt x="92" y="49"/>
                      <a:pt x="92" y="25"/>
                      <a:pt x="92" y="0"/>
                    </a:cubicBezTo>
                    <a:cubicBezTo>
                      <a:pt x="61" y="3"/>
                      <a:pt x="30" y="5"/>
                      <a:pt x="0" y="8"/>
                    </a:cubicBezTo>
                    <a:cubicBezTo>
                      <a:pt x="0" y="15"/>
                      <a:pt x="0" y="22"/>
                      <a:pt x="0" y="28"/>
                    </a:cubicBezTo>
                    <a:cubicBezTo>
                      <a:pt x="45" y="28"/>
                      <a:pt x="50" y="32"/>
                      <a:pt x="50" y="66"/>
                    </a:cubicBezTo>
                    <a:cubicBezTo>
                      <a:pt x="50" y="125"/>
                      <a:pt x="50" y="183"/>
                      <a:pt x="50" y="242"/>
                    </a:cubicBezTo>
                    <a:cubicBezTo>
                      <a:pt x="50" y="272"/>
                      <a:pt x="43" y="272"/>
                      <a:pt x="0" y="272"/>
                    </a:cubicBezTo>
                    <a:cubicBezTo>
                      <a:pt x="0" y="278"/>
                      <a:pt x="0" y="285"/>
                      <a:pt x="0" y="291"/>
                    </a:cubicBezTo>
                    <a:cubicBezTo>
                      <a:pt x="24" y="291"/>
                      <a:pt x="56" y="289"/>
                      <a:pt x="75" y="289"/>
                    </a:cubicBezTo>
                    <a:cubicBezTo>
                      <a:pt x="101" y="289"/>
                      <a:pt x="131" y="289"/>
                      <a:pt x="157" y="291"/>
                    </a:cubicBezTo>
                    <a:cubicBezTo>
                      <a:pt x="157" y="285"/>
                      <a:pt x="157" y="278"/>
                      <a:pt x="157" y="272"/>
                    </a:cubicBezTo>
                    <a:cubicBezTo>
                      <a:pt x="153" y="272"/>
                      <a:pt x="149" y="272"/>
                      <a:pt x="144" y="272"/>
                    </a:cubicBezTo>
                    <a:cubicBezTo>
                      <a:pt x="96" y="272"/>
                      <a:pt x="94" y="265"/>
                      <a:pt x="94" y="240"/>
                    </a:cubicBezTo>
                    <a:cubicBezTo>
                      <a:pt x="94" y="207"/>
                      <a:pt x="94" y="173"/>
                      <a:pt x="94" y="139"/>
                    </a:cubicBezTo>
                    <a:cubicBezTo>
                      <a:pt x="94" y="73"/>
                      <a:pt x="122" y="15"/>
                      <a:pt x="172" y="15"/>
                    </a:cubicBezTo>
                    <a:cubicBezTo>
                      <a:pt x="176" y="15"/>
                      <a:pt x="178" y="15"/>
                      <a:pt x="180" y="15"/>
                    </a:cubicBezTo>
                    <a:cubicBezTo>
                      <a:pt x="178" y="17"/>
                      <a:pt x="165" y="25"/>
                      <a:pt x="165" y="42"/>
                    </a:cubicBezTo>
                    <a:cubicBezTo>
                      <a:pt x="165" y="60"/>
                      <a:pt x="178" y="70"/>
                      <a:pt x="193" y="70"/>
                    </a:cubicBezTo>
                    <a:cubicBezTo>
                      <a:pt x="204" y="70"/>
                      <a:pt x="221" y="63"/>
                      <a:pt x="221" y="42"/>
                    </a:cubicBezTo>
                    <a:cubicBezTo>
                      <a:pt x="221" y="20"/>
                      <a:pt x="201" y="0"/>
                      <a:pt x="172" y="0"/>
                    </a:cubicBezTo>
                    <a:cubicBezTo>
                      <a:pt x="124" y="0"/>
                      <a:pt x="99" y="45"/>
                      <a:pt x="92" y="7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2" name="Freeform 601">
                <a:extLst>
                  <a:ext uri="{FF2B5EF4-FFF2-40B4-BE49-F238E27FC236}">
                    <a16:creationId xmlns:a16="http://schemas.microsoft.com/office/drawing/2014/main" id="{4990699E-E26A-7998-615C-3EB7F369231C}"/>
                  </a:ext>
                </a:extLst>
              </p:cNvPr>
              <p:cNvSpPr/>
              <p:nvPr/>
            </p:nvSpPr>
            <p:spPr>
              <a:xfrm>
                <a:off x="10235520" y="5047920"/>
                <a:ext cx="106560" cy="107280"/>
              </a:xfrm>
              <a:custGeom>
                <a:avLst/>
                <a:gdLst>
                  <a:gd name="textAreaLeft" fmla="*/ 0 w 106560"/>
                  <a:gd name="textAreaRight" fmla="*/ 107640 w 106560"/>
                  <a:gd name="textAreaTop" fmla="*/ 0 h 107280"/>
                  <a:gd name="textAreaBottom" fmla="*/ 108360 h 107280"/>
                </a:gdLst>
                <a:ahLst/>
                <a:cxnLst/>
                <a:rect l="textAreaLeft" t="textAreaTop" r="textAreaRight" b="textAreaBottom"/>
                <a:pathLst>
                  <a:path w="299" h="301">
                    <a:moveTo>
                      <a:pt x="193" y="245"/>
                    </a:moveTo>
                    <a:cubicBezTo>
                      <a:pt x="195" y="271"/>
                      <a:pt x="212" y="299"/>
                      <a:pt x="244" y="299"/>
                    </a:cubicBezTo>
                    <a:cubicBezTo>
                      <a:pt x="257" y="299"/>
                      <a:pt x="299" y="290"/>
                      <a:pt x="299" y="236"/>
                    </a:cubicBezTo>
                    <a:cubicBezTo>
                      <a:pt x="299" y="224"/>
                      <a:pt x="299" y="212"/>
                      <a:pt x="299" y="200"/>
                    </a:cubicBezTo>
                    <a:cubicBezTo>
                      <a:pt x="293" y="200"/>
                      <a:pt x="287" y="200"/>
                      <a:pt x="282" y="200"/>
                    </a:cubicBezTo>
                    <a:cubicBezTo>
                      <a:pt x="282" y="212"/>
                      <a:pt x="282" y="224"/>
                      <a:pt x="282" y="236"/>
                    </a:cubicBezTo>
                    <a:cubicBezTo>
                      <a:pt x="282" y="275"/>
                      <a:pt x="265" y="279"/>
                      <a:pt x="257" y="279"/>
                    </a:cubicBezTo>
                    <a:cubicBezTo>
                      <a:pt x="237" y="279"/>
                      <a:pt x="233" y="249"/>
                      <a:pt x="233" y="245"/>
                    </a:cubicBezTo>
                    <a:cubicBezTo>
                      <a:pt x="233" y="201"/>
                      <a:pt x="233" y="158"/>
                      <a:pt x="233" y="114"/>
                    </a:cubicBezTo>
                    <a:cubicBezTo>
                      <a:pt x="233" y="86"/>
                      <a:pt x="233" y="60"/>
                      <a:pt x="210" y="35"/>
                    </a:cubicBezTo>
                    <a:cubicBezTo>
                      <a:pt x="184" y="11"/>
                      <a:pt x="150" y="0"/>
                      <a:pt x="120" y="0"/>
                    </a:cubicBezTo>
                    <a:cubicBezTo>
                      <a:pt x="66" y="0"/>
                      <a:pt x="19" y="31"/>
                      <a:pt x="19" y="75"/>
                    </a:cubicBezTo>
                    <a:cubicBezTo>
                      <a:pt x="19" y="93"/>
                      <a:pt x="32" y="105"/>
                      <a:pt x="51" y="105"/>
                    </a:cubicBezTo>
                    <a:cubicBezTo>
                      <a:pt x="68" y="105"/>
                      <a:pt x="81" y="91"/>
                      <a:pt x="81" y="75"/>
                    </a:cubicBezTo>
                    <a:cubicBezTo>
                      <a:pt x="81" y="67"/>
                      <a:pt x="77" y="45"/>
                      <a:pt x="47" y="45"/>
                    </a:cubicBezTo>
                    <a:cubicBezTo>
                      <a:pt x="64" y="22"/>
                      <a:pt x="98" y="15"/>
                      <a:pt x="118" y="15"/>
                    </a:cubicBezTo>
                    <a:cubicBezTo>
                      <a:pt x="150" y="15"/>
                      <a:pt x="188" y="41"/>
                      <a:pt x="188" y="99"/>
                    </a:cubicBezTo>
                    <a:cubicBezTo>
                      <a:pt x="188" y="107"/>
                      <a:pt x="188" y="115"/>
                      <a:pt x="188" y="123"/>
                    </a:cubicBezTo>
                    <a:cubicBezTo>
                      <a:pt x="154" y="125"/>
                      <a:pt x="109" y="127"/>
                      <a:pt x="66" y="146"/>
                    </a:cubicBezTo>
                    <a:cubicBezTo>
                      <a:pt x="17" y="168"/>
                      <a:pt x="0" y="204"/>
                      <a:pt x="0" y="232"/>
                    </a:cubicBezTo>
                    <a:cubicBezTo>
                      <a:pt x="0" y="286"/>
                      <a:pt x="64" y="301"/>
                      <a:pt x="105" y="301"/>
                    </a:cubicBezTo>
                    <a:cubicBezTo>
                      <a:pt x="150" y="301"/>
                      <a:pt x="180" y="275"/>
                      <a:pt x="193" y="245"/>
                    </a:cubicBezTo>
                    <a:moveTo>
                      <a:pt x="188" y="136"/>
                    </a:moveTo>
                    <a:cubicBezTo>
                      <a:pt x="188" y="158"/>
                      <a:pt x="188" y="180"/>
                      <a:pt x="188" y="202"/>
                    </a:cubicBezTo>
                    <a:cubicBezTo>
                      <a:pt x="188" y="266"/>
                      <a:pt x="141" y="288"/>
                      <a:pt x="111" y="288"/>
                    </a:cubicBezTo>
                    <a:cubicBezTo>
                      <a:pt x="79" y="288"/>
                      <a:pt x="51" y="264"/>
                      <a:pt x="51" y="232"/>
                    </a:cubicBezTo>
                    <a:cubicBezTo>
                      <a:pt x="51" y="195"/>
                      <a:pt x="79" y="140"/>
                      <a:pt x="188"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3" name="Freeform 602">
                <a:extLst>
                  <a:ext uri="{FF2B5EF4-FFF2-40B4-BE49-F238E27FC236}">
                    <a16:creationId xmlns:a16="http://schemas.microsoft.com/office/drawing/2014/main" id="{D820E4E9-64D1-7DD8-9392-C4487C738151}"/>
                  </a:ext>
                </a:extLst>
              </p:cNvPr>
              <p:cNvSpPr/>
              <p:nvPr/>
            </p:nvSpPr>
            <p:spPr>
              <a:xfrm>
                <a:off x="10351800" y="5049000"/>
                <a:ext cx="184680" cy="103680"/>
              </a:xfrm>
              <a:custGeom>
                <a:avLst/>
                <a:gdLst>
                  <a:gd name="textAreaLeft" fmla="*/ 0 w 184680"/>
                  <a:gd name="textAreaRight" fmla="*/ 185760 w 184680"/>
                  <a:gd name="textAreaTop" fmla="*/ 0 h 103680"/>
                  <a:gd name="textAreaBottom" fmla="*/ 104760 h 103680"/>
                </a:gdLst>
                <a:ahLst/>
                <a:cxnLst/>
                <a:rect l="textAreaLeft" t="textAreaTop" r="textAreaRight" b="textAreaBottom"/>
                <a:pathLst>
                  <a:path w="516" h="291">
                    <a:moveTo>
                      <a:pt x="52" y="66"/>
                    </a:moveTo>
                    <a:cubicBezTo>
                      <a:pt x="52" y="125"/>
                      <a:pt x="52" y="183"/>
                      <a:pt x="52" y="242"/>
                    </a:cubicBezTo>
                    <a:cubicBezTo>
                      <a:pt x="52" y="272"/>
                      <a:pt x="45" y="272"/>
                      <a:pt x="0" y="272"/>
                    </a:cubicBezTo>
                    <a:cubicBezTo>
                      <a:pt x="0" y="278"/>
                      <a:pt x="0" y="285"/>
                      <a:pt x="0" y="291"/>
                    </a:cubicBezTo>
                    <a:cubicBezTo>
                      <a:pt x="24" y="291"/>
                      <a:pt x="58" y="289"/>
                      <a:pt x="75" y="289"/>
                    </a:cubicBezTo>
                    <a:cubicBezTo>
                      <a:pt x="92" y="289"/>
                      <a:pt x="128" y="291"/>
                      <a:pt x="148" y="291"/>
                    </a:cubicBezTo>
                    <a:cubicBezTo>
                      <a:pt x="148" y="285"/>
                      <a:pt x="148" y="278"/>
                      <a:pt x="148" y="272"/>
                    </a:cubicBezTo>
                    <a:cubicBezTo>
                      <a:pt x="105" y="272"/>
                      <a:pt x="97" y="272"/>
                      <a:pt x="97" y="242"/>
                    </a:cubicBezTo>
                    <a:cubicBezTo>
                      <a:pt x="97" y="202"/>
                      <a:pt x="97" y="161"/>
                      <a:pt x="97" y="120"/>
                    </a:cubicBezTo>
                    <a:cubicBezTo>
                      <a:pt x="97" y="53"/>
                      <a:pt x="144" y="15"/>
                      <a:pt x="188" y="15"/>
                    </a:cubicBezTo>
                    <a:cubicBezTo>
                      <a:pt x="229" y="15"/>
                      <a:pt x="236" y="51"/>
                      <a:pt x="236" y="88"/>
                    </a:cubicBezTo>
                    <a:cubicBezTo>
                      <a:pt x="236" y="140"/>
                      <a:pt x="236" y="191"/>
                      <a:pt x="236" y="242"/>
                    </a:cubicBezTo>
                    <a:cubicBezTo>
                      <a:pt x="236" y="272"/>
                      <a:pt x="229" y="272"/>
                      <a:pt x="184" y="272"/>
                    </a:cubicBezTo>
                    <a:cubicBezTo>
                      <a:pt x="184" y="278"/>
                      <a:pt x="184" y="285"/>
                      <a:pt x="184" y="291"/>
                    </a:cubicBezTo>
                    <a:cubicBezTo>
                      <a:pt x="206" y="291"/>
                      <a:pt x="240" y="289"/>
                      <a:pt x="259" y="289"/>
                    </a:cubicBezTo>
                    <a:cubicBezTo>
                      <a:pt x="276" y="289"/>
                      <a:pt x="310" y="291"/>
                      <a:pt x="332" y="291"/>
                    </a:cubicBezTo>
                    <a:cubicBezTo>
                      <a:pt x="332" y="285"/>
                      <a:pt x="332" y="278"/>
                      <a:pt x="332" y="272"/>
                    </a:cubicBezTo>
                    <a:cubicBezTo>
                      <a:pt x="289" y="272"/>
                      <a:pt x="281" y="272"/>
                      <a:pt x="281" y="242"/>
                    </a:cubicBezTo>
                    <a:cubicBezTo>
                      <a:pt x="281" y="202"/>
                      <a:pt x="281" y="161"/>
                      <a:pt x="281" y="120"/>
                    </a:cubicBezTo>
                    <a:cubicBezTo>
                      <a:pt x="281" y="53"/>
                      <a:pt x="328" y="15"/>
                      <a:pt x="370" y="15"/>
                    </a:cubicBezTo>
                    <a:cubicBezTo>
                      <a:pt x="411" y="15"/>
                      <a:pt x="418" y="51"/>
                      <a:pt x="418" y="88"/>
                    </a:cubicBezTo>
                    <a:cubicBezTo>
                      <a:pt x="418" y="140"/>
                      <a:pt x="418" y="191"/>
                      <a:pt x="418" y="242"/>
                    </a:cubicBezTo>
                    <a:cubicBezTo>
                      <a:pt x="418" y="272"/>
                      <a:pt x="411" y="272"/>
                      <a:pt x="368" y="272"/>
                    </a:cubicBezTo>
                    <a:cubicBezTo>
                      <a:pt x="368" y="278"/>
                      <a:pt x="368" y="285"/>
                      <a:pt x="368" y="291"/>
                    </a:cubicBezTo>
                    <a:cubicBezTo>
                      <a:pt x="390" y="291"/>
                      <a:pt x="424" y="289"/>
                      <a:pt x="443" y="289"/>
                    </a:cubicBezTo>
                    <a:cubicBezTo>
                      <a:pt x="460" y="289"/>
                      <a:pt x="493" y="291"/>
                      <a:pt x="516" y="291"/>
                    </a:cubicBezTo>
                    <a:cubicBezTo>
                      <a:pt x="516" y="285"/>
                      <a:pt x="516" y="278"/>
                      <a:pt x="516" y="272"/>
                    </a:cubicBezTo>
                    <a:cubicBezTo>
                      <a:pt x="482" y="272"/>
                      <a:pt x="465" y="272"/>
                      <a:pt x="463" y="252"/>
                    </a:cubicBezTo>
                    <a:cubicBezTo>
                      <a:pt x="463" y="210"/>
                      <a:pt x="463" y="168"/>
                      <a:pt x="463" y="126"/>
                    </a:cubicBezTo>
                    <a:cubicBezTo>
                      <a:pt x="463" y="70"/>
                      <a:pt x="463" y="49"/>
                      <a:pt x="445" y="25"/>
                    </a:cubicBezTo>
                    <a:cubicBezTo>
                      <a:pt x="435" y="13"/>
                      <a:pt x="413" y="0"/>
                      <a:pt x="375" y="0"/>
                    </a:cubicBezTo>
                    <a:cubicBezTo>
                      <a:pt x="319" y="0"/>
                      <a:pt x="291" y="40"/>
                      <a:pt x="279" y="66"/>
                    </a:cubicBezTo>
                    <a:cubicBezTo>
                      <a:pt x="270" y="8"/>
                      <a:pt x="221" y="0"/>
                      <a:pt x="191" y="0"/>
                    </a:cubicBezTo>
                    <a:cubicBezTo>
                      <a:pt x="143" y="0"/>
                      <a:pt x="113" y="28"/>
                      <a:pt x="94" y="70"/>
                    </a:cubicBezTo>
                    <a:cubicBezTo>
                      <a:pt x="94" y="47"/>
                      <a:pt x="94" y="23"/>
                      <a:pt x="94" y="0"/>
                    </a:cubicBezTo>
                    <a:cubicBezTo>
                      <a:pt x="62" y="3"/>
                      <a:pt x="31" y="5"/>
                      <a:pt x="0" y="8"/>
                    </a:cubicBezTo>
                    <a:cubicBezTo>
                      <a:pt x="0" y="15"/>
                      <a:pt x="0" y="22"/>
                      <a:pt x="0" y="28"/>
                    </a:cubicBezTo>
                    <a:cubicBezTo>
                      <a:pt x="47" y="28"/>
                      <a:pt x="52" y="32"/>
                      <a:pt x="52" y="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4" name="Freeform 603">
                <a:extLst>
                  <a:ext uri="{FF2B5EF4-FFF2-40B4-BE49-F238E27FC236}">
                    <a16:creationId xmlns:a16="http://schemas.microsoft.com/office/drawing/2014/main" id="{D0D1806B-41DC-998F-7773-55F551EE750B}"/>
                  </a:ext>
                </a:extLst>
              </p:cNvPr>
              <p:cNvSpPr/>
              <p:nvPr/>
            </p:nvSpPr>
            <p:spPr>
              <a:xfrm>
                <a:off x="10562400" y="5128920"/>
                <a:ext cx="26640" cy="69480"/>
              </a:xfrm>
              <a:custGeom>
                <a:avLst/>
                <a:gdLst>
                  <a:gd name="textAreaLeft" fmla="*/ 0 w 26640"/>
                  <a:gd name="textAreaRight" fmla="*/ 27720 w 26640"/>
                  <a:gd name="textAreaTop" fmla="*/ 0 h 69480"/>
                  <a:gd name="textAreaBottom" fmla="*/ 70560 h 69480"/>
                </a:gdLst>
                <a:ahLst/>
                <a:cxnLst/>
                <a:rect l="textAreaLeft" t="textAreaTop" r="textAreaRight" b="textAreaBottom"/>
                <a:pathLst>
                  <a:path w="77" h="196">
                    <a:moveTo>
                      <a:pt x="77" y="69"/>
                    </a:moveTo>
                    <a:cubicBezTo>
                      <a:pt x="77" y="28"/>
                      <a:pt x="62" y="0"/>
                      <a:pt x="36" y="0"/>
                    </a:cubicBezTo>
                    <a:cubicBezTo>
                      <a:pt x="13" y="0"/>
                      <a:pt x="0" y="18"/>
                      <a:pt x="0" y="35"/>
                    </a:cubicBezTo>
                    <a:cubicBezTo>
                      <a:pt x="0" y="52"/>
                      <a:pt x="12" y="69"/>
                      <a:pt x="36" y="69"/>
                    </a:cubicBezTo>
                    <a:cubicBezTo>
                      <a:pt x="45" y="69"/>
                      <a:pt x="55" y="65"/>
                      <a:pt x="60" y="61"/>
                    </a:cubicBezTo>
                    <a:cubicBezTo>
                      <a:pt x="61" y="61"/>
                      <a:pt x="62" y="60"/>
                      <a:pt x="62" y="60"/>
                    </a:cubicBezTo>
                    <a:cubicBezTo>
                      <a:pt x="63" y="63"/>
                      <a:pt x="64" y="60"/>
                      <a:pt x="64" y="69"/>
                    </a:cubicBezTo>
                    <a:cubicBezTo>
                      <a:pt x="64" y="112"/>
                      <a:pt x="45" y="151"/>
                      <a:pt x="15" y="183"/>
                    </a:cubicBezTo>
                    <a:cubicBezTo>
                      <a:pt x="12" y="187"/>
                      <a:pt x="12" y="187"/>
                      <a:pt x="12" y="189"/>
                    </a:cubicBezTo>
                    <a:cubicBezTo>
                      <a:pt x="12" y="194"/>
                      <a:pt x="15" y="196"/>
                      <a:pt x="17" y="196"/>
                    </a:cubicBezTo>
                    <a:cubicBezTo>
                      <a:pt x="27" y="196"/>
                      <a:pt x="77" y="146"/>
                      <a:pt x="77"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5560" rIns="90000" bIns="255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5" name="Freeform 604">
                <a:extLst>
                  <a:ext uri="{FF2B5EF4-FFF2-40B4-BE49-F238E27FC236}">
                    <a16:creationId xmlns:a16="http://schemas.microsoft.com/office/drawing/2014/main" id="{B718F52B-70B3-2326-2FB4-131C3D8F7527}"/>
                  </a:ext>
                </a:extLst>
              </p:cNvPr>
              <p:cNvSpPr/>
              <p:nvPr/>
            </p:nvSpPr>
            <p:spPr>
              <a:xfrm>
                <a:off x="10713240" y="4941720"/>
                <a:ext cx="214920" cy="283680"/>
              </a:xfrm>
              <a:custGeom>
                <a:avLst/>
                <a:gdLst>
                  <a:gd name="textAreaLeft" fmla="*/ 0 w 214920"/>
                  <a:gd name="textAreaRight" fmla="*/ 216000 w 214920"/>
                  <a:gd name="textAreaTop" fmla="*/ 0 h 283680"/>
                  <a:gd name="textAreaBottom" fmla="*/ 284760 h 283680"/>
                </a:gdLst>
                <a:ahLst/>
                <a:cxnLst/>
                <a:rect l="textAreaLeft" t="textAreaTop" r="textAreaRight" b="textAreaBottom"/>
                <a:pathLst>
                  <a:path w="600" h="791">
                    <a:moveTo>
                      <a:pt x="208" y="791"/>
                    </a:moveTo>
                    <a:cubicBezTo>
                      <a:pt x="229" y="791"/>
                      <a:pt x="229" y="789"/>
                      <a:pt x="234" y="778"/>
                    </a:cubicBezTo>
                    <a:cubicBezTo>
                      <a:pt x="355" y="527"/>
                      <a:pt x="476" y="276"/>
                      <a:pt x="596" y="25"/>
                    </a:cubicBezTo>
                    <a:cubicBezTo>
                      <a:pt x="600" y="17"/>
                      <a:pt x="600" y="15"/>
                      <a:pt x="600" y="13"/>
                    </a:cubicBezTo>
                    <a:cubicBezTo>
                      <a:pt x="600" y="6"/>
                      <a:pt x="594" y="0"/>
                      <a:pt x="587" y="0"/>
                    </a:cubicBezTo>
                    <a:cubicBezTo>
                      <a:pt x="579" y="0"/>
                      <a:pt x="576" y="6"/>
                      <a:pt x="572" y="13"/>
                    </a:cubicBezTo>
                    <a:cubicBezTo>
                      <a:pt x="459" y="250"/>
                      <a:pt x="346" y="486"/>
                      <a:pt x="232" y="722"/>
                    </a:cubicBezTo>
                    <a:cubicBezTo>
                      <a:pt x="185" y="613"/>
                      <a:pt x="139" y="505"/>
                      <a:pt x="92" y="396"/>
                    </a:cubicBezTo>
                    <a:cubicBezTo>
                      <a:pt x="61" y="419"/>
                      <a:pt x="30" y="442"/>
                      <a:pt x="0" y="465"/>
                    </a:cubicBezTo>
                    <a:cubicBezTo>
                      <a:pt x="3" y="469"/>
                      <a:pt x="7" y="473"/>
                      <a:pt x="11" y="476"/>
                    </a:cubicBezTo>
                    <a:cubicBezTo>
                      <a:pt x="27" y="465"/>
                      <a:pt x="42" y="453"/>
                      <a:pt x="58" y="441"/>
                    </a:cubicBezTo>
                    <a:cubicBezTo>
                      <a:pt x="108" y="558"/>
                      <a:pt x="158" y="674"/>
                      <a:pt x="208" y="7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6" name="Freeform 605">
                <a:extLst>
                  <a:ext uri="{FF2B5EF4-FFF2-40B4-BE49-F238E27FC236}">
                    <a16:creationId xmlns:a16="http://schemas.microsoft.com/office/drawing/2014/main" id="{6127B5EF-78CC-9BAB-F1F8-A1FD5A08D9EB}"/>
                  </a:ext>
                </a:extLst>
              </p:cNvPr>
              <p:cNvSpPr/>
              <p:nvPr/>
            </p:nvSpPr>
            <p:spPr>
              <a:xfrm>
                <a:off x="10924560" y="4941720"/>
                <a:ext cx="734400" cy="8640"/>
              </a:xfrm>
              <a:custGeom>
                <a:avLst/>
                <a:gdLst>
                  <a:gd name="textAreaLeft" fmla="*/ 0 w 734400"/>
                  <a:gd name="textAreaRight" fmla="*/ 735480 w 734400"/>
                  <a:gd name="textAreaTop" fmla="*/ 0 h 8640"/>
                  <a:gd name="textAreaBottom" fmla="*/ 9720 h 8640"/>
                </a:gdLst>
                <a:ahLst/>
                <a:cxnLst/>
                <a:rect l="textAreaLeft" t="textAreaTop" r="textAreaRight" b="textAreaBottom"/>
                <a:pathLst>
                  <a:path w="2043" h="27">
                    <a:moveTo>
                      <a:pt x="0" y="0"/>
                    </a:moveTo>
                    <a:cubicBezTo>
                      <a:pt x="681" y="0"/>
                      <a:pt x="1362" y="0"/>
                      <a:pt x="2043" y="0"/>
                    </a:cubicBezTo>
                    <a:cubicBezTo>
                      <a:pt x="2043" y="9"/>
                      <a:pt x="2043" y="18"/>
                      <a:pt x="2043" y="27"/>
                    </a:cubicBezTo>
                    <a:cubicBezTo>
                      <a:pt x="1362" y="27"/>
                      <a:pt x="681" y="27"/>
                      <a:pt x="0" y="27"/>
                    </a:cubicBezTo>
                    <a:cubicBezTo>
                      <a:pt x="0" y="18"/>
                      <a:pt x="0" y="9"/>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5280" rIns="90000" bIns="-352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7" name="Freeform 606">
                <a:extLst>
                  <a:ext uri="{FF2B5EF4-FFF2-40B4-BE49-F238E27FC236}">
                    <a16:creationId xmlns:a16="http://schemas.microsoft.com/office/drawing/2014/main" id="{398EC75F-76A0-0AFD-D992-8E232905838E}"/>
                  </a:ext>
                </a:extLst>
              </p:cNvPr>
              <p:cNvSpPr/>
              <p:nvPr/>
            </p:nvSpPr>
            <p:spPr>
              <a:xfrm>
                <a:off x="10937520" y="4989600"/>
                <a:ext cx="106920" cy="165600"/>
              </a:xfrm>
              <a:custGeom>
                <a:avLst/>
                <a:gdLst>
                  <a:gd name="textAreaLeft" fmla="*/ 0 w 106920"/>
                  <a:gd name="textAreaRight" fmla="*/ 108000 w 106920"/>
                  <a:gd name="textAreaTop" fmla="*/ 0 h 165600"/>
                  <a:gd name="textAreaBottom" fmla="*/ 166680 h 165600"/>
                </a:gdLst>
                <a:ahLst/>
                <a:cxnLst/>
                <a:rect l="textAreaLeft" t="textAreaTop" r="textAreaRight" b="textAreaBottom"/>
                <a:pathLst>
                  <a:path w="300" h="463">
                    <a:moveTo>
                      <a:pt x="153" y="8"/>
                    </a:moveTo>
                    <a:cubicBezTo>
                      <a:pt x="153" y="6"/>
                      <a:pt x="153" y="0"/>
                      <a:pt x="144" y="0"/>
                    </a:cubicBezTo>
                    <a:cubicBezTo>
                      <a:pt x="129" y="0"/>
                      <a:pt x="82" y="6"/>
                      <a:pt x="65" y="6"/>
                    </a:cubicBezTo>
                    <a:cubicBezTo>
                      <a:pt x="60" y="8"/>
                      <a:pt x="52" y="8"/>
                      <a:pt x="52" y="19"/>
                    </a:cubicBezTo>
                    <a:cubicBezTo>
                      <a:pt x="52" y="27"/>
                      <a:pt x="58" y="27"/>
                      <a:pt x="67" y="27"/>
                    </a:cubicBezTo>
                    <a:cubicBezTo>
                      <a:pt x="99" y="27"/>
                      <a:pt x="101" y="32"/>
                      <a:pt x="101" y="38"/>
                    </a:cubicBezTo>
                    <a:cubicBezTo>
                      <a:pt x="100" y="42"/>
                      <a:pt x="100" y="47"/>
                      <a:pt x="99" y="51"/>
                    </a:cubicBezTo>
                    <a:cubicBezTo>
                      <a:pt x="67" y="178"/>
                      <a:pt x="35" y="305"/>
                      <a:pt x="3" y="432"/>
                    </a:cubicBezTo>
                    <a:cubicBezTo>
                      <a:pt x="0" y="441"/>
                      <a:pt x="0" y="441"/>
                      <a:pt x="0" y="447"/>
                    </a:cubicBezTo>
                    <a:cubicBezTo>
                      <a:pt x="0" y="461"/>
                      <a:pt x="13" y="463"/>
                      <a:pt x="20" y="463"/>
                    </a:cubicBezTo>
                    <a:cubicBezTo>
                      <a:pt x="28" y="463"/>
                      <a:pt x="37" y="458"/>
                      <a:pt x="43" y="450"/>
                    </a:cubicBezTo>
                    <a:cubicBezTo>
                      <a:pt x="45" y="445"/>
                      <a:pt x="75" y="323"/>
                      <a:pt x="78" y="306"/>
                    </a:cubicBezTo>
                    <a:cubicBezTo>
                      <a:pt x="101" y="308"/>
                      <a:pt x="155" y="319"/>
                      <a:pt x="155" y="362"/>
                    </a:cubicBezTo>
                    <a:cubicBezTo>
                      <a:pt x="155" y="366"/>
                      <a:pt x="155" y="370"/>
                      <a:pt x="153" y="375"/>
                    </a:cubicBezTo>
                    <a:cubicBezTo>
                      <a:pt x="152" y="383"/>
                      <a:pt x="152" y="392"/>
                      <a:pt x="152" y="400"/>
                    </a:cubicBezTo>
                    <a:cubicBezTo>
                      <a:pt x="152" y="437"/>
                      <a:pt x="178" y="463"/>
                      <a:pt x="212" y="463"/>
                    </a:cubicBezTo>
                    <a:cubicBezTo>
                      <a:pt x="230" y="463"/>
                      <a:pt x="249" y="454"/>
                      <a:pt x="264" y="430"/>
                    </a:cubicBezTo>
                    <a:cubicBezTo>
                      <a:pt x="279" y="400"/>
                      <a:pt x="287" y="364"/>
                      <a:pt x="287" y="362"/>
                    </a:cubicBezTo>
                    <a:cubicBezTo>
                      <a:pt x="287" y="357"/>
                      <a:pt x="281" y="357"/>
                      <a:pt x="279" y="357"/>
                    </a:cubicBezTo>
                    <a:cubicBezTo>
                      <a:pt x="273" y="357"/>
                      <a:pt x="272" y="358"/>
                      <a:pt x="270" y="368"/>
                    </a:cubicBezTo>
                    <a:cubicBezTo>
                      <a:pt x="257" y="417"/>
                      <a:pt x="242" y="450"/>
                      <a:pt x="213" y="450"/>
                    </a:cubicBezTo>
                    <a:cubicBezTo>
                      <a:pt x="200" y="450"/>
                      <a:pt x="191" y="443"/>
                      <a:pt x="191" y="418"/>
                    </a:cubicBezTo>
                    <a:cubicBezTo>
                      <a:pt x="191" y="407"/>
                      <a:pt x="195" y="392"/>
                      <a:pt x="197" y="381"/>
                    </a:cubicBezTo>
                    <a:cubicBezTo>
                      <a:pt x="200" y="370"/>
                      <a:pt x="200" y="368"/>
                      <a:pt x="200" y="362"/>
                    </a:cubicBezTo>
                    <a:cubicBezTo>
                      <a:pt x="200" y="319"/>
                      <a:pt x="157" y="300"/>
                      <a:pt x="103" y="293"/>
                    </a:cubicBezTo>
                    <a:cubicBezTo>
                      <a:pt x="121" y="280"/>
                      <a:pt x="144" y="259"/>
                      <a:pt x="159" y="244"/>
                    </a:cubicBezTo>
                    <a:cubicBezTo>
                      <a:pt x="191" y="208"/>
                      <a:pt x="221" y="180"/>
                      <a:pt x="253" y="180"/>
                    </a:cubicBezTo>
                    <a:cubicBezTo>
                      <a:pt x="257" y="180"/>
                      <a:pt x="257" y="180"/>
                      <a:pt x="258" y="180"/>
                    </a:cubicBezTo>
                    <a:cubicBezTo>
                      <a:pt x="266" y="182"/>
                      <a:pt x="268" y="182"/>
                      <a:pt x="273" y="186"/>
                    </a:cubicBezTo>
                    <a:cubicBezTo>
                      <a:pt x="274" y="187"/>
                      <a:pt x="273" y="188"/>
                      <a:pt x="275" y="190"/>
                    </a:cubicBezTo>
                    <a:cubicBezTo>
                      <a:pt x="243" y="192"/>
                      <a:pt x="238" y="216"/>
                      <a:pt x="238" y="223"/>
                    </a:cubicBezTo>
                    <a:cubicBezTo>
                      <a:pt x="238" y="235"/>
                      <a:pt x="245" y="248"/>
                      <a:pt x="262" y="248"/>
                    </a:cubicBezTo>
                    <a:cubicBezTo>
                      <a:pt x="279" y="248"/>
                      <a:pt x="300" y="233"/>
                      <a:pt x="300" y="207"/>
                    </a:cubicBezTo>
                    <a:cubicBezTo>
                      <a:pt x="300" y="188"/>
                      <a:pt x="285" y="165"/>
                      <a:pt x="255" y="165"/>
                    </a:cubicBezTo>
                    <a:cubicBezTo>
                      <a:pt x="236" y="165"/>
                      <a:pt x="206" y="171"/>
                      <a:pt x="157" y="223"/>
                    </a:cubicBezTo>
                    <a:cubicBezTo>
                      <a:pt x="135" y="248"/>
                      <a:pt x="110" y="276"/>
                      <a:pt x="84" y="285"/>
                    </a:cubicBezTo>
                    <a:cubicBezTo>
                      <a:pt x="107" y="193"/>
                      <a:pt x="130" y="100"/>
                      <a:pt x="153" y="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8" name="Freeform 607">
                <a:extLst>
                  <a:ext uri="{FF2B5EF4-FFF2-40B4-BE49-F238E27FC236}">
                    <a16:creationId xmlns:a16="http://schemas.microsoft.com/office/drawing/2014/main" id="{C2AB621D-33B2-6357-7852-5112F69FB784}"/>
                  </a:ext>
                </a:extLst>
              </p:cNvPr>
              <p:cNvSpPr/>
              <p:nvPr/>
            </p:nvSpPr>
            <p:spPr>
              <a:xfrm>
                <a:off x="11060280" y="5076000"/>
                <a:ext cx="126000" cy="112320"/>
              </a:xfrm>
              <a:custGeom>
                <a:avLst/>
                <a:gdLst>
                  <a:gd name="textAreaLeft" fmla="*/ 0 w 126000"/>
                  <a:gd name="textAreaRight" fmla="*/ 127080 w 126000"/>
                  <a:gd name="textAreaTop" fmla="*/ 0 h 112320"/>
                  <a:gd name="textAreaBottom" fmla="*/ 113400 h 112320"/>
                </a:gdLst>
                <a:ahLst/>
                <a:cxnLst/>
                <a:rect l="textAreaLeft" t="textAreaTop" r="textAreaRight" b="textAreaBottom"/>
                <a:pathLst>
                  <a:path w="353" h="315">
                    <a:moveTo>
                      <a:pt x="54" y="280"/>
                    </a:moveTo>
                    <a:cubicBezTo>
                      <a:pt x="51" y="295"/>
                      <a:pt x="49" y="298"/>
                      <a:pt x="13" y="298"/>
                    </a:cubicBezTo>
                    <a:cubicBezTo>
                      <a:pt x="6" y="298"/>
                      <a:pt x="0" y="298"/>
                      <a:pt x="0" y="308"/>
                    </a:cubicBezTo>
                    <a:cubicBezTo>
                      <a:pt x="0" y="315"/>
                      <a:pt x="6" y="315"/>
                      <a:pt x="13" y="315"/>
                    </a:cubicBezTo>
                    <a:cubicBezTo>
                      <a:pt x="73" y="315"/>
                      <a:pt x="132" y="315"/>
                      <a:pt x="191" y="315"/>
                    </a:cubicBezTo>
                    <a:cubicBezTo>
                      <a:pt x="270" y="315"/>
                      <a:pt x="328" y="263"/>
                      <a:pt x="328" y="218"/>
                    </a:cubicBezTo>
                    <a:cubicBezTo>
                      <a:pt x="328" y="184"/>
                      <a:pt x="298" y="156"/>
                      <a:pt x="250" y="150"/>
                    </a:cubicBezTo>
                    <a:cubicBezTo>
                      <a:pt x="306" y="141"/>
                      <a:pt x="353" y="105"/>
                      <a:pt x="353" y="66"/>
                    </a:cubicBezTo>
                    <a:cubicBezTo>
                      <a:pt x="353" y="30"/>
                      <a:pt x="317" y="0"/>
                      <a:pt x="257" y="0"/>
                    </a:cubicBezTo>
                    <a:cubicBezTo>
                      <a:pt x="201" y="0"/>
                      <a:pt x="144" y="0"/>
                      <a:pt x="88" y="0"/>
                    </a:cubicBezTo>
                    <a:cubicBezTo>
                      <a:pt x="81" y="0"/>
                      <a:pt x="75" y="0"/>
                      <a:pt x="75" y="12"/>
                    </a:cubicBezTo>
                    <a:cubicBezTo>
                      <a:pt x="75" y="17"/>
                      <a:pt x="81" y="17"/>
                      <a:pt x="88" y="17"/>
                    </a:cubicBezTo>
                    <a:cubicBezTo>
                      <a:pt x="90" y="17"/>
                      <a:pt x="98" y="17"/>
                      <a:pt x="107" y="19"/>
                    </a:cubicBezTo>
                    <a:cubicBezTo>
                      <a:pt x="116" y="19"/>
                      <a:pt x="116" y="21"/>
                      <a:pt x="116" y="25"/>
                    </a:cubicBezTo>
                    <a:cubicBezTo>
                      <a:pt x="116" y="27"/>
                      <a:pt x="116" y="28"/>
                      <a:pt x="116" y="34"/>
                    </a:cubicBezTo>
                    <a:cubicBezTo>
                      <a:pt x="96" y="116"/>
                      <a:pt x="75" y="198"/>
                      <a:pt x="54" y="280"/>
                    </a:cubicBezTo>
                    <a:moveTo>
                      <a:pt x="128" y="145"/>
                    </a:moveTo>
                    <a:cubicBezTo>
                      <a:pt x="137" y="107"/>
                      <a:pt x="146" y="70"/>
                      <a:pt x="156" y="32"/>
                    </a:cubicBezTo>
                    <a:cubicBezTo>
                      <a:pt x="159" y="19"/>
                      <a:pt x="159" y="17"/>
                      <a:pt x="180" y="17"/>
                    </a:cubicBezTo>
                    <a:cubicBezTo>
                      <a:pt x="203" y="17"/>
                      <a:pt x="226" y="17"/>
                      <a:pt x="250" y="17"/>
                    </a:cubicBezTo>
                    <a:cubicBezTo>
                      <a:pt x="296" y="17"/>
                      <a:pt x="308" y="49"/>
                      <a:pt x="308" y="66"/>
                    </a:cubicBezTo>
                    <a:cubicBezTo>
                      <a:pt x="308" y="103"/>
                      <a:pt x="265" y="145"/>
                      <a:pt x="203" y="145"/>
                    </a:cubicBezTo>
                    <a:cubicBezTo>
                      <a:pt x="178" y="145"/>
                      <a:pt x="153" y="145"/>
                      <a:pt x="128" y="145"/>
                    </a:cubicBezTo>
                    <a:moveTo>
                      <a:pt x="105" y="298"/>
                    </a:moveTo>
                    <a:cubicBezTo>
                      <a:pt x="92" y="298"/>
                      <a:pt x="90" y="298"/>
                      <a:pt x="90" y="295"/>
                    </a:cubicBezTo>
                    <a:cubicBezTo>
                      <a:pt x="91" y="291"/>
                      <a:pt x="90" y="291"/>
                      <a:pt x="92" y="285"/>
                    </a:cubicBezTo>
                    <a:cubicBezTo>
                      <a:pt x="103" y="243"/>
                      <a:pt x="113" y="200"/>
                      <a:pt x="124" y="158"/>
                    </a:cubicBezTo>
                    <a:cubicBezTo>
                      <a:pt x="157" y="158"/>
                      <a:pt x="190" y="158"/>
                      <a:pt x="223" y="158"/>
                    </a:cubicBezTo>
                    <a:cubicBezTo>
                      <a:pt x="266" y="158"/>
                      <a:pt x="283" y="188"/>
                      <a:pt x="283" y="214"/>
                    </a:cubicBezTo>
                    <a:cubicBezTo>
                      <a:pt x="283" y="259"/>
                      <a:pt x="236" y="298"/>
                      <a:pt x="180" y="298"/>
                    </a:cubicBezTo>
                    <a:cubicBezTo>
                      <a:pt x="155" y="298"/>
                      <a:pt x="130" y="298"/>
                      <a:pt x="105"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9" name="Freeform 608">
                <a:extLst>
                  <a:ext uri="{FF2B5EF4-FFF2-40B4-BE49-F238E27FC236}">
                    <a16:creationId xmlns:a16="http://schemas.microsoft.com/office/drawing/2014/main" id="{C1FC433F-CC21-25AD-35E4-3AF9194C0903}"/>
                  </a:ext>
                </a:extLst>
              </p:cNvPr>
              <p:cNvSpPr/>
              <p:nvPr/>
            </p:nvSpPr>
            <p:spPr>
              <a:xfrm>
                <a:off x="11216880" y="4993920"/>
                <a:ext cx="160560" cy="158760"/>
              </a:xfrm>
              <a:custGeom>
                <a:avLst/>
                <a:gdLst>
                  <a:gd name="textAreaLeft" fmla="*/ 0 w 160560"/>
                  <a:gd name="textAreaRight" fmla="*/ 161640 w 160560"/>
                  <a:gd name="textAreaTop" fmla="*/ 0 h 158760"/>
                  <a:gd name="textAreaBottom" fmla="*/ 159840 h 158760"/>
                </a:gdLst>
                <a:ahLst/>
                <a:cxnLst/>
                <a:rect l="textAreaLeft" t="textAreaTop" r="textAreaRight" b="textAreaBottom"/>
                <a:pathLst>
                  <a:path w="449" h="444">
                    <a:moveTo>
                      <a:pt x="267" y="45"/>
                    </a:moveTo>
                    <a:cubicBezTo>
                      <a:pt x="270" y="26"/>
                      <a:pt x="274" y="22"/>
                      <a:pt x="282" y="20"/>
                    </a:cubicBezTo>
                    <a:cubicBezTo>
                      <a:pt x="287" y="20"/>
                      <a:pt x="310" y="20"/>
                      <a:pt x="323" y="20"/>
                    </a:cubicBezTo>
                    <a:cubicBezTo>
                      <a:pt x="390" y="20"/>
                      <a:pt x="419" y="22"/>
                      <a:pt x="419" y="73"/>
                    </a:cubicBezTo>
                    <a:cubicBezTo>
                      <a:pt x="419" y="84"/>
                      <a:pt x="417" y="108"/>
                      <a:pt x="415" y="125"/>
                    </a:cubicBezTo>
                    <a:cubicBezTo>
                      <a:pt x="413" y="129"/>
                      <a:pt x="413" y="136"/>
                      <a:pt x="413" y="138"/>
                    </a:cubicBezTo>
                    <a:cubicBezTo>
                      <a:pt x="413" y="142"/>
                      <a:pt x="415" y="148"/>
                      <a:pt x="421" y="148"/>
                    </a:cubicBezTo>
                    <a:cubicBezTo>
                      <a:pt x="428" y="148"/>
                      <a:pt x="428" y="142"/>
                      <a:pt x="430" y="133"/>
                    </a:cubicBezTo>
                    <a:cubicBezTo>
                      <a:pt x="436" y="95"/>
                      <a:pt x="442" y="57"/>
                      <a:pt x="449" y="18"/>
                    </a:cubicBezTo>
                    <a:cubicBezTo>
                      <a:pt x="449" y="15"/>
                      <a:pt x="449" y="9"/>
                      <a:pt x="449" y="7"/>
                    </a:cubicBezTo>
                    <a:cubicBezTo>
                      <a:pt x="449" y="0"/>
                      <a:pt x="443" y="0"/>
                      <a:pt x="432" y="0"/>
                    </a:cubicBezTo>
                    <a:cubicBezTo>
                      <a:pt x="310" y="0"/>
                      <a:pt x="188" y="0"/>
                      <a:pt x="66" y="0"/>
                    </a:cubicBezTo>
                    <a:cubicBezTo>
                      <a:pt x="49" y="0"/>
                      <a:pt x="49" y="0"/>
                      <a:pt x="45" y="13"/>
                    </a:cubicBezTo>
                    <a:cubicBezTo>
                      <a:pt x="32" y="52"/>
                      <a:pt x="18" y="90"/>
                      <a:pt x="4" y="129"/>
                    </a:cubicBezTo>
                    <a:cubicBezTo>
                      <a:pt x="3" y="133"/>
                      <a:pt x="0" y="138"/>
                      <a:pt x="0" y="140"/>
                    </a:cubicBezTo>
                    <a:cubicBezTo>
                      <a:pt x="0" y="144"/>
                      <a:pt x="4" y="148"/>
                      <a:pt x="10" y="148"/>
                    </a:cubicBezTo>
                    <a:cubicBezTo>
                      <a:pt x="15" y="148"/>
                      <a:pt x="15" y="144"/>
                      <a:pt x="21" y="133"/>
                    </a:cubicBezTo>
                    <a:cubicBezTo>
                      <a:pt x="57" y="32"/>
                      <a:pt x="73" y="20"/>
                      <a:pt x="171" y="20"/>
                    </a:cubicBezTo>
                    <a:cubicBezTo>
                      <a:pt x="179" y="20"/>
                      <a:pt x="187" y="20"/>
                      <a:pt x="195" y="20"/>
                    </a:cubicBezTo>
                    <a:cubicBezTo>
                      <a:pt x="214" y="20"/>
                      <a:pt x="214" y="22"/>
                      <a:pt x="214" y="28"/>
                    </a:cubicBezTo>
                    <a:cubicBezTo>
                      <a:pt x="214" y="32"/>
                      <a:pt x="212" y="39"/>
                      <a:pt x="212" y="41"/>
                    </a:cubicBezTo>
                    <a:cubicBezTo>
                      <a:pt x="183" y="158"/>
                      <a:pt x="153" y="276"/>
                      <a:pt x="124" y="393"/>
                    </a:cubicBezTo>
                    <a:cubicBezTo>
                      <a:pt x="118" y="418"/>
                      <a:pt x="115" y="425"/>
                      <a:pt x="45" y="425"/>
                    </a:cubicBezTo>
                    <a:cubicBezTo>
                      <a:pt x="21" y="425"/>
                      <a:pt x="17" y="425"/>
                      <a:pt x="17" y="436"/>
                    </a:cubicBezTo>
                    <a:cubicBezTo>
                      <a:pt x="17" y="444"/>
                      <a:pt x="25" y="444"/>
                      <a:pt x="28" y="444"/>
                    </a:cubicBezTo>
                    <a:cubicBezTo>
                      <a:pt x="47" y="444"/>
                      <a:pt x="64" y="444"/>
                      <a:pt x="83" y="444"/>
                    </a:cubicBezTo>
                    <a:cubicBezTo>
                      <a:pt x="102" y="444"/>
                      <a:pt x="120" y="442"/>
                      <a:pt x="139" y="442"/>
                    </a:cubicBezTo>
                    <a:cubicBezTo>
                      <a:pt x="158" y="442"/>
                      <a:pt x="175" y="444"/>
                      <a:pt x="194" y="444"/>
                    </a:cubicBezTo>
                    <a:cubicBezTo>
                      <a:pt x="212" y="444"/>
                      <a:pt x="233" y="444"/>
                      <a:pt x="252" y="444"/>
                    </a:cubicBezTo>
                    <a:cubicBezTo>
                      <a:pt x="257" y="444"/>
                      <a:pt x="265" y="444"/>
                      <a:pt x="265" y="431"/>
                    </a:cubicBezTo>
                    <a:cubicBezTo>
                      <a:pt x="265" y="425"/>
                      <a:pt x="259" y="425"/>
                      <a:pt x="242" y="425"/>
                    </a:cubicBezTo>
                    <a:cubicBezTo>
                      <a:pt x="227" y="425"/>
                      <a:pt x="218" y="425"/>
                      <a:pt x="201" y="423"/>
                    </a:cubicBezTo>
                    <a:cubicBezTo>
                      <a:pt x="182" y="421"/>
                      <a:pt x="177" y="420"/>
                      <a:pt x="177" y="408"/>
                    </a:cubicBezTo>
                    <a:cubicBezTo>
                      <a:pt x="177" y="404"/>
                      <a:pt x="177" y="405"/>
                      <a:pt x="178" y="395"/>
                    </a:cubicBezTo>
                    <a:cubicBezTo>
                      <a:pt x="208" y="278"/>
                      <a:pt x="237" y="161"/>
                      <a:pt x="267" y="4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0" name="Freeform 609">
                <a:extLst>
                  <a:ext uri="{FF2B5EF4-FFF2-40B4-BE49-F238E27FC236}">
                    <a16:creationId xmlns:a16="http://schemas.microsoft.com/office/drawing/2014/main" id="{C11CC880-7A57-2B27-B2CF-F81B6948877A}"/>
                  </a:ext>
                </a:extLst>
              </p:cNvPr>
              <p:cNvSpPr/>
              <p:nvPr/>
            </p:nvSpPr>
            <p:spPr>
              <a:xfrm>
                <a:off x="11390040" y="4976280"/>
                <a:ext cx="90720" cy="235800"/>
              </a:xfrm>
              <a:custGeom>
                <a:avLst/>
                <a:gdLst>
                  <a:gd name="textAreaLeft" fmla="*/ 0 w 90720"/>
                  <a:gd name="textAreaRight" fmla="*/ 91800 w 90720"/>
                  <a:gd name="textAreaTop" fmla="*/ 0 h 235800"/>
                  <a:gd name="textAreaBottom" fmla="*/ 236880 h 235800"/>
                </a:gdLst>
                <a:ahLst/>
                <a:cxnLst/>
                <a:rect l="textAreaLeft" t="textAreaTop" r="textAreaRight" b="textAreaBottom"/>
                <a:pathLst>
                  <a:path w="255" h="658">
                    <a:moveTo>
                      <a:pt x="253" y="24"/>
                    </a:moveTo>
                    <a:cubicBezTo>
                      <a:pt x="255" y="17"/>
                      <a:pt x="254" y="17"/>
                      <a:pt x="255" y="13"/>
                    </a:cubicBezTo>
                    <a:cubicBezTo>
                      <a:pt x="255" y="6"/>
                      <a:pt x="249" y="0"/>
                      <a:pt x="242" y="0"/>
                    </a:cubicBezTo>
                    <a:cubicBezTo>
                      <a:pt x="238" y="0"/>
                      <a:pt x="232" y="2"/>
                      <a:pt x="230" y="6"/>
                    </a:cubicBezTo>
                    <a:cubicBezTo>
                      <a:pt x="154" y="215"/>
                      <a:pt x="78" y="424"/>
                      <a:pt x="1" y="633"/>
                    </a:cubicBezTo>
                    <a:cubicBezTo>
                      <a:pt x="0" y="643"/>
                      <a:pt x="0" y="641"/>
                      <a:pt x="0" y="645"/>
                    </a:cubicBezTo>
                    <a:cubicBezTo>
                      <a:pt x="0" y="652"/>
                      <a:pt x="5" y="658"/>
                      <a:pt x="13" y="658"/>
                    </a:cubicBezTo>
                    <a:cubicBezTo>
                      <a:pt x="20" y="658"/>
                      <a:pt x="22" y="654"/>
                      <a:pt x="26" y="643"/>
                    </a:cubicBezTo>
                    <a:cubicBezTo>
                      <a:pt x="101" y="437"/>
                      <a:pt x="177" y="230"/>
                      <a:pt x="253" y="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1" name="Freeform 610">
                <a:extLst>
                  <a:ext uri="{FF2B5EF4-FFF2-40B4-BE49-F238E27FC236}">
                    <a16:creationId xmlns:a16="http://schemas.microsoft.com/office/drawing/2014/main" id="{96600C3A-628E-5F9F-118D-1ABB060D66FD}"/>
                  </a:ext>
                </a:extLst>
              </p:cNvPr>
              <p:cNvSpPr/>
              <p:nvPr/>
            </p:nvSpPr>
            <p:spPr>
              <a:xfrm>
                <a:off x="11490480" y="4984200"/>
                <a:ext cx="161640" cy="168480"/>
              </a:xfrm>
              <a:custGeom>
                <a:avLst/>
                <a:gdLst>
                  <a:gd name="textAreaLeft" fmla="*/ 0 w 161640"/>
                  <a:gd name="textAreaRight" fmla="*/ 162720 w 161640"/>
                  <a:gd name="textAreaTop" fmla="*/ 0 h 168480"/>
                  <a:gd name="textAreaBottom" fmla="*/ 169560 h 168480"/>
                </a:gdLst>
                <a:ahLst/>
                <a:cxnLst/>
                <a:rect l="textAreaLeft" t="textAreaTop" r="textAreaRight" b="textAreaBottom"/>
                <a:pathLst>
                  <a:path w="452" h="471">
                    <a:moveTo>
                      <a:pt x="94" y="396"/>
                    </a:moveTo>
                    <a:cubicBezTo>
                      <a:pt x="68" y="441"/>
                      <a:pt x="43" y="450"/>
                      <a:pt x="13" y="452"/>
                    </a:cubicBezTo>
                    <a:cubicBezTo>
                      <a:pt x="6" y="452"/>
                      <a:pt x="0" y="452"/>
                      <a:pt x="0" y="465"/>
                    </a:cubicBezTo>
                    <a:cubicBezTo>
                      <a:pt x="0" y="469"/>
                      <a:pt x="4" y="471"/>
                      <a:pt x="8" y="471"/>
                    </a:cubicBezTo>
                    <a:cubicBezTo>
                      <a:pt x="26" y="471"/>
                      <a:pt x="47" y="469"/>
                      <a:pt x="66" y="469"/>
                    </a:cubicBezTo>
                    <a:cubicBezTo>
                      <a:pt x="86" y="469"/>
                      <a:pt x="109" y="471"/>
                      <a:pt x="131" y="471"/>
                    </a:cubicBezTo>
                    <a:cubicBezTo>
                      <a:pt x="135" y="471"/>
                      <a:pt x="143" y="471"/>
                      <a:pt x="143" y="460"/>
                    </a:cubicBezTo>
                    <a:cubicBezTo>
                      <a:pt x="143" y="452"/>
                      <a:pt x="137" y="452"/>
                      <a:pt x="133" y="452"/>
                    </a:cubicBezTo>
                    <a:cubicBezTo>
                      <a:pt x="118" y="450"/>
                      <a:pt x="101" y="445"/>
                      <a:pt x="101" y="428"/>
                    </a:cubicBezTo>
                    <a:cubicBezTo>
                      <a:pt x="101" y="420"/>
                      <a:pt x="105" y="413"/>
                      <a:pt x="111" y="403"/>
                    </a:cubicBezTo>
                    <a:cubicBezTo>
                      <a:pt x="128" y="375"/>
                      <a:pt x="145" y="347"/>
                      <a:pt x="161" y="319"/>
                    </a:cubicBezTo>
                    <a:cubicBezTo>
                      <a:pt x="216" y="319"/>
                      <a:pt x="272" y="319"/>
                      <a:pt x="327" y="319"/>
                    </a:cubicBezTo>
                    <a:cubicBezTo>
                      <a:pt x="328" y="334"/>
                      <a:pt x="338" y="422"/>
                      <a:pt x="338" y="430"/>
                    </a:cubicBezTo>
                    <a:cubicBezTo>
                      <a:pt x="338" y="450"/>
                      <a:pt x="302" y="452"/>
                      <a:pt x="289" y="452"/>
                    </a:cubicBezTo>
                    <a:cubicBezTo>
                      <a:pt x="280" y="452"/>
                      <a:pt x="274" y="452"/>
                      <a:pt x="274" y="465"/>
                    </a:cubicBezTo>
                    <a:cubicBezTo>
                      <a:pt x="274" y="471"/>
                      <a:pt x="282" y="471"/>
                      <a:pt x="283" y="471"/>
                    </a:cubicBezTo>
                    <a:cubicBezTo>
                      <a:pt x="310" y="471"/>
                      <a:pt x="338" y="469"/>
                      <a:pt x="366" y="469"/>
                    </a:cubicBezTo>
                    <a:cubicBezTo>
                      <a:pt x="383" y="469"/>
                      <a:pt x="424" y="471"/>
                      <a:pt x="439" y="471"/>
                    </a:cubicBezTo>
                    <a:cubicBezTo>
                      <a:pt x="445" y="471"/>
                      <a:pt x="452" y="471"/>
                      <a:pt x="452" y="458"/>
                    </a:cubicBezTo>
                    <a:cubicBezTo>
                      <a:pt x="452" y="452"/>
                      <a:pt x="445" y="452"/>
                      <a:pt x="437" y="452"/>
                    </a:cubicBezTo>
                    <a:cubicBezTo>
                      <a:pt x="396" y="452"/>
                      <a:pt x="396" y="447"/>
                      <a:pt x="394" y="428"/>
                    </a:cubicBezTo>
                    <a:cubicBezTo>
                      <a:pt x="380" y="290"/>
                      <a:pt x="367" y="153"/>
                      <a:pt x="353" y="15"/>
                    </a:cubicBezTo>
                    <a:cubicBezTo>
                      <a:pt x="353" y="2"/>
                      <a:pt x="353" y="0"/>
                      <a:pt x="342" y="0"/>
                    </a:cubicBezTo>
                    <a:cubicBezTo>
                      <a:pt x="330" y="0"/>
                      <a:pt x="328" y="4"/>
                      <a:pt x="325" y="12"/>
                    </a:cubicBezTo>
                    <a:cubicBezTo>
                      <a:pt x="248" y="140"/>
                      <a:pt x="171" y="268"/>
                      <a:pt x="94" y="396"/>
                    </a:cubicBezTo>
                    <a:moveTo>
                      <a:pt x="175" y="298"/>
                    </a:moveTo>
                    <a:cubicBezTo>
                      <a:pt x="218" y="227"/>
                      <a:pt x="261" y="155"/>
                      <a:pt x="304" y="83"/>
                    </a:cubicBezTo>
                    <a:cubicBezTo>
                      <a:pt x="311" y="155"/>
                      <a:pt x="318" y="227"/>
                      <a:pt x="325" y="298"/>
                    </a:cubicBezTo>
                    <a:cubicBezTo>
                      <a:pt x="275" y="298"/>
                      <a:pt x="225" y="298"/>
                      <a:pt x="175"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2" name="Freeform 611">
                <a:extLst>
                  <a:ext uri="{FF2B5EF4-FFF2-40B4-BE49-F238E27FC236}">
                    <a16:creationId xmlns:a16="http://schemas.microsoft.com/office/drawing/2014/main" id="{FBC92064-BF76-C350-C6C1-DF35B904EA76}"/>
                  </a:ext>
                </a:extLst>
              </p:cNvPr>
              <p:cNvSpPr/>
              <p:nvPr/>
            </p:nvSpPr>
            <p:spPr>
              <a:xfrm>
                <a:off x="7243560" y="5333760"/>
                <a:ext cx="95400" cy="106200"/>
              </a:xfrm>
              <a:custGeom>
                <a:avLst/>
                <a:gdLst>
                  <a:gd name="textAreaLeft" fmla="*/ 0 w 95400"/>
                  <a:gd name="textAreaRight" fmla="*/ 96480 w 95400"/>
                  <a:gd name="textAreaTop" fmla="*/ 0 h 106200"/>
                  <a:gd name="textAreaBottom" fmla="*/ 107280 h 106200"/>
                </a:gdLst>
                <a:ahLst/>
                <a:cxnLst/>
                <a:rect l="textAreaLeft" t="textAreaTop" r="textAreaRight" b="textAreaBottom"/>
                <a:pathLst>
                  <a:path w="268" h="298">
                    <a:moveTo>
                      <a:pt x="38" y="251"/>
                    </a:moveTo>
                    <a:cubicBezTo>
                      <a:pt x="36" y="263"/>
                      <a:pt x="32" y="278"/>
                      <a:pt x="32" y="280"/>
                    </a:cubicBezTo>
                    <a:cubicBezTo>
                      <a:pt x="32" y="293"/>
                      <a:pt x="41" y="298"/>
                      <a:pt x="51" y="298"/>
                    </a:cubicBezTo>
                    <a:cubicBezTo>
                      <a:pt x="60" y="298"/>
                      <a:pt x="71" y="293"/>
                      <a:pt x="75" y="280"/>
                    </a:cubicBezTo>
                    <a:cubicBezTo>
                      <a:pt x="77" y="278"/>
                      <a:pt x="99" y="188"/>
                      <a:pt x="101" y="177"/>
                    </a:cubicBezTo>
                    <a:cubicBezTo>
                      <a:pt x="107" y="154"/>
                      <a:pt x="120" y="107"/>
                      <a:pt x="124" y="90"/>
                    </a:cubicBezTo>
                    <a:cubicBezTo>
                      <a:pt x="126" y="81"/>
                      <a:pt x="144" y="51"/>
                      <a:pt x="159" y="36"/>
                    </a:cubicBezTo>
                    <a:cubicBezTo>
                      <a:pt x="165" y="32"/>
                      <a:pt x="184" y="13"/>
                      <a:pt x="212" y="13"/>
                    </a:cubicBezTo>
                    <a:cubicBezTo>
                      <a:pt x="231" y="13"/>
                      <a:pt x="231" y="20"/>
                      <a:pt x="240" y="23"/>
                    </a:cubicBezTo>
                    <a:cubicBezTo>
                      <a:pt x="221" y="25"/>
                      <a:pt x="206" y="42"/>
                      <a:pt x="206" y="58"/>
                    </a:cubicBezTo>
                    <a:cubicBezTo>
                      <a:pt x="206" y="70"/>
                      <a:pt x="213" y="81"/>
                      <a:pt x="231" y="81"/>
                    </a:cubicBezTo>
                    <a:cubicBezTo>
                      <a:pt x="249" y="81"/>
                      <a:pt x="268" y="66"/>
                      <a:pt x="268" y="43"/>
                    </a:cubicBezTo>
                    <a:cubicBezTo>
                      <a:pt x="268" y="19"/>
                      <a:pt x="246" y="0"/>
                      <a:pt x="212" y="0"/>
                    </a:cubicBezTo>
                    <a:cubicBezTo>
                      <a:pt x="171" y="0"/>
                      <a:pt x="141" y="32"/>
                      <a:pt x="129" y="51"/>
                    </a:cubicBezTo>
                    <a:cubicBezTo>
                      <a:pt x="124" y="21"/>
                      <a:pt x="99" y="0"/>
                      <a:pt x="69" y="0"/>
                    </a:cubicBezTo>
                    <a:cubicBezTo>
                      <a:pt x="38" y="0"/>
                      <a:pt x="26" y="25"/>
                      <a:pt x="21" y="38"/>
                    </a:cubicBezTo>
                    <a:cubicBezTo>
                      <a:pt x="8" y="60"/>
                      <a:pt x="0" y="100"/>
                      <a:pt x="0" y="102"/>
                    </a:cubicBezTo>
                    <a:cubicBezTo>
                      <a:pt x="0" y="107"/>
                      <a:pt x="6" y="107"/>
                      <a:pt x="8" y="107"/>
                    </a:cubicBezTo>
                    <a:cubicBezTo>
                      <a:pt x="13" y="107"/>
                      <a:pt x="15" y="107"/>
                      <a:pt x="19" y="92"/>
                    </a:cubicBezTo>
                    <a:cubicBezTo>
                      <a:pt x="30" y="45"/>
                      <a:pt x="43" y="13"/>
                      <a:pt x="66" y="13"/>
                    </a:cubicBezTo>
                    <a:cubicBezTo>
                      <a:pt x="77" y="13"/>
                      <a:pt x="86" y="19"/>
                      <a:pt x="86" y="45"/>
                    </a:cubicBezTo>
                    <a:cubicBezTo>
                      <a:pt x="86" y="58"/>
                      <a:pt x="84" y="66"/>
                      <a:pt x="77" y="100"/>
                    </a:cubicBezTo>
                    <a:cubicBezTo>
                      <a:pt x="64" y="150"/>
                      <a:pt x="51" y="201"/>
                      <a:pt x="38" y="25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3" name="Freeform 612">
                <a:extLst>
                  <a:ext uri="{FF2B5EF4-FFF2-40B4-BE49-F238E27FC236}">
                    <a16:creationId xmlns:a16="http://schemas.microsoft.com/office/drawing/2014/main" id="{A5B498A1-4ACF-0A53-DB73-C92DA97F8A34}"/>
                  </a:ext>
                </a:extLst>
              </p:cNvPr>
              <p:cNvSpPr/>
              <p:nvPr/>
            </p:nvSpPr>
            <p:spPr>
              <a:xfrm>
                <a:off x="7343640" y="5364360"/>
                <a:ext cx="71640" cy="142560"/>
              </a:xfrm>
              <a:custGeom>
                <a:avLst/>
                <a:gdLst>
                  <a:gd name="textAreaLeft" fmla="*/ 0 w 71640"/>
                  <a:gd name="textAreaRight" fmla="*/ 72720 w 71640"/>
                  <a:gd name="textAreaTop" fmla="*/ 0 h 142560"/>
                  <a:gd name="textAreaBottom" fmla="*/ 143640 h 142560"/>
                </a:gdLst>
                <a:ahLst/>
                <a:cxnLst/>
                <a:rect l="textAreaLeft" t="textAreaTop" r="textAreaRight" b="textAreaBottom"/>
                <a:pathLst>
                  <a:path w="202" h="399">
                    <a:moveTo>
                      <a:pt x="202" y="17"/>
                    </a:moveTo>
                    <a:cubicBezTo>
                      <a:pt x="202" y="9"/>
                      <a:pt x="197" y="0"/>
                      <a:pt x="184" y="0"/>
                    </a:cubicBezTo>
                    <a:cubicBezTo>
                      <a:pt x="170" y="0"/>
                      <a:pt x="157" y="13"/>
                      <a:pt x="157" y="24"/>
                    </a:cubicBezTo>
                    <a:cubicBezTo>
                      <a:pt x="157" y="32"/>
                      <a:pt x="163" y="43"/>
                      <a:pt x="176" y="43"/>
                    </a:cubicBezTo>
                    <a:cubicBezTo>
                      <a:pt x="189" y="43"/>
                      <a:pt x="202" y="30"/>
                      <a:pt x="202" y="17"/>
                    </a:cubicBezTo>
                    <a:moveTo>
                      <a:pt x="105" y="328"/>
                    </a:moveTo>
                    <a:cubicBezTo>
                      <a:pt x="97" y="360"/>
                      <a:pt x="73" y="386"/>
                      <a:pt x="45" y="386"/>
                    </a:cubicBezTo>
                    <a:cubicBezTo>
                      <a:pt x="39" y="386"/>
                      <a:pt x="33" y="384"/>
                      <a:pt x="28" y="384"/>
                    </a:cubicBezTo>
                    <a:cubicBezTo>
                      <a:pt x="41" y="378"/>
                      <a:pt x="45" y="367"/>
                      <a:pt x="45" y="360"/>
                    </a:cubicBezTo>
                    <a:cubicBezTo>
                      <a:pt x="45" y="348"/>
                      <a:pt x="35" y="343"/>
                      <a:pt x="26" y="343"/>
                    </a:cubicBezTo>
                    <a:cubicBezTo>
                      <a:pt x="11" y="343"/>
                      <a:pt x="0" y="356"/>
                      <a:pt x="0" y="369"/>
                    </a:cubicBezTo>
                    <a:cubicBezTo>
                      <a:pt x="0" y="388"/>
                      <a:pt x="17" y="399"/>
                      <a:pt x="45" y="399"/>
                    </a:cubicBezTo>
                    <a:cubicBezTo>
                      <a:pt x="72" y="399"/>
                      <a:pt x="127" y="382"/>
                      <a:pt x="140" y="326"/>
                    </a:cubicBezTo>
                    <a:cubicBezTo>
                      <a:pt x="155" y="271"/>
                      <a:pt x="169" y="216"/>
                      <a:pt x="184" y="161"/>
                    </a:cubicBezTo>
                    <a:cubicBezTo>
                      <a:pt x="184" y="155"/>
                      <a:pt x="185" y="151"/>
                      <a:pt x="185" y="144"/>
                    </a:cubicBezTo>
                    <a:cubicBezTo>
                      <a:pt x="185" y="120"/>
                      <a:pt x="163" y="101"/>
                      <a:pt x="137" y="101"/>
                    </a:cubicBezTo>
                    <a:cubicBezTo>
                      <a:pt x="84" y="101"/>
                      <a:pt x="54" y="165"/>
                      <a:pt x="54" y="172"/>
                    </a:cubicBezTo>
                    <a:cubicBezTo>
                      <a:pt x="54" y="178"/>
                      <a:pt x="62" y="178"/>
                      <a:pt x="63" y="178"/>
                    </a:cubicBezTo>
                    <a:cubicBezTo>
                      <a:pt x="69" y="178"/>
                      <a:pt x="69" y="176"/>
                      <a:pt x="73" y="170"/>
                    </a:cubicBezTo>
                    <a:cubicBezTo>
                      <a:pt x="84" y="142"/>
                      <a:pt x="108" y="114"/>
                      <a:pt x="135" y="114"/>
                    </a:cubicBezTo>
                    <a:cubicBezTo>
                      <a:pt x="146" y="114"/>
                      <a:pt x="150" y="122"/>
                      <a:pt x="150" y="137"/>
                    </a:cubicBezTo>
                    <a:cubicBezTo>
                      <a:pt x="150" y="142"/>
                      <a:pt x="150" y="148"/>
                      <a:pt x="148" y="151"/>
                    </a:cubicBezTo>
                    <a:cubicBezTo>
                      <a:pt x="133" y="210"/>
                      <a:pt x="119" y="269"/>
                      <a:pt x="105" y="3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4" name="Freeform 613">
                <a:extLst>
                  <a:ext uri="{FF2B5EF4-FFF2-40B4-BE49-F238E27FC236}">
                    <a16:creationId xmlns:a16="http://schemas.microsoft.com/office/drawing/2014/main" id="{1B75A9B2-5CF0-B934-76B0-4D64DC047AC6}"/>
                  </a:ext>
                </a:extLst>
              </p:cNvPr>
              <p:cNvSpPr/>
              <p:nvPr/>
            </p:nvSpPr>
            <p:spPr>
              <a:xfrm>
                <a:off x="7582680" y="5239440"/>
                <a:ext cx="8280" cy="282960"/>
              </a:xfrm>
              <a:custGeom>
                <a:avLst/>
                <a:gdLst>
                  <a:gd name="textAreaLeft" fmla="*/ 0 w 8280"/>
                  <a:gd name="textAreaRight" fmla="*/ 9360 w 8280"/>
                  <a:gd name="textAreaTop" fmla="*/ 0 h 282960"/>
                  <a:gd name="textAreaBottom" fmla="*/ 284040 h 282960"/>
                </a:gdLst>
                <a:ahLst/>
                <a:cxnLst/>
                <a:rect l="textAreaLeft" t="textAreaTop" r="textAreaRight" b="textAreaBottom"/>
                <a:pathLst>
                  <a:path w="26" h="789">
                    <a:moveTo>
                      <a:pt x="0" y="0"/>
                    </a:moveTo>
                    <a:cubicBezTo>
                      <a:pt x="9" y="0"/>
                      <a:pt x="17" y="0"/>
                      <a:pt x="26" y="0"/>
                    </a:cubicBezTo>
                    <a:cubicBezTo>
                      <a:pt x="26" y="263"/>
                      <a:pt x="26" y="526"/>
                      <a:pt x="26" y="789"/>
                    </a:cubicBezTo>
                    <a:cubicBezTo>
                      <a:pt x="17" y="789"/>
                      <a:pt x="9" y="789"/>
                      <a:pt x="0" y="789"/>
                    </a:cubicBezTo>
                    <a:cubicBezTo>
                      <a:pt x="0" y="526"/>
                      <a:pt x="0" y="26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5" name="Freeform 614">
                <a:extLst>
                  <a:ext uri="{FF2B5EF4-FFF2-40B4-BE49-F238E27FC236}">
                    <a16:creationId xmlns:a16="http://schemas.microsoft.com/office/drawing/2014/main" id="{78462D5B-3BB6-6D9E-D47C-B901EF956BA0}"/>
                  </a:ext>
                </a:extLst>
              </p:cNvPr>
              <p:cNvSpPr/>
              <p:nvPr/>
            </p:nvSpPr>
            <p:spPr>
              <a:xfrm>
                <a:off x="7737840" y="5332680"/>
                <a:ext cx="76680" cy="107280"/>
              </a:xfrm>
              <a:custGeom>
                <a:avLst/>
                <a:gdLst>
                  <a:gd name="textAreaLeft" fmla="*/ 0 w 76680"/>
                  <a:gd name="textAreaRight" fmla="*/ 77760 w 76680"/>
                  <a:gd name="textAreaTop" fmla="*/ 0 h 107280"/>
                  <a:gd name="textAreaBottom" fmla="*/ 108360 h 107280"/>
                </a:gdLst>
                <a:ahLst/>
                <a:cxnLst/>
                <a:rect l="textAreaLeft" t="textAreaTop" r="textAreaRight" b="textAreaBottom"/>
                <a:pathLst>
                  <a:path w="216" h="301">
                    <a:moveTo>
                      <a:pt x="115" y="166"/>
                    </a:moveTo>
                    <a:cubicBezTo>
                      <a:pt x="130" y="168"/>
                      <a:pt x="184" y="180"/>
                      <a:pt x="184" y="226"/>
                    </a:cubicBezTo>
                    <a:cubicBezTo>
                      <a:pt x="184" y="260"/>
                      <a:pt x="160" y="286"/>
                      <a:pt x="109" y="286"/>
                    </a:cubicBezTo>
                    <a:cubicBezTo>
                      <a:pt x="55" y="286"/>
                      <a:pt x="30" y="249"/>
                      <a:pt x="17" y="193"/>
                    </a:cubicBezTo>
                    <a:cubicBezTo>
                      <a:pt x="15" y="185"/>
                      <a:pt x="15" y="181"/>
                      <a:pt x="8" y="181"/>
                    </a:cubicBezTo>
                    <a:cubicBezTo>
                      <a:pt x="0" y="181"/>
                      <a:pt x="0" y="187"/>
                      <a:pt x="0" y="198"/>
                    </a:cubicBezTo>
                    <a:cubicBezTo>
                      <a:pt x="0" y="227"/>
                      <a:pt x="0" y="256"/>
                      <a:pt x="0" y="284"/>
                    </a:cubicBezTo>
                    <a:cubicBezTo>
                      <a:pt x="0" y="296"/>
                      <a:pt x="0" y="301"/>
                      <a:pt x="8" y="301"/>
                    </a:cubicBezTo>
                    <a:cubicBezTo>
                      <a:pt x="10" y="301"/>
                      <a:pt x="12" y="301"/>
                      <a:pt x="23" y="288"/>
                    </a:cubicBezTo>
                    <a:cubicBezTo>
                      <a:pt x="25" y="286"/>
                      <a:pt x="25" y="284"/>
                      <a:pt x="36" y="273"/>
                    </a:cubicBezTo>
                    <a:cubicBezTo>
                      <a:pt x="66" y="301"/>
                      <a:pt x="96" y="301"/>
                      <a:pt x="109" y="301"/>
                    </a:cubicBezTo>
                    <a:cubicBezTo>
                      <a:pt x="184" y="301"/>
                      <a:pt x="216" y="256"/>
                      <a:pt x="216" y="210"/>
                    </a:cubicBezTo>
                    <a:cubicBezTo>
                      <a:pt x="216" y="174"/>
                      <a:pt x="195" y="155"/>
                      <a:pt x="188" y="148"/>
                    </a:cubicBezTo>
                    <a:cubicBezTo>
                      <a:pt x="165" y="125"/>
                      <a:pt x="141" y="121"/>
                      <a:pt x="113" y="116"/>
                    </a:cubicBezTo>
                    <a:cubicBezTo>
                      <a:pt x="75" y="108"/>
                      <a:pt x="32" y="99"/>
                      <a:pt x="32" y="61"/>
                    </a:cubicBezTo>
                    <a:cubicBezTo>
                      <a:pt x="32" y="39"/>
                      <a:pt x="49" y="11"/>
                      <a:pt x="105" y="11"/>
                    </a:cubicBezTo>
                    <a:cubicBezTo>
                      <a:pt x="179" y="11"/>
                      <a:pt x="180" y="71"/>
                      <a:pt x="182" y="91"/>
                    </a:cubicBezTo>
                    <a:cubicBezTo>
                      <a:pt x="182" y="97"/>
                      <a:pt x="187" y="95"/>
                      <a:pt x="190" y="97"/>
                    </a:cubicBezTo>
                    <a:cubicBezTo>
                      <a:pt x="199" y="97"/>
                      <a:pt x="199" y="93"/>
                      <a:pt x="199" y="82"/>
                    </a:cubicBezTo>
                    <a:cubicBezTo>
                      <a:pt x="199" y="60"/>
                      <a:pt x="199" y="37"/>
                      <a:pt x="199" y="15"/>
                    </a:cubicBezTo>
                    <a:cubicBezTo>
                      <a:pt x="199" y="3"/>
                      <a:pt x="199" y="0"/>
                      <a:pt x="192" y="0"/>
                    </a:cubicBezTo>
                    <a:cubicBezTo>
                      <a:pt x="188" y="0"/>
                      <a:pt x="188" y="0"/>
                      <a:pt x="179" y="7"/>
                    </a:cubicBezTo>
                    <a:cubicBezTo>
                      <a:pt x="177" y="9"/>
                      <a:pt x="169" y="15"/>
                      <a:pt x="167" y="16"/>
                    </a:cubicBezTo>
                    <a:cubicBezTo>
                      <a:pt x="143" y="0"/>
                      <a:pt x="115" y="0"/>
                      <a:pt x="105" y="0"/>
                    </a:cubicBezTo>
                    <a:cubicBezTo>
                      <a:pt x="25" y="0"/>
                      <a:pt x="0" y="43"/>
                      <a:pt x="0" y="80"/>
                    </a:cubicBezTo>
                    <a:cubicBezTo>
                      <a:pt x="0" y="103"/>
                      <a:pt x="10" y="121"/>
                      <a:pt x="28" y="136"/>
                    </a:cubicBezTo>
                    <a:cubicBezTo>
                      <a:pt x="49" y="153"/>
                      <a:pt x="68" y="157"/>
                      <a:pt x="115"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6" name="Freeform 615">
                <a:extLst>
                  <a:ext uri="{FF2B5EF4-FFF2-40B4-BE49-F238E27FC236}">
                    <a16:creationId xmlns:a16="http://schemas.microsoft.com/office/drawing/2014/main" id="{BBD1D54C-4A2C-5062-1A24-6D81F609F5CA}"/>
                  </a:ext>
                </a:extLst>
              </p:cNvPr>
              <p:cNvSpPr/>
              <p:nvPr/>
            </p:nvSpPr>
            <p:spPr>
              <a:xfrm>
                <a:off x="7831800" y="5332680"/>
                <a:ext cx="89640" cy="107280"/>
              </a:xfrm>
              <a:custGeom>
                <a:avLst/>
                <a:gdLst>
                  <a:gd name="textAreaLeft" fmla="*/ 0 w 89640"/>
                  <a:gd name="textAreaRight" fmla="*/ 90720 w 89640"/>
                  <a:gd name="textAreaTop" fmla="*/ 0 h 107280"/>
                  <a:gd name="textAreaBottom" fmla="*/ 108360 h 107280"/>
                </a:gdLst>
                <a:ahLst/>
                <a:cxnLst/>
                <a:rect l="textAreaLeft" t="textAreaTop" r="textAreaRight" b="textAreaBottom"/>
                <a:pathLst>
                  <a:path w="252" h="301">
                    <a:moveTo>
                      <a:pt x="55" y="150"/>
                    </a:moveTo>
                    <a:cubicBezTo>
                      <a:pt x="55" y="43"/>
                      <a:pt x="109" y="15"/>
                      <a:pt x="143" y="15"/>
                    </a:cubicBezTo>
                    <a:cubicBezTo>
                      <a:pt x="148" y="15"/>
                      <a:pt x="191" y="16"/>
                      <a:pt x="214" y="39"/>
                    </a:cubicBezTo>
                    <a:cubicBezTo>
                      <a:pt x="186" y="41"/>
                      <a:pt x="182" y="61"/>
                      <a:pt x="182" y="71"/>
                    </a:cubicBezTo>
                    <a:cubicBezTo>
                      <a:pt x="182" y="88"/>
                      <a:pt x="195" y="101"/>
                      <a:pt x="214" y="101"/>
                    </a:cubicBezTo>
                    <a:cubicBezTo>
                      <a:pt x="231" y="101"/>
                      <a:pt x="244" y="90"/>
                      <a:pt x="244" y="69"/>
                    </a:cubicBezTo>
                    <a:cubicBezTo>
                      <a:pt x="244" y="24"/>
                      <a:pt x="193" y="0"/>
                      <a:pt x="143" y="0"/>
                    </a:cubicBezTo>
                    <a:cubicBezTo>
                      <a:pt x="60" y="0"/>
                      <a:pt x="0" y="71"/>
                      <a:pt x="0" y="151"/>
                    </a:cubicBezTo>
                    <a:cubicBezTo>
                      <a:pt x="0" y="236"/>
                      <a:pt x="64" y="301"/>
                      <a:pt x="141" y="301"/>
                    </a:cubicBezTo>
                    <a:cubicBezTo>
                      <a:pt x="229" y="301"/>
                      <a:pt x="252" y="222"/>
                      <a:pt x="252" y="215"/>
                    </a:cubicBezTo>
                    <a:cubicBezTo>
                      <a:pt x="252" y="209"/>
                      <a:pt x="244" y="210"/>
                      <a:pt x="242" y="210"/>
                    </a:cubicBezTo>
                    <a:cubicBezTo>
                      <a:pt x="236" y="210"/>
                      <a:pt x="235" y="211"/>
                      <a:pt x="233" y="215"/>
                    </a:cubicBezTo>
                    <a:cubicBezTo>
                      <a:pt x="214" y="277"/>
                      <a:pt x="171" y="284"/>
                      <a:pt x="146" y="284"/>
                    </a:cubicBezTo>
                    <a:cubicBezTo>
                      <a:pt x="113" y="284"/>
                      <a:pt x="55" y="256"/>
                      <a:pt x="55" y="1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7" name="Freeform 616">
                <a:extLst>
                  <a:ext uri="{FF2B5EF4-FFF2-40B4-BE49-F238E27FC236}">
                    <a16:creationId xmlns:a16="http://schemas.microsoft.com/office/drawing/2014/main" id="{2F5C7B38-9C91-1582-59AD-B316E8E82454}"/>
                  </a:ext>
                </a:extLst>
              </p:cNvPr>
              <p:cNvSpPr/>
              <p:nvPr/>
            </p:nvSpPr>
            <p:spPr>
              <a:xfrm>
                <a:off x="7939080" y="5332680"/>
                <a:ext cx="105840" cy="107280"/>
              </a:xfrm>
              <a:custGeom>
                <a:avLst/>
                <a:gdLst>
                  <a:gd name="textAreaLeft" fmla="*/ 0 w 105840"/>
                  <a:gd name="textAreaRight" fmla="*/ 106920 w 105840"/>
                  <a:gd name="textAreaTop" fmla="*/ 0 h 107280"/>
                  <a:gd name="textAreaBottom" fmla="*/ 108360 h 107280"/>
                </a:gdLst>
                <a:ahLst/>
                <a:cxnLst/>
                <a:rect l="textAreaLeft" t="textAreaTop" r="textAreaRight" b="textAreaBottom"/>
                <a:pathLst>
                  <a:path w="297" h="301">
                    <a:moveTo>
                      <a:pt x="192" y="243"/>
                    </a:moveTo>
                    <a:cubicBezTo>
                      <a:pt x="194" y="269"/>
                      <a:pt x="212" y="298"/>
                      <a:pt x="242" y="298"/>
                    </a:cubicBezTo>
                    <a:cubicBezTo>
                      <a:pt x="257" y="298"/>
                      <a:pt x="297" y="288"/>
                      <a:pt x="297" y="236"/>
                    </a:cubicBezTo>
                    <a:cubicBezTo>
                      <a:pt x="297" y="223"/>
                      <a:pt x="297" y="211"/>
                      <a:pt x="297" y="198"/>
                    </a:cubicBezTo>
                    <a:cubicBezTo>
                      <a:pt x="291" y="198"/>
                      <a:pt x="286" y="198"/>
                      <a:pt x="280" y="198"/>
                    </a:cubicBezTo>
                    <a:cubicBezTo>
                      <a:pt x="280" y="211"/>
                      <a:pt x="280" y="223"/>
                      <a:pt x="280" y="236"/>
                    </a:cubicBezTo>
                    <a:cubicBezTo>
                      <a:pt x="280" y="273"/>
                      <a:pt x="265" y="277"/>
                      <a:pt x="257" y="277"/>
                    </a:cubicBezTo>
                    <a:cubicBezTo>
                      <a:pt x="235" y="277"/>
                      <a:pt x="233" y="247"/>
                      <a:pt x="233" y="245"/>
                    </a:cubicBezTo>
                    <a:cubicBezTo>
                      <a:pt x="233" y="201"/>
                      <a:pt x="233" y="156"/>
                      <a:pt x="233" y="112"/>
                    </a:cubicBezTo>
                    <a:cubicBezTo>
                      <a:pt x="233" y="86"/>
                      <a:pt x="233" y="60"/>
                      <a:pt x="209" y="35"/>
                    </a:cubicBezTo>
                    <a:cubicBezTo>
                      <a:pt x="182" y="9"/>
                      <a:pt x="150" y="0"/>
                      <a:pt x="119" y="0"/>
                    </a:cubicBezTo>
                    <a:cubicBezTo>
                      <a:pt x="64" y="0"/>
                      <a:pt x="19" y="30"/>
                      <a:pt x="19" y="73"/>
                    </a:cubicBezTo>
                    <a:cubicBezTo>
                      <a:pt x="19" y="93"/>
                      <a:pt x="32" y="105"/>
                      <a:pt x="49" y="105"/>
                    </a:cubicBezTo>
                    <a:cubicBezTo>
                      <a:pt x="68" y="105"/>
                      <a:pt x="79" y="91"/>
                      <a:pt x="79" y="75"/>
                    </a:cubicBezTo>
                    <a:cubicBezTo>
                      <a:pt x="79" y="65"/>
                      <a:pt x="75" y="45"/>
                      <a:pt x="45" y="45"/>
                    </a:cubicBezTo>
                    <a:cubicBezTo>
                      <a:pt x="64" y="20"/>
                      <a:pt x="96" y="13"/>
                      <a:pt x="117" y="13"/>
                    </a:cubicBezTo>
                    <a:cubicBezTo>
                      <a:pt x="149" y="13"/>
                      <a:pt x="186" y="39"/>
                      <a:pt x="186" y="97"/>
                    </a:cubicBezTo>
                    <a:cubicBezTo>
                      <a:pt x="186" y="105"/>
                      <a:pt x="186" y="113"/>
                      <a:pt x="186" y="121"/>
                    </a:cubicBezTo>
                    <a:cubicBezTo>
                      <a:pt x="154" y="123"/>
                      <a:pt x="107" y="125"/>
                      <a:pt x="66" y="146"/>
                    </a:cubicBezTo>
                    <a:cubicBezTo>
                      <a:pt x="15" y="168"/>
                      <a:pt x="0" y="202"/>
                      <a:pt x="0" y="232"/>
                    </a:cubicBezTo>
                    <a:cubicBezTo>
                      <a:pt x="0" y="284"/>
                      <a:pt x="64" y="301"/>
                      <a:pt x="105" y="301"/>
                    </a:cubicBezTo>
                    <a:cubicBezTo>
                      <a:pt x="149" y="301"/>
                      <a:pt x="179" y="275"/>
                      <a:pt x="192" y="243"/>
                    </a:cubicBezTo>
                    <a:moveTo>
                      <a:pt x="186" y="136"/>
                    </a:moveTo>
                    <a:cubicBezTo>
                      <a:pt x="186" y="158"/>
                      <a:pt x="186" y="180"/>
                      <a:pt x="186" y="202"/>
                    </a:cubicBezTo>
                    <a:cubicBezTo>
                      <a:pt x="186" y="264"/>
                      <a:pt x="139" y="286"/>
                      <a:pt x="109" y="286"/>
                    </a:cubicBezTo>
                    <a:cubicBezTo>
                      <a:pt x="77" y="286"/>
                      <a:pt x="51" y="264"/>
                      <a:pt x="51" y="230"/>
                    </a:cubicBezTo>
                    <a:cubicBezTo>
                      <a:pt x="51" y="195"/>
                      <a:pt x="77" y="140"/>
                      <a:pt x="186"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8" name="Freeform 617">
                <a:extLst>
                  <a:ext uri="{FF2B5EF4-FFF2-40B4-BE49-F238E27FC236}">
                    <a16:creationId xmlns:a16="http://schemas.microsoft.com/office/drawing/2014/main" id="{497C6E83-81DD-412A-900F-B4123DCEFD8A}"/>
                  </a:ext>
                </a:extLst>
              </p:cNvPr>
              <p:cNvSpPr/>
              <p:nvPr/>
            </p:nvSpPr>
            <p:spPr>
              <a:xfrm>
                <a:off x="8052120" y="5292720"/>
                <a:ext cx="73080" cy="147240"/>
              </a:xfrm>
              <a:custGeom>
                <a:avLst/>
                <a:gdLst>
                  <a:gd name="textAreaLeft" fmla="*/ 0 w 73080"/>
                  <a:gd name="textAreaRight" fmla="*/ 74160 w 73080"/>
                  <a:gd name="textAreaTop" fmla="*/ 0 h 147240"/>
                  <a:gd name="textAreaBottom" fmla="*/ 148320 h 147240"/>
                </a:gdLst>
                <a:ahLst/>
                <a:cxnLst/>
                <a:rect l="textAreaLeft" t="textAreaTop" r="textAreaRight" b="textAreaBottom"/>
                <a:pathLst>
                  <a:path w="206" h="412">
                    <a:moveTo>
                      <a:pt x="101" y="142"/>
                    </a:moveTo>
                    <a:cubicBezTo>
                      <a:pt x="133" y="142"/>
                      <a:pt x="165" y="142"/>
                      <a:pt x="197" y="142"/>
                    </a:cubicBezTo>
                    <a:cubicBezTo>
                      <a:pt x="197" y="136"/>
                      <a:pt x="197" y="129"/>
                      <a:pt x="197" y="122"/>
                    </a:cubicBezTo>
                    <a:cubicBezTo>
                      <a:pt x="165" y="122"/>
                      <a:pt x="133" y="122"/>
                      <a:pt x="101" y="122"/>
                    </a:cubicBezTo>
                    <a:cubicBezTo>
                      <a:pt x="101" y="81"/>
                      <a:pt x="101" y="41"/>
                      <a:pt x="101" y="0"/>
                    </a:cubicBezTo>
                    <a:cubicBezTo>
                      <a:pt x="96" y="0"/>
                      <a:pt x="91" y="0"/>
                      <a:pt x="86" y="0"/>
                    </a:cubicBezTo>
                    <a:cubicBezTo>
                      <a:pt x="84" y="54"/>
                      <a:pt x="65" y="124"/>
                      <a:pt x="0" y="127"/>
                    </a:cubicBezTo>
                    <a:cubicBezTo>
                      <a:pt x="0" y="132"/>
                      <a:pt x="0" y="137"/>
                      <a:pt x="0" y="142"/>
                    </a:cubicBezTo>
                    <a:cubicBezTo>
                      <a:pt x="18" y="142"/>
                      <a:pt x="37" y="142"/>
                      <a:pt x="56" y="142"/>
                    </a:cubicBezTo>
                    <a:cubicBezTo>
                      <a:pt x="56" y="202"/>
                      <a:pt x="56" y="262"/>
                      <a:pt x="56" y="322"/>
                    </a:cubicBezTo>
                    <a:cubicBezTo>
                      <a:pt x="56" y="405"/>
                      <a:pt x="118" y="412"/>
                      <a:pt x="140" y="412"/>
                    </a:cubicBezTo>
                    <a:cubicBezTo>
                      <a:pt x="187" y="412"/>
                      <a:pt x="206" y="365"/>
                      <a:pt x="206" y="322"/>
                    </a:cubicBezTo>
                    <a:cubicBezTo>
                      <a:pt x="206" y="310"/>
                      <a:pt x="206" y="297"/>
                      <a:pt x="206" y="285"/>
                    </a:cubicBezTo>
                    <a:cubicBezTo>
                      <a:pt x="200" y="285"/>
                      <a:pt x="195" y="285"/>
                      <a:pt x="189" y="285"/>
                    </a:cubicBezTo>
                    <a:cubicBezTo>
                      <a:pt x="189" y="297"/>
                      <a:pt x="189" y="310"/>
                      <a:pt x="189" y="322"/>
                    </a:cubicBezTo>
                    <a:cubicBezTo>
                      <a:pt x="189" y="371"/>
                      <a:pt x="170" y="395"/>
                      <a:pt x="146" y="395"/>
                    </a:cubicBezTo>
                    <a:cubicBezTo>
                      <a:pt x="101" y="395"/>
                      <a:pt x="101" y="336"/>
                      <a:pt x="101" y="324"/>
                    </a:cubicBezTo>
                    <a:cubicBezTo>
                      <a:pt x="101" y="264"/>
                      <a:pt x="101" y="203"/>
                      <a:pt x="101"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9" name="Freeform 618">
                <a:extLst>
                  <a:ext uri="{FF2B5EF4-FFF2-40B4-BE49-F238E27FC236}">
                    <a16:creationId xmlns:a16="http://schemas.microsoft.com/office/drawing/2014/main" id="{D62993FA-8ECD-3AD1-6920-447C6DD8904F}"/>
                  </a:ext>
                </a:extLst>
              </p:cNvPr>
              <p:cNvSpPr/>
              <p:nvPr/>
            </p:nvSpPr>
            <p:spPr>
              <a:xfrm>
                <a:off x="8144640" y="5292720"/>
                <a:ext cx="73080" cy="147240"/>
              </a:xfrm>
              <a:custGeom>
                <a:avLst/>
                <a:gdLst>
                  <a:gd name="textAreaLeft" fmla="*/ 0 w 73080"/>
                  <a:gd name="textAreaRight" fmla="*/ 74160 w 73080"/>
                  <a:gd name="textAreaTop" fmla="*/ 0 h 147240"/>
                  <a:gd name="textAreaBottom" fmla="*/ 148320 h 147240"/>
                </a:gdLst>
                <a:ahLst/>
                <a:cxnLst/>
                <a:rect l="textAreaLeft" t="textAreaTop" r="textAreaRight" b="textAreaBottom"/>
                <a:pathLst>
                  <a:path w="206" h="412">
                    <a:moveTo>
                      <a:pt x="101" y="142"/>
                    </a:moveTo>
                    <a:cubicBezTo>
                      <a:pt x="132" y="142"/>
                      <a:pt x="164" y="142"/>
                      <a:pt x="195" y="142"/>
                    </a:cubicBezTo>
                    <a:cubicBezTo>
                      <a:pt x="195" y="136"/>
                      <a:pt x="195" y="129"/>
                      <a:pt x="195" y="122"/>
                    </a:cubicBezTo>
                    <a:cubicBezTo>
                      <a:pt x="164" y="122"/>
                      <a:pt x="132" y="122"/>
                      <a:pt x="101" y="122"/>
                    </a:cubicBezTo>
                    <a:cubicBezTo>
                      <a:pt x="101" y="81"/>
                      <a:pt x="101" y="41"/>
                      <a:pt x="101" y="0"/>
                    </a:cubicBezTo>
                    <a:cubicBezTo>
                      <a:pt x="95" y="0"/>
                      <a:pt x="90" y="0"/>
                      <a:pt x="84" y="0"/>
                    </a:cubicBezTo>
                    <a:cubicBezTo>
                      <a:pt x="84" y="54"/>
                      <a:pt x="64" y="124"/>
                      <a:pt x="0" y="127"/>
                    </a:cubicBezTo>
                    <a:cubicBezTo>
                      <a:pt x="0" y="132"/>
                      <a:pt x="0" y="137"/>
                      <a:pt x="0" y="142"/>
                    </a:cubicBezTo>
                    <a:cubicBezTo>
                      <a:pt x="19" y="142"/>
                      <a:pt x="37" y="142"/>
                      <a:pt x="56" y="142"/>
                    </a:cubicBezTo>
                    <a:cubicBezTo>
                      <a:pt x="56" y="202"/>
                      <a:pt x="56" y="262"/>
                      <a:pt x="56" y="322"/>
                    </a:cubicBezTo>
                    <a:cubicBezTo>
                      <a:pt x="56" y="405"/>
                      <a:pt x="116" y="412"/>
                      <a:pt x="140" y="412"/>
                    </a:cubicBezTo>
                    <a:cubicBezTo>
                      <a:pt x="187" y="412"/>
                      <a:pt x="206" y="365"/>
                      <a:pt x="206" y="322"/>
                    </a:cubicBezTo>
                    <a:cubicBezTo>
                      <a:pt x="206" y="310"/>
                      <a:pt x="206" y="297"/>
                      <a:pt x="206" y="285"/>
                    </a:cubicBezTo>
                    <a:cubicBezTo>
                      <a:pt x="200" y="285"/>
                      <a:pt x="195" y="285"/>
                      <a:pt x="189" y="285"/>
                    </a:cubicBezTo>
                    <a:cubicBezTo>
                      <a:pt x="189" y="297"/>
                      <a:pt x="189" y="310"/>
                      <a:pt x="189" y="322"/>
                    </a:cubicBezTo>
                    <a:cubicBezTo>
                      <a:pt x="189" y="371"/>
                      <a:pt x="170" y="395"/>
                      <a:pt x="146" y="395"/>
                    </a:cubicBezTo>
                    <a:cubicBezTo>
                      <a:pt x="101" y="395"/>
                      <a:pt x="101" y="336"/>
                      <a:pt x="101" y="324"/>
                    </a:cubicBezTo>
                    <a:cubicBezTo>
                      <a:pt x="101" y="264"/>
                      <a:pt x="101" y="203"/>
                      <a:pt x="101"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0" name="Freeform 619">
                <a:extLst>
                  <a:ext uri="{FF2B5EF4-FFF2-40B4-BE49-F238E27FC236}">
                    <a16:creationId xmlns:a16="http://schemas.microsoft.com/office/drawing/2014/main" id="{C34B5B84-623B-0039-FBDC-62D961BF663D}"/>
                  </a:ext>
                </a:extLst>
              </p:cNvPr>
              <p:cNvSpPr/>
              <p:nvPr/>
            </p:nvSpPr>
            <p:spPr>
              <a:xfrm>
                <a:off x="8238960" y="5332680"/>
                <a:ext cx="91080" cy="107280"/>
              </a:xfrm>
              <a:custGeom>
                <a:avLst/>
                <a:gdLst>
                  <a:gd name="textAreaLeft" fmla="*/ 0 w 91080"/>
                  <a:gd name="textAreaRight" fmla="*/ 92160 w 91080"/>
                  <a:gd name="textAreaTop" fmla="*/ 0 h 107280"/>
                  <a:gd name="textAreaBottom" fmla="*/ 108360 h 107280"/>
                </a:gdLst>
                <a:ahLst/>
                <a:cxnLst/>
                <a:rect l="textAreaLeft" t="textAreaTop" r="textAreaRight" b="textAreaBottom"/>
                <a:pathLst>
                  <a:path w="256" h="301">
                    <a:moveTo>
                      <a:pt x="55" y="127"/>
                    </a:moveTo>
                    <a:cubicBezTo>
                      <a:pt x="59" y="30"/>
                      <a:pt x="115" y="13"/>
                      <a:pt x="137" y="13"/>
                    </a:cubicBezTo>
                    <a:cubicBezTo>
                      <a:pt x="205" y="13"/>
                      <a:pt x="212" y="103"/>
                      <a:pt x="212" y="127"/>
                    </a:cubicBezTo>
                    <a:cubicBezTo>
                      <a:pt x="160" y="127"/>
                      <a:pt x="107" y="127"/>
                      <a:pt x="55" y="127"/>
                    </a:cubicBezTo>
                    <a:moveTo>
                      <a:pt x="55" y="142"/>
                    </a:moveTo>
                    <a:cubicBezTo>
                      <a:pt x="116" y="142"/>
                      <a:pt x="177" y="142"/>
                      <a:pt x="239" y="142"/>
                    </a:cubicBezTo>
                    <a:cubicBezTo>
                      <a:pt x="254" y="142"/>
                      <a:pt x="256" y="142"/>
                      <a:pt x="256" y="127"/>
                    </a:cubicBezTo>
                    <a:cubicBezTo>
                      <a:pt x="256" y="63"/>
                      <a:pt x="220" y="0"/>
                      <a:pt x="137" y="0"/>
                    </a:cubicBezTo>
                    <a:cubicBezTo>
                      <a:pt x="60" y="0"/>
                      <a:pt x="0" y="67"/>
                      <a:pt x="0" y="150"/>
                    </a:cubicBezTo>
                    <a:cubicBezTo>
                      <a:pt x="0" y="238"/>
                      <a:pt x="70" y="301"/>
                      <a:pt x="145" y="301"/>
                    </a:cubicBezTo>
                    <a:cubicBezTo>
                      <a:pt x="226" y="301"/>
                      <a:pt x="256" y="228"/>
                      <a:pt x="256" y="215"/>
                    </a:cubicBezTo>
                    <a:cubicBezTo>
                      <a:pt x="256" y="210"/>
                      <a:pt x="250" y="208"/>
                      <a:pt x="246" y="208"/>
                    </a:cubicBezTo>
                    <a:cubicBezTo>
                      <a:pt x="241" y="208"/>
                      <a:pt x="239" y="211"/>
                      <a:pt x="239" y="217"/>
                    </a:cubicBezTo>
                    <a:cubicBezTo>
                      <a:pt x="214" y="284"/>
                      <a:pt x="156" y="284"/>
                      <a:pt x="149" y="284"/>
                    </a:cubicBezTo>
                    <a:cubicBezTo>
                      <a:pt x="117" y="284"/>
                      <a:pt x="90" y="266"/>
                      <a:pt x="74" y="241"/>
                    </a:cubicBezTo>
                    <a:cubicBezTo>
                      <a:pt x="55" y="210"/>
                      <a:pt x="55" y="166"/>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1" name="Freeform 620">
                <a:extLst>
                  <a:ext uri="{FF2B5EF4-FFF2-40B4-BE49-F238E27FC236}">
                    <a16:creationId xmlns:a16="http://schemas.microsoft.com/office/drawing/2014/main" id="{99EDB365-38B4-2BAE-E8ED-A816CAB277D5}"/>
                  </a:ext>
                </a:extLst>
              </p:cNvPr>
              <p:cNvSpPr/>
              <p:nvPr/>
            </p:nvSpPr>
            <p:spPr>
              <a:xfrm>
                <a:off x="8344440" y="5333760"/>
                <a:ext cx="78480" cy="103680"/>
              </a:xfrm>
              <a:custGeom>
                <a:avLst/>
                <a:gdLst>
                  <a:gd name="textAreaLeft" fmla="*/ 0 w 78480"/>
                  <a:gd name="textAreaRight" fmla="*/ 79560 w 78480"/>
                  <a:gd name="textAreaTop" fmla="*/ 0 h 103680"/>
                  <a:gd name="textAreaBottom" fmla="*/ 104760 h 103680"/>
                </a:gdLst>
                <a:ahLst/>
                <a:cxnLst/>
                <a:rect l="textAreaLeft" t="textAreaTop" r="textAreaRight" b="textAreaBottom"/>
                <a:pathLst>
                  <a:path w="221" h="291">
                    <a:moveTo>
                      <a:pt x="92" y="72"/>
                    </a:moveTo>
                    <a:cubicBezTo>
                      <a:pt x="92" y="48"/>
                      <a:pt x="92" y="24"/>
                      <a:pt x="92" y="0"/>
                    </a:cubicBezTo>
                    <a:cubicBezTo>
                      <a:pt x="61" y="3"/>
                      <a:pt x="31" y="5"/>
                      <a:pt x="0" y="8"/>
                    </a:cubicBezTo>
                    <a:cubicBezTo>
                      <a:pt x="0" y="15"/>
                      <a:pt x="0" y="22"/>
                      <a:pt x="0" y="28"/>
                    </a:cubicBezTo>
                    <a:cubicBezTo>
                      <a:pt x="45" y="28"/>
                      <a:pt x="51" y="32"/>
                      <a:pt x="51" y="64"/>
                    </a:cubicBezTo>
                    <a:cubicBezTo>
                      <a:pt x="51" y="123"/>
                      <a:pt x="51" y="182"/>
                      <a:pt x="51" y="240"/>
                    </a:cubicBezTo>
                    <a:cubicBezTo>
                      <a:pt x="51" y="270"/>
                      <a:pt x="43" y="270"/>
                      <a:pt x="0" y="270"/>
                    </a:cubicBezTo>
                    <a:cubicBezTo>
                      <a:pt x="0" y="277"/>
                      <a:pt x="0" y="284"/>
                      <a:pt x="0" y="291"/>
                    </a:cubicBezTo>
                    <a:cubicBezTo>
                      <a:pt x="26" y="291"/>
                      <a:pt x="56" y="289"/>
                      <a:pt x="75" y="289"/>
                    </a:cubicBezTo>
                    <a:cubicBezTo>
                      <a:pt x="101" y="289"/>
                      <a:pt x="133" y="289"/>
                      <a:pt x="160" y="291"/>
                    </a:cubicBezTo>
                    <a:cubicBezTo>
                      <a:pt x="160" y="284"/>
                      <a:pt x="160" y="277"/>
                      <a:pt x="160" y="270"/>
                    </a:cubicBezTo>
                    <a:cubicBezTo>
                      <a:pt x="155" y="270"/>
                      <a:pt x="150" y="270"/>
                      <a:pt x="145" y="270"/>
                    </a:cubicBezTo>
                    <a:cubicBezTo>
                      <a:pt x="96" y="270"/>
                      <a:pt x="94" y="263"/>
                      <a:pt x="94" y="240"/>
                    </a:cubicBezTo>
                    <a:cubicBezTo>
                      <a:pt x="94" y="207"/>
                      <a:pt x="94" y="173"/>
                      <a:pt x="94" y="139"/>
                    </a:cubicBezTo>
                    <a:cubicBezTo>
                      <a:pt x="94" y="73"/>
                      <a:pt x="122" y="13"/>
                      <a:pt x="173" y="13"/>
                    </a:cubicBezTo>
                    <a:cubicBezTo>
                      <a:pt x="176" y="13"/>
                      <a:pt x="178" y="13"/>
                      <a:pt x="180" y="15"/>
                    </a:cubicBezTo>
                    <a:cubicBezTo>
                      <a:pt x="178" y="15"/>
                      <a:pt x="165" y="23"/>
                      <a:pt x="165" y="42"/>
                    </a:cubicBezTo>
                    <a:cubicBezTo>
                      <a:pt x="165" y="58"/>
                      <a:pt x="178" y="70"/>
                      <a:pt x="193" y="70"/>
                    </a:cubicBezTo>
                    <a:cubicBezTo>
                      <a:pt x="205" y="70"/>
                      <a:pt x="221" y="60"/>
                      <a:pt x="221" y="40"/>
                    </a:cubicBezTo>
                    <a:cubicBezTo>
                      <a:pt x="221" y="19"/>
                      <a:pt x="201" y="0"/>
                      <a:pt x="173" y="0"/>
                    </a:cubicBezTo>
                    <a:cubicBezTo>
                      <a:pt x="124" y="0"/>
                      <a:pt x="101" y="43"/>
                      <a:pt x="92" y="7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2" name="Freeform 621">
                <a:extLst>
                  <a:ext uri="{FF2B5EF4-FFF2-40B4-BE49-F238E27FC236}">
                    <a16:creationId xmlns:a16="http://schemas.microsoft.com/office/drawing/2014/main" id="{843E79FB-E9FF-FF4A-BA07-532C5904CD6A}"/>
                  </a:ext>
                </a:extLst>
              </p:cNvPr>
              <p:cNvSpPr/>
              <p:nvPr/>
            </p:nvSpPr>
            <p:spPr>
              <a:xfrm>
                <a:off x="8438400" y="5279760"/>
                <a:ext cx="49680" cy="157680"/>
              </a:xfrm>
              <a:custGeom>
                <a:avLst/>
                <a:gdLst>
                  <a:gd name="textAreaLeft" fmla="*/ 0 w 49680"/>
                  <a:gd name="textAreaRight" fmla="*/ 50760 w 49680"/>
                  <a:gd name="textAreaTop" fmla="*/ 0 h 157680"/>
                  <a:gd name="textAreaBottom" fmla="*/ 158760 h 157680"/>
                </a:gdLst>
                <a:ahLst/>
                <a:cxnLst/>
                <a:rect l="textAreaLeft" t="textAreaTop" r="textAreaRight" b="textAreaBottom"/>
                <a:pathLst>
                  <a:path w="141" h="441">
                    <a:moveTo>
                      <a:pt x="96" y="150"/>
                    </a:moveTo>
                    <a:cubicBezTo>
                      <a:pt x="65" y="153"/>
                      <a:pt x="34" y="155"/>
                      <a:pt x="4" y="158"/>
                    </a:cubicBezTo>
                    <a:cubicBezTo>
                      <a:pt x="4" y="165"/>
                      <a:pt x="4" y="172"/>
                      <a:pt x="4" y="178"/>
                    </a:cubicBezTo>
                    <a:cubicBezTo>
                      <a:pt x="47" y="178"/>
                      <a:pt x="52" y="182"/>
                      <a:pt x="52" y="214"/>
                    </a:cubicBezTo>
                    <a:cubicBezTo>
                      <a:pt x="52" y="273"/>
                      <a:pt x="52" y="332"/>
                      <a:pt x="52" y="390"/>
                    </a:cubicBezTo>
                    <a:cubicBezTo>
                      <a:pt x="52" y="420"/>
                      <a:pt x="45" y="420"/>
                      <a:pt x="0" y="420"/>
                    </a:cubicBezTo>
                    <a:cubicBezTo>
                      <a:pt x="0" y="427"/>
                      <a:pt x="0" y="434"/>
                      <a:pt x="0" y="441"/>
                    </a:cubicBezTo>
                    <a:cubicBezTo>
                      <a:pt x="22" y="441"/>
                      <a:pt x="56" y="439"/>
                      <a:pt x="73" y="439"/>
                    </a:cubicBezTo>
                    <a:cubicBezTo>
                      <a:pt x="96" y="439"/>
                      <a:pt x="120" y="441"/>
                      <a:pt x="141" y="441"/>
                    </a:cubicBezTo>
                    <a:cubicBezTo>
                      <a:pt x="141" y="434"/>
                      <a:pt x="141" y="427"/>
                      <a:pt x="141" y="420"/>
                    </a:cubicBezTo>
                    <a:cubicBezTo>
                      <a:pt x="97" y="420"/>
                      <a:pt x="96" y="416"/>
                      <a:pt x="96" y="392"/>
                    </a:cubicBezTo>
                    <a:cubicBezTo>
                      <a:pt x="96" y="312"/>
                      <a:pt x="96" y="231"/>
                      <a:pt x="96" y="150"/>
                    </a:cubicBezTo>
                    <a:moveTo>
                      <a:pt x="97" y="36"/>
                    </a:moveTo>
                    <a:cubicBezTo>
                      <a:pt x="97" y="13"/>
                      <a:pt x="81" y="0"/>
                      <a:pt x="64" y="0"/>
                    </a:cubicBezTo>
                    <a:cubicBezTo>
                      <a:pt x="43" y="0"/>
                      <a:pt x="28" y="17"/>
                      <a:pt x="28" y="36"/>
                    </a:cubicBezTo>
                    <a:cubicBezTo>
                      <a:pt x="28" y="53"/>
                      <a:pt x="43" y="70"/>
                      <a:pt x="64" y="70"/>
                    </a:cubicBezTo>
                    <a:cubicBezTo>
                      <a:pt x="81" y="70"/>
                      <a:pt x="97" y="57"/>
                      <a:pt x="97"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3" name="Freeform 622">
                <a:extLst>
                  <a:ext uri="{FF2B5EF4-FFF2-40B4-BE49-F238E27FC236}">
                    <a16:creationId xmlns:a16="http://schemas.microsoft.com/office/drawing/2014/main" id="{E067ECEC-54C4-7F63-3FA0-2AA636E6079A}"/>
                  </a:ext>
                </a:extLst>
              </p:cNvPr>
              <p:cNvSpPr/>
              <p:nvPr/>
            </p:nvSpPr>
            <p:spPr>
              <a:xfrm>
                <a:off x="8504640" y="5333760"/>
                <a:ext cx="117720" cy="103680"/>
              </a:xfrm>
              <a:custGeom>
                <a:avLst/>
                <a:gdLst>
                  <a:gd name="textAreaLeft" fmla="*/ 0 w 117720"/>
                  <a:gd name="textAreaRight" fmla="*/ 118800 w 117720"/>
                  <a:gd name="textAreaTop" fmla="*/ 0 h 103680"/>
                  <a:gd name="textAreaBottom" fmla="*/ 104760 h 103680"/>
                </a:gdLst>
                <a:ahLst/>
                <a:cxnLst/>
                <a:rect l="textAreaLeft" t="textAreaTop" r="textAreaRight" b="textAreaBottom"/>
                <a:pathLst>
                  <a:path w="330" h="291">
                    <a:moveTo>
                      <a:pt x="50" y="64"/>
                    </a:moveTo>
                    <a:cubicBezTo>
                      <a:pt x="50" y="123"/>
                      <a:pt x="50" y="182"/>
                      <a:pt x="50" y="240"/>
                    </a:cubicBezTo>
                    <a:cubicBezTo>
                      <a:pt x="50" y="270"/>
                      <a:pt x="43" y="270"/>
                      <a:pt x="0" y="270"/>
                    </a:cubicBezTo>
                    <a:cubicBezTo>
                      <a:pt x="0" y="277"/>
                      <a:pt x="0" y="284"/>
                      <a:pt x="0" y="291"/>
                    </a:cubicBezTo>
                    <a:cubicBezTo>
                      <a:pt x="22" y="291"/>
                      <a:pt x="56" y="289"/>
                      <a:pt x="73" y="289"/>
                    </a:cubicBezTo>
                    <a:cubicBezTo>
                      <a:pt x="90" y="289"/>
                      <a:pt x="125" y="291"/>
                      <a:pt x="148" y="291"/>
                    </a:cubicBezTo>
                    <a:cubicBezTo>
                      <a:pt x="148" y="284"/>
                      <a:pt x="148" y="277"/>
                      <a:pt x="148" y="270"/>
                    </a:cubicBezTo>
                    <a:cubicBezTo>
                      <a:pt x="103" y="270"/>
                      <a:pt x="95" y="270"/>
                      <a:pt x="95" y="240"/>
                    </a:cubicBezTo>
                    <a:cubicBezTo>
                      <a:pt x="95" y="200"/>
                      <a:pt x="95" y="160"/>
                      <a:pt x="95" y="120"/>
                    </a:cubicBezTo>
                    <a:cubicBezTo>
                      <a:pt x="95" y="51"/>
                      <a:pt x="142" y="13"/>
                      <a:pt x="185" y="13"/>
                    </a:cubicBezTo>
                    <a:cubicBezTo>
                      <a:pt x="227" y="13"/>
                      <a:pt x="234" y="49"/>
                      <a:pt x="234" y="87"/>
                    </a:cubicBezTo>
                    <a:cubicBezTo>
                      <a:pt x="234" y="138"/>
                      <a:pt x="234" y="189"/>
                      <a:pt x="234" y="240"/>
                    </a:cubicBezTo>
                    <a:cubicBezTo>
                      <a:pt x="234" y="270"/>
                      <a:pt x="227" y="270"/>
                      <a:pt x="182" y="270"/>
                    </a:cubicBezTo>
                    <a:cubicBezTo>
                      <a:pt x="182" y="277"/>
                      <a:pt x="182" y="284"/>
                      <a:pt x="182" y="291"/>
                    </a:cubicBezTo>
                    <a:cubicBezTo>
                      <a:pt x="206" y="291"/>
                      <a:pt x="238" y="289"/>
                      <a:pt x="257" y="289"/>
                    </a:cubicBezTo>
                    <a:cubicBezTo>
                      <a:pt x="274" y="289"/>
                      <a:pt x="307" y="291"/>
                      <a:pt x="330" y="291"/>
                    </a:cubicBezTo>
                    <a:cubicBezTo>
                      <a:pt x="330" y="284"/>
                      <a:pt x="330" y="277"/>
                      <a:pt x="330" y="270"/>
                    </a:cubicBezTo>
                    <a:cubicBezTo>
                      <a:pt x="296" y="270"/>
                      <a:pt x="279" y="270"/>
                      <a:pt x="279" y="251"/>
                    </a:cubicBezTo>
                    <a:cubicBezTo>
                      <a:pt x="279" y="209"/>
                      <a:pt x="279" y="167"/>
                      <a:pt x="279" y="124"/>
                    </a:cubicBezTo>
                    <a:cubicBezTo>
                      <a:pt x="279" y="68"/>
                      <a:pt x="279" y="47"/>
                      <a:pt x="259" y="25"/>
                    </a:cubicBezTo>
                    <a:cubicBezTo>
                      <a:pt x="249" y="13"/>
                      <a:pt x="227" y="0"/>
                      <a:pt x="189" y="0"/>
                    </a:cubicBezTo>
                    <a:cubicBezTo>
                      <a:pt x="140" y="0"/>
                      <a:pt x="110" y="28"/>
                      <a:pt x="92" y="70"/>
                    </a:cubicBezTo>
                    <a:cubicBezTo>
                      <a:pt x="92" y="47"/>
                      <a:pt x="92" y="23"/>
                      <a:pt x="92" y="0"/>
                    </a:cubicBezTo>
                    <a:cubicBezTo>
                      <a:pt x="61" y="3"/>
                      <a:pt x="30" y="5"/>
                      <a:pt x="0" y="8"/>
                    </a:cubicBezTo>
                    <a:cubicBezTo>
                      <a:pt x="0" y="15"/>
                      <a:pt x="0" y="22"/>
                      <a:pt x="0" y="28"/>
                    </a:cubicBezTo>
                    <a:cubicBezTo>
                      <a:pt x="45" y="28"/>
                      <a:pt x="50" y="32"/>
                      <a:pt x="50" y="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4" name="Freeform 623">
                <a:extLst>
                  <a:ext uri="{FF2B5EF4-FFF2-40B4-BE49-F238E27FC236}">
                    <a16:creationId xmlns:a16="http://schemas.microsoft.com/office/drawing/2014/main" id="{C3FED408-FF07-37F5-487B-EED26F2DEE19}"/>
                  </a:ext>
                </a:extLst>
              </p:cNvPr>
              <p:cNvSpPr/>
              <p:nvPr/>
            </p:nvSpPr>
            <p:spPr>
              <a:xfrm>
                <a:off x="8634960" y="5331240"/>
                <a:ext cx="107640" cy="154800"/>
              </a:xfrm>
              <a:custGeom>
                <a:avLst/>
                <a:gdLst>
                  <a:gd name="textAreaLeft" fmla="*/ 0 w 107640"/>
                  <a:gd name="textAreaRight" fmla="*/ 108720 w 107640"/>
                  <a:gd name="textAreaTop" fmla="*/ 0 h 154800"/>
                  <a:gd name="textAreaBottom" fmla="*/ 155880 h 154800"/>
                </a:gdLst>
                <a:ahLst/>
                <a:cxnLst/>
                <a:rect l="textAreaLeft" t="textAreaTop" r="textAreaRight" b="textAreaBottom"/>
                <a:pathLst>
                  <a:path w="302" h="433">
                    <a:moveTo>
                      <a:pt x="129" y="185"/>
                    </a:moveTo>
                    <a:cubicBezTo>
                      <a:pt x="71" y="185"/>
                      <a:pt x="71" y="118"/>
                      <a:pt x="71" y="103"/>
                    </a:cubicBezTo>
                    <a:cubicBezTo>
                      <a:pt x="71" y="86"/>
                      <a:pt x="71" y="65"/>
                      <a:pt x="82" y="49"/>
                    </a:cubicBezTo>
                    <a:cubicBezTo>
                      <a:pt x="86" y="41"/>
                      <a:pt x="101" y="22"/>
                      <a:pt x="129" y="22"/>
                    </a:cubicBezTo>
                    <a:cubicBezTo>
                      <a:pt x="186" y="22"/>
                      <a:pt x="186" y="88"/>
                      <a:pt x="186" y="103"/>
                    </a:cubicBezTo>
                    <a:cubicBezTo>
                      <a:pt x="186" y="122"/>
                      <a:pt x="186" y="142"/>
                      <a:pt x="174" y="159"/>
                    </a:cubicBezTo>
                    <a:cubicBezTo>
                      <a:pt x="171" y="167"/>
                      <a:pt x="156" y="185"/>
                      <a:pt x="129" y="185"/>
                    </a:cubicBezTo>
                    <a:moveTo>
                      <a:pt x="52" y="210"/>
                    </a:moveTo>
                    <a:cubicBezTo>
                      <a:pt x="52" y="208"/>
                      <a:pt x="52" y="193"/>
                      <a:pt x="64" y="180"/>
                    </a:cubicBezTo>
                    <a:cubicBezTo>
                      <a:pt x="88" y="199"/>
                      <a:pt x="116" y="200"/>
                      <a:pt x="129" y="200"/>
                    </a:cubicBezTo>
                    <a:cubicBezTo>
                      <a:pt x="189" y="200"/>
                      <a:pt x="234" y="154"/>
                      <a:pt x="234" y="103"/>
                    </a:cubicBezTo>
                    <a:cubicBezTo>
                      <a:pt x="234" y="79"/>
                      <a:pt x="225" y="54"/>
                      <a:pt x="208" y="39"/>
                    </a:cubicBezTo>
                    <a:cubicBezTo>
                      <a:pt x="232" y="17"/>
                      <a:pt x="255" y="15"/>
                      <a:pt x="268" y="15"/>
                    </a:cubicBezTo>
                    <a:cubicBezTo>
                      <a:pt x="270" y="15"/>
                      <a:pt x="272" y="15"/>
                      <a:pt x="274" y="15"/>
                    </a:cubicBezTo>
                    <a:cubicBezTo>
                      <a:pt x="266" y="17"/>
                      <a:pt x="264" y="24"/>
                      <a:pt x="264" y="32"/>
                    </a:cubicBezTo>
                    <a:cubicBezTo>
                      <a:pt x="264" y="43"/>
                      <a:pt x="272" y="52"/>
                      <a:pt x="283" y="52"/>
                    </a:cubicBezTo>
                    <a:cubicBezTo>
                      <a:pt x="289" y="52"/>
                      <a:pt x="302" y="47"/>
                      <a:pt x="302" y="32"/>
                    </a:cubicBezTo>
                    <a:cubicBezTo>
                      <a:pt x="302" y="20"/>
                      <a:pt x="294" y="0"/>
                      <a:pt x="268" y="0"/>
                    </a:cubicBezTo>
                    <a:cubicBezTo>
                      <a:pt x="255" y="0"/>
                      <a:pt x="227" y="4"/>
                      <a:pt x="199" y="30"/>
                    </a:cubicBezTo>
                    <a:cubicBezTo>
                      <a:pt x="171" y="9"/>
                      <a:pt x="142" y="7"/>
                      <a:pt x="129" y="7"/>
                    </a:cubicBezTo>
                    <a:cubicBezTo>
                      <a:pt x="67" y="7"/>
                      <a:pt x="22" y="52"/>
                      <a:pt x="22" y="103"/>
                    </a:cubicBezTo>
                    <a:cubicBezTo>
                      <a:pt x="22" y="131"/>
                      <a:pt x="35" y="157"/>
                      <a:pt x="52" y="170"/>
                    </a:cubicBezTo>
                    <a:cubicBezTo>
                      <a:pt x="45" y="180"/>
                      <a:pt x="32" y="202"/>
                      <a:pt x="32" y="225"/>
                    </a:cubicBezTo>
                    <a:cubicBezTo>
                      <a:pt x="32" y="245"/>
                      <a:pt x="41" y="272"/>
                      <a:pt x="62" y="285"/>
                    </a:cubicBezTo>
                    <a:cubicBezTo>
                      <a:pt x="22" y="296"/>
                      <a:pt x="0" y="324"/>
                      <a:pt x="0" y="350"/>
                    </a:cubicBezTo>
                    <a:cubicBezTo>
                      <a:pt x="0" y="397"/>
                      <a:pt x="65" y="433"/>
                      <a:pt x="146" y="433"/>
                    </a:cubicBezTo>
                    <a:cubicBezTo>
                      <a:pt x="223" y="433"/>
                      <a:pt x="292" y="399"/>
                      <a:pt x="292" y="348"/>
                    </a:cubicBezTo>
                    <a:cubicBezTo>
                      <a:pt x="292" y="326"/>
                      <a:pt x="283" y="292"/>
                      <a:pt x="249" y="273"/>
                    </a:cubicBezTo>
                    <a:cubicBezTo>
                      <a:pt x="216" y="255"/>
                      <a:pt x="176" y="255"/>
                      <a:pt x="137" y="255"/>
                    </a:cubicBezTo>
                    <a:cubicBezTo>
                      <a:pt x="120" y="255"/>
                      <a:pt x="92" y="255"/>
                      <a:pt x="86" y="255"/>
                    </a:cubicBezTo>
                    <a:cubicBezTo>
                      <a:pt x="65" y="251"/>
                      <a:pt x="52" y="232"/>
                      <a:pt x="52" y="210"/>
                    </a:cubicBezTo>
                    <a:moveTo>
                      <a:pt x="146" y="418"/>
                    </a:moveTo>
                    <a:cubicBezTo>
                      <a:pt x="80" y="418"/>
                      <a:pt x="35" y="384"/>
                      <a:pt x="35" y="350"/>
                    </a:cubicBezTo>
                    <a:cubicBezTo>
                      <a:pt x="35" y="320"/>
                      <a:pt x="60" y="296"/>
                      <a:pt x="88" y="294"/>
                    </a:cubicBezTo>
                    <a:cubicBezTo>
                      <a:pt x="101" y="294"/>
                      <a:pt x="114" y="294"/>
                      <a:pt x="127" y="294"/>
                    </a:cubicBezTo>
                    <a:cubicBezTo>
                      <a:pt x="184" y="294"/>
                      <a:pt x="259" y="294"/>
                      <a:pt x="259" y="350"/>
                    </a:cubicBezTo>
                    <a:cubicBezTo>
                      <a:pt x="259" y="386"/>
                      <a:pt x="212" y="418"/>
                      <a:pt x="146" y="41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5" name="Freeform 624">
                <a:extLst>
                  <a:ext uri="{FF2B5EF4-FFF2-40B4-BE49-F238E27FC236}">
                    <a16:creationId xmlns:a16="http://schemas.microsoft.com/office/drawing/2014/main" id="{4E958900-CAE2-A209-3397-D114E0BF8026}"/>
                  </a:ext>
                </a:extLst>
              </p:cNvPr>
              <p:cNvSpPr/>
              <p:nvPr/>
            </p:nvSpPr>
            <p:spPr>
              <a:xfrm>
                <a:off x="8832960" y="5333760"/>
                <a:ext cx="78480" cy="103680"/>
              </a:xfrm>
              <a:custGeom>
                <a:avLst/>
                <a:gdLst>
                  <a:gd name="textAreaLeft" fmla="*/ 0 w 78480"/>
                  <a:gd name="textAreaRight" fmla="*/ 79560 w 78480"/>
                  <a:gd name="textAreaTop" fmla="*/ 0 h 103680"/>
                  <a:gd name="textAreaBottom" fmla="*/ 104760 h 103680"/>
                </a:gdLst>
                <a:ahLst/>
                <a:cxnLst/>
                <a:rect l="textAreaLeft" t="textAreaTop" r="textAreaRight" b="textAreaBottom"/>
                <a:pathLst>
                  <a:path w="221" h="291">
                    <a:moveTo>
                      <a:pt x="91" y="72"/>
                    </a:moveTo>
                    <a:cubicBezTo>
                      <a:pt x="91" y="48"/>
                      <a:pt x="91" y="24"/>
                      <a:pt x="91" y="0"/>
                    </a:cubicBezTo>
                    <a:cubicBezTo>
                      <a:pt x="61" y="3"/>
                      <a:pt x="30" y="5"/>
                      <a:pt x="0" y="8"/>
                    </a:cubicBezTo>
                    <a:cubicBezTo>
                      <a:pt x="0" y="15"/>
                      <a:pt x="0" y="22"/>
                      <a:pt x="0" y="28"/>
                    </a:cubicBezTo>
                    <a:cubicBezTo>
                      <a:pt x="46" y="28"/>
                      <a:pt x="52" y="32"/>
                      <a:pt x="52" y="64"/>
                    </a:cubicBezTo>
                    <a:cubicBezTo>
                      <a:pt x="52" y="123"/>
                      <a:pt x="52" y="182"/>
                      <a:pt x="52" y="240"/>
                    </a:cubicBezTo>
                    <a:cubicBezTo>
                      <a:pt x="52" y="270"/>
                      <a:pt x="45" y="270"/>
                      <a:pt x="0" y="270"/>
                    </a:cubicBezTo>
                    <a:cubicBezTo>
                      <a:pt x="0" y="277"/>
                      <a:pt x="0" y="284"/>
                      <a:pt x="0" y="291"/>
                    </a:cubicBezTo>
                    <a:cubicBezTo>
                      <a:pt x="26" y="291"/>
                      <a:pt x="56" y="289"/>
                      <a:pt x="75" y="289"/>
                    </a:cubicBezTo>
                    <a:cubicBezTo>
                      <a:pt x="101" y="289"/>
                      <a:pt x="133" y="289"/>
                      <a:pt x="159" y="291"/>
                    </a:cubicBezTo>
                    <a:cubicBezTo>
                      <a:pt x="159" y="284"/>
                      <a:pt x="159" y="277"/>
                      <a:pt x="159" y="270"/>
                    </a:cubicBezTo>
                    <a:cubicBezTo>
                      <a:pt x="154" y="270"/>
                      <a:pt x="149" y="270"/>
                      <a:pt x="144" y="270"/>
                    </a:cubicBezTo>
                    <a:cubicBezTo>
                      <a:pt x="95" y="270"/>
                      <a:pt x="95" y="263"/>
                      <a:pt x="95" y="240"/>
                    </a:cubicBezTo>
                    <a:cubicBezTo>
                      <a:pt x="95" y="207"/>
                      <a:pt x="95" y="173"/>
                      <a:pt x="95" y="139"/>
                    </a:cubicBezTo>
                    <a:cubicBezTo>
                      <a:pt x="95" y="73"/>
                      <a:pt x="123" y="13"/>
                      <a:pt x="172" y="13"/>
                    </a:cubicBezTo>
                    <a:cubicBezTo>
                      <a:pt x="178" y="13"/>
                      <a:pt x="178" y="13"/>
                      <a:pt x="180" y="15"/>
                    </a:cubicBezTo>
                    <a:cubicBezTo>
                      <a:pt x="178" y="15"/>
                      <a:pt x="165" y="23"/>
                      <a:pt x="165" y="42"/>
                    </a:cubicBezTo>
                    <a:cubicBezTo>
                      <a:pt x="165" y="58"/>
                      <a:pt x="178" y="70"/>
                      <a:pt x="193" y="70"/>
                    </a:cubicBezTo>
                    <a:cubicBezTo>
                      <a:pt x="204" y="70"/>
                      <a:pt x="221" y="60"/>
                      <a:pt x="221" y="40"/>
                    </a:cubicBezTo>
                    <a:cubicBezTo>
                      <a:pt x="221" y="19"/>
                      <a:pt x="200" y="0"/>
                      <a:pt x="172" y="0"/>
                    </a:cubicBezTo>
                    <a:cubicBezTo>
                      <a:pt x="125" y="0"/>
                      <a:pt x="101" y="43"/>
                      <a:pt x="91" y="7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6" name="Freeform 625">
                <a:extLst>
                  <a:ext uri="{FF2B5EF4-FFF2-40B4-BE49-F238E27FC236}">
                    <a16:creationId xmlns:a16="http://schemas.microsoft.com/office/drawing/2014/main" id="{EAF13DB6-B7AA-95BD-94F6-8E605AB32B72}"/>
                  </a:ext>
                </a:extLst>
              </p:cNvPr>
              <p:cNvSpPr/>
              <p:nvPr/>
            </p:nvSpPr>
            <p:spPr>
              <a:xfrm>
                <a:off x="8925840" y="5332680"/>
                <a:ext cx="91080" cy="107280"/>
              </a:xfrm>
              <a:custGeom>
                <a:avLst/>
                <a:gdLst>
                  <a:gd name="textAreaLeft" fmla="*/ 0 w 91080"/>
                  <a:gd name="textAreaRight" fmla="*/ 92160 w 91080"/>
                  <a:gd name="textAreaTop" fmla="*/ 0 h 107280"/>
                  <a:gd name="textAreaBottom" fmla="*/ 108360 h 107280"/>
                </a:gdLst>
                <a:ahLst/>
                <a:cxnLst/>
                <a:rect l="textAreaLeft" t="textAreaTop" r="textAreaRight" b="textAreaBottom"/>
                <a:pathLst>
                  <a:path w="256" h="301">
                    <a:moveTo>
                      <a:pt x="55" y="127"/>
                    </a:moveTo>
                    <a:cubicBezTo>
                      <a:pt x="59" y="30"/>
                      <a:pt x="115" y="13"/>
                      <a:pt x="137" y="13"/>
                    </a:cubicBezTo>
                    <a:cubicBezTo>
                      <a:pt x="205" y="13"/>
                      <a:pt x="212" y="103"/>
                      <a:pt x="212" y="127"/>
                    </a:cubicBezTo>
                    <a:cubicBezTo>
                      <a:pt x="160" y="127"/>
                      <a:pt x="107" y="127"/>
                      <a:pt x="55" y="127"/>
                    </a:cubicBezTo>
                    <a:moveTo>
                      <a:pt x="55" y="142"/>
                    </a:moveTo>
                    <a:cubicBezTo>
                      <a:pt x="116" y="142"/>
                      <a:pt x="177" y="142"/>
                      <a:pt x="239" y="142"/>
                    </a:cubicBezTo>
                    <a:cubicBezTo>
                      <a:pt x="254" y="142"/>
                      <a:pt x="256" y="142"/>
                      <a:pt x="256" y="127"/>
                    </a:cubicBezTo>
                    <a:cubicBezTo>
                      <a:pt x="256" y="63"/>
                      <a:pt x="220" y="0"/>
                      <a:pt x="137" y="0"/>
                    </a:cubicBezTo>
                    <a:cubicBezTo>
                      <a:pt x="60" y="0"/>
                      <a:pt x="0" y="67"/>
                      <a:pt x="0" y="150"/>
                    </a:cubicBezTo>
                    <a:cubicBezTo>
                      <a:pt x="0" y="238"/>
                      <a:pt x="70" y="301"/>
                      <a:pt x="145" y="301"/>
                    </a:cubicBezTo>
                    <a:cubicBezTo>
                      <a:pt x="226" y="301"/>
                      <a:pt x="256" y="228"/>
                      <a:pt x="256" y="215"/>
                    </a:cubicBezTo>
                    <a:cubicBezTo>
                      <a:pt x="256" y="210"/>
                      <a:pt x="250" y="208"/>
                      <a:pt x="246" y="208"/>
                    </a:cubicBezTo>
                    <a:cubicBezTo>
                      <a:pt x="241" y="208"/>
                      <a:pt x="239" y="211"/>
                      <a:pt x="239" y="217"/>
                    </a:cubicBezTo>
                    <a:cubicBezTo>
                      <a:pt x="214" y="284"/>
                      <a:pt x="156" y="284"/>
                      <a:pt x="149" y="284"/>
                    </a:cubicBezTo>
                    <a:cubicBezTo>
                      <a:pt x="117" y="284"/>
                      <a:pt x="90" y="266"/>
                      <a:pt x="74" y="241"/>
                    </a:cubicBezTo>
                    <a:cubicBezTo>
                      <a:pt x="55" y="210"/>
                      <a:pt x="55" y="166"/>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7" name="Freeform 626">
                <a:extLst>
                  <a:ext uri="{FF2B5EF4-FFF2-40B4-BE49-F238E27FC236}">
                    <a16:creationId xmlns:a16="http://schemas.microsoft.com/office/drawing/2014/main" id="{D3FAB3FB-0A1A-A63D-E464-CD28EB3ABACC}"/>
                  </a:ext>
                </a:extLst>
              </p:cNvPr>
              <p:cNvSpPr/>
              <p:nvPr/>
            </p:nvSpPr>
            <p:spPr>
              <a:xfrm>
                <a:off x="9032760" y="5332680"/>
                <a:ext cx="76680" cy="107280"/>
              </a:xfrm>
              <a:custGeom>
                <a:avLst/>
                <a:gdLst>
                  <a:gd name="textAreaLeft" fmla="*/ 0 w 76680"/>
                  <a:gd name="textAreaRight" fmla="*/ 77760 w 76680"/>
                  <a:gd name="textAreaTop" fmla="*/ 0 h 107280"/>
                  <a:gd name="textAreaBottom" fmla="*/ 108360 h 107280"/>
                </a:gdLst>
                <a:ahLst/>
                <a:cxnLst/>
                <a:rect l="textAreaLeft" t="textAreaTop" r="textAreaRight" b="textAreaBottom"/>
                <a:pathLst>
                  <a:path w="216" h="301">
                    <a:moveTo>
                      <a:pt x="114" y="166"/>
                    </a:moveTo>
                    <a:cubicBezTo>
                      <a:pt x="129" y="168"/>
                      <a:pt x="184" y="180"/>
                      <a:pt x="184" y="226"/>
                    </a:cubicBezTo>
                    <a:cubicBezTo>
                      <a:pt x="184" y="260"/>
                      <a:pt x="159" y="286"/>
                      <a:pt x="109" y="286"/>
                    </a:cubicBezTo>
                    <a:cubicBezTo>
                      <a:pt x="54" y="286"/>
                      <a:pt x="30" y="249"/>
                      <a:pt x="17" y="193"/>
                    </a:cubicBezTo>
                    <a:cubicBezTo>
                      <a:pt x="15" y="185"/>
                      <a:pt x="15" y="181"/>
                      <a:pt x="7" y="181"/>
                    </a:cubicBezTo>
                    <a:cubicBezTo>
                      <a:pt x="0" y="181"/>
                      <a:pt x="0" y="187"/>
                      <a:pt x="0" y="198"/>
                    </a:cubicBezTo>
                    <a:cubicBezTo>
                      <a:pt x="0" y="227"/>
                      <a:pt x="0" y="256"/>
                      <a:pt x="0" y="284"/>
                    </a:cubicBezTo>
                    <a:cubicBezTo>
                      <a:pt x="0" y="296"/>
                      <a:pt x="0" y="301"/>
                      <a:pt x="7" y="301"/>
                    </a:cubicBezTo>
                    <a:cubicBezTo>
                      <a:pt x="9" y="301"/>
                      <a:pt x="11" y="301"/>
                      <a:pt x="22" y="288"/>
                    </a:cubicBezTo>
                    <a:cubicBezTo>
                      <a:pt x="24" y="286"/>
                      <a:pt x="24" y="284"/>
                      <a:pt x="36" y="273"/>
                    </a:cubicBezTo>
                    <a:cubicBezTo>
                      <a:pt x="66" y="301"/>
                      <a:pt x="96" y="301"/>
                      <a:pt x="109" y="301"/>
                    </a:cubicBezTo>
                    <a:cubicBezTo>
                      <a:pt x="184" y="301"/>
                      <a:pt x="216" y="256"/>
                      <a:pt x="216" y="210"/>
                    </a:cubicBezTo>
                    <a:cubicBezTo>
                      <a:pt x="216" y="174"/>
                      <a:pt x="195" y="155"/>
                      <a:pt x="187" y="148"/>
                    </a:cubicBezTo>
                    <a:cubicBezTo>
                      <a:pt x="165" y="125"/>
                      <a:pt x="141" y="121"/>
                      <a:pt x="112" y="116"/>
                    </a:cubicBezTo>
                    <a:cubicBezTo>
                      <a:pt x="75" y="108"/>
                      <a:pt x="32" y="99"/>
                      <a:pt x="32" y="61"/>
                    </a:cubicBezTo>
                    <a:cubicBezTo>
                      <a:pt x="32" y="39"/>
                      <a:pt x="49" y="11"/>
                      <a:pt x="105" y="11"/>
                    </a:cubicBezTo>
                    <a:cubicBezTo>
                      <a:pt x="178" y="11"/>
                      <a:pt x="180" y="71"/>
                      <a:pt x="182" y="91"/>
                    </a:cubicBezTo>
                    <a:cubicBezTo>
                      <a:pt x="182" y="97"/>
                      <a:pt x="187" y="95"/>
                      <a:pt x="189" y="97"/>
                    </a:cubicBezTo>
                    <a:cubicBezTo>
                      <a:pt x="199" y="97"/>
                      <a:pt x="199" y="93"/>
                      <a:pt x="199" y="82"/>
                    </a:cubicBezTo>
                    <a:cubicBezTo>
                      <a:pt x="199" y="60"/>
                      <a:pt x="199" y="37"/>
                      <a:pt x="199" y="15"/>
                    </a:cubicBezTo>
                    <a:cubicBezTo>
                      <a:pt x="199" y="3"/>
                      <a:pt x="199" y="0"/>
                      <a:pt x="191" y="0"/>
                    </a:cubicBezTo>
                    <a:cubicBezTo>
                      <a:pt x="187" y="0"/>
                      <a:pt x="187" y="0"/>
                      <a:pt x="178" y="7"/>
                    </a:cubicBezTo>
                    <a:cubicBezTo>
                      <a:pt x="176" y="9"/>
                      <a:pt x="169" y="15"/>
                      <a:pt x="167" y="16"/>
                    </a:cubicBezTo>
                    <a:cubicBezTo>
                      <a:pt x="142" y="0"/>
                      <a:pt x="114" y="0"/>
                      <a:pt x="105" y="0"/>
                    </a:cubicBezTo>
                    <a:cubicBezTo>
                      <a:pt x="24" y="0"/>
                      <a:pt x="0" y="43"/>
                      <a:pt x="0" y="80"/>
                    </a:cubicBezTo>
                    <a:cubicBezTo>
                      <a:pt x="0" y="103"/>
                      <a:pt x="9" y="121"/>
                      <a:pt x="28" y="136"/>
                    </a:cubicBezTo>
                    <a:cubicBezTo>
                      <a:pt x="49" y="153"/>
                      <a:pt x="67" y="157"/>
                      <a:pt x="114"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8" name="Freeform 627">
                <a:extLst>
                  <a:ext uri="{FF2B5EF4-FFF2-40B4-BE49-F238E27FC236}">
                    <a16:creationId xmlns:a16="http://schemas.microsoft.com/office/drawing/2014/main" id="{4C9B0D24-AE78-59C0-A19D-72782C76FD9D}"/>
                  </a:ext>
                </a:extLst>
              </p:cNvPr>
              <p:cNvSpPr/>
              <p:nvPr/>
            </p:nvSpPr>
            <p:spPr>
              <a:xfrm>
                <a:off x="9126000" y="5279760"/>
                <a:ext cx="50040" cy="157680"/>
              </a:xfrm>
              <a:custGeom>
                <a:avLst/>
                <a:gdLst>
                  <a:gd name="textAreaLeft" fmla="*/ 0 w 50040"/>
                  <a:gd name="textAreaRight" fmla="*/ 51120 w 50040"/>
                  <a:gd name="textAreaTop" fmla="*/ 0 h 157680"/>
                  <a:gd name="textAreaBottom" fmla="*/ 158760 h 157680"/>
                </a:gdLst>
                <a:ahLst/>
                <a:cxnLst/>
                <a:rect l="textAreaLeft" t="textAreaTop" r="textAreaRight" b="textAreaBottom"/>
                <a:pathLst>
                  <a:path w="142" h="441">
                    <a:moveTo>
                      <a:pt x="95" y="150"/>
                    </a:moveTo>
                    <a:cubicBezTo>
                      <a:pt x="65" y="153"/>
                      <a:pt x="34" y="155"/>
                      <a:pt x="4" y="158"/>
                    </a:cubicBezTo>
                    <a:cubicBezTo>
                      <a:pt x="4" y="165"/>
                      <a:pt x="4" y="172"/>
                      <a:pt x="4" y="178"/>
                    </a:cubicBezTo>
                    <a:cubicBezTo>
                      <a:pt x="47" y="178"/>
                      <a:pt x="52" y="182"/>
                      <a:pt x="52" y="214"/>
                    </a:cubicBezTo>
                    <a:cubicBezTo>
                      <a:pt x="52" y="273"/>
                      <a:pt x="52" y="332"/>
                      <a:pt x="52" y="390"/>
                    </a:cubicBezTo>
                    <a:cubicBezTo>
                      <a:pt x="52" y="420"/>
                      <a:pt x="45" y="420"/>
                      <a:pt x="0" y="420"/>
                    </a:cubicBezTo>
                    <a:cubicBezTo>
                      <a:pt x="0" y="427"/>
                      <a:pt x="0" y="434"/>
                      <a:pt x="0" y="441"/>
                    </a:cubicBezTo>
                    <a:cubicBezTo>
                      <a:pt x="22" y="441"/>
                      <a:pt x="58" y="439"/>
                      <a:pt x="73" y="439"/>
                    </a:cubicBezTo>
                    <a:cubicBezTo>
                      <a:pt x="95" y="439"/>
                      <a:pt x="120" y="441"/>
                      <a:pt x="142" y="441"/>
                    </a:cubicBezTo>
                    <a:cubicBezTo>
                      <a:pt x="142" y="434"/>
                      <a:pt x="142" y="427"/>
                      <a:pt x="142" y="420"/>
                    </a:cubicBezTo>
                    <a:cubicBezTo>
                      <a:pt x="97" y="420"/>
                      <a:pt x="95" y="416"/>
                      <a:pt x="95" y="392"/>
                    </a:cubicBezTo>
                    <a:cubicBezTo>
                      <a:pt x="95" y="312"/>
                      <a:pt x="95" y="231"/>
                      <a:pt x="95" y="150"/>
                    </a:cubicBezTo>
                    <a:moveTo>
                      <a:pt x="97" y="36"/>
                    </a:moveTo>
                    <a:cubicBezTo>
                      <a:pt x="97" y="13"/>
                      <a:pt x="82" y="0"/>
                      <a:pt x="64" y="0"/>
                    </a:cubicBezTo>
                    <a:cubicBezTo>
                      <a:pt x="43" y="0"/>
                      <a:pt x="28" y="17"/>
                      <a:pt x="28" y="36"/>
                    </a:cubicBezTo>
                    <a:cubicBezTo>
                      <a:pt x="28" y="53"/>
                      <a:pt x="43" y="70"/>
                      <a:pt x="64" y="70"/>
                    </a:cubicBezTo>
                    <a:cubicBezTo>
                      <a:pt x="82" y="70"/>
                      <a:pt x="97" y="57"/>
                      <a:pt x="97"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9" name="Freeform 628">
                <a:extLst>
                  <a:ext uri="{FF2B5EF4-FFF2-40B4-BE49-F238E27FC236}">
                    <a16:creationId xmlns:a16="http://schemas.microsoft.com/office/drawing/2014/main" id="{3084A888-D0E9-997C-410F-ACB71A40A972}"/>
                  </a:ext>
                </a:extLst>
              </p:cNvPr>
              <p:cNvSpPr/>
              <p:nvPr/>
            </p:nvSpPr>
            <p:spPr>
              <a:xfrm>
                <a:off x="9192240" y="5274000"/>
                <a:ext cx="115560" cy="165960"/>
              </a:xfrm>
              <a:custGeom>
                <a:avLst/>
                <a:gdLst>
                  <a:gd name="textAreaLeft" fmla="*/ 0 w 115560"/>
                  <a:gd name="textAreaRight" fmla="*/ 116640 w 115560"/>
                  <a:gd name="textAreaTop" fmla="*/ 0 h 165960"/>
                  <a:gd name="textAreaBottom" fmla="*/ 167040 h 165960"/>
                </a:gdLst>
                <a:ahLst/>
                <a:cxnLst/>
                <a:rect l="textAreaLeft" t="textAreaTop" r="textAreaRight" b="textAreaBottom"/>
                <a:pathLst>
                  <a:path w="324" h="464">
                    <a:moveTo>
                      <a:pt x="229" y="421"/>
                    </a:moveTo>
                    <a:cubicBezTo>
                      <a:pt x="229" y="436"/>
                      <a:pt x="229" y="450"/>
                      <a:pt x="229" y="464"/>
                    </a:cubicBezTo>
                    <a:cubicBezTo>
                      <a:pt x="260" y="462"/>
                      <a:pt x="292" y="459"/>
                      <a:pt x="324" y="457"/>
                    </a:cubicBezTo>
                    <a:cubicBezTo>
                      <a:pt x="324" y="450"/>
                      <a:pt x="324" y="443"/>
                      <a:pt x="324" y="436"/>
                    </a:cubicBezTo>
                    <a:cubicBezTo>
                      <a:pt x="279" y="436"/>
                      <a:pt x="274" y="432"/>
                      <a:pt x="274" y="399"/>
                    </a:cubicBezTo>
                    <a:cubicBezTo>
                      <a:pt x="274" y="266"/>
                      <a:pt x="274" y="133"/>
                      <a:pt x="274" y="0"/>
                    </a:cubicBezTo>
                    <a:cubicBezTo>
                      <a:pt x="242" y="2"/>
                      <a:pt x="210" y="5"/>
                      <a:pt x="178" y="7"/>
                    </a:cubicBezTo>
                    <a:cubicBezTo>
                      <a:pt x="178" y="14"/>
                      <a:pt x="178" y="21"/>
                      <a:pt x="178" y="28"/>
                    </a:cubicBezTo>
                    <a:cubicBezTo>
                      <a:pt x="225" y="28"/>
                      <a:pt x="230" y="31"/>
                      <a:pt x="230" y="65"/>
                    </a:cubicBezTo>
                    <a:cubicBezTo>
                      <a:pt x="230" y="113"/>
                      <a:pt x="230" y="160"/>
                      <a:pt x="230" y="208"/>
                    </a:cubicBezTo>
                    <a:cubicBezTo>
                      <a:pt x="212" y="183"/>
                      <a:pt x="183" y="166"/>
                      <a:pt x="148" y="166"/>
                    </a:cubicBezTo>
                    <a:cubicBezTo>
                      <a:pt x="69" y="166"/>
                      <a:pt x="0" y="230"/>
                      <a:pt x="0" y="314"/>
                    </a:cubicBezTo>
                    <a:cubicBezTo>
                      <a:pt x="0" y="399"/>
                      <a:pt x="65" y="464"/>
                      <a:pt x="140" y="464"/>
                    </a:cubicBezTo>
                    <a:cubicBezTo>
                      <a:pt x="182" y="464"/>
                      <a:pt x="212" y="442"/>
                      <a:pt x="229" y="421"/>
                    </a:cubicBezTo>
                    <a:moveTo>
                      <a:pt x="229" y="245"/>
                    </a:moveTo>
                    <a:cubicBezTo>
                      <a:pt x="229" y="290"/>
                      <a:pt x="229" y="335"/>
                      <a:pt x="229" y="380"/>
                    </a:cubicBezTo>
                    <a:cubicBezTo>
                      <a:pt x="229" y="391"/>
                      <a:pt x="229" y="393"/>
                      <a:pt x="221" y="404"/>
                    </a:cubicBezTo>
                    <a:cubicBezTo>
                      <a:pt x="200" y="434"/>
                      <a:pt x="172" y="449"/>
                      <a:pt x="144" y="449"/>
                    </a:cubicBezTo>
                    <a:cubicBezTo>
                      <a:pt x="114" y="449"/>
                      <a:pt x="90" y="432"/>
                      <a:pt x="75" y="408"/>
                    </a:cubicBezTo>
                    <a:cubicBezTo>
                      <a:pt x="56" y="380"/>
                      <a:pt x="54" y="343"/>
                      <a:pt x="54" y="316"/>
                    </a:cubicBezTo>
                    <a:cubicBezTo>
                      <a:pt x="54" y="292"/>
                      <a:pt x="56" y="253"/>
                      <a:pt x="75" y="223"/>
                    </a:cubicBezTo>
                    <a:cubicBezTo>
                      <a:pt x="90" y="202"/>
                      <a:pt x="114" y="179"/>
                      <a:pt x="150" y="179"/>
                    </a:cubicBezTo>
                    <a:cubicBezTo>
                      <a:pt x="172" y="179"/>
                      <a:pt x="200" y="191"/>
                      <a:pt x="221" y="221"/>
                    </a:cubicBezTo>
                    <a:cubicBezTo>
                      <a:pt x="229" y="232"/>
                      <a:pt x="229" y="232"/>
                      <a:pt x="229" y="24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0" name="Freeform 629">
                <a:extLst>
                  <a:ext uri="{FF2B5EF4-FFF2-40B4-BE49-F238E27FC236}">
                    <a16:creationId xmlns:a16="http://schemas.microsoft.com/office/drawing/2014/main" id="{996BEE2E-FEE4-4882-69A2-B49C73C35B9B}"/>
                  </a:ext>
                </a:extLst>
              </p:cNvPr>
              <p:cNvSpPr/>
              <p:nvPr/>
            </p:nvSpPr>
            <p:spPr>
              <a:xfrm>
                <a:off x="9323640" y="5333760"/>
                <a:ext cx="118800" cy="106200"/>
              </a:xfrm>
              <a:custGeom>
                <a:avLst/>
                <a:gdLst>
                  <a:gd name="textAreaLeft" fmla="*/ 0 w 118800"/>
                  <a:gd name="textAreaRight" fmla="*/ 119880 w 118800"/>
                  <a:gd name="textAreaTop" fmla="*/ 0 h 106200"/>
                  <a:gd name="textAreaBottom" fmla="*/ 107280 h 106200"/>
                </a:gdLst>
                <a:ahLst/>
                <a:cxnLst/>
                <a:rect l="textAreaLeft" t="textAreaTop" r="textAreaRight" b="textAreaBottom"/>
                <a:pathLst>
                  <a:path w="333" h="298">
                    <a:moveTo>
                      <a:pt x="237" y="238"/>
                    </a:moveTo>
                    <a:cubicBezTo>
                      <a:pt x="237" y="258"/>
                      <a:pt x="237" y="278"/>
                      <a:pt x="237" y="298"/>
                    </a:cubicBezTo>
                    <a:cubicBezTo>
                      <a:pt x="269" y="296"/>
                      <a:pt x="301" y="293"/>
                      <a:pt x="333" y="291"/>
                    </a:cubicBezTo>
                    <a:cubicBezTo>
                      <a:pt x="333" y="284"/>
                      <a:pt x="333" y="277"/>
                      <a:pt x="333" y="270"/>
                    </a:cubicBezTo>
                    <a:cubicBezTo>
                      <a:pt x="286" y="270"/>
                      <a:pt x="280" y="266"/>
                      <a:pt x="280" y="233"/>
                    </a:cubicBezTo>
                    <a:cubicBezTo>
                      <a:pt x="280" y="155"/>
                      <a:pt x="280" y="78"/>
                      <a:pt x="280" y="0"/>
                    </a:cubicBezTo>
                    <a:cubicBezTo>
                      <a:pt x="247" y="3"/>
                      <a:pt x="215" y="5"/>
                      <a:pt x="182" y="8"/>
                    </a:cubicBezTo>
                    <a:cubicBezTo>
                      <a:pt x="182" y="15"/>
                      <a:pt x="182" y="22"/>
                      <a:pt x="182" y="28"/>
                    </a:cubicBezTo>
                    <a:cubicBezTo>
                      <a:pt x="229" y="28"/>
                      <a:pt x="235" y="32"/>
                      <a:pt x="235" y="64"/>
                    </a:cubicBezTo>
                    <a:cubicBezTo>
                      <a:pt x="235" y="103"/>
                      <a:pt x="235" y="143"/>
                      <a:pt x="235" y="182"/>
                    </a:cubicBezTo>
                    <a:cubicBezTo>
                      <a:pt x="235" y="238"/>
                      <a:pt x="203" y="283"/>
                      <a:pt x="154" y="283"/>
                    </a:cubicBezTo>
                    <a:cubicBezTo>
                      <a:pt x="100" y="283"/>
                      <a:pt x="96" y="253"/>
                      <a:pt x="96" y="218"/>
                    </a:cubicBezTo>
                    <a:cubicBezTo>
                      <a:pt x="96" y="145"/>
                      <a:pt x="96" y="73"/>
                      <a:pt x="96" y="0"/>
                    </a:cubicBezTo>
                    <a:cubicBezTo>
                      <a:pt x="64" y="3"/>
                      <a:pt x="32" y="5"/>
                      <a:pt x="0" y="8"/>
                    </a:cubicBezTo>
                    <a:cubicBezTo>
                      <a:pt x="0" y="15"/>
                      <a:pt x="0" y="22"/>
                      <a:pt x="0" y="28"/>
                    </a:cubicBezTo>
                    <a:cubicBezTo>
                      <a:pt x="51" y="28"/>
                      <a:pt x="51" y="30"/>
                      <a:pt x="51" y="88"/>
                    </a:cubicBezTo>
                    <a:cubicBezTo>
                      <a:pt x="51" y="122"/>
                      <a:pt x="51" y="155"/>
                      <a:pt x="51" y="188"/>
                    </a:cubicBezTo>
                    <a:cubicBezTo>
                      <a:pt x="51" y="238"/>
                      <a:pt x="51" y="298"/>
                      <a:pt x="152" y="298"/>
                    </a:cubicBezTo>
                    <a:cubicBezTo>
                      <a:pt x="188" y="298"/>
                      <a:pt x="218" y="280"/>
                      <a:pt x="237" y="23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1" name="Freeform 630">
                <a:extLst>
                  <a:ext uri="{FF2B5EF4-FFF2-40B4-BE49-F238E27FC236}">
                    <a16:creationId xmlns:a16="http://schemas.microsoft.com/office/drawing/2014/main" id="{2073E338-77FE-A96D-C02B-17863A9D7BF8}"/>
                  </a:ext>
                </a:extLst>
              </p:cNvPr>
              <p:cNvSpPr/>
              <p:nvPr/>
            </p:nvSpPr>
            <p:spPr>
              <a:xfrm>
                <a:off x="9454680" y="5332680"/>
                <a:ext cx="91080" cy="107280"/>
              </a:xfrm>
              <a:custGeom>
                <a:avLst/>
                <a:gdLst>
                  <a:gd name="textAreaLeft" fmla="*/ 0 w 91080"/>
                  <a:gd name="textAreaRight" fmla="*/ 92160 w 91080"/>
                  <a:gd name="textAreaTop" fmla="*/ 0 h 107280"/>
                  <a:gd name="textAreaBottom" fmla="*/ 108360 h 107280"/>
                </a:gdLst>
                <a:ahLst/>
                <a:cxnLst/>
                <a:rect l="textAreaLeft" t="textAreaTop" r="textAreaRight" b="textAreaBottom"/>
                <a:pathLst>
                  <a:path w="256" h="301">
                    <a:moveTo>
                      <a:pt x="55" y="127"/>
                    </a:moveTo>
                    <a:cubicBezTo>
                      <a:pt x="59" y="30"/>
                      <a:pt x="115" y="13"/>
                      <a:pt x="137" y="13"/>
                    </a:cubicBezTo>
                    <a:cubicBezTo>
                      <a:pt x="205" y="13"/>
                      <a:pt x="211" y="103"/>
                      <a:pt x="211" y="127"/>
                    </a:cubicBezTo>
                    <a:cubicBezTo>
                      <a:pt x="159" y="127"/>
                      <a:pt x="107" y="127"/>
                      <a:pt x="55" y="127"/>
                    </a:cubicBezTo>
                    <a:moveTo>
                      <a:pt x="55" y="142"/>
                    </a:moveTo>
                    <a:cubicBezTo>
                      <a:pt x="116" y="142"/>
                      <a:pt x="177" y="142"/>
                      <a:pt x="239" y="142"/>
                    </a:cubicBezTo>
                    <a:cubicBezTo>
                      <a:pt x="254" y="142"/>
                      <a:pt x="256" y="142"/>
                      <a:pt x="256" y="127"/>
                    </a:cubicBezTo>
                    <a:cubicBezTo>
                      <a:pt x="256" y="63"/>
                      <a:pt x="220" y="0"/>
                      <a:pt x="137" y="0"/>
                    </a:cubicBezTo>
                    <a:cubicBezTo>
                      <a:pt x="60" y="0"/>
                      <a:pt x="0" y="67"/>
                      <a:pt x="0" y="150"/>
                    </a:cubicBezTo>
                    <a:cubicBezTo>
                      <a:pt x="0" y="238"/>
                      <a:pt x="68" y="301"/>
                      <a:pt x="145" y="301"/>
                    </a:cubicBezTo>
                    <a:cubicBezTo>
                      <a:pt x="226" y="301"/>
                      <a:pt x="256" y="228"/>
                      <a:pt x="256" y="215"/>
                    </a:cubicBezTo>
                    <a:cubicBezTo>
                      <a:pt x="256" y="210"/>
                      <a:pt x="250" y="208"/>
                      <a:pt x="246" y="208"/>
                    </a:cubicBezTo>
                    <a:cubicBezTo>
                      <a:pt x="241" y="208"/>
                      <a:pt x="239" y="211"/>
                      <a:pt x="237" y="217"/>
                    </a:cubicBezTo>
                    <a:cubicBezTo>
                      <a:pt x="214" y="284"/>
                      <a:pt x="156" y="284"/>
                      <a:pt x="149" y="284"/>
                    </a:cubicBezTo>
                    <a:cubicBezTo>
                      <a:pt x="115" y="284"/>
                      <a:pt x="89" y="266"/>
                      <a:pt x="74" y="241"/>
                    </a:cubicBezTo>
                    <a:cubicBezTo>
                      <a:pt x="55" y="210"/>
                      <a:pt x="55" y="166"/>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2" name="Freeform 631">
                <a:extLst>
                  <a:ext uri="{FF2B5EF4-FFF2-40B4-BE49-F238E27FC236}">
                    <a16:creationId xmlns:a16="http://schemas.microsoft.com/office/drawing/2014/main" id="{FA1A5074-5715-65C5-8F49-6B33DD40C477}"/>
                  </a:ext>
                </a:extLst>
              </p:cNvPr>
              <p:cNvSpPr/>
              <p:nvPr/>
            </p:nvSpPr>
            <p:spPr>
              <a:xfrm>
                <a:off x="7245000" y="5617800"/>
                <a:ext cx="99360" cy="106200"/>
              </a:xfrm>
              <a:custGeom>
                <a:avLst/>
                <a:gdLst>
                  <a:gd name="textAreaLeft" fmla="*/ 0 w 99360"/>
                  <a:gd name="textAreaRight" fmla="*/ 100440 w 99360"/>
                  <a:gd name="textAreaTop" fmla="*/ 0 h 106200"/>
                  <a:gd name="textAreaBottom" fmla="*/ 107280 h 106200"/>
                </a:gdLst>
                <a:ahLst/>
                <a:cxnLst/>
                <a:rect l="textAreaLeft" t="textAreaTop" r="textAreaRight" b="textAreaBottom"/>
                <a:pathLst>
                  <a:path w="279" h="298">
                    <a:moveTo>
                      <a:pt x="60" y="237"/>
                    </a:moveTo>
                    <a:cubicBezTo>
                      <a:pt x="95" y="199"/>
                      <a:pt x="114" y="182"/>
                      <a:pt x="139" y="162"/>
                    </a:cubicBezTo>
                    <a:cubicBezTo>
                      <a:pt x="160" y="142"/>
                      <a:pt x="178" y="126"/>
                      <a:pt x="202" y="104"/>
                    </a:cubicBezTo>
                    <a:cubicBezTo>
                      <a:pt x="264" y="42"/>
                      <a:pt x="279" y="10"/>
                      <a:pt x="279" y="8"/>
                    </a:cubicBezTo>
                    <a:cubicBezTo>
                      <a:pt x="279" y="0"/>
                      <a:pt x="274" y="0"/>
                      <a:pt x="272" y="0"/>
                    </a:cubicBezTo>
                    <a:cubicBezTo>
                      <a:pt x="268" y="0"/>
                      <a:pt x="266" y="2"/>
                      <a:pt x="262" y="8"/>
                    </a:cubicBezTo>
                    <a:cubicBezTo>
                      <a:pt x="242" y="40"/>
                      <a:pt x="230" y="51"/>
                      <a:pt x="214" y="51"/>
                    </a:cubicBezTo>
                    <a:cubicBezTo>
                      <a:pt x="198" y="51"/>
                      <a:pt x="189" y="40"/>
                      <a:pt x="180" y="29"/>
                    </a:cubicBezTo>
                    <a:cubicBezTo>
                      <a:pt x="167" y="14"/>
                      <a:pt x="155" y="0"/>
                      <a:pt x="133" y="0"/>
                    </a:cubicBezTo>
                    <a:cubicBezTo>
                      <a:pt x="84" y="0"/>
                      <a:pt x="54" y="62"/>
                      <a:pt x="54" y="75"/>
                    </a:cubicBezTo>
                    <a:cubicBezTo>
                      <a:pt x="54" y="79"/>
                      <a:pt x="56" y="83"/>
                      <a:pt x="62" y="83"/>
                    </a:cubicBezTo>
                    <a:cubicBezTo>
                      <a:pt x="67" y="83"/>
                      <a:pt x="69" y="79"/>
                      <a:pt x="71" y="75"/>
                    </a:cubicBezTo>
                    <a:cubicBezTo>
                      <a:pt x="82" y="45"/>
                      <a:pt x="122" y="45"/>
                      <a:pt x="127" y="45"/>
                    </a:cubicBezTo>
                    <a:cubicBezTo>
                      <a:pt x="140" y="45"/>
                      <a:pt x="154" y="49"/>
                      <a:pt x="169" y="55"/>
                    </a:cubicBezTo>
                    <a:cubicBezTo>
                      <a:pt x="195" y="64"/>
                      <a:pt x="202" y="64"/>
                      <a:pt x="219" y="64"/>
                    </a:cubicBezTo>
                    <a:cubicBezTo>
                      <a:pt x="195" y="92"/>
                      <a:pt x="140" y="141"/>
                      <a:pt x="127" y="150"/>
                    </a:cubicBezTo>
                    <a:cubicBezTo>
                      <a:pt x="107" y="169"/>
                      <a:pt x="87" y="188"/>
                      <a:pt x="67" y="207"/>
                    </a:cubicBezTo>
                    <a:cubicBezTo>
                      <a:pt x="22" y="250"/>
                      <a:pt x="0" y="287"/>
                      <a:pt x="0" y="293"/>
                    </a:cubicBezTo>
                    <a:cubicBezTo>
                      <a:pt x="0" y="298"/>
                      <a:pt x="5" y="297"/>
                      <a:pt x="7" y="298"/>
                    </a:cubicBezTo>
                    <a:cubicBezTo>
                      <a:pt x="13" y="298"/>
                      <a:pt x="15" y="298"/>
                      <a:pt x="19" y="291"/>
                    </a:cubicBezTo>
                    <a:cubicBezTo>
                      <a:pt x="34" y="268"/>
                      <a:pt x="54" y="250"/>
                      <a:pt x="75" y="250"/>
                    </a:cubicBezTo>
                    <a:cubicBezTo>
                      <a:pt x="90" y="250"/>
                      <a:pt x="95" y="255"/>
                      <a:pt x="112" y="274"/>
                    </a:cubicBezTo>
                    <a:cubicBezTo>
                      <a:pt x="124" y="289"/>
                      <a:pt x="135" y="298"/>
                      <a:pt x="155" y="298"/>
                    </a:cubicBezTo>
                    <a:cubicBezTo>
                      <a:pt x="219" y="298"/>
                      <a:pt x="259" y="216"/>
                      <a:pt x="259" y="197"/>
                    </a:cubicBezTo>
                    <a:cubicBezTo>
                      <a:pt x="259" y="195"/>
                      <a:pt x="255" y="192"/>
                      <a:pt x="251" y="192"/>
                    </a:cubicBezTo>
                    <a:cubicBezTo>
                      <a:pt x="244" y="192"/>
                      <a:pt x="244" y="195"/>
                      <a:pt x="242" y="199"/>
                    </a:cubicBezTo>
                    <a:cubicBezTo>
                      <a:pt x="227" y="242"/>
                      <a:pt x="184" y="255"/>
                      <a:pt x="163" y="255"/>
                    </a:cubicBezTo>
                    <a:cubicBezTo>
                      <a:pt x="150" y="255"/>
                      <a:pt x="137" y="252"/>
                      <a:pt x="124" y="246"/>
                    </a:cubicBezTo>
                    <a:cubicBezTo>
                      <a:pt x="101" y="238"/>
                      <a:pt x="92" y="235"/>
                      <a:pt x="77" y="235"/>
                    </a:cubicBezTo>
                    <a:cubicBezTo>
                      <a:pt x="71" y="235"/>
                      <a:pt x="65" y="235"/>
                      <a:pt x="60" y="2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3" name="Freeform 632">
                <a:extLst>
                  <a:ext uri="{FF2B5EF4-FFF2-40B4-BE49-F238E27FC236}">
                    <a16:creationId xmlns:a16="http://schemas.microsoft.com/office/drawing/2014/main" id="{55FD5A5B-2342-A663-EDB6-24025E373E6D}"/>
                  </a:ext>
                </a:extLst>
              </p:cNvPr>
              <p:cNvSpPr/>
              <p:nvPr/>
            </p:nvSpPr>
            <p:spPr>
              <a:xfrm>
                <a:off x="7344720" y="5648400"/>
                <a:ext cx="72000" cy="142560"/>
              </a:xfrm>
              <a:custGeom>
                <a:avLst/>
                <a:gdLst>
                  <a:gd name="textAreaLeft" fmla="*/ 0 w 72000"/>
                  <a:gd name="textAreaRight" fmla="*/ 73080 w 72000"/>
                  <a:gd name="textAreaTop" fmla="*/ 0 h 142560"/>
                  <a:gd name="textAreaBottom" fmla="*/ 143640 h 142560"/>
                </a:gdLst>
                <a:ahLst/>
                <a:cxnLst/>
                <a:rect l="textAreaLeft" t="textAreaTop" r="textAreaRight" b="textAreaBottom"/>
                <a:pathLst>
                  <a:path w="203" h="399">
                    <a:moveTo>
                      <a:pt x="203" y="19"/>
                    </a:moveTo>
                    <a:cubicBezTo>
                      <a:pt x="203" y="9"/>
                      <a:pt x="197" y="0"/>
                      <a:pt x="186" y="0"/>
                    </a:cubicBezTo>
                    <a:cubicBezTo>
                      <a:pt x="171" y="0"/>
                      <a:pt x="160" y="13"/>
                      <a:pt x="160" y="26"/>
                    </a:cubicBezTo>
                    <a:cubicBezTo>
                      <a:pt x="160" y="34"/>
                      <a:pt x="166" y="43"/>
                      <a:pt x="179" y="43"/>
                    </a:cubicBezTo>
                    <a:cubicBezTo>
                      <a:pt x="190" y="43"/>
                      <a:pt x="203" y="32"/>
                      <a:pt x="203" y="19"/>
                    </a:cubicBezTo>
                    <a:moveTo>
                      <a:pt x="105" y="328"/>
                    </a:moveTo>
                    <a:cubicBezTo>
                      <a:pt x="98" y="360"/>
                      <a:pt x="74" y="388"/>
                      <a:pt x="47" y="388"/>
                    </a:cubicBezTo>
                    <a:cubicBezTo>
                      <a:pt x="40" y="388"/>
                      <a:pt x="34" y="386"/>
                      <a:pt x="30" y="384"/>
                    </a:cubicBezTo>
                    <a:cubicBezTo>
                      <a:pt x="42" y="378"/>
                      <a:pt x="45" y="367"/>
                      <a:pt x="45" y="360"/>
                    </a:cubicBezTo>
                    <a:cubicBezTo>
                      <a:pt x="45" y="350"/>
                      <a:pt x="36" y="343"/>
                      <a:pt x="27" y="343"/>
                    </a:cubicBezTo>
                    <a:cubicBezTo>
                      <a:pt x="14" y="343"/>
                      <a:pt x="0" y="356"/>
                      <a:pt x="0" y="371"/>
                    </a:cubicBezTo>
                    <a:cubicBezTo>
                      <a:pt x="0" y="388"/>
                      <a:pt x="19" y="399"/>
                      <a:pt x="47" y="399"/>
                    </a:cubicBezTo>
                    <a:cubicBezTo>
                      <a:pt x="75" y="399"/>
                      <a:pt x="128" y="384"/>
                      <a:pt x="143" y="328"/>
                    </a:cubicBezTo>
                    <a:cubicBezTo>
                      <a:pt x="157" y="273"/>
                      <a:pt x="171" y="218"/>
                      <a:pt x="184" y="163"/>
                    </a:cubicBezTo>
                    <a:cubicBezTo>
                      <a:pt x="186" y="157"/>
                      <a:pt x="186" y="153"/>
                      <a:pt x="186" y="146"/>
                    </a:cubicBezTo>
                    <a:cubicBezTo>
                      <a:pt x="186" y="120"/>
                      <a:pt x="166" y="103"/>
                      <a:pt x="137" y="103"/>
                    </a:cubicBezTo>
                    <a:cubicBezTo>
                      <a:pt x="87" y="103"/>
                      <a:pt x="57" y="167"/>
                      <a:pt x="57" y="172"/>
                    </a:cubicBezTo>
                    <a:cubicBezTo>
                      <a:pt x="57" y="180"/>
                      <a:pt x="62" y="180"/>
                      <a:pt x="64" y="180"/>
                    </a:cubicBezTo>
                    <a:cubicBezTo>
                      <a:pt x="70" y="180"/>
                      <a:pt x="70" y="178"/>
                      <a:pt x="74" y="170"/>
                    </a:cubicBezTo>
                    <a:cubicBezTo>
                      <a:pt x="85" y="144"/>
                      <a:pt x="109" y="116"/>
                      <a:pt x="135" y="116"/>
                    </a:cubicBezTo>
                    <a:cubicBezTo>
                      <a:pt x="147" y="116"/>
                      <a:pt x="152" y="123"/>
                      <a:pt x="152" y="138"/>
                    </a:cubicBezTo>
                    <a:cubicBezTo>
                      <a:pt x="152" y="142"/>
                      <a:pt x="151" y="150"/>
                      <a:pt x="151" y="152"/>
                    </a:cubicBezTo>
                    <a:cubicBezTo>
                      <a:pt x="135" y="210"/>
                      <a:pt x="120" y="269"/>
                      <a:pt x="105" y="3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4" name="Freeform 633">
                <a:extLst>
                  <a:ext uri="{FF2B5EF4-FFF2-40B4-BE49-F238E27FC236}">
                    <a16:creationId xmlns:a16="http://schemas.microsoft.com/office/drawing/2014/main" id="{65024AD3-C860-9818-6BD2-F0D27EEEB126}"/>
                  </a:ext>
                </a:extLst>
              </p:cNvPr>
              <p:cNvSpPr/>
              <p:nvPr/>
            </p:nvSpPr>
            <p:spPr>
              <a:xfrm>
                <a:off x="7582680" y="5523480"/>
                <a:ext cx="8280" cy="283680"/>
              </a:xfrm>
              <a:custGeom>
                <a:avLst/>
                <a:gdLst>
                  <a:gd name="textAreaLeft" fmla="*/ 0 w 8280"/>
                  <a:gd name="textAreaRight" fmla="*/ 9360 w 8280"/>
                  <a:gd name="textAreaTop" fmla="*/ 0 h 283680"/>
                  <a:gd name="textAreaBottom" fmla="*/ 284760 h 283680"/>
                </a:gdLst>
                <a:ahLst/>
                <a:cxnLst/>
                <a:rect l="textAreaLeft" t="textAreaTop" r="textAreaRight" b="textAreaBottom"/>
                <a:pathLst>
                  <a:path w="26" h="791">
                    <a:moveTo>
                      <a:pt x="0" y="0"/>
                    </a:moveTo>
                    <a:cubicBezTo>
                      <a:pt x="9" y="0"/>
                      <a:pt x="17" y="0"/>
                      <a:pt x="26" y="0"/>
                    </a:cubicBezTo>
                    <a:cubicBezTo>
                      <a:pt x="26" y="264"/>
                      <a:pt x="26" y="527"/>
                      <a:pt x="26" y="791"/>
                    </a:cubicBezTo>
                    <a:cubicBezTo>
                      <a:pt x="17" y="791"/>
                      <a:pt x="9" y="791"/>
                      <a:pt x="0" y="791"/>
                    </a:cubicBezTo>
                    <a:cubicBezTo>
                      <a:pt x="0" y="527"/>
                      <a:pt x="0" y="264"/>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5" name="Freeform 634">
                <a:extLst>
                  <a:ext uri="{FF2B5EF4-FFF2-40B4-BE49-F238E27FC236}">
                    <a16:creationId xmlns:a16="http://schemas.microsoft.com/office/drawing/2014/main" id="{CB2E3F69-6700-2B2B-4CC7-DF22F0D45F0F}"/>
                  </a:ext>
                </a:extLst>
              </p:cNvPr>
              <p:cNvSpPr/>
              <p:nvPr/>
            </p:nvSpPr>
            <p:spPr>
              <a:xfrm>
                <a:off x="7737840" y="5558400"/>
                <a:ext cx="115920" cy="165600"/>
              </a:xfrm>
              <a:custGeom>
                <a:avLst/>
                <a:gdLst>
                  <a:gd name="textAreaLeft" fmla="*/ 0 w 115920"/>
                  <a:gd name="textAreaRight" fmla="*/ 117000 w 115920"/>
                  <a:gd name="textAreaTop" fmla="*/ 0 h 165600"/>
                  <a:gd name="textAreaBottom" fmla="*/ 166680 h 165600"/>
                </a:gdLst>
                <a:ahLst/>
                <a:cxnLst/>
                <a:rect l="textAreaLeft" t="textAreaTop" r="textAreaRight" b="textAreaBottom"/>
                <a:pathLst>
                  <a:path w="325" h="463">
                    <a:moveTo>
                      <a:pt x="229" y="420"/>
                    </a:moveTo>
                    <a:cubicBezTo>
                      <a:pt x="229" y="435"/>
                      <a:pt x="229" y="449"/>
                      <a:pt x="229" y="463"/>
                    </a:cubicBezTo>
                    <a:cubicBezTo>
                      <a:pt x="261" y="462"/>
                      <a:pt x="293" y="460"/>
                      <a:pt x="325" y="458"/>
                    </a:cubicBezTo>
                    <a:cubicBezTo>
                      <a:pt x="325" y="451"/>
                      <a:pt x="325" y="444"/>
                      <a:pt x="325" y="437"/>
                    </a:cubicBezTo>
                    <a:cubicBezTo>
                      <a:pt x="280" y="437"/>
                      <a:pt x="274" y="432"/>
                      <a:pt x="274" y="400"/>
                    </a:cubicBezTo>
                    <a:cubicBezTo>
                      <a:pt x="274" y="267"/>
                      <a:pt x="274" y="134"/>
                      <a:pt x="274" y="0"/>
                    </a:cubicBezTo>
                    <a:cubicBezTo>
                      <a:pt x="242" y="3"/>
                      <a:pt x="210" y="5"/>
                      <a:pt x="179" y="8"/>
                    </a:cubicBezTo>
                    <a:cubicBezTo>
                      <a:pt x="179" y="15"/>
                      <a:pt x="179" y="22"/>
                      <a:pt x="179" y="29"/>
                    </a:cubicBezTo>
                    <a:cubicBezTo>
                      <a:pt x="225" y="29"/>
                      <a:pt x="231" y="32"/>
                      <a:pt x="231" y="64"/>
                    </a:cubicBezTo>
                    <a:cubicBezTo>
                      <a:pt x="231" y="112"/>
                      <a:pt x="231" y="159"/>
                      <a:pt x="231" y="207"/>
                    </a:cubicBezTo>
                    <a:cubicBezTo>
                      <a:pt x="212" y="182"/>
                      <a:pt x="182" y="165"/>
                      <a:pt x="147" y="165"/>
                    </a:cubicBezTo>
                    <a:cubicBezTo>
                      <a:pt x="70" y="165"/>
                      <a:pt x="0" y="231"/>
                      <a:pt x="0" y="315"/>
                    </a:cubicBezTo>
                    <a:cubicBezTo>
                      <a:pt x="0" y="400"/>
                      <a:pt x="66" y="463"/>
                      <a:pt x="141" y="463"/>
                    </a:cubicBezTo>
                    <a:cubicBezTo>
                      <a:pt x="182" y="463"/>
                      <a:pt x="212" y="441"/>
                      <a:pt x="229" y="420"/>
                    </a:cubicBezTo>
                    <a:moveTo>
                      <a:pt x="229" y="244"/>
                    </a:moveTo>
                    <a:cubicBezTo>
                      <a:pt x="229" y="289"/>
                      <a:pt x="229" y="334"/>
                      <a:pt x="229" y="379"/>
                    </a:cubicBezTo>
                    <a:cubicBezTo>
                      <a:pt x="229" y="390"/>
                      <a:pt x="229" y="392"/>
                      <a:pt x="222" y="403"/>
                    </a:cubicBezTo>
                    <a:cubicBezTo>
                      <a:pt x="201" y="435"/>
                      <a:pt x="171" y="450"/>
                      <a:pt x="143" y="450"/>
                    </a:cubicBezTo>
                    <a:cubicBezTo>
                      <a:pt x="115" y="450"/>
                      <a:pt x="90" y="433"/>
                      <a:pt x="73" y="407"/>
                    </a:cubicBezTo>
                    <a:cubicBezTo>
                      <a:pt x="57" y="381"/>
                      <a:pt x="55" y="343"/>
                      <a:pt x="55" y="315"/>
                    </a:cubicBezTo>
                    <a:cubicBezTo>
                      <a:pt x="55" y="291"/>
                      <a:pt x="57" y="252"/>
                      <a:pt x="75" y="222"/>
                    </a:cubicBezTo>
                    <a:cubicBezTo>
                      <a:pt x="90" y="203"/>
                      <a:pt x="115" y="180"/>
                      <a:pt x="150" y="180"/>
                    </a:cubicBezTo>
                    <a:cubicBezTo>
                      <a:pt x="173" y="180"/>
                      <a:pt x="201" y="190"/>
                      <a:pt x="222" y="220"/>
                    </a:cubicBezTo>
                    <a:cubicBezTo>
                      <a:pt x="229" y="231"/>
                      <a:pt x="229" y="233"/>
                      <a:pt x="229" y="24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6" name="Freeform 635">
                <a:extLst>
                  <a:ext uri="{FF2B5EF4-FFF2-40B4-BE49-F238E27FC236}">
                    <a16:creationId xmlns:a16="http://schemas.microsoft.com/office/drawing/2014/main" id="{BE5642BC-BC1D-188E-596A-D0F5D9100F6A}"/>
                  </a:ext>
                </a:extLst>
              </p:cNvPr>
              <p:cNvSpPr/>
              <p:nvPr/>
            </p:nvSpPr>
            <p:spPr>
              <a:xfrm>
                <a:off x="7869600" y="5564520"/>
                <a:ext cx="49680" cy="157680"/>
              </a:xfrm>
              <a:custGeom>
                <a:avLst/>
                <a:gdLst>
                  <a:gd name="textAreaLeft" fmla="*/ 0 w 49680"/>
                  <a:gd name="textAreaRight" fmla="*/ 50760 w 49680"/>
                  <a:gd name="textAreaTop" fmla="*/ 0 h 157680"/>
                  <a:gd name="textAreaBottom" fmla="*/ 158760 h 157680"/>
                </a:gdLst>
                <a:ahLst/>
                <a:cxnLst/>
                <a:rect l="textAreaLeft" t="textAreaTop" r="textAreaRight" b="textAreaBottom"/>
                <a:pathLst>
                  <a:path w="141" h="441">
                    <a:moveTo>
                      <a:pt x="96" y="148"/>
                    </a:moveTo>
                    <a:cubicBezTo>
                      <a:pt x="65" y="151"/>
                      <a:pt x="33" y="153"/>
                      <a:pt x="2" y="156"/>
                    </a:cubicBezTo>
                    <a:cubicBezTo>
                      <a:pt x="2" y="163"/>
                      <a:pt x="2" y="170"/>
                      <a:pt x="2" y="177"/>
                    </a:cubicBezTo>
                    <a:cubicBezTo>
                      <a:pt x="45" y="177"/>
                      <a:pt x="51" y="180"/>
                      <a:pt x="51" y="212"/>
                    </a:cubicBezTo>
                    <a:cubicBezTo>
                      <a:pt x="51" y="272"/>
                      <a:pt x="51" y="331"/>
                      <a:pt x="51" y="390"/>
                    </a:cubicBezTo>
                    <a:cubicBezTo>
                      <a:pt x="51" y="420"/>
                      <a:pt x="43" y="420"/>
                      <a:pt x="0" y="420"/>
                    </a:cubicBezTo>
                    <a:cubicBezTo>
                      <a:pt x="0" y="427"/>
                      <a:pt x="0" y="434"/>
                      <a:pt x="0" y="441"/>
                    </a:cubicBezTo>
                    <a:cubicBezTo>
                      <a:pt x="21" y="439"/>
                      <a:pt x="56" y="437"/>
                      <a:pt x="73" y="437"/>
                    </a:cubicBezTo>
                    <a:cubicBezTo>
                      <a:pt x="96" y="437"/>
                      <a:pt x="118" y="439"/>
                      <a:pt x="141" y="441"/>
                    </a:cubicBezTo>
                    <a:cubicBezTo>
                      <a:pt x="141" y="434"/>
                      <a:pt x="141" y="427"/>
                      <a:pt x="141" y="420"/>
                    </a:cubicBezTo>
                    <a:cubicBezTo>
                      <a:pt x="98" y="420"/>
                      <a:pt x="96" y="416"/>
                      <a:pt x="96" y="390"/>
                    </a:cubicBezTo>
                    <a:cubicBezTo>
                      <a:pt x="96" y="310"/>
                      <a:pt x="96" y="229"/>
                      <a:pt x="96" y="148"/>
                    </a:cubicBezTo>
                    <a:moveTo>
                      <a:pt x="98" y="34"/>
                    </a:moveTo>
                    <a:cubicBezTo>
                      <a:pt x="98" y="13"/>
                      <a:pt x="81" y="0"/>
                      <a:pt x="62" y="0"/>
                    </a:cubicBezTo>
                    <a:cubicBezTo>
                      <a:pt x="41" y="0"/>
                      <a:pt x="28" y="17"/>
                      <a:pt x="28" y="34"/>
                    </a:cubicBezTo>
                    <a:cubicBezTo>
                      <a:pt x="28" y="53"/>
                      <a:pt x="41" y="70"/>
                      <a:pt x="62" y="70"/>
                    </a:cubicBezTo>
                    <a:cubicBezTo>
                      <a:pt x="81" y="70"/>
                      <a:pt x="98" y="55"/>
                      <a:pt x="98"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7" name="Freeform 636">
                <a:extLst>
                  <a:ext uri="{FF2B5EF4-FFF2-40B4-BE49-F238E27FC236}">
                    <a16:creationId xmlns:a16="http://schemas.microsoft.com/office/drawing/2014/main" id="{7EEA8806-EAF4-01F8-4FA6-54D7021CA9E0}"/>
                  </a:ext>
                </a:extLst>
              </p:cNvPr>
              <p:cNvSpPr/>
              <p:nvPr/>
            </p:nvSpPr>
            <p:spPr>
              <a:xfrm>
                <a:off x="7935120" y="5617800"/>
                <a:ext cx="184680" cy="104400"/>
              </a:xfrm>
              <a:custGeom>
                <a:avLst/>
                <a:gdLst>
                  <a:gd name="textAreaLeft" fmla="*/ 0 w 184680"/>
                  <a:gd name="textAreaRight" fmla="*/ 185760 w 184680"/>
                  <a:gd name="textAreaTop" fmla="*/ 0 h 104400"/>
                  <a:gd name="textAreaBottom" fmla="*/ 105480 h 104400"/>
                </a:gdLst>
                <a:ahLst/>
                <a:cxnLst/>
                <a:rect l="textAreaLeft" t="textAreaTop" r="textAreaRight" b="textAreaBottom"/>
                <a:pathLst>
                  <a:path w="516" h="293">
                    <a:moveTo>
                      <a:pt x="53" y="66"/>
                    </a:moveTo>
                    <a:cubicBezTo>
                      <a:pt x="53" y="125"/>
                      <a:pt x="53" y="183"/>
                      <a:pt x="53" y="242"/>
                    </a:cubicBezTo>
                    <a:cubicBezTo>
                      <a:pt x="53" y="272"/>
                      <a:pt x="45" y="272"/>
                      <a:pt x="0" y="272"/>
                    </a:cubicBezTo>
                    <a:cubicBezTo>
                      <a:pt x="0" y="279"/>
                      <a:pt x="0" y="286"/>
                      <a:pt x="0" y="293"/>
                    </a:cubicBezTo>
                    <a:cubicBezTo>
                      <a:pt x="23" y="291"/>
                      <a:pt x="56" y="289"/>
                      <a:pt x="75" y="289"/>
                    </a:cubicBezTo>
                    <a:cubicBezTo>
                      <a:pt x="92" y="289"/>
                      <a:pt x="126" y="291"/>
                      <a:pt x="148" y="293"/>
                    </a:cubicBezTo>
                    <a:cubicBezTo>
                      <a:pt x="148" y="286"/>
                      <a:pt x="148" y="279"/>
                      <a:pt x="148" y="272"/>
                    </a:cubicBezTo>
                    <a:cubicBezTo>
                      <a:pt x="105" y="272"/>
                      <a:pt x="98" y="272"/>
                      <a:pt x="98" y="242"/>
                    </a:cubicBezTo>
                    <a:cubicBezTo>
                      <a:pt x="98" y="202"/>
                      <a:pt x="98" y="161"/>
                      <a:pt x="98" y="120"/>
                    </a:cubicBezTo>
                    <a:cubicBezTo>
                      <a:pt x="98" y="53"/>
                      <a:pt x="145" y="15"/>
                      <a:pt x="186" y="15"/>
                    </a:cubicBezTo>
                    <a:cubicBezTo>
                      <a:pt x="227" y="15"/>
                      <a:pt x="235" y="51"/>
                      <a:pt x="235" y="89"/>
                    </a:cubicBezTo>
                    <a:cubicBezTo>
                      <a:pt x="235" y="140"/>
                      <a:pt x="235" y="191"/>
                      <a:pt x="235" y="242"/>
                    </a:cubicBezTo>
                    <a:cubicBezTo>
                      <a:pt x="235" y="272"/>
                      <a:pt x="227" y="272"/>
                      <a:pt x="184" y="272"/>
                    </a:cubicBezTo>
                    <a:cubicBezTo>
                      <a:pt x="184" y="279"/>
                      <a:pt x="184" y="286"/>
                      <a:pt x="184" y="293"/>
                    </a:cubicBezTo>
                    <a:cubicBezTo>
                      <a:pt x="207" y="291"/>
                      <a:pt x="240" y="289"/>
                      <a:pt x="259" y="289"/>
                    </a:cubicBezTo>
                    <a:cubicBezTo>
                      <a:pt x="276" y="289"/>
                      <a:pt x="310" y="291"/>
                      <a:pt x="332" y="293"/>
                    </a:cubicBezTo>
                    <a:cubicBezTo>
                      <a:pt x="332" y="286"/>
                      <a:pt x="332" y="279"/>
                      <a:pt x="332" y="272"/>
                    </a:cubicBezTo>
                    <a:cubicBezTo>
                      <a:pt x="287" y="272"/>
                      <a:pt x="282" y="272"/>
                      <a:pt x="282" y="242"/>
                    </a:cubicBezTo>
                    <a:cubicBezTo>
                      <a:pt x="282" y="202"/>
                      <a:pt x="282" y="161"/>
                      <a:pt x="282" y="120"/>
                    </a:cubicBezTo>
                    <a:cubicBezTo>
                      <a:pt x="282" y="53"/>
                      <a:pt x="327" y="15"/>
                      <a:pt x="370" y="15"/>
                    </a:cubicBezTo>
                    <a:cubicBezTo>
                      <a:pt x="411" y="15"/>
                      <a:pt x="419" y="51"/>
                      <a:pt x="419" y="89"/>
                    </a:cubicBezTo>
                    <a:cubicBezTo>
                      <a:pt x="419" y="140"/>
                      <a:pt x="419" y="191"/>
                      <a:pt x="419" y="242"/>
                    </a:cubicBezTo>
                    <a:cubicBezTo>
                      <a:pt x="419" y="272"/>
                      <a:pt x="411" y="272"/>
                      <a:pt x="368" y="272"/>
                    </a:cubicBezTo>
                    <a:cubicBezTo>
                      <a:pt x="368" y="279"/>
                      <a:pt x="368" y="286"/>
                      <a:pt x="368" y="293"/>
                    </a:cubicBezTo>
                    <a:cubicBezTo>
                      <a:pt x="390" y="291"/>
                      <a:pt x="424" y="289"/>
                      <a:pt x="441" y="289"/>
                    </a:cubicBezTo>
                    <a:cubicBezTo>
                      <a:pt x="458" y="289"/>
                      <a:pt x="494" y="291"/>
                      <a:pt x="516" y="293"/>
                    </a:cubicBezTo>
                    <a:cubicBezTo>
                      <a:pt x="516" y="286"/>
                      <a:pt x="516" y="279"/>
                      <a:pt x="516" y="272"/>
                    </a:cubicBezTo>
                    <a:cubicBezTo>
                      <a:pt x="480" y="272"/>
                      <a:pt x="465" y="272"/>
                      <a:pt x="464" y="252"/>
                    </a:cubicBezTo>
                    <a:cubicBezTo>
                      <a:pt x="464" y="210"/>
                      <a:pt x="464" y="168"/>
                      <a:pt x="464" y="126"/>
                    </a:cubicBezTo>
                    <a:cubicBezTo>
                      <a:pt x="464" y="70"/>
                      <a:pt x="464" y="49"/>
                      <a:pt x="443" y="25"/>
                    </a:cubicBezTo>
                    <a:cubicBezTo>
                      <a:pt x="434" y="14"/>
                      <a:pt x="413" y="0"/>
                      <a:pt x="374" y="0"/>
                    </a:cubicBezTo>
                    <a:cubicBezTo>
                      <a:pt x="319" y="0"/>
                      <a:pt x="289" y="40"/>
                      <a:pt x="278" y="66"/>
                    </a:cubicBezTo>
                    <a:cubicBezTo>
                      <a:pt x="270" y="8"/>
                      <a:pt x="222" y="0"/>
                      <a:pt x="192" y="0"/>
                    </a:cubicBezTo>
                    <a:cubicBezTo>
                      <a:pt x="143" y="0"/>
                      <a:pt x="113" y="29"/>
                      <a:pt x="94" y="70"/>
                    </a:cubicBezTo>
                    <a:cubicBezTo>
                      <a:pt x="94" y="47"/>
                      <a:pt x="94" y="24"/>
                      <a:pt x="94" y="0"/>
                    </a:cubicBezTo>
                    <a:cubicBezTo>
                      <a:pt x="63" y="3"/>
                      <a:pt x="31" y="5"/>
                      <a:pt x="0" y="8"/>
                    </a:cubicBezTo>
                    <a:cubicBezTo>
                      <a:pt x="0" y="15"/>
                      <a:pt x="0" y="22"/>
                      <a:pt x="0" y="29"/>
                    </a:cubicBezTo>
                    <a:cubicBezTo>
                      <a:pt x="47" y="29"/>
                      <a:pt x="53" y="32"/>
                      <a:pt x="53" y="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8" name="Freeform 637">
                <a:extLst>
                  <a:ext uri="{FF2B5EF4-FFF2-40B4-BE49-F238E27FC236}">
                    <a16:creationId xmlns:a16="http://schemas.microsoft.com/office/drawing/2014/main" id="{03284FF4-4A06-5EBC-0739-C5B3AECB3B0D}"/>
                  </a:ext>
                </a:extLst>
              </p:cNvPr>
              <p:cNvSpPr/>
              <p:nvPr/>
            </p:nvSpPr>
            <p:spPr>
              <a:xfrm>
                <a:off x="8132400" y="561672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4" y="129"/>
                    </a:moveTo>
                    <a:cubicBezTo>
                      <a:pt x="58" y="32"/>
                      <a:pt x="114" y="15"/>
                      <a:pt x="137" y="15"/>
                    </a:cubicBezTo>
                    <a:cubicBezTo>
                      <a:pt x="204" y="15"/>
                      <a:pt x="210" y="103"/>
                      <a:pt x="210" y="129"/>
                    </a:cubicBezTo>
                    <a:cubicBezTo>
                      <a:pt x="158" y="129"/>
                      <a:pt x="106" y="129"/>
                      <a:pt x="54" y="129"/>
                    </a:cubicBezTo>
                    <a:moveTo>
                      <a:pt x="54" y="142"/>
                    </a:moveTo>
                    <a:cubicBezTo>
                      <a:pt x="116" y="142"/>
                      <a:pt x="177" y="142"/>
                      <a:pt x="238" y="142"/>
                    </a:cubicBezTo>
                    <a:cubicBezTo>
                      <a:pt x="253" y="142"/>
                      <a:pt x="255" y="142"/>
                      <a:pt x="255" y="129"/>
                    </a:cubicBezTo>
                    <a:cubicBezTo>
                      <a:pt x="255" y="63"/>
                      <a:pt x="219" y="0"/>
                      <a:pt x="137" y="0"/>
                    </a:cubicBezTo>
                    <a:cubicBezTo>
                      <a:pt x="60" y="0"/>
                      <a:pt x="0" y="67"/>
                      <a:pt x="0" y="150"/>
                    </a:cubicBezTo>
                    <a:cubicBezTo>
                      <a:pt x="0" y="238"/>
                      <a:pt x="68" y="301"/>
                      <a:pt x="144" y="301"/>
                    </a:cubicBezTo>
                    <a:cubicBezTo>
                      <a:pt x="225" y="301"/>
                      <a:pt x="255" y="228"/>
                      <a:pt x="255" y="217"/>
                    </a:cubicBezTo>
                    <a:cubicBezTo>
                      <a:pt x="255" y="210"/>
                      <a:pt x="250" y="210"/>
                      <a:pt x="246" y="210"/>
                    </a:cubicBezTo>
                    <a:cubicBezTo>
                      <a:pt x="240" y="210"/>
                      <a:pt x="238" y="213"/>
                      <a:pt x="236" y="217"/>
                    </a:cubicBezTo>
                    <a:cubicBezTo>
                      <a:pt x="214" y="286"/>
                      <a:pt x="156" y="286"/>
                      <a:pt x="148" y="286"/>
                    </a:cubicBezTo>
                    <a:cubicBezTo>
                      <a:pt x="114" y="286"/>
                      <a:pt x="88" y="266"/>
                      <a:pt x="73" y="241"/>
                    </a:cubicBezTo>
                    <a:cubicBezTo>
                      <a:pt x="54" y="210"/>
                      <a:pt x="54" y="167"/>
                      <a:pt x="54"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9" name="Freeform 638">
                <a:extLst>
                  <a:ext uri="{FF2B5EF4-FFF2-40B4-BE49-F238E27FC236}">
                    <a16:creationId xmlns:a16="http://schemas.microsoft.com/office/drawing/2014/main" id="{2E831C2F-A1EB-93A7-8442-8CD496E265D5}"/>
                  </a:ext>
                </a:extLst>
              </p:cNvPr>
              <p:cNvSpPr/>
              <p:nvPr/>
            </p:nvSpPr>
            <p:spPr>
              <a:xfrm>
                <a:off x="8238600" y="5617800"/>
                <a:ext cx="118440" cy="104400"/>
              </a:xfrm>
              <a:custGeom>
                <a:avLst/>
                <a:gdLst>
                  <a:gd name="textAreaLeft" fmla="*/ 0 w 118440"/>
                  <a:gd name="textAreaRight" fmla="*/ 119520 w 118440"/>
                  <a:gd name="textAreaTop" fmla="*/ 0 h 104400"/>
                  <a:gd name="textAreaBottom" fmla="*/ 105480 h 104400"/>
                </a:gdLst>
                <a:ahLst/>
                <a:cxnLst/>
                <a:rect l="textAreaLeft" t="textAreaTop" r="textAreaRight" b="textAreaBottom"/>
                <a:pathLst>
                  <a:path w="332" h="293">
                    <a:moveTo>
                      <a:pt x="52" y="66"/>
                    </a:moveTo>
                    <a:cubicBezTo>
                      <a:pt x="52" y="125"/>
                      <a:pt x="52" y="183"/>
                      <a:pt x="52" y="242"/>
                    </a:cubicBezTo>
                    <a:cubicBezTo>
                      <a:pt x="52" y="272"/>
                      <a:pt x="45" y="272"/>
                      <a:pt x="0" y="272"/>
                    </a:cubicBezTo>
                    <a:cubicBezTo>
                      <a:pt x="0" y="279"/>
                      <a:pt x="0" y="286"/>
                      <a:pt x="0" y="293"/>
                    </a:cubicBezTo>
                    <a:cubicBezTo>
                      <a:pt x="22" y="291"/>
                      <a:pt x="56" y="289"/>
                      <a:pt x="75" y="289"/>
                    </a:cubicBezTo>
                    <a:cubicBezTo>
                      <a:pt x="91" y="289"/>
                      <a:pt x="125" y="291"/>
                      <a:pt x="148" y="293"/>
                    </a:cubicBezTo>
                    <a:cubicBezTo>
                      <a:pt x="148" y="286"/>
                      <a:pt x="148" y="279"/>
                      <a:pt x="148" y="272"/>
                    </a:cubicBezTo>
                    <a:cubicBezTo>
                      <a:pt x="105" y="272"/>
                      <a:pt x="97" y="272"/>
                      <a:pt x="97" y="242"/>
                    </a:cubicBezTo>
                    <a:cubicBezTo>
                      <a:pt x="97" y="202"/>
                      <a:pt x="97" y="161"/>
                      <a:pt x="97" y="120"/>
                    </a:cubicBezTo>
                    <a:cubicBezTo>
                      <a:pt x="97" y="53"/>
                      <a:pt x="144" y="15"/>
                      <a:pt x="185" y="15"/>
                    </a:cubicBezTo>
                    <a:cubicBezTo>
                      <a:pt x="227" y="15"/>
                      <a:pt x="234" y="51"/>
                      <a:pt x="234" y="89"/>
                    </a:cubicBezTo>
                    <a:cubicBezTo>
                      <a:pt x="234" y="140"/>
                      <a:pt x="234" y="191"/>
                      <a:pt x="234" y="242"/>
                    </a:cubicBezTo>
                    <a:cubicBezTo>
                      <a:pt x="234" y="272"/>
                      <a:pt x="227" y="272"/>
                      <a:pt x="183" y="272"/>
                    </a:cubicBezTo>
                    <a:cubicBezTo>
                      <a:pt x="183" y="279"/>
                      <a:pt x="183" y="286"/>
                      <a:pt x="183" y="293"/>
                    </a:cubicBezTo>
                    <a:cubicBezTo>
                      <a:pt x="206" y="291"/>
                      <a:pt x="240" y="289"/>
                      <a:pt x="258" y="289"/>
                    </a:cubicBezTo>
                    <a:cubicBezTo>
                      <a:pt x="275" y="289"/>
                      <a:pt x="309" y="291"/>
                      <a:pt x="332" y="293"/>
                    </a:cubicBezTo>
                    <a:cubicBezTo>
                      <a:pt x="332" y="286"/>
                      <a:pt x="332" y="279"/>
                      <a:pt x="332" y="272"/>
                    </a:cubicBezTo>
                    <a:cubicBezTo>
                      <a:pt x="298" y="272"/>
                      <a:pt x="281" y="272"/>
                      <a:pt x="281" y="252"/>
                    </a:cubicBezTo>
                    <a:cubicBezTo>
                      <a:pt x="281" y="210"/>
                      <a:pt x="281" y="168"/>
                      <a:pt x="281" y="126"/>
                    </a:cubicBezTo>
                    <a:cubicBezTo>
                      <a:pt x="281" y="70"/>
                      <a:pt x="281" y="49"/>
                      <a:pt x="260" y="25"/>
                    </a:cubicBezTo>
                    <a:cubicBezTo>
                      <a:pt x="251" y="14"/>
                      <a:pt x="228" y="0"/>
                      <a:pt x="191" y="0"/>
                    </a:cubicBezTo>
                    <a:cubicBezTo>
                      <a:pt x="142" y="0"/>
                      <a:pt x="112" y="29"/>
                      <a:pt x="93" y="70"/>
                    </a:cubicBezTo>
                    <a:cubicBezTo>
                      <a:pt x="93" y="47"/>
                      <a:pt x="93" y="24"/>
                      <a:pt x="93" y="0"/>
                    </a:cubicBezTo>
                    <a:cubicBezTo>
                      <a:pt x="62" y="3"/>
                      <a:pt x="31" y="5"/>
                      <a:pt x="0" y="8"/>
                    </a:cubicBezTo>
                    <a:cubicBezTo>
                      <a:pt x="0" y="15"/>
                      <a:pt x="0" y="22"/>
                      <a:pt x="0" y="29"/>
                    </a:cubicBezTo>
                    <a:cubicBezTo>
                      <a:pt x="46" y="29"/>
                      <a:pt x="52" y="32"/>
                      <a:pt x="52" y="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0" name="Freeform 639">
                <a:extLst>
                  <a:ext uri="{FF2B5EF4-FFF2-40B4-BE49-F238E27FC236}">
                    <a16:creationId xmlns:a16="http://schemas.microsoft.com/office/drawing/2014/main" id="{CCA2ABC2-34E4-230C-E50F-FFB16EE0057B}"/>
                  </a:ext>
                </a:extLst>
              </p:cNvPr>
              <p:cNvSpPr/>
              <p:nvPr/>
            </p:nvSpPr>
            <p:spPr>
              <a:xfrm>
                <a:off x="8370720" y="5616720"/>
                <a:ext cx="76680" cy="107280"/>
              </a:xfrm>
              <a:custGeom>
                <a:avLst/>
                <a:gdLst>
                  <a:gd name="textAreaLeft" fmla="*/ 0 w 76680"/>
                  <a:gd name="textAreaRight" fmla="*/ 77760 w 76680"/>
                  <a:gd name="textAreaTop" fmla="*/ 0 h 107280"/>
                  <a:gd name="textAreaBottom" fmla="*/ 108360 h 107280"/>
                </a:gdLst>
                <a:ahLst/>
                <a:cxnLst/>
                <a:rect l="textAreaLeft" t="textAreaTop" r="textAreaRight" b="textAreaBottom"/>
                <a:pathLst>
                  <a:path w="216" h="301">
                    <a:moveTo>
                      <a:pt x="115" y="167"/>
                    </a:moveTo>
                    <a:cubicBezTo>
                      <a:pt x="130" y="170"/>
                      <a:pt x="184" y="180"/>
                      <a:pt x="184" y="228"/>
                    </a:cubicBezTo>
                    <a:cubicBezTo>
                      <a:pt x="184" y="262"/>
                      <a:pt x="160" y="288"/>
                      <a:pt x="109" y="288"/>
                    </a:cubicBezTo>
                    <a:cubicBezTo>
                      <a:pt x="55" y="288"/>
                      <a:pt x="30" y="251"/>
                      <a:pt x="17" y="195"/>
                    </a:cubicBezTo>
                    <a:cubicBezTo>
                      <a:pt x="15" y="185"/>
                      <a:pt x="15" y="183"/>
                      <a:pt x="8" y="183"/>
                    </a:cubicBezTo>
                    <a:cubicBezTo>
                      <a:pt x="0" y="183"/>
                      <a:pt x="0" y="187"/>
                      <a:pt x="0" y="200"/>
                    </a:cubicBezTo>
                    <a:cubicBezTo>
                      <a:pt x="0" y="229"/>
                      <a:pt x="0" y="258"/>
                      <a:pt x="0" y="286"/>
                    </a:cubicBezTo>
                    <a:cubicBezTo>
                      <a:pt x="0" y="298"/>
                      <a:pt x="0" y="301"/>
                      <a:pt x="8" y="301"/>
                    </a:cubicBezTo>
                    <a:cubicBezTo>
                      <a:pt x="10" y="301"/>
                      <a:pt x="12" y="301"/>
                      <a:pt x="23" y="288"/>
                    </a:cubicBezTo>
                    <a:cubicBezTo>
                      <a:pt x="25" y="288"/>
                      <a:pt x="25" y="286"/>
                      <a:pt x="36" y="273"/>
                    </a:cubicBezTo>
                    <a:cubicBezTo>
                      <a:pt x="66" y="301"/>
                      <a:pt x="96" y="301"/>
                      <a:pt x="109" y="301"/>
                    </a:cubicBezTo>
                    <a:cubicBezTo>
                      <a:pt x="184" y="301"/>
                      <a:pt x="216" y="258"/>
                      <a:pt x="216" y="211"/>
                    </a:cubicBezTo>
                    <a:cubicBezTo>
                      <a:pt x="216" y="176"/>
                      <a:pt x="195" y="155"/>
                      <a:pt x="188" y="148"/>
                    </a:cubicBezTo>
                    <a:cubicBezTo>
                      <a:pt x="165" y="127"/>
                      <a:pt x="141" y="122"/>
                      <a:pt x="113" y="116"/>
                    </a:cubicBezTo>
                    <a:cubicBezTo>
                      <a:pt x="75" y="108"/>
                      <a:pt x="32" y="101"/>
                      <a:pt x="32" y="63"/>
                    </a:cubicBezTo>
                    <a:cubicBezTo>
                      <a:pt x="32" y="39"/>
                      <a:pt x="49" y="13"/>
                      <a:pt x="105" y="13"/>
                    </a:cubicBezTo>
                    <a:cubicBezTo>
                      <a:pt x="178" y="13"/>
                      <a:pt x="180" y="71"/>
                      <a:pt x="182" y="92"/>
                    </a:cubicBezTo>
                    <a:cubicBezTo>
                      <a:pt x="182" y="99"/>
                      <a:pt x="187" y="97"/>
                      <a:pt x="190" y="99"/>
                    </a:cubicBezTo>
                    <a:cubicBezTo>
                      <a:pt x="199" y="99"/>
                      <a:pt x="199" y="95"/>
                      <a:pt x="199" y="82"/>
                    </a:cubicBezTo>
                    <a:cubicBezTo>
                      <a:pt x="199" y="60"/>
                      <a:pt x="199" y="38"/>
                      <a:pt x="199" y="17"/>
                    </a:cubicBezTo>
                    <a:cubicBezTo>
                      <a:pt x="199" y="5"/>
                      <a:pt x="199" y="0"/>
                      <a:pt x="192" y="0"/>
                    </a:cubicBezTo>
                    <a:cubicBezTo>
                      <a:pt x="188" y="0"/>
                      <a:pt x="188" y="0"/>
                      <a:pt x="178" y="7"/>
                    </a:cubicBezTo>
                    <a:cubicBezTo>
                      <a:pt x="177" y="11"/>
                      <a:pt x="169" y="17"/>
                      <a:pt x="167" y="18"/>
                    </a:cubicBezTo>
                    <a:cubicBezTo>
                      <a:pt x="143" y="0"/>
                      <a:pt x="115" y="0"/>
                      <a:pt x="105" y="0"/>
                    </a:cubicBezTo>
                    <a:cubicBezTo>
                      <a:pt x="25" y="0"/>
                      <a:pt x="0" y="45"/>
                      <a:pt x="0" y="80"/>
                    </a:cubicBezTo>
                    <a:cubicBezTo>
                      <a:pt x="0" y="105"/>
                      <a:pt x="10" y="123"/>
                      <a:pt x="28" y="137"/>
                    </a:cubicBezTo>
                    <a:cubicBezTo>
                      <a:pt x="49" y="153"/>
                      <a:pt x="68" y="157"/>
                      <a:pt x="115" y="1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1" name="Freeform 640">
                <a:extLst>
                  <a:ext uri="{FF2B5EF4-FFF2-40B4-BE49-F238E27FC236}">
                    <a16:creationId xmlns:a16="http://schemas.microsoft.com/office/drawing/2014/main" id="{AB1AF6EC-FEA8-2B55-A7F7-6A9BE7F12569}"/>
                  </a:ext>
                </a:extLst>
              </p:cNvPr>
              <p:cNvSpPr/>
              <p:nvPr/>
            </p:nvSpPr>
            <p:spPr>
              <a:xfrm>
                <a:off x="8463960" y="5564520"/>
                <a:ext cx="50400" cy="157680"/>
              </a:xfrm>
              <a:custGeom>
                <a:avLst/>
                <a:gdLst>
                  <a:gd name="textAreaLeft" fmla="*/ 0 w 50400"/>
                  <a:gd name="textAreaRight" fmla="*/ 51480 w 50400"/>
                  <a:gd name="textAreaTop" fmla="*/ 0 h 157680"/>
                  <a:gd name="textAreaBottom" fmla="*/ 158760 h 157680"/>
                </a:gdLst>
                <a:ahLst/>
                <a:cxnLst/>
                <a:rect l="textAreaLeft" t="textAreaTop" r="textAreaRight" b="textAreaBottom"/>
                <a:pathLst>
                  <a:path w="143" h="441">
                    <a:moveTo>
                      <a:pt x="96" y="148"/>
                    </a:moveTo>
                    <a:cubicBezTo>
                      <a:pt x="65" y="151"/>
                      <a:pt x="35" y="153"/>
                      <a:pt x="4" y="156"/>
                    </a:cubicBezTo>
                    <a:cubicBezTo>
                      <a:pt x="4" y="163"/>
                      <a:pt x="4" y="170"/>
                      <a:pt x="4" y="177"/>
                    </a:cubicBezTo>
                    <a:cubicBezTo>
                      <a:pt x="47" y="177"/>
                      <a:pt x="53" y="180"/>
                      <a:pt x="53" y="212"/>
                    </a:cubicBezTo>
                    <a:cubicBezTo>
                      <a:pt x="53" y="272"/>
                      <a:pt x="53" y="331"/>
                      <a:pt x="53" y="390"/>
                    </a:cubicBezTo>
                    <a:cubicBezTo>
                      <a:pt x="53" y="420"/>
                      <a:pt x="45" y="420"/>
                      <a:pt x="0" y="420"/>
                    </a:cubicBezTo>
                    <a:cubicBezTo>
                      <a:pt x="0" y="427"/>
                      <a:pt x="0" y="434"/>
                      <a:pt x="0" y="441"/>
                    </a:cubicBezTo>
                    <a:cubicBezTo>
                      <a:pt x="23" y="439"/>
                      <a:pt x="58" y="437"/>
                      <a:pt x="73" y="437"/>
                    </a:cubicBezTo>
                    <a:cubicBezTo>
                      <a:pt x="96" y="437"/>
                      <a:pt x="120" y="439"/>
                      <a:pt x="143" y="441"/>
                    </a:cubicBezTo>
                    <a:cubicBezTo>
                      <a:pt x="143" y="434"/>
                      <a:pt x="143" y="427"/>
                      <a:pt x="143" y="420"/>
                    </a:cubicBezTo>
                    <a:cubicBezTo>
                      <a:pt x="98" y="420"/>
                      <a:pt x="96" y="416"/>
                      <a:pt x="96" y="390"/>
                    </a:cubicBezTo>
                    <a:cubicBezTo>
                      <a:pt x="96" y="310"/>
                      <a:pt x="96" y="229"/>
                      <a:pt x="96" y="148"/>
                    </a:cubicBezTo>
                    <a:moveTo>
                      <a:pt x="98" y="34"/>
                    </a:moveTo>
                    <a:cubicBezTo>
                      <a:pt x="98" y="13"/>
                      <a:pt x="83" y="0"/>
                      <a:pt x="64" y="0"/>
                    </a:cubicBezTo>
                    <a:cubicBezTo>
                      <a:pt x="43" y="0"/>
                      <a:pt x="28" y="17"/>
                      <a:pt x="28" y="34"/>
                    </a:cubicBezTo>
                    <a:cubicBezTo>
                      <a:pt x="28" y="53"/>
                      <a:pt x="43" y="70"/>
                      <a:pt x="64" y="70"/>
                    </a:cubicBezTo>
                    <a:cubicBezTo>
                      <a:pt x="83" y="70"/>
                      <a:pt x="98" y="55"/>
                      <a:pt x="98"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2" name="Freeform 641">
                <a:extLst>
                  <a:ext uri="{FF2B5EF4-FFF2-40B4-BE49-F238E27FC236}">
                    <a16:creationId xmlns:a16="http://schemas.microsoft.com/office/drawing/2014/main" id="{A303A0E7-D8E2-AF21-CF76-7F6E82EDBC53}"/>
                  </a:ext>
                </a:extLst>
              </p:cNvPr>
              <p:cNvSpPr/>
              <p:nvPr/>
            </p:nvSpPr>
            <p:spPr>
              <a:xfrm>
                <a:off x="8528760" y="5616720"/>
                <a:ext cx="104400" cy="107280"/>
              </a:xfrm>
              <a:custGeom>
                <a:avLst/>
                <a:gdLst>
                  <a:gd name="textAreaLeft" fmla="*/ 0 w 104400"/>
                  <a:gd name="textAreaRight" fmla="*/ 105480 w 104400"/>
                  <a:gd name="textAreaTop" fmla="*/ 0 h 107280"/>
                  <a:gd name="textAreaBottom" fmla="*/ 108360 h 107280"/>
                </a:gdLst>
                <a:ahLst/>
                <a:cxnLst/>
                <a:rect l="textAreaLeft" t="textAreaTop" r="textAreaRight" b="textAreaBottom"/>
                <a:pathLst>
                  <a:path w="293" h="301">
                    <a:moveTo>
                      <a:pt x="293" y="153"/>
                    </a:moveTo>
                    <a:cubicBezTo>
                      <a:pt x="293" y="69"/>
                      <a:pt x="227" y="0"/>
                      <a:pt x="147" y="0"/>
                    </a:cubicBezTo>
                    <a:cubicBezTo>
                      <a:pt x="64" y="0"/>
                      <a:pt x="0" y="71"/>
                      <a:pt x="0" y="153"/>
                    </a:cubicBezTo>
                    <a:cubicBezTo>
                      <a:pt x="0" y="240"/>
                      <a:pt x="70" y="301"/>
                      <a:pt x="147" y="301"/>
                    </a:cubicBezTo>
                    <a:cubicBezTo>
                      <a:pt x="225" y="301"/>
                      <a:pt x="293" y="238"/>
                      <a:pt x="293" y="153"/>
                    </a:cubicBezTo>
                    <a:moveTo>
                      <a:pt x="147" y="286"/>
                    </a:moveTo>
                    <a:cubicBezTo>
                      <a:pt x="118" y="286"/>
                      <a:pt x="90" y="271"/>
                      <a:pt x="72" y="241"/>
                    </a:cubicBezTo>
                    <a:cubicBezTo>
                      <a:pt x="55" y="213"/>
                      <a:pt x="55" y="172"/>
                      <a:pt x="55" y="150"/>
                    </a:cubicBezTo>
                    <a:cubicBezTo>
                      <a:pt x="55" y="123"/>
                      <a:pt x="55" y="88"/>
                      <a:pt x="72" y="58"/>
                    </a:cubicBezTo>
                    <a:cubicBezTo>
                      <a:pt x="88" y="28"/>
                      <a:pt x="120" y="15"/>
                      <a:pt x="147" y="15"/>
                    </a:cubicBezTo>
                    <a:cubicBezTo>
                      <a:pt x="175" y="15"/>
                      <a:pt x="204" y="30"/>
                      <a:pt x="222" y="58"/>
                    </a:cubicBezTo>
                    <a:cubicBezTo>
                      <a:pt x="239" y="86"/>
                      <a:pt x="239" y="123"/>
                      <a:pt x="239" y="150"/>
                    </a:cubicBezTo>
                    <a:cubicBezTo>
                      <a:pt x="239" y="172"/>
                      <a:pt x="239" y="208"/>
                      <a:pt x="224" y="238"/>
                    </a:cubicBezTo>
                    <a:cubicBezTo>
                      <a:pt x="209" y="266"/>
                      <a:pt x="180" y="286"/>
                      <a:pt x="147" y="28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3" name="Freeform 642">
                <a:extLst>
                  <a:ext uri="{FF2B5EF4-FFF2-40B4-BE49-F238E27FC236}">
                    <a16:creationId xmlns:a16="http://schemas.microsoft.com/office/drawing/2014/main" id="{4701A917-4EF1-5717-7B71-2E102BBA0166}"/>
                  </a:ext>
                </a:extLst>
              </p:cNvPr>
              <p:cNvSpPr/>
              <p:nvPr/>
            </p:nvSpPr>
            <p:spPr>
              <a:xfrm>
                <a:off x="8648280" y="5617800"/>
                <a:ext cx="118440" cy="104400"/>
              </a:xfrm>
              <a:custGeom>
                <a:avLst/>
                <a:gdLst>
                  <a:gd name="textAreaLeft" fmla="*/ 0 w 118440"/>
                  <a:gd name="textAreaRight" fmla="*/ 119520 w 118440"/>
                  <a:gd name="textAreaTop" fmla="*/ 0 h 104400"/>
                  <a:gd name="textAreaBottom" fmla="*/ 105480 h 104400"/>
                </a:gdLst>
                <a:ahLst/>
                <a:cxnLst/>
                <a:rect l="textAreaLeft" t="textAreaTop" r="textAreaRight" b="textAreaBottom"/>
                <a:pathLst>
                  <a:path w="332" h="293">
                    <a:moveTo>
                      <a:pt x="53" y="66"/>
                    </a:moveTo>
                    <a:cubicBezTo>
                      <a:pt x="53" y="125"/>
                      <a:pt x="53" y="183"/>
                      <a:pt x="53" y="242"/>
                    </a:cubicBezTo>
                    <a:cubicBezTo>
                      <a:pt x="53" y="272"/>
                      <a:pt x="45" y="272"/>
                      <a:pt x="0" y="272"/>
                    </a:cubicBezTo>
                    <a:cubicBezTo>
                      <a:pt x="0" y="279"/>
                      <a:pt x="0" y="286"/>
                      <a:pt x="0" y="293"/>
                    </a:cubicBezTo>
                    <a:cubicBezTo>
                      <a:pt x="25" y="291"/>
                      <a:pt x="59" y="289"/>
                      <a:pt x="75" y="289"/>
                    </a:cubicBezTo>
                    <a:cubicBezTo>
                      <a:pt x="92" y="289"/>
                      <a:pt x="126" y="291"/>
                      <a:pt x="149" y="293"/>
                    </a:cubicBezTo>
                    <a:cubicBezTo>
                      <a:pt x="149" y="286"/>
                      <a:pt x="149" y="279"/>
                      <a:pt x="149" y="272"/>
                    </a:cubicBezTo>
                    <a:cubicBezTo>
                      <a:pt x="105" y="272"/>
                      <a:pt x="98" y="272"/>
                      <a:pt x="98" y="242"/>
                    </a:cubicBezTo>
                    <a:cubicBezTo>
                      <a:pt x="98" y="202"/>
                      <a:pt x="98" y="161"/>
                      <a:pt x="98" y="120"/>
                    </a:cubicBezTo>
                    <a:cubicBezTo>
                      <a:pt x="98" y="53"/>
                      <a:pt x="145" y="15"/>
                      <a:pt x="186" y="15"/>
                    </a:cubicBezTo>
                    <a:cubicBezTo>
                      <a:pt x="229" y="15"/>
                      <a:pt x="235" y="51"/>
                      <a:pt x="235" y="89"/>
                    </a:cubicBezTo>
                    <a:cubicBezTo>
                      <a:pt x="235" y="140"/>
                      <a:pt x="235" y="191"/>
                      <a:pt x="235" y="242"/>
                    </a:cubicBezTo>
                    <a:cubicBezTo>
                      <a:pt x="235" y="272"/>
                      <a:pt x="229" y="272"/>
                      <a:pt x="184" y="272"/>
                    </a:cubicBezTo>
                    <a:cubicBezTo>
                      <a:pt x="184" y="279"/>
                      <a:pt x="184" y="286"/>
                      <a:pt x="184" y="293"/>
                    </a:cubicBezTo>
                    <a:cubicBezTo>
                      <a:pt x="207" y="291"/>
                      <a:pt x="240" y="289"/>
                      <a:pt x="259" y="289"/>
                    </a:cubicBezTo>
                    <a:cubicBezTo>
                      <a:pt x="276" y="289"/>
                      <a:pt x="310" y="291"/>
                      <a:pt x="332" y="293"/>
                    </a:cubicBezTo>
                    <a:cubicBezTo>
                      <a:pt x="332" y="286"/>
                      <a:pt x="332" y="279"/>
                      <a:pt x="332" y="272"/>
                    </a:cubicBezTo>
                    <a:cubicBezTo>
                      <a:pt x="299" y="272"/>
                      <a:pt x="282" y="272"/>
                      <a:pt x="282" y="252"/>
                    </a:cubicBezTo>
                    <a:cubicBezTo>
                      <a:pt x="282" y="210"/>
                      <a:pt x="282" y="168"/>
                      <a:pt x="282" y="126"/>
                    </a:cubicBezTo>
                    <a:cubicBezTo>
                      <a:pt x="282" y="70"/>
                      <a:pt x="282" y="49"/>
                      <a:pt x="261" y="25"/>
                    </a:cubicBezTo>
                    <a:cubicBezTo>
                      <a:pt x="252" y="14"/>
                      <a:pt x="229" y="0"/>
                      <a:pt x="192" y="0"/>
                    </a:cubicBezTo>
                    <a:cubicBezTo>
                      <a:pt x="143" y="0"/>
                      <a:pt x="113" y="29"/>
                      <a:pt x="94" y="70"/>
                    </a:cubicBezTo>
                    <a:cubicBezTo>
                      <a:pt x="94" y="47"/>
                      <a:pt x="94" y="24"/>
                      <a:pt x="94" y="0"/>
                    </a:cubicBezTo>
                    <a:cubicBezTo>
                      <a:pt x="63" y="3"/>
                      <a:pt x="32" y="5"/>
                      <a:pt x="0" y="8"/>
                    </a:cubicBezTo>
                    <a:cubicBezTo>
                      <a:pt x="0" y="15"/>
                      <a:pt x="0" y="22"/>
                      <a:pt x="0" y="29"/>
                    </a:cubicBezTo>
                    <a:cubicBezTo>
                      <a:pt x="47" y="29"/>
                      <a:pt x="53" y="32"/>
                      <a:pt x="53" y="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4" name="Freeform 643">
                <a:extLst>
                  <a:ext uri="{FF2B5EF4-FFF2-40B4-BE49-F238E27FC236}">
                    <a16:creationId xmlns:a16="http://schemas.microsoft.com/office/drawing/2014/main" id="{6916CEE9-6A3E-6F9D-54E8-64869A02D39A}"/>
                  </a:ext>
                </a:extLst>
              </p:cNvPr>
              <p:cNvSpPr/>
              <p:nvPr/>
            </p:nvSpPr>
            <p:spPr>
              <a:xfrm>
                <a:off x="8780760" y="5558400"/>
                <a:ext cx="51480" cy="163800"/>
              </a:xfrm>
              <a:custGeom>
                <a:avLst/>
                <a:gdLst>
                  <a:gd name="textAreaLeft" fmla="*/ 0 w 51480"/>
                  <a:gd name="textAreaRight" fmla="*/ 52560 w 51480"/>
                  <a:gd name="textAreaTop" fmla="*/ 0 h 163800"/>
                  <a:gd name="textAreaBottom" fmla="*/ 164880 h 163800"/>
                </a:gdLst>
                <a:ahLst/>
                <a:cxnLst/>
                <a:rect l="textAreaLeft" t="textAreaTop" r="textAreaRight" b="textAreaBottom"/>
                <a:pathLst>
                  <a:path w="146" h="458">
                    <a:moveTo>
                      <a:pt x="94" y="0"/>
                    </a:moveTo>
                    <a:cubicBezTo>
                      <a:pt x="63" y="3"/>
                      <a:pt x="31" y="5"/>
                      <a:pt x="0" y="8"/>
                    </a:cubicBezTo>
                    <a:cubicBezTo>
                      <a:pt x="0" y="15"/>
                      <a:pt x="0" y="22"/>
                      <a:pt x="0" y="29"/>
                    </a:cubicBezTo>
                    <a:cubicBezTo>
                      <a:pt x="45" y="29"/>
                      <a:pt x="51" y="32"/>
                      <a:pt x="51" y="64"/>
                    </a:cubicBezTo>
                    <a:cubicBezTo>
                      <a:pt x="51" y="179"/>
                      <a:pt x="51" y="293"/>
                      <a:pt x="51" y="407"/>
                    </a:cubicBezTo>
                    <a:cubicBezTo>
                      <a:pt x="51" y="437"/>
                      <a:pt x="43" y="437"/>
                      <a:pt x="0" y="437"/>
                    </a:cubicBezTo>
                    <a:cubicBezTo>
                      <a:pt x="0" y="444"/>
                      <a:pt x="0" y="451"/>
                      <a:pt x="0" y="458"/>
                    </a:cubicBezTo>
                    <a:cubicBezTo>
                      <a:pt x="21" y="456"/>
                      <a:pt x="56" y="454"/>
                      <a:pt x="73" y="454"/>
                    </a:cubicBezTo>
                    <a:cubicBezTo>
                      <a:pt x="90" y="454"/>
                      <a:pt x="122" y="456"/>
                      <a:pt x="146" y="458"/>
                    </a:cubicBezTo>
                    <a:cubicBezTo>
                      <a:pt x="146" y="451"/>
                      <a:pt x="146" y="444"/>
                      <a:pt x="146" y="437"/>
                    </a:cubicBezTo>
                    <a:cubicBezTo>
                      <a:pt x="101" y="437"/>
                      <a:pt x="94" y="437"/>
                      <a:pt x="94" y="407"/>
                    </a:cubicBezTo>
                    <a:cubicBezTo>
                      <a:pt x="94" y="272"/>
                      <a:pt x="94" y="136"/>
                      <a:pt x="94"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5" name="Freeform 644">
                <a:extLst>
                  <a:ext uri="{FF2B5EF4-FFF2-40B4-BE49-F238E27FC236}">
                    <a16:creationId xmlns:a16="http://schemas.microsoft.com/office/drawing/2014/main" id="{2D9A9F2C-8981-68FB-E1D8-E8C399C764A2}"/>
                  </a:ext>
                </a:extLst>
              </p:cNvPr>
              <p:cNvSpPr/>
              <p:nvPr/>
            </p:nvSpPr>
            <p:spPr>
              <a:xfrm>
                <a:off x="8845560" y="5616720"/>
                <a:ext cx="90720" cy="107280"/>
              </a:xfrm>
              <a:custGeom>
                <a:avLst/>
                <a:gdLst>
                  <a:gd name="textAreaLeft" fmla="*/ 0 w 90720"/>
                  <a:gd name="textAreaRight" fmla="*/ 91800 w 90720"/>
                  <a:gd name="textAreaTop" fmla="*/ 0 h 107280"/>
                  <a:gd name="textAreaBottom" fmla="*/ 108360 h 107280"/>
                </a:gdLst>
                <a:ahLst/>
                <a:cxnLst/>
                <a:rect l="textAreaLeft" t="textAreaTop" r="textAreaRight" b="textAreaBottom"/>
                <a:pathLst>
                  <a:path w="255" h="301">
                    <a:moveTo>
                      <a:pt x="55" y="129"/>
                    </a:moveTo>
                    <a:cubicBezTo>
                      <a:pt x="58" y="32"/>
                      <a:pt x="115" y="15"/>
                      <a:pt x="137" y="15"/>
                    </a:cubicBezTo>
                    <a:cubicBezTo>
                      <a:pt x="205" y="15"/>
                      <a:pt x="210" y="103"/>
                      <a:pt x="210" y="129"/>
                    </a:cubicBezTo>
                    <a:cubicBezTo>
                      <a:pt x="158" y="129"/>
                      <a:pt x="106" y="129"/>
                      <a:pt x="55" y="129"/>
                    </a:cubicBezTo>
                    <a:moveTo>
                      <a:pt x="55" y="142"/>
                    </a:moveTo>
                    <a:cubicBezTo>
                      <a:pt x="116" y="142"/>
                      <a:pt x="177" y="142"/>
                      <a:pt x="238" y="142"/>
                    </a:cubicBezTo>
                    <a:cubicBezTo>
                      <a:pt x="253" y="142"/>
                      <a:pt x="255" y="142"/>
                      <a:pt x="255" y="129"/>
                    </a:cubicBezTo>
                    <a:cubicBezTo>
                      <a:pt x="255" y="63"/>
                      <a:pt x="220" y="0"/>
                      <a:pt x="137" y="0"/>
                    </a:cubicBezTo>
                    <a:cubicBezTo>
                      <a:pt x="60" y="0"/>
                      <a:pt x="0" y="67"/>
                      <a:pt x="0" y="150"/>
                    </a:cubicBezTo>
                    <a:cubicBezTo>
                      <a:pt x="0" y="238"/>
                      <a:pt x="70" y="301"/>
                      <a:pt x="145" y="301"/>
                    </a:cubicBezTo>
                    <a:cubicBezTo>
                      <a:pt x="225" y="301"/>
                      <a:pt x="255" y="228"/>
                      <a:pt x="255" y="217"/>
                    </a:cubicBezTo>
                    <a:cubicBezTo>
                      <a:pt x="255" y="210"/>
                      <a:pt x="250" y="210"/>
                      <a:pt x="246" y="210"/>
                    </a:cubicBezTo>
                    <a:cubicBezTo>
                      <a:pt x="240" y="210"/>
                      <a:pt x="238" y="213"/>
                      <a:pt x="238" y="217"/>
                    </a:cubicBezTo>
                    <a:cubicBezTo>
                      <a:pt x="214" y="286"/>
                      <a:pt x="156" y="286"/>
                      <a:pt x="148" y="286"/>
                    </a:cubicBezTo>
                    <a:cubicBezTo>
                      <a:pt x="116" y="286"/>
                      <a:pt x="88" y="266"/>
                      <a:pt x="73" y="241"/>
                    </a:cubicBezTo>
                    <a:cubicBezTo>
                      <a:pt x="55" y="210"/>
                      <a:pt x="55" y="167"/>
                      <a:pt x="55"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6" name="Freeform 645">
                <a:extLst>
                  <a:ext uri="{FF2B5EF4-FFF2-40B4-BE49-F238E27FC236}">
                    <a16:creationId xmlns:a16="http://schemas.microsoft.com/office/drawing/2014/main" id="{F0D4844D-C390-B781-6723-F0368B46F970}"/>
                  </a:ext>
                </a:extLst>
              </p:cNvPr>
              <p:cNvSpPr/>
              <p:nvPr/>
            </p:nvSpPr>
            <p:spPr>
              <a:xfrm>
                <a:off x="8952480" y="5616720"/>
                <a:ext cx="76320" cy="107280"/>
              </a:xfrm>
              <a:custGeom>
                <a:avLst/>
                <a:gdLst>
                  <a:gd name="textAreaLeft" fmla="*/ 0 w 76320"/>
                  <a:gd name="textAreaRight" fmla="*/ 77400 w 76320"/>
                  <a:gd name="textAreaTop" fmla="*/ 0 h 107280"/>
                  <a:gd name="textAreaBottom" fmla="*/ 108360 h 107280"/>
                </a:gdLst>
                <a:ahLst/>
                <a:cxnLst/>
                <a:rect l="textAreaLeft" t="textAreaTop" r="textAreaRight" b="textAreaBottom"/>
                <a:pathLst>
                  <a:path w="215" h="301">
                    <a:moveTo>
                      <a:pt x="114" y="167"/>
                    </a:moveTo>
                    <a:cubicBezTo>
                      <a:pt x="129" y="170"/>
                      <a:pt x="183" y="180"/>
                      <a:pt x="183" y="228"/>
                    </a:cubicBezTo>
                    <a:cubicBezTo>
                      <a:pt x="183" y="262"/>
                      <a:pt x="159" y="288"/>
                      <a:pt x="108" y="288"/>
                    </a:cubicBezTo>
                    <a:cubicBezTo>
                      <a:pt x="52" y="288"/>
                      <a:pt x="30" y="251"/>
                      <a:pt x="16" y="195"/>
                    </a:cubicBezTo>
                    <a:cubicBezTo>
                      <a:pt x="15" y="185"/>
                      <a:pt x="15" y="183"/>
                      <a:pt x="7" y="183"/>
                    </a:cubicBezTo>
                    <a:cubicBezTo>
                      <a:pt x="0" y="183"/>
                      <a:pt x="0" y="187"/>
                      <a:pt x="0" y="200"/>
                    </a:cubicBezTo>
                    <a:cubicBezTo>
                      <a:pt x="0" y="229"/>
                      <a:pt x="0" y="258"/>
                      <a:pt x="0" y="286"/>
                    </a:cubicBezTo>
                    <a:cubicBezTo>
                      <a:pt x="0" y="298"/>
                      <a:pt x="0" y="301"/>
                      <a:pt x="5" y="301"/>
                    </a:cubicBezTo>
                    <a:cubicBezTo>
                      <a:pt x="9" y="301"/>
                      <a:pt x="10" y="301"/>
                      <a:pt x="22" y="288"/>
                    </a:cubicBezTo>
                    <a:cubicBezTo>
                      <a:pt x="23" y="287"/>
                      <a:pt x="24" y="286"/>
                      <a:pt x="35" y="273"/>
                    </a:cubicBezTo>
                    <a:cubicBezTo>
                      <a:pt x="65" y="301"/>
                      <a:pt x="95" y="301"/>
                      <a:pt x="108" y="301"/>
                    </a:cubicBezTo>
                    <a:cubicBezTo>
                      <a:pt x="183" y="301"/>
                      <a:pt x="215" y="258"/>
                      <a:pt x="215" y="211"/>
                    </a:cubicBezTo>
                    <a:cubicBezTo>
                      <a:pt x="215" y="176"/>
                      <a:pt x="195" y="155"/>
                      <a:pt x="187" y="148"/>
                    </a:cubicBezTo>
                    <a:cubicBezTo>
                      <a:pt x="165" y="127"/>
                      <a:pt x="138" y="122"/>
                      <a:pt x="112" y="116"/>
                    </a:cubicBezTo>
                    <a:cubicBezTo>
                      <a:pt x="75" y="108"/>
                      <a:pt x="30" y="101"/>
                      <a:pt x="30" y="63"/>
                    </a:cubicBezTo>
                    <a:cubicBezTo>
                      <a:pt x="30" y="39"/>
                      <a:pt x="48" y="13"/>
                      <a:pt x="105" y="13"/>
                    </a:cubicBezTo>
                    <a:cubicBezTo>
                      <a:pt x="178" y="13"/>
                      <a:pt x="180" y="71"/>
                      <a:pt x="182" y="92"/>
                    </a:cubicBezTo>
                    <a:cubicBezTo>
                      <a:pt x="182" y="99"/>
                      <a:pt x="187" y="99"/>
                      <a:pt x="189" y="99"/>
                    </a:cubicBezTo>
                    <a:cubicBezTo>
                      <a:pt x="198" y="99"/>
                      <a:pt x="198" y="95"/>
                      <a:pt x="198" y="82"/>
                    </a:cubicBezTo>
                    <a:cubicBezTo>
                      <a:pt x="198" y="60"/>
                      <a:pt x="198" y="38"/>
                      <a:pt x="198" y="17"/>
                    </a:cubicBezTo>
                    <a:cubicBezTo>
                      <a:pt x="198" y="5"/>
                      <a:pt x="198" y="0"/>
                      <a:pt x="191" y="0"/>
                    </a:cubicBezTo>
                    <a:cubicBezTo>
                      <a:pt x="187" y="0"/>
                      <a:pt x="185" y="0"/>
                      <a:pt x="178" y="7"/>
                    </a:cubicBezTo>
                    <a:cubicBezTo>
                      <a:pt x="176" y="11"/>
                      <a:pt x="168" y="17"/>
                      <a:pt x="167" y="18"/>
                    </a:cubicBezTo>
                    <a:cubicBezTo>
                      <a:pt x="142" y="0"/>
                      <a:pt x="114" y="0"/>
                      <a:pt x="105" y="0"/>
                    </a:cubicBezTo>
                    <a:cubicBezTo>
                      <a:pt x="24" y="0"/>
                      <a:pt x="0" y="45"/>
                      <a:pt x="0" y="80"/>
                    </a:cubicBezTo>
                    <a:cubicBezTo>
                      <a:pt x="0" y="105"/>
                      <a:pt x="9" y="123"/>
                      <a:pt x="28" y="137"/>
                    </a:cubicBezTo>
                    <a:cubicBezTo>
                      <a:pt x="48" y="153"/>
                      <a:pt x="67" y="157"/>
                      <a:pt x="114" y="1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7" name="Freeform 646">
                <a:extLst>
                  <a:ext uri="{FF2B5EF4-FFF2-40B4-BE49-F238E27FC236}">
                    <a16:creationId xmlns:a16="http://schemas.microsoft.com/office/drawing/2014/main" id="{F8286505-FC91-0EF5-D560-10858B2EDD34}"/>
                  </a:ext>
                </a:extLst>
              </p:cNvPr>
              <p:cNvSpPr/>
              <p:nvPr/>
            </p:nvSpPr>
            <p:spPr>
              <a:xfrm>
                <a:off x="9045720" y="5616720"/>
                <a:ext cx="76320" cy="107280"/>
              </a:xfrm>
              <a:custGeom>
                <a:avLst/>
                <a:gdLst>
                  <a:gd name="textAreaLeft" fmla="*/ 0 w 76320"/>
                  <a:gd name="textAreaRight" fmla="*/ 77400 w 76320"/>
                  <a:gd name="textAreaTop" fmla="*/ 0 h 107280"/>
                  <a:gd name="textAreaBottom" fmla="*/ 108360 h 107280"/>
                </a:gdLst>
                <a:ahLst/>
                <a:cxnLst/>
                <a:rect l="textAreaLeft" t="textAreaTop" r="textAreaRight" b="textAreaBottom"/>
                <a:pathLst>
                  <a:path w="215" h="301">
                    <a:moveTo>
                      <a:pt x="116" y="167"/>
                    </a:moveTo>
                    <a:cubicBezTo>
                      <a:pt x="129" y="170"/>
                      <a:pt x="183" y="180"/>
                      <a:pt x="183" y="228"/>
                    </a:cubicBezTo>
                    <a:cubicBezTo>
                      <a:pt x="183" y="262"/>
                      <a:pt x="161" y="288"/>
                      <a:pt x="110" y="288"/>
                    </a:cubicBezTo>
                    <a:cubicBezTo>
                      <a:pt x="54" y="288"/>
                      <a:pt x="30" y="251"/>
                      <a:pt x="18" y="195"/>
                    </a:cubicBezTo>
                    <a:cubicBezTo>
                      <a:pt x="16" y="185"/>
                      <a:pt x="15" y="183"/>
                      <a:pt x="9" y="183"/>
                    </a:cubicBezTo>
                    <a:cubicBezTo>
                      <a:pt x="0" y="183"/>
                      <a:pt x="0" y="187"/>
                      <a:pt x="0" y="200"/>
                    </a:cubicBezTo>
                    <a:cubicBezTo>
                      <a:pt x="0" y="229"/>
                      <a:pt x="0" y="258"/>
                      <a:pt x="0" y="286"/>
                    </a:cubicBezTo>
                    <a:cubicBezTo>
                      <a:pt x="0" y="298"/>
                      <a:pt x="0" y="301"/>
                      <a:pt x="7" y="301"/>
                    </a:cubicBezTo>
                    <a:cubicBezTo>
                      <a:pt x="11" y="301"/>
                      <a:pt x="11" y="301"/>
                      <a:pt x="24" y="288"/>
                    </a:cubicBezTo>
                    <a:cubicBezTo>
                      <a:pt x="26" y="288"/>
                      <a:pt x="26" y="286"/>
                      <a:pt x="37" y="273"/>
                    </a:cubicBezTo>
                    <a:cubicBezTo>
                      <a:pt x="65" y="301"/>
                      <a:pt x="95" y="301"/>
                      <a:pt x="110" y="301"/>
                    </a:cubicBezTo>
                    <a:cubicBezTo>
                      <a:pt x="185" y="301"/>
                      <a:pt x="215" y="258"/>
                      <a:pt x="215" y="211"/>
                    </a:cubicBezTo>
                    <a:cubicBezTo>
                      <a:pt x="215" y="176"/>
                      <a:pt x="197" y="155"/>
                      <a:pt x="187" y="148"/>
                    </a:cubicBezTo>
                    <a:cubicBezTo>
                      <a:pt x="166" y="127"/>
                      <a:pt x="140" y="122"/>
                      <a:pt x="112" y="116"/>
                    </a:cubicBezTo>
                    <a:cubicBezTo>
                      <a:pt x="76" y="108"/>
                      <a:pt x="31" y="101"/>
                      <a:pt x="31" y="63"/>
                    </a:cubicBezTo>
                    <a:cubicBezTo>
                      <a:pt x="31" y="39"/>
                      <a:pt x="48" y="13"/>
                      <a:pt x="105" y="13"/>
                    </a:cubicBezTo>
                    <a:cubicBezTo>
                      <a:pt x="178" y="13"/>
                      <a:pt x="181" y="71"/>
                      <a:pt x="183" y="92"/>
                    </a:cubicBezTo>
                    <a:cubicBezTo>
                      <a:pt x="183" y="99"/>
                      <a:pt x="189" y="99"/>
                      <a:pt x="191" y="99"/>
                    </a:cubicBezTo>
                    <a:cubicBezTo>
                      <a:pt x="198" y="99"/>
                      <a:pt x="198" y="95"/>
                      <a:pt x="198" y="82"/>
                    </a:cubicBezTo>
                    <a:cubicBezTo>
                      <a:pt x="198" y="60"/>
                      <a:pt x="198" y="38"/>
                      <a:pt x="198" y="17"/>
                    </a:cubicBezTo>
                    <a:cubicBezTo>
                      <a:pt x="198" y="5"/>
                      <a:pt x="198" y="0"/>
                      <a:pt x="191" y="0"/>
                    </a:cubicBezTo>
                    <a:cubicBezTo>
                      <a:pt x="189" y="0"/>
                      <a:pt x="187" y="0"/>
                      <a:pt x="178" y="7"/>
                    </a:cubicBezTo>
                    <a:cubicBezTo>
                      <a:pt x="176" y="11"/>
                      <a:pt x="170" y="17"/>
                      <a:pt x="166" y="18"/>
                    </a:cubicBezTo>
                    <a:cubicBezTo>
                      <a:pt x="142" y="0"/>
                      <a:pt x="116" y="0"/>
                      <a:pt x="105" y="0"/>
                    </a:cubicBezTo>
                    <a:cubicBezTo>
                      <a:pt x="26" y="0"/>
                      <a:pt x="0" y="45"/>
                      <a:pt x="0" y="80"/>
                    </a:cubicBezTo>
                    <a:cubicBezTo>
                      <a:pt x="0" y="105"/>
                      <a:pt x="11" y="123"/>
                      <a:pt x="28" y="137"/>
                    </a:cubicBezTo>
                    <a:cubicBezTo>
                      <a:pt x="50" y="153"/>
                      <a:pt x="67" y="157"/>
                      <a:pt x="116" y="1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8" name="Freeform 647">
                <a:extLst>
                  <a:ext uri="{FF2B5EF4-FFF2-40B4-BE49-F238E27FC236}">
                    <a16:creationId xmlns:a16="http://schemas.microsoft.com/office/drawing/2014/main" id="{103D5C38-B20A-8795-2D5F-099E67AF5E58}"/>
                  </a:ext>
                </a:extLst>
              </p:cNvPr>
              <p:cNvSpPr/>
              <p:nvPr/>
            </p:nvSpPr>
            <p:spPr>
              <a:xfrm>
                <a:off x="9216360" y="5561280"/>
                <a:ext cx="165240" cy="160920"/>
              </a:xfrm>
              <a:custGeom>
                <a:avLst/>
                <a:gdLst>
                  <a:gd name="textAreaLeft" fmla="*/ 0 w 165240"/>
                  <a:gd name="textAreaRight" fmla="*/ 166320 w 165240"/>
                  <a:gd name="textAreaTop" fmla="*/ 0 h 160920"/>
                  <a:gd name="textAreaBottom" fmla="*/ 162000 h 160920"/>
                </a:gdLst>
                <a:ahLst/>
                <a:cxnLst/>
                <a:rect l="textAreaLeft" t="textAreaTop" r="textAreaRight" b="textAreaBottom"/>
                <a:pathLst>
                  <a:path w="462" h="450">
                    <a:moveTo>
                      <a:pt x="250" y="195"/>
                    </a:moveTo>
                    <a:cubicBezTo>
                      <a:pt x="280" y="151"/>
                      <a:pt x="310" y="106"/>
                      <a:pt x="340" y="62"/>
                    </a:cubicBezTo>
                    <a:cubicBezTo>
                      <a:pt x="353" y="41"/>
                      <a:pt x="375" y="21"/>
                      <a:pt x="435" y="21"/>
                    </a:cubicBezTo>
                    <a:cubicBezTo>
                      <a:pt x="435" y="14"/>
                      <a:pt x="435" y="7"/>
                      <a:pt x="435" y="0"/>
                    </a:cubicBezTo>
                    <a:cubicBezTo>
                      <a:pt x="409" y="0"/>
                      <a:pt x="377" y="2"/>
                      <a:pt x="362" y="2"/>
                    </a:cubicBezTo>
                    <a:cubicBezTo>
                      <a:pt x="336" y="2"/>
                      <a:pt x="304" y="2"/>
                      <a:pt x="278" y="0"/>
                    </a:cubicBezTo>
                    <a:cubicBezTo>
                      <a:pt x="278" y="7"/>
                      <a:pt x="278" y="14"/>
                      <a:pt x="278" y="21"/>
                    </a:cubicBezTo>
                    <a:cubicBezTo>
                      <a:pt x="304" y="21"/>
                      <a:pt x="319" y="36"/>
                      <a:pt x="319" y="51"/>
                    </a:cubicBezTo>
                    <a:cubicBezTo>
                      <a:pt x="319" y="56"/>
                      <a:pt x="317" y="58"/>
                      <a:pt x="312" y="66"/>
                    </a:cubicBezTo>
                    <a:cubicBezTo>
                      <a:pt x="287" y="102"/>
                      <a:pt x="262" y="139"/>
                      <a:pt x="237" y="176"/>
                    </a:cubicBezTo>
                    <a:cubicBezTo>
                      <a:pt x="208" y="134"/>
                      <a:pt x="180" y="91"/>
                      <a:pt x="152" y="49"/>
                    </a:cubicBezTo>
                    <a:cubicBezTo>
                      <a:pt x="150" y="47"/>
                      <a:pt x="148" y="41"/>
                      <a:pt x="148" y="39"/>
                    </a:cubicBezTo>
                    <a:cubicBezTo>
                      <a:pt x="148" y="32"/>
                      <a:pt x="162" y="21"/>
                      <a:pt x="190" y="21"/>
                    </a:cubicBezTo>
                    <a:cubicBezTo>
                      <a:pt x="190" y="14"/>
                      <a:pt x="190" y="7"/>
                      <a:pt x="190" y="0"/>
                    </a:cubicBezTo>
                    <a:cubicBezTo>
                      <a:pt x="167" y="2"/>
                      <a:pt x="118" y="2"/>
                      <a:pt x="94" y="2"/>
                    </a:cubicBezTo>
                    <a:cubicBezTo>
                      <a:pt x="73" y="2"/>
                      <a:pt x="32" y="0"/>
                      <a:pt x="8" y="0"/>
                    </a:cubicBezTo>
                    <a:cubicBezTo>
                      <a:pt x="8" y="7"/>
                      <a:pt x="8" y="14"/>
                      <a:pt x="8" y="21"/>
                    </a:cubicBezTo>
                    <a:cubicBezTo>
                      <a:pt x="12" y="21"/>
                      <a:pt x="16" y="21"/>
                      <a:pt x="21" y="21"/>
                    </a:cubicBezTo>
                    <a:cubicBezTo>
                      <a:pt x="56" y="21"/>
                      <a:pt x="70" y="24"/>
                      <a:pt x="83" y="43"/>
                    </a:cubicBezTo>
                    <a:cubicBezTo>
                      <a:pt x="123" y="104"/>
                      <a:pt x="163" y="164"/>
                      <a:pt x="203" y="225"/>
                    </a:cubicBezTo>
                    <a:cubicBezTo>
                      <a:pt x="167" y="278"/>
                      <a:pt x="131" y="331"/>
                      <a:pt x="96" y="384"/>
                    </a:cubicBezTo>
                    <a:cubicBezTo>
                      <a:pt x="86" y="397"/>
                      <a:pt x="66" y="429"/>
                      <a:pt x="0" y="429"/>
                    </a:cubicBezTo>
                    <a:cubicBezTo>
                      <a:pt x="0" y="436"/>
                      <a:pt x="0" y="443"/>
                      <a:pt x="0" y="450"/>
                    </a:cubicBezTo>
                    <a:cubicBezTo>
                      <a:pt x="23" y="448"/>
                      <a:pt x="51" y="446"/>
                      <a:pt x="73" y="446"/>
                    </a:cubicBezTo>
                    <a:cubicBezTo>
                      <a:pt x="98" y="446"/>
                      <a:pt x="133" y="446"/>
                      <a:pt x="158" y="450"/>
                    </a:cubicBezTo>
                    <a:cubicBezTo>
                      <a:pt x="158" y="443"/>
                      <a:pt x="158" y="436"/>
                      <a:pt x="158" y="429"/>
                    </a:cubicBezTo>
                    <a:cubicBezTo>
                      <a:pt x="128" y="427"/>
                      <a:pt x="116" y="410"/>
                      <a:pt x="116" y="397"/>
                    </a:cubicBezTo>
                    <a:cubicBezTo>
                      <a:pt x="116" y="392"/>
                      <a:pt x="118" y="390"/>
                      <a:pt x="122" y="382"/>
                    </a:cubicBezTo>
                    <a:cubicBezTo>
                      <a:pt x="153" y="336"/>
                      <a:pt x="185" y="290"/>
                      <a:pt x="216" y="244"/>
                    </a:cubicBezTo>
                    <a:cubicBezTo>
                      <a:pt x="251" y="296"/>
                      <a:pt x="286" y="349"/>
                      <a:pt x="321" y="401"/>
                    </a:cubicBezTo>
                    <a:cubicBezTo>
                      <a:pt x="321" y="405"/>
                      <a:pt x="323" y="407"/>
                      <a:pt x="323" y="409"/>
                    </a:cubicBezTo>
                    <a:cubicBezTo>
                      <a:pt x="323" y="416"/>
                      <a:pt x="310" y="427"/>
                      <a:pt x="280" y="429"/>
                    </a:cubicBezTo>
                    <a:cubicBezTo>
                      <a:pt x="280" y="436"/>
                      <a:pt x="280" y="443"/>
                      <a:pt x="280" y="450"/>
                    </a:cubicBezTo>
                    <a:cubicBezTo>
                      <a:pt x="304" y="446"/>
                      <a:pt x="351" y="446"/>
                      <a:pt x="377" y="446"/>
                    </a:cubicBezTo>
                    <a:cubicBezTo>
                      <a:pt x="405" y="446"/>
                      <a:pt x="435" y="448"/>
                      <a:pt x="462" y="450"/>
                    </a:cubicBezTo>
                    <a:cubicBezTo>
                      <a:pt x="462" y="443"/>
                      <a:pt x="462" y="436"/>
                      <a:pt x="462" y="429"/>
                    </a:cubicBezTo>
                    <a:cubicBezTo>
                      <a:pt x="458" y="429"/>
                      <a:pt x="454" y="429"/>
                      <a:pt x="450" y="429"/>
                    </a:cubicBezTo>
                    <a:cubicBezTo>
                      <a:pt x="417" y="429"/>
                      <a:pt x="402" y="425"/>
                      <a:pt x="389" y="405"/>
                    </a:cubicBezTo>
                    <a:cubicBezTo>
                      <a:pt x="342" y="335"/>
                      <a:pt x="296" y="265"/>
                      <a:pt x="250" y="1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9" name="Freeform 648">
                <a:extLst>
                  <a:ext uri="{FF2B5EF4-FFF2-40B4-BE49-F238E27FC236}">
                    <a16:creationId xmlns:a16="http://schemas.microsoft.com/office/drawing/2014/main" id="{C13F3BF4-AE7C-586A-325E-19DCE799E43F}"/>
                  </a:ext>
                </a:extLst>
              </p:cNvPr>
              <p:cNvSpPr/>
              <p:nvPr/>
            </p:nvSpPr>
            <p:spPr>
              <a:xfrm>
                <a:off x="9402120" y="5555880"/>
                <a:ext cx="103680" cy="171000"/>
              </a:xfrm>
              <a:custGeom>
                <a:avLst/>
                <a:gdLst>
                  <a:gd name="textAreaLeft" fmla="*/ 0 w 103680"/>
                  <a:gd name="textAreaRight" fmla="*/ 104760 w 103680"/>
                  <a:gd name="textAreaTop" fmla="*/ 0 h 171000"/>
                  <a:gd name="textAreaBottom" fmla="*/ 172080 h 171000"/>
                </a:gdLst>
                <a:ahLst/>
                <a:cxnLst/>
                <a:rect l="textAreaLeft" t="textAreaTop" r="textAreaRight" b="textAreaBottom"/>
                <a:pathLst>
                  <a:path w="291" h="478">
                    <a:moveTo>
                      <a:pt x="193" y="208"/>
                    </a:moveTo>
                    <a:cubicBezTo>
                      <a:pt x="165" y="201"/>
                      <a:pt x="137" y="194"/>
                      <a:pt x="109" y="187"/>
                    </a:cubicBezTo>
                    <a:cubicBezTo>
                      <a:pt x="68" y="178"/>
                      <a:pt x="41" y="142"/>
                      <a:pt x="41" y="105"/>
                    </a:cubicBezTo>
                    <a:cubicBezTo>
                      <a:pt x="41" y="58"/>
                      <a:pt x="77" y="19"/>
                      <a:pt x="128" y="19"/>
                    </a:cubicBezTo>
                    <a:cubicBezTo>
                      <a:pt x="238" y="19"/>
                      <a:pt x="253" y="126"/>
                      <a:pt x="257" y="156"/>
                    </a:cubicBezTo>
                    <a:cubicBezTo>
                      <a:pt x="257" y="159"/>
                      <a:pt x="257" y="163"/>
                      <a:pt x="265" y="163"/>
                    </a:cubicBezTo>
                    <a:cubicBezTo>
                      <a:pt x="274" y="163"/>
                      <a:pt x="274" y="161"/>
                      <a:pt x="274" y="148"/>
                    </a:cubicBezTo>
                    <a:cubicBezTo>
                      <a:pt x="274" y="104"/>
                      <a:pt x="274" y="59"/>
                      <a:pt x="274" y="15"/>
                    </a:cubicBezTo>
                    <a:cubicBezTo>
                      <a:pt x="274" y="4"/>
                      <a:pt x="274" y="0"/>
                      <a:pt x="267" y="0"/>
                    </a:cubicBezTo>
                    <a:cubicBezTo>
                      <a:pt x="261" y="0"/>
                      <a:pt x="261" y="0"/>
                      <a:pt x="257" y="7"/>
                    </a:cubicBezTo>
                    <a:cubicBezTo>
                      <a:pt x="249" y="20"/>
                      <a:pt x="241" y="32"/>
                      <a:pt x="233" y="45"/>
                    </a:cubicBezTo>
                    <a:cubicBezTo>
                      <a:pt x="214" y="26"/>
                      <a:pt x="186" y="0"/>
                      <a:pt x="128" y="0"/>
                    </a:cubicBezTo>
                    <a:cubicBezTo>
                      <a:pt x="55" y="0"/>
                      <a:pt x="0" y="58"/>
                      <a:pt x="0" y="127"/>
                    </a:cubicBezTo>
                    <a:cubicBezTo>
                      <a:pt x="0" y="182"/>
                      <a:pt x="34" y="231"/>
                      <a:pt x="86" y="247"/>
                    </a:cubicBezTo>
                    <a:cubicBezTo>
                      <a:pt x="92" y="251"/>
                      <a:pt x="126" y="259"/>
                      <a:pt x="173" y="270"/>
                    </a:cubicBezTo>
                    <a:cubicBezTo>
                      <a:pt x="190" y="274"/>
                      <a:pt x="210" y="279"/>
                      <a:pt x="229" y="304"/>
                    </a:cubicBezTo>
                    <a:cubicBezTo>
                      <a:pt x="242" y="321"/>
                      <a:pt x="250" y="343"/>
                      <a:pt x="250" y="364"/>
                    </a:cubicBezTo>
                    <a:cubicBezTo>
                      <a:pt x="250" y="410"/>
                      <a:pt x="216" y="457"/>
                      <a:pt x="161" y="457"/>
                    </a:cubicBezTo>
                    <a:cubicBezTo>
                      <a:pt x="141" y="457"/>
                      <a:pt x="92" y="455"/>
                      <a:pt x="56" y="422"/>
                    </a:cubicBezTo>
                    <a:cubicBezTo>
                      <a:pt x="19" y="386"/>
                      <a:pt x="17" y="345"/>
                      <a:pt x="15" y="321"/>
                    </a:cubicBezTo>
                    <a:cubicBezTo>
                      <a:pt x="15" y="315"/>
                      <a:pt x="9" y="315"/>
                      <a:pt x="8" y="315"/>
                    </a:cubicBezTo>
                    <a:cubicBezTo>
                      <a:pt x="0" y="315"/>
                      <a:pt x="0" y="319"/>
                      <a:pt x="0" y="332"/>
                    </a:cubicBezTo>
                    <a:cubicBezTo>
                      <a:pt x="0" y="375"/>
                      <a:pt x="0" y="419"/>
                      <a:pt x="0" y="463"/>
                    </a:cubicBezTo>
                    <a:cubicBezTo>
                      <a:pt x="0" y="474"/>
                      <a:pt x="0" y="478"/>
                      <a:pt x="6" y="478"/>
                    </a:cubicBezTo>
                    <a:cubicBezTo>
                      <a:pt x="11" y="478"/>
                      <a:pt x="11" y="478"/>
                      <a:pt x="17" y="470"/>
                    </a:cubicBezTo>
                    <a:cubicBezTo>
                      <a:pt x="17" y="469"/>
                      <a:pt x="19" y="467"/>
                      <a:pt x="40" y="433"/>
                    </a:cubicBezTo>
                    <a:cubicBezTo>
                      <a:pt x="60" y="455"/>
                      <a:pt x="103" y="478"/>
                      <a:pt x="161" y="478"/>
                    </a:cubicBezTo>
                    <a:cubicBezTo>
                      <a:pt x="238" y="478"/>
                      <a:pt x="291" y="414"/>
                      <a:pt x="291" y="341"/>
                    </a:cubicBezTo>
                    <a:cubicBezTo>
                      <a:pt x="291" y="276"/>
                      <a:pt x="248" y="221"/>
                      <a:pt x="193" y="20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50" name="Freeform 649">
                <a:extLst>
                  <a:ext uri="{FF2B5EF4-FFF2-40B4-BE49-F238E27FC236}">
                    <a16:creationId xmlns:a16="http://schemas.microsoft.com/office/drawing/2014/main" id="{715AB504-C121-484C-6B6F-0890E6873D42}"/>
                  </a:ext>
                </a:extLst>
              </p:cNvPr>
              <p:cNvSpPr/>
              <p:nvPr/>
            </p:nvSpPr>
            <p:spPr>
              <a:xfrm>
                <a:off x="9606240" y="5617800"/>
                <a:ext cx="115560" cy="150120"/>
              </a:xfrm>
              <a:custGeom>
                <a:avLst/>
                <a:gdLst>
                  <a:gd name="textAreaLeft" fmla="*/ 0 w 115560"/>
                  <a:gd name="textAreaRight" fmla="*/ 116640 w 115560"/>
                  <a:gd name="textAreaTop" fmla="*/ 0 h 150120"/>
                  <a:gd name="textAreaBottom" fmla="*/ 151200 h 150120"/>
                </a:gdLst>
                <a:ahLst/>
                <a:cxnLst/>
                <a:rect l="textAreaLeft" t="textAreaTop" r="textAreaRight" b="textAreaBottom"/>
                <a:pathLst>
                  <a:path w="324" h="420">
                    <a:moveTo>
                      <a:pt x="95" y="44"/>
                    </a:moveTo>
                    <a:cubicBezTo>
                      <a:pt x="95" y="29"/>
                      <a:pt x="95" y="15"/>
                      <a:pt x="95" y="0"/>
                    </a:cubicBezTo>
                    <a:cubicBezTo>
                      <a:pt x="63" y="3"/>
                      <a:pt x="32" y="5"/>
                      <a:pt x="0" y="8"/>
                    </a:cubicBezTo>
                    <a:cubicBezTo>
                      <a:pt x="0" y="15"/>
                      <a:pt x="0" y="22"/>
                      <a:pt x="0" y="29"/>
                    </a:cubicBezTo>
                    <a:cubicBezTo>
                      <a:pt x="47" y="29"/>
                      <a:pt x="50" y="32"/>
                      <a:pt x="50" y="62"/>
                    </a:cubicBezTo>
                    <a:cubicBezTo>
                      <a:pt x="50" y="165"/>
                      <a:pt x="50" y="267"/>
                      <a:pt x="50" y="370"/>
                    </a:cubicBezTo>
                    <a:cubicBezTo>
                      <a:pt x="50" y="400"/>
                      <a:pt x="45" y="400"/>
                      <a:pt x="0" y="400"/>
                    </a:cubicBezTo>
                    <a:cubicBezTo>
                      <a:pt x="0" y="407"/>
                      <a:pt x="0" y="413"/>
                      <a:pt x="0" y="420"/>
                    </a:cubicBezTo>
                    <a:cubicBezTo>
                      <a:pt x="22" y="418"/>
                      <a:pt x="56" y="418"/>
                      <a:pt x="73" y="418"/>
                    </a:cubicBezTo>
                    <a:cubicBezTo>
                      <a:pt x="92" y="418"/>
                      <a:pt x="125" y="418"/>
                      <a:pt x="148" y="420"/>
                    </a:cubicBezTo>
                    <a:cubicBezTo>
                      <a:pt x="148" y="413"/>
                      <a:pt x="148" y="407"/>
                      <a:pt x="148" y="400"/>
                    </a:cubicBezTo>
                    <a:cubicBezTo>
                      <a:pt x="105" y="400"/>
                      <a:pt x="97" y="400"/>
                      <a:pt x="97" y="370"/>
                    </a:cubicBezTo>
                    <a:cubicBezTo>
                      <a:pt x="97" y="333"/>
                      <a:pt x="97" y="296"/>
                      <a:pt x="97" y="259"/>
                    </a:cubicBezTo>
                    <a:cubicBezTo>
                      <a:pt x="97" y="257"/>
                      <a:pt x="97" y="255"/>
                      <a:pt x="97" y="253"/>
                    </a:cubicBezTo>
                    <a:cubicBezTo>
                      <a:pt x="99" y="263"/>
                      <a:pt x="127" y="298"/>
                      <a:pt x="178" y="298"/>
                    </a:cubicBezTo>
                    <a:cubicBezTo>
                      <a:pt x="257" y="298"/>
                      <a:pt x="324" y="235"/>
                      <a:pt x="324" y="150"/>
                    </a:cubicBezTo>
                    <a:cubicBezTo>
                      <a:pt x="324" y="66"/>
                      <a:pt x="260" y="0"/>
                      <a:pt x="187" y="0"/>
                    </a:cubicBezTo>
                    <a:cubicBezTo>
                      <a:pt x="135" y="0"/>
                      <a:pt x="109" y="30"/>
                      <a:pt x="95" y="44"/>
                    </a:cubicBezTo>
                    <a:moveTo>
                      <a:pt x="97" y="216"/>
                    </a:moveTo>
                    <a:cubicBezTo>
                      <a:pt x="97" y="167"/>
                      <a:pt x="97" y="119"/>
                      <a:pt x="97" y="70"/>
                    </a:cubicBezTo>
                    <a:cubicBezTo>
                      <a:pt x="116" y="36"/>
                      <a:pt x="148" y="17"/>
                      <a:pt x="182" y="17"/>
                    </a:cubicBezTo>
                    <a:cubicBezTo>
                      <a:pt x="230" y="17"/>
                      <a:pt x="270" y="75"/>
                      <a:pt x="270" y="150"/>
                    </a:cubicBezTo>
                    <a:cubicBezTo>
                      <a:pt x="270" y="229"/>
                      <a:pt x="225" y="285"/>
                      <a:pt x="176" y="285"/>
                    </a:cubicBezTo>
                    <a:cubicBezTo>
                      <a:pt x="148" y="285"/>
                      <a:pt x="124" y="272"/>
                      <a:pt x="107" y="244"/>
                    </a:cubicBezTo>
                    <a:cubicBezTo>
                      <a:pt x="97" y="231"/>
                      <a:pt x="97" y="231"/>
                      <a:pt x="97" y="21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51" name="Freeform 650">
                <a:extLst>
                  <a:ext uri="{FF2B5EF4-FFF2-40B4-BE49-F238E27FC236}">
                    <a16:creationId xmlns:a16="http://schemas.microsoft.com/office/drawing/2014/main" id="{69553EB4-03BE-2B61-017C-2421F001EDA7}"/>
                  </a:ext>
                </a:extLst>
              </p:cNvPr>
              <p:cNvSpPr/>
              <p:nvPr/>
            </p:nvSpPr>
            <p:spPr>
              <a:xfrm>
                <a:off x="9744480" y="5616720"/>
                <a:ext cx="104400" cy="107280"/>
              </a:xfrm>
              <a:custGeom>
                <a:avLst/>
                <a:gdLst>
                  <a:gd name="textAreaLeft" fmla="*/ 0 w 104400"/>
                  <a:gd name="textAreaRight" fmla="*/ 105480 w 104400"/>
                  <a:gd name="textAreaTop" fmla="*/ 0 h 107280"/>
                  <a:gd name="textAreaBottom" fmla="*/ 108360 h 107280"/>
                </a:gdLst>
                <a:ahLst/>
                <a:cxnLst/>
                <a:rect l="textAreaLeft" t="textAreaTop" r="textAreaRight" b="textAreaBottom"/>
                <a:pathLst>
                  <a:path w="293" h="301">
                    <a:moveTo>
                      <a:pt x="293" y="153"/>
                    </a:moveTo>
                    <a:cubicBezTo>
                      <a:pt x="293" y="69"/>
                      <a:pt x="227" y="0"/>
                      <a:pt x="147" y="0"/>
                    </a:cubicBezTo>
                    <a:cubicBezTo>
                      <a:pt x="64" y="0"/>
                      <a:pt x="0" y="71"/>
                      <a:pt x="0" y="153"/>
                    </a:cubicBezTo>
                    <a:cubicBezTo>
                      <a:pt x="0" y="240"/>
                      <a:pt x="70" y="301"/>
                      <a:pt x="147" y="301"/>
                    </a:cubicBezTo>
                    <a:cubicBezTo>
                      <a:pt x="225" y="301"/>
                      <a:pt x="293" y="238"/>
                      <a:pt x="293" y="153"/>
                    </a:cubicBezTo>
                    <a:moveTo>
                      <a:pt x="147" y="286"/>
                    </a:moveTo>
                    <a:cubicBezTo>
                      <a:pt x="118" y="286"/>
                      <a:pt x="88" y="271"/>
                      <a:pt x="72" y="241"/>
                    </a:cubicBezTo>
                    <a:cubicBezTo>
                      <a:pt x="55" y="213"/>
                      <a:pt x="55" y="172"/>
                      <a:pt x="55" y="150"/>
                    </a:cubicBezTo>
                    <a:cubicBezTo>
                      <a:pt x="55" y="123"/>
                      <a:pt x="55" y="88"/>
                      <a:pt x="72" y="58"/>
                    </a:cubicBezTo>
                    <a:cubicBezTo>
                      <a:pt x="88" y="28"/>
                      <a:pt x="120" y="15"/>
                      <a:pt x="147" y="15"/>
                    </a:cubicBezTo>
                    <a:cubicBezTo>
                      <a:pt x="175" y="15"/>
                      <a:pt x="202" y="30"/>
                      <a:pt x="220" y="58"/>
                    </a:cubicBezTo>
                    <a:cubicBezTo>
                      <a:pt x="238" y="86"/>
                      <a:pt x="239" y="123"/>
                      <a:pt x="239" y="150"/>
                    </a:cubicBezTo>
                    <a:cubicBezTo>
                      <a:pt x="239" y="172"/>
                      <a:pt x="239" y="208"/>
                      <a:pt x="224" y="238"/>
                    </a:cubicBezTo>
                    <a:cubicBezTo>
                      <a:pt x="209" y="266"/>
                      <a:pt x="180" y="286"/>
                      <a:pt x="147" y="28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52" name="Freeform 651">
                <a:extLst>
                  <a:ext uri="{FF2B5EF4-FFF2-40B4-BE49-F238E27FC236}">
                    <a16:creationId xmlns:a16="http://schemas.microsoft.com/office/drawing/2014/main" id="{59AE7486-1922-16DB-0E76-205B14EFB674}"/>
                  </a:ext>
                </a:extLst>
              </p:cNvPr>
              <p:cNvSpPr/>
              <p:nvPr/>
            </p:nvSpPr>
            <p:spPr>
              <a:xfrm>
                <a:off x="9864000" y="5558400"/>
                <a:ext cx="52560" cy="163800"/>
              </a:xfrm>
              <a:custGeom>
                <a:avLst/>
                <a:gdLst>
                  <a:gd name="textAreaLeft" fmla="*/ 0 w 52560"/>
                  <a:gd name="textAreaRight" fmla="*/ 53640 w 52560"/>
                  <a:gd name="textAreaTop" fmla="*/ 0 h 163800"/>
                  <a:gd name="textAreaBottom" fmla="*/ 164880 h 163800"/>
                </a:gdLst>
                <a:ahLst/>
                <a:cxnLst/>
                <a:rect l="textAreaLeft" t="textAreaTop" r="textAreaRight" b="textAreaBottom"/>
                <a:pathLst>
                  <a:path w="149" h="458">
                    <a:moveTo>
                      <a:pt x="96" y="0"/>
                    </a:moveTo>
                    <a:cubicBezTo>
                      <a:pt x="64" y="3"/>
                      <a:pt x="32" y="5"/>
                      <a:pt x="0" y="8"/>
                    </a:cubicBezTo>
                    <a:cubicBezTo>
                      <a:pt x="0" y="15"/>
                      <a:pt x="0" y="22"/>
                      <a:pt x="0" y="29"/>
                    </a:cubicBezTo>
                    <a:cubicBezTo>
                      <a:pt x="47" y="29"/>
                      <a:pt x="53" y="32"/>
                      <a:pt x="53" y="64"/>
                    </a:cubicBezTo>
                    <a:cubicBezTo>
                      <a:pt x="53" y="179"/>
                      <a:pt x="53" y="293"/>
                      <a:pt x="53" y="407"/>
                    </a:cubicBezTo>
                    <a:cubicBezTo>
                      <a:pt x="53" y="437"/>
                      <a:pt x="45" y="437"/>
                      <a:pt x="0" y="437"/>
                    </a:cubicBezTo>
                    <a:cubicBezTo>
                      <a:pt x="0" y="444"/>
                      <a:pt x="0" y="451"/>
                      <a:pt x="0" y="458"/>
                    </a:cubicBezTo>
                    <a:cubicBezTo>
                      <a:pt x="23" y="456"/>
                      <a:pt x="59" y="454"/>
                      <a:pt x="75" y="454"/>
                    </a:cubicBezTo>
                    <a:cubicBezTo>
                      <a:pt x="91" y="454"/>
                      <a:pt x="124" y="456"/>
                      <a:pt x="149" y="458"/>
                    </a:cubicBezTo>
                    <a:cubicBezTo>
                      <a:pt x="149" y="451"/>
                      <a:pt x="149" y="444"/>
                      <a:pt x="149" y="437"/>
                    </a:cubicBezTo>
                    <a:cubicBezTo>
                      <a:pt x="104" y="437"/>
                      <a:pt x="96" y="437"/>
                      <a:pt x="96" y="407"/>
                    </a:cubicBezTo>
                    <a:cubicBezTo>
                      <a:pt x="96" y="272"/>
                      <a:pt x="96" y="136"/>
                      <a:pt x="96"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53" name="Freeform 652">
                <a:extLst>
                  <a:ext uri="{FF2B5EF4-FFF2-40B4-BE49-F238E27FC236}">
                    <a16:creationId xmlns:a16="http://schemas.microsoft.com/office/drawing/2014/main" id="{A48050E4-5353-E500-BA5E-818B83D59977}"/>
                  </a:ext>
                </a:extLst>
              </p:cNvPr>
              <p:cNvSpPr/>
              <p:nvPr/>
            </p:nvSpPr>
            <p:spPr>
              <a:xfrm>
                <a:off x="9928800" y="5616720"/>
                <a:ext cx="91080" cy="107280"/>
              </a:xfrm>
              <a:custGeom>
                <a:avLst/>
                <a:gdLst>
                  <a:gd name="textAreaLeft" fmla="*/ 0 w 91080"/>
                  <a:gd name="textAreaRight" fmla="*/ 92160 w 91080"/>
                  <a:gd name="textAreaTop" fmla="*/ 0 h 107280"/>
                  <a:gd name="textAreaBottom" fmla="*/ 108360 h 107280"/>
                </a:gdLst>
                <a:ahLst/>
                <a:cxnLst/>
                <a:rect l="textAreaLeft" t="textAreaTop" r="textAreaRight" b="textAreaBottom"/>
                <a:pathLst>
                  <a:path w="256" h="301">
                    <a:moveTo>
                      <a:pt x="57" y="129"/>
                    </a:moveTo>
                    <a:cubicBezTo>
                      <a:pt x="61" y="32"/>
                      <a:pt x="115" y="15"/>
                      <a:pt x="137" y="15"/>
                    </a:cubicBezTo>
                    <a:cubicBezTo>
                      <a:pt x="207" y="15"/>
                      <a:pt x="212" y="103"/>
                      <a:pt x="212" y="129"/>
                    </a:cubicBezTo>
                    <a:cubicBezTo>
                      <a:pt x="161" y="129"/>
                      <a:pt x="109" y="129"/>
                      <a:pt x="57" y="129"/>
                    </a:cubicBezTo>
                    <a:moveTo>
                      <a:pt x="57" y="142"/>
                    </a:moveTo>
                    <a:cubicBezTo>
                      <a:pt x="118" y="142"/>
                      <a:pt x="179" y="142"/>
                      <a:pt x="241" y="142"/>
                    </a:cubicBezTo>
                    <a:cubicBezTo>
                      <a:pt x="254" y="142"/>
                      <a:pt x="256" y="142"/>
                      <a:pt x="256" y="129"/>
                    </a:cubicBezTo>
                    <a:cubicBezTo>
                      <a:pt x="256" y="63"/>
                      <a:pt x="220" y="0"/>
                      <a:pt x="137" y="0"/>
                    </a:cubicBezTo>
                    <a:cubicBezTo>
                      <a:pt x="62" y="0"/>
                      <a:pt x="0" y="67"/>
                      <a:pt x="0" y="150"/>
                    </a:cubicBezTo>
                    <a:cubicBezTo>
                      <a:pt x="0" y="238"/>
                      <a:pt x="70" y="301"/>
                      <a:pt x="147" y="301"/>
                    </a:cubicBezTo>
                    <a:cubicBezTo>
                      <a:pt x="227" y="301"/>
                      <a:pt x="256" y="228"/>
                      <a:pt x="256" y="217"/>
                    </a:cubicBezTo>
                    <a:cubicBezTo>
                      <a:pt x="256" y="210"/>
                      <a:pt x="252" y="210"/>
                      <a:pt x="248" y="210"/>
                    </a:cubicBezTo>
                    <a:cubicBezTo>
                      <a:pt x="243" y="210"/>
                      <a:pt x="241" y="213"/>
                      <a:pt x="239" y="217"/>
                    </a:cubicBezTo>
                    <a:cubicBezTo>
                      <a:pt x="216" y="286"/>
                      <a:pt x="156" y="286"/>
                      <a:pt x="151" y="286"/>
                    </a:cubicBezTo>
                    <a:cubicBezTo>
                      <a:pt x="117" y="286"/>
                      <a:pt x="91" y="266"/>
                      <a:pt x="76" y="241"/>
                    </a:cubicBezTo>
                    <a:cubicBezTo>
                      <a:pt x="57" y="210"/>
                      <a:pt x="57" y="167"/>
                      <a:pt x="57" y="14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654" name="Group 653">
            <a:extLst>
              <a:ext uri="{FF2B5EF4-FFF2-40B4-BE49-F238E27FC236}">
                <a16:creationId xmlns:a16="http://schemas.microsoft.com/office/drawing/2014/main" id="{EDB3C693-8096-4EFB-9EFD-27BF998FB41F}"/>
              </a:ext>
            </a:extLst>
          </p:cNvPr>
          <p:cNvGrpSpPr/>
          <p:nvPr/>
        </p:nvGrpSpPr>
        <p:grpSpPr>
          <a:xfrm>
            <a:off x="553358" y="4501159"/>
            <a:ext cx="6453000" cy="1059480"/>
            <a:chOff x="255240" y="4618440"/>
            <a:chExt cx="6453000" cy="1059480"/>
          </a:xfrm>
        </p:grpSpPr>
        <p:grpSp>
          <p:nvGrpSpPr>
            <p:cNvPr id="655" name="Group 654">
              <a:extLst>
                <a:ext uri="{FF2B5EF4-FFF2-40B4-BE49-F238E27FC236}">
                  <a16:creationId xmlns:a16="http://schemas.microsoft.com/office/drawing/2014/main" id="{D1E8B40E-43EA-06DD-BA11-2D625A74B129}"/>
                </a:ext>
              </a:extLst>
            </p:cNvPr>
            <p:cNvGrpSpPr/>
            <p:nvPr/>
          </p:nvGrpSpPr>
          <p:grpSpPr>
            <a:xfrm>
              <a:off x="255240" y="4618440"/>
              <a:ext cx="6453000" cy="1059480"/>
              <a:chOff x="255240" y="4618440"/>
              <a:chExt cx="6453000" cy="1059480"/>
            </a:xfrm>
          </p:grpSpPr>
          <p:sp>
            <p:nvSpPr>
              <p:cNvPr id="656" name="Freeform 655">
                <a:extLst>
                  <a:ext uri="{FF2B5EF4-FFF2-40B4-BE49-F238E27FC236}">
                    <a16:creationId xmlns:a16="http://schemas.microsoft.com/office/drawing/2014/main" id="{CF4BE1FD-EE40-03CF-3D8F-F449B804FD3B}"/>
                  </a:ext>
                </a:extLst>
              </p:cNvPr>
              <p:cNvSpPr/>
              <p:nvPr/>
            </p:nvSpPr>
            <p:spPr>
              <a:xfrm>
                <a:off x="273240" y="4636440"/>
                <a:ext cx="6417000" cy="1023480"/>
              </a:xfrm>
              <a:custGeom>
                <a:avLst/>
                <a:gdLst>
                  <a:gd name="textAreaLeft" fmla="*/ 0 w 6417000"/>
                  <a:gd name="textAreaRight" fmla="*/ 6418080 w 6417000"/>
                  <a:gd name="textAreaTop" fmla="*/ 0 h 1023480"/>
                  <a:gd name="textAreaBottom" fmla="*/ 1024560 h 1023480"/>
                </a:gdLst>
                <a:ahLst/>
                <a:cxnLst/>
                <a:rect l="textAreaLeft" t="textAreaTop" r="textAreaRight" b="textAreaBottom"/>
                <a:pathLst>
                  <a:path w="17828" h="2846">
                    <a:moveTo>
                      <a:pt x="8914" y="2846"/>
                    </a:moveTo>
                    <a:cubicBezTo>
                      <a:pt x="5943" y="2846"/>
                      <a:pt x="2972" y="2846"/>
                      <a:pt x="0" y="2846"/>
                    </a:cubicBezTo>
                    <a:cubicBezTo>
                      <a:pt x="0" y="1897"/>
                      <a:pt x="0" y="949"/>
                      <a:pt x="0" y="0"/>
                    </a:cubicBezTo>
                    <a:cubicBezTo>
                      <a:pt x="5943" y="0"/>
                      <a:pt x="11885" y="0"/>
                      <a:pt x="17828" y="0"/>
                    </a:cubicBezTo>
                    <a:cubicBezTo>
                      <a:pt x="17828" y="949"/>
                      <a:pt x="17828" y="1897"/>
                      <a:pt x="17828" y="2846"/>
                    </a:cubicBezTo>
                    <a:cubicBezTo>
                      <a:pt x="14856" y="2846"/>
                      <a:pt x="11885" y="2846"/>
                      <a:pt x="8914" y="2846"/>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657" name="Freeform 656">
                <a:extLst>
                  <a:ext uri="{FF2B5EF4-FFF2-40B4-BE49-F238E27FC236}">
                    <a16:creationId xmlns:a16="http://schemas.microsoft.com/office/drawing/2014/main" id="{632514AD-BF20-5A65-1469-2B6F3ED3B307}"/>
                  </a:ext>
                </a:extLst>
              </p:cNvPr>
              <p:cNvSpPr/>
              <p:nvPr/>
            </p:nvSpPr>
            <p:spPr>
              <a:xfrm>
                <a:off x="255240" y="5080680"/>
                <a:ext cx="184320" cy="224640"/>
              </a:xfrm>
              <a:custGeom>
                <a:avLst/>
                <a:gdLst>
                  <a:gd name="textAreaLeft" fmla="*/ 0 w 184320"/>
                  <a:gd name="textAreaRight" fmla="*/ 185400 w 184320"/>
                  <a:gd name="textAreaTop" fmla="*/ 0 h 224640"/>
                  <a:gd name="textAreaBottom" fmla="*/ 225720 h 224640"/>
                </a:gdLst>
                <a:ahLst/>
                <a:cxnLst/>
                <a:rect l="textAreaLeft" t="textAreaTop" r="textAreaRight" b="textAreaBottom"/>
                <a:pathLst>
                  <a:path w="515" h="627">
                    <a:moveTo>
                      <a:pt x="76" y="554"/>
                    </a:moveTo>
                    <a:cubicBezTo>
                      <a:pt x="67" y="588"/>
                      <a:pt x="67" y="596"/>
                      <a:pt x="22" y="596"/>
                    </a:cubicBezTo>
                    <a:cubicBezTo>
                      <a:pt x="11" y="596"/>
                      <a:pt x="0" y="596"/>
                      <a:pt x="0" y="613"/>
                    </a:cubicBezTo>
                    <a:cubicBezTo>
                      <a:pt x="0" y="621"/>
                      <a:pt x="6" y="627"/>
                      <a:pt x="14" y="627"/>
                    </a:cubicBezTo>
                    <a:cubicBezTo>
                      <a:pt x="39" y="627"/>
                      <a:pt x="67" y="621"/>
                      <a:pt x="95" y="621"/>
                    </a:cubicBezTo>
                    <a:cubicBezTo>
                      <a:pt x="129" y="621"/>
                      <a:pt x="162" y="627"/>
                      <a:pt x="193" y="627"/>
                    </a:cubicBezTo>
                    <a:cubicBezTo>
                      <a:pt x="199" y="627"/>
                      <a:pt x="210" y="627"/>
                      <a:pt x="210" y="604"/>
                    </a:cubicBezTo>
                    <a:cubicBezTo>
                      <a:pt x="210" y="596"/>
                      <a:pt x="202" y="596"/>
                      <a:pt x="188" y="596"/>
                    </a:cubicBezTo>
                    <a:cubicBezTo>
                      <a:pt x="137" y="596"/>
                      <a:pt x="137" y="588"/>
                      <a:pt x="137" y="579"/>
                    </a:cubicBezTo>
                    <a:cubicBezTo>
                      <a:pt x="137" y="568"/>
                      <a:pt x="179" y="409"/>
                      <a:pt x="188" y="383"/>
                    </a:cubicBezTo>
                    <a:cubicBezTo>
                      <a:pt x="199" y="411"/>
                      <a:pt x="227" y="445"/>
                      <a:pt x="277" y="445"/>
                    </a:cubicBezTo>
                    <a:cubicBezTo>
                      <a:pt x="392" y="445"/>
                      <a:pt x="515" y="302"/>
                      <a:pt x="515" y="157"/>
                    </a:cubicBezTo>
                    <a:cubicBezTo>
                      <a:pt x="515" y="64"/>
                      <a:pt x="459" y="0"/>
                      <a:pt x="384" y="0"/>
                    </a:cubicBezTo>
                    <a:cubicBezTo>
                      <a:pt x="333" y="0"/>
                      <a:pt x="286" y="37"/>
                      <a:pt x="255" y="76"/>
                    </a:cubicBezTo>
                    <a:cubicBezTo>
                      <a:pt x="244" y="23"/>
                      <a:pt x="202" y="0"/>
                      <a:pt x="165" y="0"/>
                    </a:cubicBezTo>
                    <a:cubicBezTo>
                      <a:pt x="120" y="0"/>
                      <a:pt x="101" y="39"/>
                      <a:pt x="92" y="56"/>
                    </a:cubicBezTo>
                    <a:cubicBezTo>
                      <a:pt x="76" y="90"/>
                      <a:pt x="62" y="148"/>
                      <a:pt x="62" y="151"/>
                    </a:cubicBezTo>
                    <a:cubicBezTo>
                      <a:pt x="62" y="162"/>
                      <a:pt x="73" y="162"/>
                      <a:pt x="76" y="162"/>
                    </a:cubicBezTo>
                    <a:cubicBezTo>
                      <a:pt x="84" y="162"/>
                      <a:pt x="84" y="162"/>
                      <a:pt x="92" y="140"/>
                    </a:cubicBezTo>
                    <a:cubicBezTo>
                      <a:pt x="109" y="70"/>
                      <a:pt x="129" y="23"/>
                      <a:pt x="162" y="23"/>
                    </a:cubicBezTo>
                    <a:cubicBezTo>
                      <a:pt x="179" y="23"/>
                      <a:pt x="193" y="31"/>
                      <a:pt x="193" y="67"/>
                    </a:cubicBezTo>
                    <a:cubicBezTo>
                      <a:pt x="193" y="90"/>
                      <a:pt x="190" y="101"/>
                      <a:pt x="188" y="118"/>
                    </a:cubicBezTo>
                    <a:cubicBezTo>
                      <a:pt x="150" y="263"/>
                      <a:pt x="113" y="409"/>
                      <a:pt x="76" y="554"/>
                    </a:cubicBezTo>
                    <a:moveTo>
                      <a:pt x="249" y="129"/>
                    </a:moveTo>
                    <a:cubicBezTo>
                      <a:pt x="258" y="101"/>
                      <a:pt x="283" y="76"/>
                      <a:pt x="300" y="59"/>
                    </a:cubicBezTo>
                    <a:cubicBezTo>
                      <a:pt x="336" y="28"/>
                      <a:pt x="364" y="23"/>
                      <a:pt x="381" y="23"/>
                    </a:cubicBezTo>
                    <a:cubicBezTo>
                      <a:pt x="420" y="23"/>
                      <a:pt x="442" y="56"/>
                      <a:pt x="442" y="115"/>
                    </a:cubicBezTo>
                    <a:cubicBezTo>
                      <a:pt x="442" y="174"/>
                      <a:pt x="412" y="286"/>
                      <a:pt x="392" y="322"/>
                    </a:cubicBezTo>
                    <a:cubicBezTo>
                      <a:pt x="358" y="392"/>
                      <a:pt x="314" y="425"/>
                      <a:pt x="277" y="425"/>
                    </a:cubicBezTo>
                    <a:cubicBezTo>
                      <a:pt x="210" y="425"/>
                      <a:pt x="199" y="341"/>
                      <a:pt x="199" y="336"/>
                    </a:cubicBezTo>
                    <a:cubicBezTo>
                      <a:pt x="200" y="331"/>
                      <a:pt x="199" y="333"/>
                      <a:pt x="202" y="322"/>
                    </a:cubicBezTo>
                    <a:cubicBezTo>
                      <a:pt x="217" y="258"/>
                      <a:pt x="233" y="193"/>
                      <a:pt x="249" y="1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58" name="Freeform 657">
                <a:extLst>
                  <a:ext uri="{FF2B5EF4-FFF2-40B4-BE49-F238E27FC236}">
                    <a16:creationId xmlns:a16="http://schemas.microsoft.com/office/drawing/2014/main" id="{2D234313-064A-53E0-157B-CE124F89DE81}"/>
                  </a:ext>
                </a:extLst>
              </p:cNvPr>
              <p:cNvSpPr/>
              <p:nvPr/>
            </p:nvSpPr>
            <p:spPr>
              <a:xfrm>
                <a:off x="479880" y="4971960"/>
                <a:ext cx="81720" cy="352440"/>
              </a:xfrm>
              <a:custGeom>
                <a:avLst/>
                <a:gdLst>
                  <a:gd name="textAreaLeft" fmla="*/ 0 w 81720"/>
                  <a:gd name="textAreaRight" fmla="*/ 82800 w 81720"/>
                  <a:gd name="textAreaTop" fmla="*/ 0 h 352440"/>
                  <a:gd name="textAreaBottom" fmla="*/ 353520 h 352440"/>
                </a:gdLst>
                <a:ahLst/>
                <a:cxnLst/>
                <a:rect l="textAreaLeft" t="textAreaTop" r="textAreaRight" b="textAreaBottom"/>
                <a:pathLst>
                  <a:path w="230" h="982">
                    <a:moveTo>
                      <a:pt x="230" y="974"/>
                    </a:moveTo>
                    <a:cubicBezTo>
                      <a:pt x="230" y="971"/>
                      <a:pt x="230" y="968"/>
                      <a:pt x="213" y="951"/>
                    </a:cubicBezTo>
                    <a:cubicBezTo>
                      <a:pt x="90" y="828"/>
                      <a:pt x="56" y="641"/>
                      <a:pt x="56" y="492"/>
                    </a:cubicBezTo>
                    <a:cubicBezTo>
                      <a:pt x="56" y="322"/>
                      <a:pt x="95" y="151"/>
                      <a:pt x="216" y="28"/>
                    </a:cubicBezTo>
                    <a:cubicBezTo>
                      <a:pt x="230" y="14"/>
                      <a:pt x="230" y="14"/>
                      <a:pt x="230" y="11"/>
                    </a:cubicBezTo>
                    <a:cubicBezTo>
                      <a:pt x="230" y="3"/>
                      <a:pt x="224" y="0"/>
                      <a:pt x="219" y="0"/>
                    </a:cubicBezTo>
                    <a:cubicBezTo>
                      <a:pt x="210" y="0"/>
                      <a:pt x="121" y="67"/>
                      <a:pt x="62" y="193"/>
                    </a:cubicBezTo>
                    <a:cubicBezTo>
                      <a:pt x="11" y="299"/>
                      <a:pt x="0" y="408"/>
                      <a:pt x="0" y="492"/>
                    </a:cubicBezTo>
                    <a:cubicBezTo>
                      <a:pt x="0" y="568"/>
                      <a:pt x="11" y="688"/>
                      <a:pt x="65" y="797"/>
                    </a:cubicBezTo>
                    <a:cubicBezTo>
                      <a:pt x="123" y="918"/>
                      <a:pt x="210" y="982"/>
                      <a:pt x="219" y="982"/>
                    </a:cubicBezTo>
                    <a:cubicBezTo>
                      <a:pt x="224" y="982"/>
                      <a:pt x="230" y="979"/>
                      <a:pt x="230"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59" name="Freeform 658">
                <a:extLst>
                  <a:ext uri="{FF2B5EF4-FFF2-40B4-BE49-F238E27FC236}">
                    <a16:creationId xmlns:a16="http://schemas.microsoft.com/office/drawing/2014/main" id="{73EBDBCA-4522-5264-9EA3-ECA8A4DA9A37}"/>
                  </a:ext>
                </a:extLst>
              </p:cNvPr>
              <p:cNvSpPr/>
              <p:nvPr/>
            </p:nvSpPr>
            <p:spPr>
              <a:xfrm>
                <a:off x="592920" y="508068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27" y="23"/>
                      <a:pt x="397" y="23"/>
                    </a:cubicBezTo>
                    <a:cubicBezTo>
                      <a:pt x="403" y="23"/>
                      <a:pt x="425" y="23"/>
                      <a:pt x="448" y="37"/>
                    </a:cubicBezTo>
                    <a:cubicBezTo>
                      <a:pt x="420" y="39"/>
                      <a:pt x="400" y="64"/>
                      <a:pt x="400" y="90"/>
                    </a:cubicBezTo>
                    <a:cubicBezTo>
                      <a:pt x="400" y="104"/>
                      <a:pt x="411" y="123"/>
                      <a:pt x="437" y="123"/>
                    </a:cubicBezTo>
                    <a:cubicBezTo>
                      <a:pt x="459" y="123"/>
                      <a:pt x="490" y="104"/>
                      <a:pt x="490" y="64"/>
                    </a:cubicBezTo>
                    <a:cubicBezTo>
                      <a:pt x="490" y="14"/>
                      <a:pt x="431" y="0"/>
                      <a:pt x="397" y="0"/>
                    </a:cubicBezTo>
                    <a:cubicBezTo>
                      <a:pt x="341" y="0"/>
                      <a:pt x="308" y="53"/>
                      <a:pt x="297" y="76"/>
                    </a:cubicBezTo>
                    <a:cubicBezTo>
                      <a:pt x="271" y="11"/>
                      <a:pt x="218" y="0"/>
                      <a:pt x="190" y="0"/>
                    </a:cubicBezTo>
                    <a:cubicBezTo>
                      <a:pt x="87" y="0"/>
                      <a:pt x="31" y="129"/>
                      <a:pt x="31" y="151"/>
                    </a:cubicBezTo>
                    <a:cubicBezTo>
                      <a:pt x="31" y="162"/>
                      <a:pt x="38" y="159"/>
                      <a:pt x="42" y="162"/>
                    </a:cubicBezTo>
                    <a:cubicBezTo>
                      <a:pt x="50" y="162"/>
                      <a:pt x="53" y="160"/>
                      <a:pt x="56" y="151"/>
                    </a:cubicBezTo>
                    <a:cubicBezTo>
                      <a:pt x="89" y="48"/>
                      <a:pt x="154" y="23"/>
                      <a:pt x="187" y="23"/>
                    </a:cubicBezTo>
                    <a:cubicBezTo>
                      <a:pt x="207" y="23"/>
                      <a:pt x="241" y="31"/>
                      <a:pt x="241" y="90"/>
                    </a:cubicBezTo>
                    <a:cubicBezTo>
                      <a:pt x="241" y="118"/>
                      <a:pt x="224" y="185"/>
                      <a:pt x="187" y="322"/>
                    </a:cubicBezTo>
                    <a:cubicBezTo>
                      <a:pt x="171" y="383"/>
                      <a:pt x="137" y="425"/>
                      <a:pt x="95" y="425"/>
                    </a:cubicBezTo>
                    <a:cubicBezTo>
                      <a:pt x="87" y="425"/>
                      <a:pt x="64" y="425"/>
                      <a:pt x="45" y="411"/>
                    </a:cubicBezTo>
                    <a:cubicBezTo>
                      <a:pt x="70" y="406"/>
                      <a:pt x="89" y="386"/>
                      <a:pt x="89" y="358"/>
                    </a:cubicBezTo>
                    <a:cubicBezTo>
                      <a:pt x="89" y="333"/>
                      <a:pt x="70" y="325"/>
                      <a:pt x="53" y="325"/>
                    </a:cubicBezTo>
                    <a:cubicBezTo>
                      <a:pt x="25" y="325"/>
                      <a:pt x="0" y="350"/>
                      <a:pt x="0" y="381"/>
                    </a:cubicBezTo>
                    <a:cubicBezTo>
                      <a:pt x="0" y="425"/>
                      <a:pt x="50" y="445"/>
                      <a:pt x="92" y="445"/>
                    </a:cubicBezTo>
                    <a:cubicBezTo>
                      <a:pt x="157" y="445"/>
                      <a:pt x="193" y="378"/>
                      <a:pt x="196" y="372"/>
                    </a:cubicBezTo>
                    <a:cubicBezTo>
                      <a:pt x="207" y="409"/>
                      <a:pt x="243" y="445"/>
                      <a:pt x="302" y="445"/>
                    </a:cubicBezTo>
                    <a:cubicBezTo>
                      <a:pt x="403" y="445"/>
                      <a:pt x="459" y="319"/>
                      <a:pt x="459" y="294"/>
                    </a:cubicBezTo>
                    <a:cubicBezTo>
                      <a:pt x="459" y="286"/>
                      <a:pt x="451" y="286"/>
                      <a:pt x="448" y="286"/>
                    </a:cubicBezTo>
                    <a:cubicBezTo>
                      <a:pt x="439" y="286"/>
                      <a:pt x="437" y="288"/>
                      <a:pt x="434" y="297"/>
                    </a:cubicBezTo>
                    <a:cubicBezTo>
                      <a:pt x="403" y="400"/>
                      <a:pt x="336" y="425"/>
                      <a:pt x="305" y="425"/>
                    </a:cubicBezTo>
                    <a:cubicBezTo>
                      <a:pt x="266" y="425"/>
                      <a:pt x="249" y="392"/>
                      <a:pt x="249" y="358"/>
                    </a:cubicBezTo>
                    <a:cubicBezTo>
                      <a:pt x="249" y="339"/>
                      <a:pt x="255" y="316"/>
                      <a:pt x="266" y="274"/>
                    </a:cubicBezTo>
                    <a:cubicBezTo>
                      <a:pt x="277" y="229"/>
                      <a:pt x="288" y="183"/>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0" name="Freeform 659">
                <a:extLst>
                  <a:ext uri="{FF2B5EF4-FFF2-40B4-BE49-F238E27FC236}">
                    <a16:creationId xmlns:a16="http://schemas.microsoft.com/office/drawing/2014/main" id="{AA4BD4FB-8FD0-BAE1-4995-AECD2939F573}"/>
                  </a:ext>
                </a:extLst>
              </p:cNvPr>
              <p:cNvSpPr/>
              <p:nvPr/>
            </p:nvSpPr>
            <p:spPr>
              <a:xfrm>
                <a:off x="827640" y="4971960"/>
                <a:ext cx="12960" cy="352440"/>
              </a:xfrm>
              <a:custGeom>
                <a:avLst/>
                <a:gdLst>
                  <a:gd name="textAreaLeft" fmla="*/ 0 w 12960"/>
                  <a:gd name="textAreaRight" fmla="*/ 14040 w 12960"/>
                  <a:gd name="textAreaTop" fmla="*/ 0 h 352440"/>
                  <a:gd name="textAreaBottom" fmla="*/ 353520 h 352440"/>
                </a:gdLst>
                <a:ahLst/>
                <a:cxnLst/>
                <a:rect l="textAreaLeft" t="textAreaTop" r="textAreaRight" b="textAreaBottom"/>
                <a:pathLst>
                  <a:path w="39" h="982">
                    <a:moveTo>
                      <a:pt x="39" y="36"/>
                    </a:moveTo>
                    <a:cubicBezTo>
                      <a:pt x="39" y="20"/>
                      <a:pt x="39" y="0"/>
                      <a:pt x="20" y="0"/>
                    </a:cubicBezTo>
                    <a:cubicBezTo>
                      <a:pt x="0" y="0"/>
                      <a:pt x="0" y="20"/>
                      <a:pt x="0" y="36"/>
                    </a:cubicBezTo>
                    <a:cubicBezTo>
                      <a:pt x="0" y="340"/>
                      <a:pt x="0" y="644"/>
                      <a:pt x="0" y="948"/>
                    </a:cubicBezTo>
                    <a:cubicBezTo>
                      <a:pt x="0" y="965"/>
                      <a:pt x="0" y="982"/>
                      <a:pt x="20" y="982"/>
                    </a:cubicBezTo>
                    <a:cubicBezTo>
                      <a:pt x="39" y="982"/>
                      <a:pt x="39" y="965"/>
                      <a:pt x="39" y="948"/>
                    </a:cubicBezTo>
                    <a:cubicBezTo>
                      <a:pt x="39" y="644"/>
                      <a:pt x="39" y="340"/>
                      <a:pt x="39" y="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1" name="Freeform 660">
                <a:extLst>
                  <a:ext uri="{FF2B5EF4-FFF2-40B4-BE49-F238E27FC236}">
                    <a16:creationId xmlns:a16="http://schemas.microsoft.com/office/drawing/2014/main" id="{EC613B96-0D39-D9D2-E650-DA85CCD88151}"/>
                  </a:ext>
                </a:extLst>
              </p:cNvPr>
              <p:cNvSpPr/>
              <p:nvPr/>
            </p:nvSpPr>
            <p:spPr>
              <a:xfrm>
                <a:off x="894240" y="5080680"/>
                <a:ext cx="162000" cy="227520"/>
              </a:xfrm>
              <a:custGeom>
                <a:avLst/>
                <a:gdLst>
                  <a:gd name="textAreaLeft" fmla="*/ 0 w 162000"/>
                  <a:gd name="textAreaRight" fmla="*/ 163080 w 162000"/>
                  <a:gd name="textAreaTop" fmla="*/ 0 h 227520"/>
                  <a:gd name="textAreaBottom" fmla="*/ 228600 h 227520"/>
                </a:gdLst>
                <a:ahLst/>
                <a:cxnLst/>
                <a:rect l="textAreaLeft" t="textAreaTop" r="textAreaRight" b="textAreaBottom"/>
                <a:pathLst>
                  <a:path w="453" h="635">
                    <a:moveTo>
                      <a:pt x="448" y="62"/>
                    </a:moveTo>
                    <a:cubicBezTo>
                      <a:pt x="453" y="48"/>
                      <a:pt x="453" y="45"/>
                      <a:pt x="453" y="39"/>
                    </a:cubicBezTo>
                    <a:cubicBezTo>
                      <a:pt x="453" y="20"/>
                      <a:pt x="439" y="11"/>
                      <a:pt x="423" y="11"/>
                    </a:cubicBezTo>
                    <a:cubicBezTo>
                      <a:pt x="414" y="11"/>
                      <a:pt x="397" y="17"/>
                      <a:pt x="389" y="34"/>
                    </a:cubicBezTo>
                    <a:cubicBezTo>
                      <a:pt x="386" y="37"/>
                      <a:pt x="381" y="67"/>
                      <a:pt x="375" y="84"/>
                    </a:cubicBezTo>
                    <a:cubicBezTo>
                      <a:pt x="369" y="112"/>
                      <a:pt x="361" y="137"/>
                      <a:pt x="355" y="165"/>
                    </a:cubicBezTo>
                    <a:cubicBezTo>
                      <a:pt x="340" y="224"/>
                      <a:pt x="326" y="283"/>
                      <a:pt x="311" y="341"/>
                    </a:cubicBezTo>
                    <a:cubicBezTo>
                      <a:pt x="308" y="355"/>
                      <a:pt x="266" y="425"/>
                      <a:pt x="201" y="425"/>
                    </a:cubicBezTo>
                    <a:cubicBezTo>
                      <a:pt x="151" y="425"/>
                      <a:pt x="140" y="381"/>
                      <a:pt x="140" y="344"/>
                    </a:cubicBezTo>
                    <a:cubicBezTo>
                      <a:pt x="140" y="300"/>
                      <a:pt x="157" y="238"/>
                      <a:pt x="190" y="151"/>
                    </a:cubicBezTo>
                    <a:cubicBezTo>
                      <a:pt x="204" y="112"/>
                      <a:pt x="210" y="101"/>
                      <a:pt x="210" y="81"/>
                    </a:cubicBezTo>
                    <a:cubicBezTo>
                      <a:pt x="210" y="37"/>
                      <a:pt x="179" y="0"/>
                      <a:pt x="129" y="0"/>
                    </a:cubicBezTo>
                    <a:cubicBezTo>
                      <a:pt x="36" y="0"/>
                      <a:pt x="0" y="143"/>
                      <a:pt x="0" y="151"/>
                    </a:cubicBezTo>
                    <a:cubicBezTo>
                      <a:pt x="0" y="162"/>
                      <a:pt x="8" y="162"/>
                      <a:pt x="11" y="162"/>
                    </a:cubicBezTo>
                    <a:cubicBezTo>
                      <a:pt x="19" y="162"/>
                      <a:pt x="22" y="160"/>
                      <a:pt x="25" y="146"/>
                    </a:cubicBezTo>
                    <a:cubicBezTo>
                      <a:pt x="53" y="53"/>
                      <a:pt x="92" y="23"/>
                      <a:pt x="126" y="23"/>
                    </a:cubicBezTo>
                    <a:cubicBezTo>
                      <a:pt x="134" y="23"/>
                      <a:pt x="151" y="23"/>
                      <a:pt x="151" y="53"/>
                    </a:cubicBezTo>
                    <a:cubicBezTo>
                      <a:pt x="151" y="78"/>
                      <a:pt x="140" y="104"/>
                      <a:pt x="134" y="123"/>
                    </a:cubicBezTo>
                    <a:cubicBezTo>
                      <a:pt x="95" y="227"/>
                      <a:pt x="75" y="283"/>
                      <a:pt x="75" y="330"/>
                    </a:cubicBezTo>
                    <a:cubicBezTo>
                      <a:pt x="75" y="417"/>
                      <a:pt x="137" y="445"/>
                      <a:pt x="196" y="445"/>
                    </a:cubicBezTo>
                    <a:cubicBezTo>
                      <a:pt x="235" y="445"/>
                      <a:pt x="269" y="428"/>
                      <a:pt x="297" y="400"/>
                    </a:cubicBezTo>
                    <a:cubicBezTo>
                      <a:pt x="283" y="453"/>
                      <a:pt x="271" y="501"/>
                      <a:pt x="232" y="554"/>
                    </a:cubicBezTo>
                    <a:cubicBezTo>
                      <a:pt x="207" y="585"/>
                      <a:pt x="168" y="616"/>
                      <a:pt x="123" y="616"/>
                    </a:cubicBezTo>
                    <a:cubicBezTo>
                      <a:pt x="109" y="616"/>
                      <a:pt x="64" y="613"/>
                      <a:pt x="47" y="574"/>
                    </a:cubicBezTo>
                    <a:cubicBezTo>
                      <a:pt x="64" y="574"/>
                      <a:pt x="78" y="574"/>
                      <a:pt x="92" y="563"/>
                    </a:cubicBezTo>
                    <a:cubicBezTo>
                      <a:pt x="101" y="554"/>
                      <a:pt x="112" y="540"/>
                      <a:pt x="112" y="521"/>
                    </a:cubicBezTo>
                    <a:cubicBezTo>
                      <a:pt x="112" y="490"/>
                      <a:pt x="84" y="487"/>
                      <a:pt x="75" y="487"/>
                    </a:cubicBezTo>
                    <a:cubicBezTo>
                      <a:pt x="53" y="487"/>
                      <a:pt x="19" y="504"/>
                      <a:pt x="19" y="551"/>
                    </a:cubicBezTo>
                    <a:cubicBezTo>
                      <a:pt x="19" y="599"/>
                      <a:pt x="61" y="635"/>
                      <a:pt x="123" y="635"/>
                    </a:cubicBezTo>
                    <a:cubicBezTo>
                      <a:pt x="224" y="635"/>
                      <a:pt x="327" y="546"/>
                      <a:pt x="353" y="437"/>
                    </a:cubicBezTo>
                    <a:cubicBezTo>
                      <a:pt x="384" y="312"/>
                      <a:pt x="416" y="187"/>
                      <a:pt x="448" y="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2" name="Freeform 661">
                <a:extLst>
                  <a:ext uri="{FF2B5EF4-FFF2-40B4-BE49-F238E27FC236}">
                    <a16:creationId xmlns:a16="http://schemas.microsoft.com/office/drawing/2014/main" id="{19EADF32-05B6-73D2-6BFE-9D7AC82ED476}"/>
                  </a:ext>
                </a:extLst>
              </p:cNvPr>
              <p:cNvSpPr/>
              <p:nvPr/>
            </p:nvSpPr>
            <p:spPr>
              <a:xfrm>
                <a:off x="1089720" y="4971960"/>
                <a:ext cx="81720" cy="352440"/>
              </a:xfrm>
              <a:custGeom>
                <a:avLst/>
                <a:gdLst>
                  <a:gd name="textAreaLeft" fmla="*/ 0 w 81720"/>
                  <a:gd name="textAreaRight" fmla="*/ 82800 w 81720"/>
                  <a:gd name="textAreaTop" fmla="*/ 0 h 352440"/>
                  <a:gd name="textAreaBottom" fmla="*/ 353520 h 352440"/>
                </a:gdLst>
                <a:ahLst/>
                <a:cxnLst/>
                <a:rect l="textAreaLeft" t="textAreaTop" r="textAreaRight" b="textAreaBottom"/>
                <a:pathLst>
                  <a:path w="230" h="982">
                    <a:moveTo>
                      <a:pt x="230" y="492"/>
                    </a:moveTo>
                    <a:cubicBezTo>
                      <a:pt x="230" y="414"/>
                      <a:pt x="218" y="297"/>
                      <a:pt x="165" y="185"/>
                    </a:cubicBezTo>
                    <a:cubicBezTo>
                      <a:pt x="106" y="64"/>
                      <a:pt x="20" y="0"/>
                      <a:pt x="11" y="0"/>
                    </a:cubicBezTo>
                    <a:cubicBezTo>
                      <a:pt x="6" y="0"/>
                      <a:pt x="0" y="6"/>
                      <a:pt x="0" y="11"/>
                    </a:cubicBezTo>
                    <a:cubicBezTo>
                      <a:pt x="0" y="14"/>
                      <a:pt x="0" y="14"/>
                      <a:pt x="20" y="34"/>
                    </a:cubicBezTo>
                    <a:cubicBezTo>
                      <a:pt x="115" y="131"/>
                      <a:pt x="171" y="285"/>
                      <a:pt x="171" y="492"/>
                    </a:cubicBezTo>
                    <a:cubicBezTo>
                      <a:pt x="171" y="660"/>
                      <a:pt x="134" y="831"/>
                      <a:pt x="14" y="957"/>
                    </a:cubicBezTo>
                    <a:cubicBezTo>
                      <a:pt x="0" y="968"/>
                      <a:pt x="0" y="971"/>
                      <a:pt x="0" y="974"/>
                    </a:cubicBezTo>
                    <a:cubicBezTo>
                      <a:pt x="0" y="979"/>
                      <a:pt x="6" y="982"/>
                      <a:pt x="11" y="982"/>
                    </a:cubicBezTo>
                    <a:cubicBezTo>
                      <a:pt x="20" y="982"/>
                      <a:pt x="109" y="915"/>
                      <a:pt x="168" y="792"/>
                    </a:cubicBezTo>
                    <a:cubicBezTo>
                      <a:pt x="218" y="683"/>
                      <a:pt x="230" y="574"/>
                      <a:pt x="230"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3" name="Freeform 662">
                <a:extLst>
                  <a:ext uri="{FF2B5EF4-FFF2-40B4-BE49-F238E27FC236}">
                    <a16:creationId xmlns:a16="http://schemas.microsoft.com/office/drawing/2014/main" id="{3528E88F-F468-C451-2175-389333F5F4B2}"/>
                  </a:ext>
                </a:extLst>
              </p:cNvPr>
              <p:cNvSpPr/>
              <p:nvPr/>
            </p:nvSpPr>
            <p:spPr>
              <a:xfrm>
                <a:off x="1325520" y="5108040"/>
                <a:ext cx="234720" cy="81360"/>
              </a:xfrm>
              <a:custGeom>
                <a:avLst/>
                <a:gdLst>
                  <a:gd name="textAreaLeft" fmla="*/ 0 w 234720"/>
                  <a:gd name="textAreaRight" fmla="*/ 235800 w 234720"/>
                  <a:gd name="textAreaTop" fmla="*/ 0 h 81360"/>
                  <a:gd name="textAreaBottom" fmla="*/ 82440 h 81360"/>
                </a:gdLst>
                <a:ahLst/>
                <a:cxnLst/>
                <a:rect l="textAreaLeft" t="textAreaTop" r="textAreaRight" b="textAreaBottom"/>
                <a:pathLst>
                  <a:path w="655" h="229">
                    <a:moveTo>
                      <a:pt x="622" y="39"/>
                    </a:moveTo>
                    <a:cubicBezTo>
                      <a:pt x="636" y="39"/>
                      <a:pt x="655" y="39"/>
                      <a:pt x="655" y="19"/>
                    </a:cubicBezTo>
                    <a:cubicBezTo>
                      <a:pt x="655" y="0"/>
                      <a:pt x="636" y="0"/>
                      <a:pt x="622" y="0"/>
                    </a:cubicBezTo>
                    <a:cubicBezTo>
                      <a:pt x="426" y="0"/>
                      <a:pt x="230" y="0"/>
                      <a:pt x="34" y="0"/>
                    </a:cubicBezTo>
                    <a:cubicBezTo>
                      <a:pt x="20" y="0"/>
                      <a:pt x="0" y="0"/>
                      <a:pt x="0" y="19"/>
                    </a:cubicBezTo>
                    <a:cubicBezTo>
                      <a:pt x="0" y="39"/>
                      <a:pt x="20" y="39"/>
                      <a:pt x="34" y="39"/>
                    </a:cubicBezTo>
                    <a:cubicBezTo>
                      <a:pt x="230" y="39"/>
                      <a:pt x="426" y="39"/>
                      <a:pt x="622" y="39"/>
                    </a:cubicBezTo>
                    <a:moveTo>
                      <a:pt x="622" y="229"/>
                    </a:moveTo>
                    <a:cubicBezTo>
                      <a:pt x="636" y="229"/>
                      <a:pt x="655" y="229"/>
                      <a:pt x="655" y="210"/>
                    </a:cubicBezTo>
                    <a:cubicBezTo>
                      <a:pt x="655" y="190"/>
                      <a:pt x="636" y="190"/>
                      <a:pt x="622" y="190"/>
                    </a:cubicBezTo>
                    <a:cubicBezTo>
                      <a:pt x="426" y="190"/>
                      <a:pt x="230" y="190"/>
                      <a:pt x="34" y="190"/>
                    </a:cubicBezTo>
                    <a:cubicBezTo>
                      <a:pt x="20" y="190"/>
                      <a:pt x="0" y="190"/>
                      <a:pt x="0" y="210"/>
                    </a:cubicBezTo>
                    <a:cubicBezTo>
                      <a:pt x="0" y="229"/>
                      <a:pt x="20" y="229"/>
                      <a:pt x="34" y="229"/>
                    </a:cubicBezTo>
                    <a:cubicBezTo>
                      <a:pt x="230" y="229"/>
                      <a:pt x="426" y="229"/>
                      <a:pt x="622"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4" name="Freeform 663">
                <a:extLst>
                  <a:ext uri="{FF2B5EF4-FFF2-40B4-BE49-F238E27FC236}">
                    <a16:creationId xmlns:a16="http://schemas.microsoft.com/office/drawing/2014/main" id="{802B3140-37DD-E62F-6EF2-383748255B9A}"/>
                  </a:ext>
                </a:extLst>
              </p:cNvPr>
              <p:cNvSpPr/>
              <p:nvPr/>
            </p:nvSpPr>
            <p:spPr>
              <a:xfrm>
                <a:off x="1696320" y="508068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37" y="207"/>
                    </a:moveTo>
                    <a:cubicBezTo>
                      <a:pt x="165" y="207"/>
                      <a:pt x="238" y="207"/>
                      <a:pt x="289" y="185"/>
                    </a:cubicBezTo>
                    <a:cubicBezTo>
                      <a:pt x="359" y="157"/>
                      <a:pt x="361" y="98"/>
                      <a:pt x="361" y="84"/>
                    </a:cubicBezTo>
                    <a:cubicBezTo>
                      <a:pt x="361" y="42"/>
                      <a:pt x="325" y="0"/>
                      <a:pt x="258" y="0"/>
                    </a:cubicBezTo>
                    <a:cubicBezTo>
                      <a:pt x="149" y="0"/>
                      <a:pt x="0" y="95"/>
                      <a:pt x="0" y="269"/>
                    </a:cubicBezTo>
                    <a:cubicBezTo>
                      <a:pt x="0" y="369"/>
                      <a:pt x="56" y="445"/>
                      <a:pt x="154" y="445"/>
                    </a:cubicBezTo>
                    <a:cubicBezTo>
                      <a:pt x="294" y="445"/>
                      <a:pt x="378" y="341"/>
                      <a:pt x="378" y="330"/>
                    </a:cubicBezTo>
                    <a:cubicBezTo>
                      <a:pt x="378" y="325"/>
                      <a:pt x="370" y="316"/>
                      <a:pt x="364" y="316"/>
                    </a:cubicBezTo>
                    <a:cubicBezTo>
                      <a:pt x="361" y="316"/>
                      <a:pt x="359" y="319"/>
                      <a:pt x="353" y="327"/>
                    </a:cubicBezTo>
                    <a:cubicBezTo>
                      <a:pt x="275" y="425"/>
                      <a:pt x="168" y="425"/>
                      <a:pt x="157" y="425"/>
                    </a:cubicBezTo>
                    <a:cubicBezTo>
                      <a:pt x="79" y="425"/>
                      <a:pt x="70" y="341"/>
                      <a:pt x="70" y="311"/>
                    </a:cubicBezTo>
                    <a:cubicBezTo>
                      <a:pt x="70" y="300"/>
                      <a:pt x="70" y="269"/>
                      <a:pt x="87" y="207"/>
                    </a:cubicBezTo>
                    <a:cubicBezTo>
                      <a:pt x="104" y="207"/>
                      <a:pt x="121" y="207"/>
                      <a:pt x="137" y="207"/>
                    </a:cubicBezTo>
                    <a:moveTo>
                      <a:pt x="93" y="188"/>
                    </a:moveTo>
                    <a:cubicBezTo>
                      <a:pt x="129" y="37"/>
                      <a:pt x="233" y="23"/>
                      <a:pt x="258" y="23"/>
                    </a:cubicBezTo>
                    <a:cubicBezTo>
                      <a:pt x="303" y="23"/>
                      <a:pt x="331" y="51"/>
                      <a:pt x="331" y="84"/>
                    </a:cubicBezTo>
                    <a:cubicBezTo>
                      <a:pt x="331" y="188"/>
                      <a:pt x="171" y="188"/>
                      <a:pt x="132" y="188"/>
                    </a:cubicBezTo>
                    <a:cubicBezTo>
                      <a:pt x="119" y="188"/>
                      <a:pt x="106" y="188"/>
                      <a:pt x="93" y="1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5" name="Freeform 664">
                <a:extLst>
                  <a:ext uri="{FF2B5EF4-FFF2-40B4-BE49-F238E27FC236}">
                    <a16:creationId xmlns:a16="http://schemas.microsoft.com/office/drawing/2014/main" id="{0CDC3CD7-BFC9-63DC-1803-2BED12197204}"/>
                  </a:ext>
                </a:extLst>
              </p:cNvPr>
              <p:cNvSpPr/>
              <p:nvPr/>
            </p:nvSpPr>
            <p:spPr>
              <a:xfrm>
                <a:off x="1871640" y="5023440"/>
                <a:ext cx="166320" cy="10800"/>
              </a:xfrm>
              <a:custGeom>
                <a:avLst/>
                <a:gdLst>
                  <a:gd name="textAreaLeft" fmla="*/ 0 w 166320"/>
                  <a:gd name="textAreaRight" fmla="*/ 167400 w 166320"/>
                  <a:gd name="textAreaTop" fmla="*/ 0 h 10800"/>
                  <a:gd name="textAreaBottom" fmla="*/ 11880 h 10800"/>
                </a:gdLst>
                <a:ahLst/>
                <a:cxnLst/>
                <a:rect l="textAreaLeft" t="textAreaTop" r="textAreaRight" b="textAreaBottom"/>
                <a:pathLst>
                  <a:path w="465" h="33">
                    <a:moveTo>
                      <a:pt x="437" y="33"/>
                    </a:moveTo>
                    <a:cubicBezTo>
                      <a:pt x="448" y="33"/>
                      <a:pt x="465" y="33"/>
                      <a:pt x="465" y="16"/>
                    </a:cubicBezTo>
                    <a:cubicBezTo>
                      <a:pt x="465" y="0"/>
                      <a:pt x="448" y="0"/>
                      <a:pt x="437" y="0"/>
                    </a:cubicBezTo>
                    <a:cubicBezTo>
                      <a:pt x="301" y="0"/>
                      <a:pt x="165" y="0"/>
                      <a:pt x="28" y="0"/>
                    </a:cubicBezTo>
                    <a:cubicBezTo>
                      <a:pt x="17" y="0"/>
                      <a:pt x="0" y="0"/>
                      <a:pt x="0" y="16"/>
                    </a:cubicBezTo>
                    <a:cubicBezTo>
                      <a:pt x="0" y="33"/>
                      <a:pt x="14" y="33"/>
                      <a:pt x="28" y="33"/>
                    </a:cubicBezTo>
                    <a:cubicBezTo>
                      <a:pt x="165" y="33"/>
                      <a:pt x="301" y="33"/>
                      <a:pt x="437"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6" name="Freeform 665">
                <a:extLst>
                  <a:ext uri="{FF2B5EF4-FFF2-40B4-BE49-F238E27FC236}">
                    <a16:creationId xmlns:a16="http://schemas.microsoft.com/office/drawing/2014/main" id="{1FF1EFCE-0EB2-ECB5-D65A-07C483264D66}"/>
                  </a:ext>
                </a:extLst>
              </p:cNvPr>
              <p:cNvSpPr/>
              <p:nvPr/>
            </p:nvSpPr>
            <p:spPr>
              <a:xfrm>
                <a:off x="2078280" y="4982040"/>
                <a:ext cx="131040" cy="110880"/>
              </a:xfrm>
              <a:custGeom>
                <a:avLst/>
                <a:gdLst>
                  <a:gd name="textAreaLeft" fmla="*/ 0 w 131040"/>
                  <a:gd name="textAreaRight" fmla="*/ 132120 w 131040"/>
                  <a:gd name="textAreaTop" fmla="*/ 0 h 110880"/>
                  <a:gd name="textAreaBottom" fmla="*/ 111960 h 110880"/>
                </a:gdLst>
                <a:ahLst/>
                <a:cxnLst/>
                <a:rect l="textAreaLeft" t="textAreaTop" r="textAreaRight" b="textAreaBottom"/>
                <a:pathLst>
                  <a:path w="367" h="311">
                    <a:moveTo>
                      <a:pt x="137" y="229"/>
                    </a:moveTo>
                    <a:cubicBezTo>
                      <a:pt x="132" y="255"/>
                      <a:pt x="107" y="291"/>
                      <a:pt x="73" y="291"/>
                    </a:cubicBezTo>
                    <a:cubicBezTo>
                      <a:pt x="70" y="291"/>
                      <a:pt x="51" y="291"/>
                      <a:pt x="37" y="283"/>
                    </a:cubicBezTo>
                    <a:cubicBezTo>
                      <a:pt x="65" y="271"/>
                      <a:pt x="65" y="249"/>
                      <a:pt x="65" y="243"/>
                    </a:cubicBezTo>
                    <a:cubicBezTo>
                      <a:pt x="65" y="229"/>
                      <a:pt x="53" y="218"/>
                      <a:pt x="39" y="218"/>
                    </a:cubicBezTo>
                    <a:cubicBezTo>
                      <a:pt x="20" y="218"/>
                      <a:pt x="0" y="235"/>
                      <a:pt x="0" y="260"/>
                    </a:cubicBezTo>
                    <a:cubicBezTo>
                      <a:pt x="0" y="294"/>
                      <a:pt x="37" y="311"/>
                      <a:pt x="70" y="311"/>
                    </a:cubicBezTo>
                    <a:cubicBezTo>
                      <a:pt x="104" y="311"/>
                      <a:pt x="132" y="291"/>
                      <a:pt x="149" y="263"/>
                    </a:cubicBezTo>
                    <a:cubicBezTo>
                      <a:pt x="165" y="299"/>
                      <a:pt x="202" y="311"/>
                      <a:pt x="230" y="311"/>
                    </a:cubicBezTo>
                    <a:cubicBezTo>
                      <a:pt x="308" y="311"/>
                      <a:pt x="350" y="224"/>
                      <a:pt x="350" y="204"/>
                    </a:cubicBezTo>
                    <a:cubicBezTo>
                      <a:pt x="350" y="196"/>
                      <a:pt x="345" y="199"/>
                      <a:pt x="342" y="196"/>
                    </a:cubicBezTo>
                    <a:cubicBezTo>
                      <a:pt x="331" y="196"/>
                      <a:pt x="331" y="199"/>
                      <a:pt x="328" y="207"/>
                    </a:cubicBezTo>
                    <a:cubicBezTo>
                      <a:pt x="314" y="255"/>
                      <a:pt x="272" y="291"/>
                      <a:pt x="233" y="291"/>
                    </a:cubicBezTo>
                    <a:cubicBezTo>
                      <a:pt x="205" y="291"/>
                      <a:pt x="191" y="271"/>
                      <a:pt x="191" y="246"/>
                    </a:cubicBezTo>
                    <a:cubicBezTo>
                      <a:pt x="191" y="229"/>
                      <a:pt x="207" y="165"/>
                      <a:pt x="227" y="89"/>
                    </a:cubicBezTo>
                    <a:cubicBezTo>
                      <a:pt x="241" y="36"/>
                      <a:pt x="272" y="20"/>
                      <a:pt x="294" y="20"/>
                    </a:cubicBezTo>
                    <a:cubicBezTo>
                      <a:pt x="297" y="20"/>
                      <a:pt x="317" y="20"/>
                      <a:pt x="331" y="28"/>
                    </a:cubicBezTo>
                    <a:cubicBezTo>
                      <a:pt x="308" y="36"/>
                      <a:pt x="303" y="56"/>
                      <a:pt x="303" y="67"/>
                    </a:cubicBezTo>
                    <a:cubicBezTo>
                      <a:pt x="303" y="81"/>
                      <a:pt x="312" y="92"/>
                      <a:pt x="328" y="92"/>
                    </a:cubicBezTo>
                    <a:cubicBezTo>
                      <a:pt x="343" y="92"/>
                      <a:pt x="367" y="78"/>
                      <a:pt x="367" y="50"/>
                    </a:cubicBezTo>
                    <a:cubicBezTo>
                      <a:pt x="367" y="11"/>
                      <a:pt x="322" y="0"/>
                      <a:pt x="297" y="0"/>
                    </a:cubicBezTo>
                    <a:cubicBezTo>
                      <a:pt x="261" y="0"/>
                      <a:pt x="233" y="22"/>
                      <a:pt x="219" y="50"/>
                    </a:cubicBezTo>
                    <a:cubicBezTo>
                      <a:pt x="207" y="22"/>
                      <a:pt x="174" y="0"/>
                      <a:pt x="135" y="0"/>
                    </a:cubicBezTo>
                    <a:cubicBezTo>
                      <a:pt x="59" y="0"/>
                      <a:pt x="14" y="84"/>
                      <a:pt x="14" y="106"/>
                    </a:cubicBezTo>
                    <a:cubicBezTo>
                      <a:pt x="14" y="115"/>
                      <a:pt x="22" y="112"/>
                      <a:pt x="25" y="115"/>
                    </a:cubicBezTo>
                    <a:cubicBezTo>
                      <a:pt x="37" y="115"/>
                      <a:pt x="37" y="112"/>
                      <a:pt x="39" y="103"/>
                    </a:cubicBezTo>
                    <a:cubicBezTo>
                      <a:pt x="56" y="50"/>
                      <a:pt x="101" y="20"/>
                      <a:pt x="135" y="20"/>
                    </a:cubicBezTo>
                    <a:cubicBezTo>
                      <a:pt x="157" y="20"/>
                      <a:pt x="177" y="31"/>
                      <a:pt x="177" y="64"/>
                    </a:cubicBezTo>
                    <a:cubicBezTo>
                      <a:pt x="177" y="78"/>
                      <a:pt x="168" y="112"/>
                      <a:pt x="160" y="137"/>
                    </a:cubicBezTo>
                    <a:cubicBezTo>
                      <a:pt x="152" y="168"/>
                      <a:pt x="145" y="199"/>
                      <a:pt x="137"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7" name="Freeform 666">
                <a:extLst>
                  <a:ext uri="{FF2B5EF4-FFF2-40B4-BE49-F238E27FC236}">
                    <a16:creationId xmlns:a16="http://schemas.microsoft.com/office/drawing/2014/main" id="{92002C54-19C0-F6DD-F655-CB610C68467F}"/>
                  </a:ext>
                </a:extLst>
              </p:cNvPr>
              <p:cNvSpPr/>
              <p:nvPr/>
            </p:nvSpPr>
            <p:spPr>
              <a:xfrm>
                <a:off x="2242800" y="4867200"/>
                <a:ext cx="87480" cy="116640"/>
              </a:xfrm>
              <a:custGeom>
                <a:avLst/>
                <a:gdLst>
                  <a:gd name="textAreaLeft" fmla="*/ 0 w 87480"/>
                  <a:gd name="textAreaRight" fmla="*/ 88560 w 87480"/>
                  <a:gd name="textAreaTop" fmla="*/ 0 h 116640"/>
                  <a:gd name="textAreaBottom" fmla="*/ 117720 h 116640"/>
                </a:gdLst>
                <a:ahLst/>
                <a:cxnLst/>
                <a:rect l="textAreaLeft" t="textAreaTop" r="textAreaRight" b="textAreaBottom"/>
                <a:pathLst>
                  <a:path w="246" h="327">
                    <a:moveTo>
                      <a:pt x="246" y="232"/>
                    </a:moveTo>
                    <a:cubicBezTo>
                      <a:pt x="239" y="232"/>
                      <a:pt x="231" y="232"/>
                      <a:pt x="224" y="232"/>
                    </a:cubicBezTo>
                    <a:cubicBezTo>
                      <a:pt x="224" y="241"/>
                      <a:pt x="218" y="271"/>
                      <a:pt x="210" y="277"/>
                    </a:cubicBezTo>
                    <a:cubicBezTo>
                      <a:pt x="207" y="280"/>
                      <a:pt x="165" y="280"/>
                      <a:pt x="156" y="280"/>
                    </a:cubicBezTo>
                    <a:cubicBezTo>
                      <a:pt x="125" y="280"/>
                      <a:pt x="93" y="280"/>
                      <a:pt x="61" y="280"/>
                    </a:cubicBezTo>
                    <a:cubicBezTo>
                      <a:pt x="92" y="255"/>
                      <a:pt x="128" y="227"/>
                      <a:pt x="159" y="207"/>
                    </a:cubicBezTo>
                    <a:cubicBezTo>
                      <a:pt x="204" y="176"/>
                      <a:pt x="246" y="148"/>
                      <a:pt x="246" y="98"/>
                    </a:cubicBezTo>
                    <a:cubicBezTo>
                      <a:pt x="246" y="34"/>
                      <a:pt x="184" y="0"/>
                      <a:pt x="114" y="0"/>
                    </a:cubicBezTo>
                    <a:cubicBezTo>
                      <a:pt x="47" y="0"/>
                      <a:pt x="0" y="36"/>
                      <a:pt x="0" y="87"/>
                    </a:cubicBezTo>
                    <a:cubicBezTo>
                      <a:pt x="0" y="112"/>
                      <a:pt x="22" y="115"/>
                      <a:pt x="28" y="115"/>
                    </a:cubicBezTo>
                    <a:cubicBezTo>
                      <a:pt x="42" y="115"/>
                      <a:pt x="58" y="106"/>
                      <a:pt x="58" y="87"/>
                    </a:cubicBezTo>
                    <a:cubicBezTo>
                      <a:pt x="58" y="70"/>
                      <a:pt x="44" y="59"/>
                      <a:pt x="30" y="59"/>
                    </a:cubicBezTo>
                    <a:cubicBezTo>
                      <a:pt x="44" y="36"/>
                      <a:pt x="72" y="20"/>
                      <a:pt x="103" y="20"/>
                    </a:cubicBezTo>
                    <a:cubicBezTo>
                      <a:pt x="154" y="20"/>
                      <a:pt x="193" y="50"/>
                      <a:pt x="193" y="98"/>
                    </a:cubicBezTo>
                    <a:cubicBezTo>
                      <a:pt x="193" y="140"/>
                      <a:pt x="165" y="171"/>
                      <a:pt x="126" y="201"/>
                    </a:cubicBezTo>
                    <a:cubicBezTo>
                      <a:pt x="85" y="236"/>
                      <a:pt x="45" y="270"/>
                      <a:pt x="5" y="305"/>
                    </a:cubicBezTo>
                    <a:cubicBezTo>
                      <a:pt x="0" y="308"/>
                      <a:pt x="0" y="308"/>
                      <a:pt x="0" y="311"/>
                    </a:cubicBezTo>
                    <a:cubicBezTo>
                      <a:pt x="0" y="316"/>
                      <a:pt x="0" y="322"/>
                      <a:pt x="0" y="327"/>
                    </a:cubicBezTo>
                    <a:cubicBezTo>
                      <a:pt x="76" y="327"/>
                      <a:pt x="153" y="327"/>
                      <a:pt x="229" y="327"/>
                    </a:cubicBezTo>
                    <a:cubicBezTo>
                      <a:pt x="235" y="296"/>
                      <a:pt x="240" y="264"/>
                      <a:pt x="246"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8" name="Freeform 667">
                <a:extLst>
                  <a:ext uri="{FF2B5EF4-FFF2-40B4-BE49-F238E27FC236}">
                    <a16:creationId xmlns:a16="http://schemas.microsoft.com/office/drawing/2014/main" id="{1D21DFD4-AAFB-0663-1EB8-0034F7B29E5F}"/>
                  </a:ext>
                </a:extLst>
              </p:cNvPr>
              <p:cNvSpPr/>
              <p:nvPr/>
            </p:nvSpPr>
            <p:spPr>
              <a:xfrm>
                <a:off x="2524680" y="4618440"/>
                <a:ext cx="183600" cy="1059480"/>
              </a:xfrm>
              <a:custGeom>
                <a:avLst/>
                <a:gdLst>
                  <a:gd name="textAreaLeft" fmla="*/ 0 w 183600"/>
                  <a:gd name="textAreaRight" fmla="*/ 184680 w 183600"/>
                  <a:gd name="textAreaTop" fmla="*/ 0 h 1059480"/>
                  <a:gd name="textAreaBottom" fmla="*/ 1060560 h 1059480"/>
                </a:gdLst>
                <a:ahLst/>
                <a:cxnLst/>
                <a:rect l="textAreaLeft" t="textAreaTop" r="textAreaRight" b="textAreaBottom"/>
                <a:pathLst>
                  <a:path w="513" h="2946">
                    <a:moveTo>
                      <a:pt x="513" y="2935"/>
                    </a:moveTo>
                    <a:cubicBezTo>
                      <a:pt x="513" y="2932"/>
                      <a:pt x="513" y="2932"/>
                      <a:pt x="507" y="2924"/>
                    </a:cubicBezTo>
                    <a:cubicBezTo>
                      <a:pt x="415" y="2809"/>
                      <a:pt x="334" y="2683"/>
                      <a:pt x="278" y="2549"/>
                    </a:cubicBezTo>
                    <a:cubicBezTo>
                      <a:pt x="149" y="2247"/>
                      <a:pt x="96" y="1897"/>
                      <a:pt x="96" y="1474"/>
                    </a:cubicBezTo>
                    <a:cubicBezTo>
                      <a:pt x="96" y="1055"/>
                      <a:pt x="146" y="688"/>
                      <a:pt x="292" y="366"/>
                    </a:cubicBezTo>
                    <a:cubicBezTo>
                      <a:pt x="348" y="241"/>
                      <a:pt x="423" y="126"/>
                      <a:pt x="510" y="20"/>
                    </a:cubicBezTo>
                    <a:cubicBezTo>
                      <a:pt x="513" y="17"/>
                      <a:pt x="513" y="14"/>
                      <a:pt x="513" y="11"/>
                    </a:cubicBezTo>
                    <a:cubicBezTo>
                      <a:pt x="513" y="0"/>
                      <a:pt x="509" y="0"/>
                      <a:pt x="493" y="0"/>
                    </a:cubicBezTo>
                    <a:cubicBezTo>
                      <a:pt x="478" y="0"/>
                      <a:pt x="476" y="0"/>
                      <a:pt x="474" y="3"/>
                    </a:cubicBezTo>
                    <a:cubicBezTo>
                      <a:pt x="427" y="59"/>
                      <a:pt x="412" y="62"/>
                      <a:pt x="334" y="171"/>
                    </a:cubicBezTo>
                    <a:cubicBezTo>
                      <a:pt x="163" y="411"/>
                      <a:pt x="76" y="699"/>
                      <a:pt x="34" y="993"/>
                    </a:cubicBezTo>
                    <a:cubicBezTo>
                      <a:pt x="9" y="1153"/>
                      <a:pt x="0" y="1312"/>
                      <a:pt x="0" y="1472"/>
                    </a:cubicBezTo>
                    <a:cubicBezTo>
                      <a:pt x="0" y="1841"/>
                      <a:pt x="48" y="2216"/>
                      <a:pt x="205" y="2552"/>
                    </a:cubicBezTo>
                    <a:cubicBezTo>
                      <a:pt x="275" y="2700"/>
                      <a:pt x="367" y="2834"/>
                      <a:pt x="465" y="2938"/>
                    </a:cubicBezTo>
                    <a:cubicBezTo>
                      <a:pt x="474" y="2943"/>
                      <a:pt x="476" y="2946"/>
                      <a:pt x="493" y="2946"/>
                    </a:cubicBezTo>
                    <a:cubicBezTo>
                      <a:pt x="507" y="2946"/>
                      <a:pt x="513" y="2946"/>
                      <a:pt x="513" y="29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69" name="Freeform 668">
                <a:extLst>
                  <a:ext uri="{FF2B5EF4-FFF2-40B4-BE49-F238E27FC236}">
                    <a16:creationId xmlns:a16="http://schemas.microsoft.com/office/drawing/2014/main" id="{DF036835-BE8C-E67B-139D-DC0B856C9796}"/>
                  </a:ext>
                </a:extLst>
              </p:cNvPr>
              <p:cNvSpPr/>
              <p:nvPr/>
            </p:nvSpPr>
            <p:spPr>
              <a:xfrm>
                <a:off x="2738520" y="4984200"/>
                <a:ext cx="234720" cy="259560"/>
              </a:xfrm>
              <a:custGeom>
                <a:avLst/>
                <a:gdLst>
                  <a:gd name="textAreaLeft" fmla="*/ 0 w 234720"/>
                  <a:gd name="textAreaRight" fmla="*/ 235800 w 234720"/>
                  <a:gd name="textAreaTop" fmla="*/ 0 h 259560"/>
                  <a:gd name="textAreaBottom" fmla="*/ 260640 h 259560"/>
                </a:gdLst>
                <a:ahLst/>
                <a:cxnLst/>
                <a:rect l="textAreaLeft" t="textAreaTop" r="textAreaRight" b="textAreaBottom"/>
                <a:pathLst>
                  <a:path w="655" h="724">
                    <a:moveTo>
                      <a:pt x="518" y="14"/>
                    </a:moveTo>
                    <a:cubicBezTo>
                      <a:pt x="509" y="0"/>
                      <a:pt x="509" y="0"/>
                      <a:pt x="495" y="0"/>
                    </a:cubicBezTo>
                    <a:cubicBezTo>
                      <a:pt x="428" y="0"/>
                      <a:pt x="308" y="28"/>
                      <a:pt x="255" y="111"/>
                    </a:cubicBezTo>
                    <a:cubicBezTo>
                      <a:pt x="241" y="83"/>
                      <a:pt x="193" y="11"/>
                      <a:pt x="118" y="11"/>
                    </a:cubicBezTo>
                    <a:cubicBezTo>
                      <a:pt x="50" y="11"/>
                      <a:pt x="8" y="72"/>
                      <a:pt x="8" y="128"/>
                    </a:cubicBezTo>
                    <a:cubicBezTo>
                      <a:pt x="8" y="165"/>
                      <a:pt x="31" y="190"/>
                      <a:pt x="59" y="218"/>
                    </a:cubicBezTo>
                    <a:cubicBezTo>
                      <a:pt x="112" y="274"/>
                      <a:pt x="112" y="291"/>
                      <a:pt x="112" y="327"/>
                    </a:cubicBezTo>
                    <a:cubicBezTo>
                      <a:pt x="112" y="383"/>
                      <a:pt x="106" y="442"/>
                      <a:pt x="64" y="442"/>
                    </a:cubicBezTo>
                    <a:cubicBezTo>
                      <a:pt x="39" y="442"/>
                      <a:pt x="34" y="405"/>
                      <a:pt x="34" y="388"/>
                    </a:cubicBezTo>
                    <a:cubicBezTo>
                      <a:pt x="34" y="380"/>
                      <a:pt x="31" y="372"/>
                      <a:pt x="20" y="372"/>
                    </a:cubicBezTo>
                    <a:cubicBezTo>
                      <a:pt x="8" y="372"/>
                      <a:pt x="8" y="383"/>
                      <a:pt x="8" y="388"/>
                    </a:cubicBezTo>
                    <a:cubicBezTo>
                      <a:pt x="8" y="405"/>
                      <a:pt x="17" y="464"/>
                      <a:pt x="64" y="464"/>
                    </a:cubicBezTo>
                    <a:cubicBezTo>
                      <a:pt x="146" y="464"/>
                      <a:pt x="146" y="338"/>
                      <a:pt x="146" y="316"/>
                    </a:cubicBezTo>
                    <a:cubicBezTo>
                      <a:pt x="146" y="288"/>
                      <a:pt x="143" y="249"/>
                      <a:pt x="76" y="187"/>
                    </a:cubicBezTo>
                    <a:cubicBezTo>
                      <a:pt x="48" y="162"/>
                      <a:pt x="36" y="148"/>
                      <a:pt x="36" y="125"/>
                    </a:cubicBezTo>
                    <a:cubicBezTo>
                      <a:pt x="36" y="83"/>
                      <a:pt x="67" y="33"/>
                      <a:pt x="118" y="33"/>
                    </a:cubicBezTo>
                    <a:cubicBezTo>
                      <a:pt x="168" y="33"/>
                      <a:pt x="207" y="109"/>
                      <a:pt x="207" y="223"/>
                    </a:cubicBezTo>
                    <a:cubicBezTo>
                      <a:pt x="207" y="320"/>
                      <a:pt x="207" y="417"/>
                      <a:pt x="207" y="514"/>
                    </a:cubicBezTo>
                    <a:cubicBezTo>
                      <a:pt x="207" y="523"/>
                      <a:pt x="207" y="702"/>
                      <a:pt x="143" y="702"/>
                    </a:cubicBezTo>
                    <a:cubicBezTo>
                      <a:pt x="106" y="702"/>
                      <a:pt x="70" y="674"/>
                      <a:pt x="50" y="609"/>
                    </a:cubicBezTo>
                    <a:cubicBezTo>
                      <a:pt x="53" y="609"/>
                      <a:pt x="73" y="604"/>
                      <a:pt x="73" y="595"/>
                    </a:cubicBezTo>
                    <a:cubicBezTo>
                      <a:pt x="73" y="590"/>
                      <a:pt x="64" y="584"/>
                      <a:pt x="62" y="584"/>
                    </a:cubicBezTo>
                    <a:cubicBezTo>
                      <a:pt x="59" y="584"/>
                      <a:pt x="45" y="590"/>
                      <a:pt x="42" y="590"/>
                    </a:cubicBezTo>
                    <a:cubicBezTo>
                      <a:pt x="39" y="584"/>
                      <a:pt x="36" y="573"/>
                      <a:pt x="28" y="573"/>
                    </a:cubicBezTo>
                    <a:cubicBezTo>
                      <a:pt x="22" y="573"/>
                      <a:pt x="17" y="582"/>
                      <a:pt x="17" y="587"/>
                    </a:cubicBezTo>
                    <a:cubicBezTo>
                      <a:pt x="17" y="590"/>
                      <a:pt x="17" y="598"/>
                      <a:pt x="20" y="601"/>
                    </a:cubicBezTo>
                    <a:cubicBezTo>
                      <a:pt x="14" y="601"/>
                      <a:pt x="0" y="607"/>
                      <a:pt x="0" y="615"/>
                    </a:cubicBezTo>
                    <a:cubicBezTo>
                      <a:pt x="0" y="621"/>
                      <a:pt x="6" y="626"/>
                      <a:pt x="11" y="626"/>
                    </a:cubicBezTo>
                    <a:cubicBezTo>
                      <a:pt x="14" y="626"/>
                      <a:pt x="25" y="621"/>
                      <a:pt x="28" y="621"/>
                    </a:cubicBezTo>
                    <a:cubicBezTo>
                      <a:pt x="59" y="705"/>
                      <a:pt x="109" y="724"/>
                      <a:pt x="143" y="724"/>
                    </a:cubicBezTo>
                    <a:cubicBezTo>
                      <a:pt x="213" y="724"/>
                      <a:pt x="291" y="635"/>
                      <a:pt x="291" y="436"/>
                    </a:cubicBezTo>
                    <a:cubicBezTo>
                      <a:pt x="291" y="412"/>
                      <a:pt x="291" y="388"/>
                      <a:pt x="291" y="363"/>
                    </a:cubicBezTo>
                    <a:cubicBezTo>
                      <a:pt x="329" y="363"/>
                      <a:pt x="368" y="363"/>
                      <a:pt x="406" y="363"/>
                    </a:cubicBezTo>
                    <a:cubicBezTo>
                      <a:pt x="410" y="435"/>
                      <a:pt x="413" y="507"/>
                      <a:pt x="417" y="579"/>
                    </a:cubicBezTo>
                    <a:cubicBezTo>
                      <a:pt x="417" y="587"/>
                      <a:pt x="414" y="593"/>
                      <a:pt x="414" y="612"/>
                    </a:cubicBezTo>
                    <a:cubicBezTo>
                      <a:pt x="414" y="671"/>
                      <a:pt x="462" y="724"/>
                      <a:pt x="526" y="724"/>
                    </a:cubicBezTo>
                    <a:cubicBezTo>
                      <a:pt x="540" y="724"/>
                      <a:pt x="543" y="724"/>
                      <a:pt x="560" y="710"/>
                    </a:cubicBezTo>
                    <a:cubicBezTo>
                      <a:pt x="584" y="692"/>
                      <a:pt x="608" y="675"/>
                      <a:pt x="633" y="657"/>
                    </a:cubicBezTo>
                    <a:cubicBezTo>
                      <a:pt x="644" y="646"/>
                      <a:pt x="644" y="646"/>
                      <a:pt x="644" y="640"/>
                    </a:cubicBezTo>
                    <a:cubicBezTo>
                      <a:pt x="644" y="635"/>
                      <a:pt x="630" y="626"/>
                      <a:pt x="627" y="626"/>
                    </a:cubicBezTo>
                    <a:cubicBezTo>
                      <a:pt x="621" y="626"/>
                      <a:pt x="585" y="657"/>
                      <a:pt x="540" y="693"/>
                    </a:cubicBezTo>
                    <a:cubicBezTo>
                      <a:pt x="507" y="671"/>
                      <a:pt x="495" y="637"/>
                      <a:pt x="495" y="612"/>
                    </a:cubicBezTo>
                    <a:cubicBezTo>
                      <a:pt x="495" y="593"/>
                      <a:pt x="501" y="590"/>
                      <a:pt x="501" y="579"/>
                    </a:cubicBezTo>
                    <a:cubicBezTo>
                      <a:pt x="501" y="551"/>
                      <a:pt x="495" y="500"/>
                      <a:pt x="493" y="470"/>
                    </a:cubicBezTo>
                    <a:cubicBezTo>
                      <a:pt x="493" y="450"/>
                      <a:pt x="487" y="372"/>
                      <a:pt x="487" y="358"/>
                    </a:cubicBezTo>
                    <a:cubicBezTo>
                      <a:pt x="543" y="341"/>
                      <a:pt x="649" y="277"/>
                      <a:pt x="652" y="277"/>
                    </a:cubicBezTo>
                    <a:cubicBezTo>
                      <a:pt x="655" y="274"/>
                      <a:pt x="655" y="271"/>
                      <a:pt x="655" y="265"/>
                    </a:cubicBezTo>
                    <a:cubicBezTo>
                      <a:pt x="653" y="261"/>
                      <a:pt x="651" y="256"/>
                      <a:pt x="649" y="251"/>
                    </a:cubicBezTo>
                    <a:cubicBezTo>
                      <a:pt x="606" y="172"/>
                      <a:pt x="562" y="93"/>
                      <a:pt x="518" y="14"/>
                    </a:cubicBezTo>
                    <a:moveTo>
                      <a:pt x="574" y="285"/>
                    </a:moveTo>
                    <a:cubicBezTo>
                      <a:pt x="484" y="332"/>
                      <a:pt x="462" y="332"/>
                      <a:pt x="434" y="332"/>
                    </a:cubicBezTo>
                    <a:cubicBezTo>
                      <a:pt x="386" y="332"/>
                      <a:pt x="339" y="332"/>
                      <a:pt x="291" y="332"/>
                    </a:cubicBezTo>
                    <a:cubicBezTo>
                      <a:pt x="291" y="317"/>
                      <a:pt x="291" y="301"/>
                      <a:pt x="291" y="285"/>
                    </a:cubicBezTo>
                    <a:cubicBezTo>
                      <a:pt x="291" y="218"/>
                      <a:pt x="283" y="179"/>
                      <a:pt x="272" y="148"/>
                    </a:cubicBezTo>
                    <a:cubicBezTo>
                      <a:pt x="305" y="56"/>
                      <a:pt x="380" y="73"/>
                      <a:pt x="434" y="36"/>
                    </a:cubicBezTo>
                    <a:cubicBezTo>
                      <a:pt x="437" y="36"/>
                      <a:pt x="439" y="43"/>
                      <a:pt x="442" y="47"/>
                    </a:cubicBezTo>
                    <a:cubicBezTo>
                      <a:pt x="486" y="126"/>
                      <a:pt x="530" y="206"/>
                      <a:pt x="574" y="2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0" name="Freeform 669">
                <a:extLst>
                  <a:ext uri="{FF2B5EF4-FFF2-40B4-BE49-F238E27FC236}">
                    <a16:creationId xmlns:a16="http://schemas.microsoft.com/office/drawing/2014/main" id="{CB63AF97-9523-893A-58EB-0926120C7BC8}"/>
                  </a:ext>
                </a:extLst>
              </p:cNvPr>
              <p:cNvSpPr/>
              <p:nvPr/>
            </p:nvSpPr>
            <p:spPr>
              <a:xfrm>
                <a:off x="3051000" y="4842000"/>
                <a:ext cx="197280" cy="159120"/>
              </a:xfrm>
              <a:custGeom>
                <a:avLst/>
                <a:gdLst>
                  <a:gd name="textAreaLeft" fmla="*/ 0 w 197280"/>
                  <a:gd name="textAreaRight" fmla="*/ 198360 w 197280"/>
                  <a:gd name="textAreaTop" fmla="*/ 0 h 159120"/>
                  <a:gd name="textAreaBottom" fmla="*/ 160200 h 159120"/>
                </a:gdLst>
                <a:ahLst/>
                <a:cxnLst/>
                <a:rect l="textAreaLeft" t="textAreaTop" r="textAreaRight" b="textAreaBottom"/>
                <a:pathLst>
                  <a:path w="551" h="445">
                    <a:moveTo>
                      <a:pt x="428" y="202"/>
                    </a:moveTo>
                    <a:cubicBezTo>
                      <a:pt x="428" y="48"/>
                      <a:pt x="336" y="0"/>
                      <a:pt x="263" y="0"/>
                    </a:cubicBezTo>
                    <a:cubicBezTo>
                      <a:pt x="129" y="0"/>
                      <a:pt x="0" y="140"/>
                      <a:pt x="0" y="280"/>
                    </a:cubicBezTo>
                    <a:cubicBezTo>
                      <a:pt x="0" y="369"/>
                      <a:pt x="59" y="445"/>
                      <a:pt x="159" y="445"/>
                    </a:cubicBezTo>
                    <a:cubicBezTo>
                      <a:pt x="221" y="445"/>
                      <a:pt x="291" y="423"/>
                      <a:pt x="367" y="361"/>
                    </a:cubicBezTo>
                    <a:cubicBezTo>
                      <a:pt x="381" y="414"/>
                      <a:pt x="411" y="445"/>
                      <a:pt x="456" y="445"/>
                    </a:cubicBezTo>
                    <a:cubicBezTo>
                      <a:pt x="509" y="445"/>
                      <a:pt x="537" y="392"/>
                      <a:pt x="537" y="375"/>
                    </a:cubicBezTo>
                    <a:cubicBezTo>
                      <a:pt x="537" y="367"/>
                      <a:pt x="532" y="364"/>
                      <a:pt x="526" y="364"/>
                    </a:cubicBezTo>
                    <a:cubicBezTo>
                      <a:pt x="521" y="364"/>
                      <a:pt x="518" y="367"/>
                      <a:pt x="515" y="375"/>
                    </a:cubicBezTo>
                    <a:cubicBezTo>
                      <a:pt x="495" y="423"/>
                      <a:pt x="462" y="423"/>
                      <a:pt x="459" y="423"/>
                    </a:cubicBezTo>
                    <a:cubicBezTo>
                      <a:pt x="428" y="423"/>
                      <a:pt x="428" y="347"/>
                      <a:pt x="428" y="322"/>
                    </a:cubicBezTo>
                    <a:cubicBezTo>
                      <a:pt x="428" y="302"/>
                      <a:pt x="428" y="299"/>
                      <a:pt x="439" y="288"/>
                    </a:cubicBezTo>
                    <a:cubicBezTo>
                      <a:pt x="532" y="174"/>
                      <a:pt x="514" y="135"/>
                      <a:pt x="551" y="59"/>
                    </a:cubicBezTo>
                    <a:cubicBezTo>
                      <a:pt x="551" y="56"/>
                      <a:pt x="551" y="48"/>
                      <a:pt x="540" y="48"/>
                    </a:cubicBezTo>
                    <a:cubicBezTo>
                      <a:pt x="529" y="48"/>
                      <a:pt x="529" y="50"/>
                      <a:pt x="526" y="67"/>
                    </a:cubicBezTo>
                    <a:cubicBezTo>
                      <a:pt x="507" y="132"/>
                      <a:pt x="476" y="204"/>
                      <a:pt x="428" y="263"/>
                    </a:cubicBezTo>
                    <a:cubicBezTo>
                      <a:pt x="428" y="243"/>
                      <a:pt x="428" y="222"/>
                      <a:pt x="428" y="202"/>
                    </a:cubicBezTo>
                    <a:moveTo>
                      <a:pt x="364" y="336"/>
                    </a:moveTo>
                    <a:cubicBezTo>
                      <a:pt x="277" y="411"/>
                      <a:pt x="201" y="423"/>
                      <a:pt x="159" y="423"/>
                    </a:cubicBezTo>
                    <a:cubicBezTo>
                      <a:pt x="101" y="423"/>
                      <a:pt x="73" y="378"/>
                      <a:pt x="73" y="316"/>
                    </a:cubicBezTo>
                    <a:cubicBezTo>
                      <a:pt x="73" y="269"/>
                      <a:pt x="98" y="162"/>
                      <a:pt x="129" y="112"/>
                    </a:cubicBezTo>
                    <a:cubicBezTo>
                      <a:pt x="176" y="39"/>
                      <a:pt x="229" y="22"/>
                      <a:pt x="263" y="22"/>
                    </a:cubicBezTo>
                    <a:cubicBezTo>
                      <a:pt x="361" y="22"/>
                      <a:pt x="361" y="151"/>
                      <a:pt x="361" y="227"/>
                    </a:cubicBezTo>
                    <a:cubicBezTo>
                      <a:pt x="361" y="263"/>
                      <a:pt x="361" y="319"/>
                      <a:pt x="364" y="3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1" name="Freeform 670">
                <a:extLst>
                  <a:ext uri="{FF2B5EF4-FFF2-40B4-BE49-F238E27FC236}">
                    <a16:creationId xmlns:a16="http://schemas.microsoft.com/office/drawing/2014/main" id="{E4E862F7-5D52-DFDC-3BC5-D206DAC1FBDB}"/>
                  </a:ext>
                </a:extLst>
              </p:cNvPr>
              <p:cNvSpPr/>
              <p:nvPr/>
            </p:nvSpPr>
            <p:spPr>
              <a:xfrm>
                <a:off x="3290760" y="4801680"/>
                <a:ext cx="166320" cy="11160"/>
              </a:xfrm>
              <a:custGeom>
                <a:avLst/>
                <a:gdLst>
                  <a:gd name="textAreaLeft" fmla="*/ 0 w 166320"/>
                  <a:gd name="textAreaRight" fmla="*/ 167400 w 166320"/>
                  <a:gd name="textAreaTop" fmla="*/ 0 h 11160"/>
                  <a:gd name="textAreaBottom" fmla="*/ 12240 h 11160"/>
                </a:gdLst>
                <a:ahLst/>
                <a:cxnLst/>
                <a:rect l="textAreaLeft" t="textAreaTop" r="textAreaRight" b="textAreaBottom"/>
                <a:pathLst>
                  <a:path w="465" h="34">
                    <a:moveTo>
                      <a:pt x="440" y="34"/>
                    </a:moveTo>
                    <a:cubicBezTo>
                      <a:pt x="448" y="34"/>
                      <a:pt x="465" y="34"/>
                      <a:pt x="465" y="17"/>
                    </a:cubicBezTo>
                    <a:cubicBezTo>
                      <a:pt x="465" y="0"/>
                      <a:pt x="451" y="0"/>
                      <a:pt x="440" y="0"/>
                    </a:cubicBezTo>
                    <a:cubicBezTo>
                      <a:pt x="302" y="0"/>
                      <a:pt x="165" y="0"/>
                      <a:pt x="28" y="0"/>
                    </a:cubicBezTo>
                    <a:cubicBezTo>
                      <a:pt x="17" y="0"/>
                      <a:pt x="0" y="0"/>
                      <a:pt x="0" y="17"/>
                    </a:cubicBezTo>
                    <a:cubicBezTo>
                      <a:pt x="0" y="34"/>
                      <a:pt x="17" y="34"/>
                      <a:pt x="28" y="34"/>
                    </a:cubicBezTo>
                    <a:cubicBezTo>
                      <a:pt x="165" y="34"/>
                      <a:pt x="302" y="34"/>
                      <a:pt x="440"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2" name="Freeform 671">
                <a:extLst>
                  <a:ext uri="{FF2B5EF4-FFF2-40B4-BE49-F238E27FC236}">
                    <a16:creationId xmlns:a16="http://schemas.microsoft.com/office/drawing/2014/main" id="{1AF4CF72-3586-D0CC-9805-45ABDD904F88}"/>
                  </a:ext>
                </a:extLst>
              </p:cNvPr>
              <p:cNvSpPr/>
              <p:nvPr/>
            </p:nvSpPr>
            <p:spPr>
              <a:xfrm>
                <a:off x="3512520" y="4705200"/>
                <a:ext cx="89640" cy="163800"/>
              </a:xfrm>
              <a:custGeom>
                <a:avLst/>
                <a:gdLst>
                  <a:gd name="textAreaLeft" fmla="*/ 0 w 89640"/>
                  <a:gd name="textAreaRight" fmla="*/ 90720 w 89640"/>
                  <a:gd name="textAreaTop" fmla="*/ 0 h 163800"/>
                  <a:gd name="textAreaBottom" fmla="*/ 164880 h 163800"/>
                </a:gdLst>
                <a:ahLst/>
                <a:cxnLst/>
                <a:rect l="textAreaLeft" t="textAreaTop" r="textAreaRight" b="textAreaBottom"/>
                <a:pathLst>
                  <a:path w="252" h="458">
                    <a:moveTo>
                      <a:pt x="157" y="19"/>
                    </a:moveTo>
                    <a:cubicBezTo>
                      <a:pt x="157" y="2"/>
                      <a:pt x="154" y="0"/>
                      <a:pt x="134" y="0"/>
                    </a:cubicBezTo>
                    <a:cubicBezTo>
                      <a:pt x="90" y="44"/>
                      <a:pt x="28" y="44"/>
                      <a:pt x="0" y="44"/>
                    </a:cubicBezTo>
                    <a:cubicBezTo>
                      <a:pt x="0" y="53"/>
                      <a:pt x="0" y="61"/>
                      <a:pt x="0" y="70"/>
                    </a:cubicBezTo>
                    <a:cubicBezTo>
                      <a:pt x="17" y="70"/>
                      <a:pt x="62" y="70"/>
                      <a:pt x="101" y="50"/>
                    </a:cubicBezTo>
                    <a:cubicBezTo>
                      <a:pt x="101" y="167"/>
                      <a:pt x="101" y="283"/>
                      <a:pt x="101" y="400"/>
                    </a:cubicBezTo>
                    <a:cubicBezTo>
                      <a:pt x="101" y="425"/>
                      <a:pt x="101" y="433"/>
                      <a:pt x="31" y="433"/>
                    </a:cubicBezTo>
                    <a:cubicBezTo>
                      <a:pt x="22" y="433"/>
                      <a:pt x="14" y="433"/>
                      <a:pt x="6" y="433"/>
                    </a:cubicBezTo>
                    <a:cubicBezTo>
                      <a:pt x="6" y="442"/>
                      <a:pt x="6" y="450"/>
                      <a:pt x="6" y="458"/>
                    </a:cubicBezTo>
                    <a:cubicBezTo>
                      <a:pt x="17" y="456"/>
                      <a:pt x="101" y="456"/>
                      <a:pt x="126" y="456"/>
                    </a:cubicBezTo>
                    <a:cubicBezTo>
                      <a:pt x="148" y="456"/>
                      <a:pt x="235" y="456"/>
                      <a:pt x="252" y="458"/>
                    </a:cubicBezTo>
                    <a:cubicBezTo>
                      <a:pt x="252" y="450"/>
                      <a:pt x="252" y="442"/>
                      <a:pt x="252" y="433"/>
                    </a:cubicBezTo>
                    <a:cubicBezTo>
                      <a:pt x="243" y="433"/>
                      <a:pt x="233" y="433"/>
                      <a:pt x="224" y="433"/>
                    </a:cubicBezTo>
                    <a:cubicBezTo>
                      <a:pt x="157" y="433"/>
                      <a:pt x="157" y="425"/>
                      <a:pt x="157" y="400"/>
                    </a:cubicBezTo>
                    <a:cubicBezTo>
                      <a:pt x="157" y="273"/>
                      <a:pt x="157" y="146"/>
                      <a:pt x="157" y="1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3" name="Freeform 672">
                <a:extLst>
                  <a:ext uri="{FF2B5EF4-FFF2-40B4-BE49-F238E27FC236}">
                    <a16:creationId xmlns:a16="http://schemas.microsoft.com/office/drawing/2014/main" id="{ED7921AF-231C-D4B9-3B2B-BB77FA9D0C3B}"/>
                  </a:ext>
                </a:extLst>
              </p:cNvPr>
              <p:cNvSpPr/>
              <p:nvPr/>
            </p:nvSpPr>
            <p:spPr>
              <a:xfrm>
                <a:off x="3654720" y="4842000"/>
                <a:ext cx="142920" cy="159120"/>
              </a:xfrm>
              <a:custGeom>
                <a:avLst/>
                <a:gdLst>
                  <a:gd name="textAreaLeft" fmla="*/ 0 w 142920"/>
                  <a:gd name="textAreaRight" fmla="*/ 144000 w 142920"/>
                  <a:gd name="textAreaTop" fmla="*/ 0 h 159120"/>
                  <a:gd name="textAreaBottom" fmla="*/ 160200 h 159120"/>
                </a:gdLst>
                <a:ahLst/>
                <a:cxnLst/>
                <a:rect l="textAreaLeft" t="textAreaTop" r="textAreaRight" b="textAreaBottom"/>
                <a:pathLst>
                  <a:path w="400" h="445">
                    <a:moveTo>
                      <a:pt x="59" y="375"/>
                    </a:moveTo>
                    <a:cubicBezTo>
                      <a:pt x="56" y="392"/>
                      <a:pt x="50" y="414"/>
                      <a:pt x="50" y="417"/>
                    </a:cubicBezTo>
                    <a:cubicBezTo>
                      <a:pt x="50" y="437"/>
                      <a:pt x="64" y="445"/>
                      <a:pt x="78" y="445"/>
                    </a:cubicBezTo>
                    <a:cubicBezTo>
                      <a:pt x="89" y="445"/>
                      <a:pt x="106" y="437"/>
                      <a:pt x="114" y="417"/>
                    </a:cubicBezTo>
                    <a:cubicBezTo>
                      <a:pt x="114" y="414"/>
                      <a:pt x="148" y="280"/>
                      <a:pt x="154" y="263"/>
                    </a:cubicBezTo>
                    <a:cubicBezTo>
                      <a:pt x="162" y="229"/>
                      <a:pt x="179" y="160"/>
                      <a:pt x="184" y="134"/>
                    </a:cubicBezTo>
                    <a:cubicBezTo>
                      <a:pt x="187" y="120"/>
                      <a:pt x="215" y="76"/>
                      <a:pt x="240" y="53"/>
                    </a:cubicBezTo>
                    <a:cubicBezTo>
                      <a:pt x="249" y="48"/>
                      <a:pt x="277" y="22"/>
                      <a:pt x="319" y="22"/>
                    </a:cubicBezTo>
                    <a:cubicBezTo>
                      <a:pt x="344" y="22"/>
                      <a:pt x="358" y="34"/>
                      <a:pt x="361" y="34"/>
                    </a:cubicBezTo>
                    <a:cubicBezTo>
                      <a:pt x="330" y="39"/>
                      <a:pt x="308" y="62"/>
                      <a:pt x="308" y="87"/>
                    </a:cubicBezTo>
                    <a:cubicBezTo>
                      <a:pt x="308" y="104"/>
                      <a:pt x="320" y="120"/>
                      <a:pt x="347" y="120"/>
                    </a:cubicBezTo>
                    <a:cubicBezTo>
                      <a:pt x="373" y="120"/>
                      <a:pt x="400" y="98"/>
                      <a:pt x="400" y="64"/>
                    </a:cubicBezTo>
                    <a:cubicBezTo>
                      <a:pt x="400" y="28"/>
                      <a:pt x="369" y="0"/>
                      <a:pt x="319" y="0"/>
                    </a:cubicBezTo>
                    <a:cubicBezTo>
                      <a:pt x="254" y="0"/>
                      <a:pt x="212" y="48"/>
                      <a:pt x="193" y="76"/>
                    </a:cubicBezTo>
                    <a:cubicBezTo>
                      <a:pt x="184" y="31"/>
                      <a:pt x="148" y="0"/>
                      <a:pt x="103" y="0"/>
                    </a:cubicBezTo>
                    <a:cubicBezTo>
                      <a:pt x="59" y="0"/>
                      <a:pt x="39" y="39"/>
                      <a:pt x="31" y="56"/>
                    </a:cubicBezTo>
                    <a:cubicBezTo>
                      <a:pt x="14" y="90"/>
                      <a:pt x="0" y="148"/>
                      <a:pt x="0" y="151"/>
                    </a:cubicBezTo>
                    <a:cubicBezTo>
                      <a:pt x="0" y="160"/>
                      <a:pt x="7" y="157"/>
                      <a:pt x="11" y="160"/>
                    </a:cubicBezTo>
                    <a:cubicBezTo>
                      <a:pt x="22" y="160"/>
                      <a:pt x="22" y="160"/>
                      <a:pt x="28" y="137"/>
                    </a:cubicBezTo>
                    <a:cubicBezTo>
                      <a:pt x="45" y="67"/>
                      <a:pt x="64" y="22"/>
                      <a:pt x="100" y="22"/>
                    </a:cubicBezTo>
                    <a:cubicBezTo>
                      <a:pt x="117" y="22"/>
                      <a:pt x="131" y="28"/>
                      <a:pt x="131" y="67"/>
                    </a:cubicBezTo>
                    <a:cubicBezTo>
                      <a:pt x="131" y="87"/>
                      <a:pt x="128" y="98"/>
                      <a:pt x="114" y="148"/>
                    </a:cubicBezTo>
                    <a:cubicBezTo>
                      <a:pt x="96" y="224"/>
                      <a:pt x="77" y="299"/>
                      <a:pt x="59" y="3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4" name="Freeform 673">
                <a:extLst>
                  <a:ext uri="{FF2B5EF4-FFF2-40B4-BE49-F238E27FC236}">
                    <a16:creationId xmlns:a16="http://schemas.microsoft.com/office/drawing/2014/main" id="{A0E6EC8D-3DF7-E8BB-540A-286C61D133E5}"/>
                  </a:ext>
                </a:extLst>
              </p:cNvPr>
              <p:cNvSpPr/>
              <p:nvPr/>
            </p:nvSpPr>
            <p:spPr>
              <a:xfrm>
                <a:off x="3803760" y="4887360"/>
                <a:ext cx="107640" cy="213480"/>
              </a:xfrm>
              <a:custGeom>
                <a:avLst/>
                <a:gdLst>
                  <a:gd name="textAreaLeft" fmla="*/ 0 w 107640"/>
                  <a:gd name="textAreaRight" fmla="*/ 108720 w 107640"/>
                  <a:gd name="textAreaTop" fmla="*/ 0 h 213480"/>
                  <a:gd name="textAreaBottom" fmla="*/ 214560 h 213480"/>
                </a:gdLst>
                <a:ahLst/>
                <a:cxnLst/>
                <a:rect l="textAreaLeft" t="textAreaTop" r="textAreaRight" b="textAreaBottom"/>
                <a:pathLst>
                  <a:path w="302" h="596">
                    <a:moveTo>
                      <a:pt x="302" y="25"/>
                    </a:moveTo>
                    <a:cubicBezTo>
                      <a:pt x="302" y="14"/>
                      <a:pt x="294" y="0"/>
                      <a:pt x="277" y="0"/>
                    </a:cubicBezTo>
                    <a:cubicBezTo>
                      <a:pt x="255" y="0"/>
                      <a:pt x="238" y="20"/>
                      <a:pt x="238" y="36"/>
                    </a:cubicBezTo>
                    <a:cubicBezTo>
                      <a:pt x="238" y="48"/>
                      <a:pt x="246" y="64"/>
                      <a:pt x="266" y="64"/>
                    </a:cubicBezTo>
                    <a:cubicBezTo>
                      <a:pt x="283" y="64"/>
                      <a:pt x="302" y="45"/>
                      <a:pt x="302" y="25"/>
                    </a:cubicBezTo>
                    <a:moveTo>
                      <a:pt x="157" y="490"/>
                    </a:moveTo>
                    <a:cubicBezTo>
                      <a:pt x="146" y="537"/>
                      <a:pt x="109" y="576"/>
                      <a:pt x="67" y="576"/>
                    </a:cubicBezTo>
                    <a:cubicBezTo>
                      <a:pt x="59" y="576"/>
                      <a:pt x="50" y="574"/>
                      <a:pt x="45" y="571"/>
                    </a:cubicBezTo>
                    <a:cubicBezTo>
                      <a:pt x="62" y="562"/>
                      <a:pt x="67" y="548"/>
                      <a:pt x="67" y="537"/>
                    </a:cubicBezTo>
                    <a:cubicBezTo>
                      <a:pt x="67" y="520"/>
                      <a:pt x="53" y="512"/>
                      <a:pt x="39" y="512"/>
                    </a:cubicBezTo>
                    <a:cubicBezTo>
                      <a:pt x="20" y="512"/>
                      <a:pt x="0" y="529"/>
                      <a:pt x="0" y="551"/>
                    </a:cubicBezTo>
                    <a:cubicBezTo>
                      <a:pt x="0" y="579"/>
                      <a:pt x="29" y="596"/>
                      <a:pt x="70" y="596"/>
                    </a:cubicBezTo>
                    <a:cubicBezTo>
                      <a:pt x="111" y="596"/>
                      <a:pt x="190" y="571"/>
                      <a:pt x="213" y="487"/>
                    </a:cubicBezTo>
                    <a:cubicBezTo>
                      <a:pt x="233" y="405"/>
                      <a:pt x="254" y="323"/>
                      <a:pt x="274" y="241"/>
                    </a:cubicBezTo>
                    <a:cubicBezTo>
                      <a:pt x="277" y="232"/>
                      <a:pt x="277" y="227"/>
                      <a:pt x="277" y="215"/>
                    </a:cubicBezTo>
                    <a:cubicBezTo>
                      <a:pt x="277" y="179"/>
                      <a:pt x="246" y="151"/>
                      <a:pt x="204" y="151"/>
                    </a:cubicBezTo>
                    <a:cubicBezTo>
                      <a:pt x="129" y="151"/>
                      <a:pt x="84" y="246"/>
                      <a:pt x="84" y="257"/>
                    </a:cubicBezTo>
                    <a:cubicBezTo>
                      <a:pt x="84" y="266"/>
                      <a:pt x="92" y="266"/>
                      <a:pt x="95" y="266"/>
                    </a:cubicBezTo>
                    <a:cubicBezTo>
                      <a:pt x="104" y="266"/>
                      <a:pt x="104" y="263"/>
                      <a:pt x="109" y="255"/>
                    </a:cubicBezTo>
                    <a:cubicBezTo>
                      <a:pt x="126" y="213"/>
                      <a:pt x="162" y="171"/>
                      <a:pt x="202" y="171"/>
                    </a:cubicBezTo>
                    <a:cubicBezTo>
                      <a:pt x="218" y="171"/>
                      <a:pt x="227" y="182"/>
                      <a:pt x="227" y="204"/>
                    </a:cubicBezTo>
                    <a:cubicBezTo>
                      <a:pt x="227" y="213"/>
                      <a:pt x="224" y="221"/>
                      <a:pt x="224" y="227"/>
                    </a:cubicBezTo>
                    <a:cubicBezTo>
                      <a:pt x="202" y="314"/>
                      <a:pt x="179" y="402"/>
                      <a:pt x="157" y="4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5" name="Freeform 674">
                <a:extLst>
                  <a:ext uri="{FF2B5EF4-FFF2-40B4-BE49-F238E27FC236}">
                    <a16:creationId xmlns:a16="http://schemas.microsoft.com/office/drawing/2014/main" id="{8FF9C390-5E7D-A3BD-C2B6-B54C20E77137}"/>
                  </a:ext>
                </a:extLst>
              </p:cNvPr>
              <p:cNvSpPr/>
              <p:nvPr/>
            </p:nvSpPr>
            <p:spPr>
              <a:xfrm>
                <a:off x="3020760" y="5142240"/>
                <a:ext cx="947160" cy="12960"/>
              </a:xfrm>
              <a:custGeom>
                <a:avLst/>
                <a:gdLst>
                  <a:gd name="textAreaLeft" fmla="*/ 0 w 947160"/>
                  <a:gd name="textAreaRight" fmla="*/ 948240 w 947160"/>
                  <a:gd name="textAreaTop" fmla="*/ 0 h 12960"/>
                  <a:gd name="textAreaBottom" fmla="*/ 14040 h 12960"/>
                </a:gdLst>
                <a:ahLst/>
                <a:cxnLst/>
                <a:rect l="textAreaLeft" t="textAreaTop" r="textAreaRight" b="textAreaBottom"/>
                <a:pathLst>
                  <a:path w="2634" h="39">
                    <a:moveTo>
                      <a:pt x="1316" y="39"/>
                    </a:moveTo>
                    <a:cubicBezTo>
                      <a:pt x="877" y="39"/>
                      <a:pt x="438" y="39"/>
                      <a:pt x="0" y="39"/>
                    </a:cubicBezTo>
                    <a:cubicBezTo>
                      <a:pt x="0" y="26"/>
                      <a:pt x="0" y="13"/>
                      <a:pt x="0" y="0"/>
                    </a:cubicBezTo>
                    <a:cubicBezTo>
                      <a:pt x="878" y="0"/>
                      <a:pt x="1756" y="0"/>
                      <a:pt x="2634" y="0"/>
                    </a:cubicBezTo>
                    <a:cubicBezTo>
                      <a:pt x="2634" y="13"/>
                      <a:pt x="2634" y="26"/>
                      <a:pt x="2634" y="39"/>
                    </a:cubicBezTo>
                    <a:cubicBezTo>
                      <a:pt x="2195" y="39"/>
                      <a:pt x="1755" y="39"/>
                      <a:pt x="131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6" name="Freeform 675">
                <a:extLst>
                  <a:ext uri="{FF2B5EF4-FFF2-40B4-BE49-F238E27FC236}">
                    <a16:creationId xmlns:a16="http://schemas.microsoft.com/office/drawing/2014/main" id="{B44A96FD-4FE8-11F1-8224-7E3FF8C188EA}"/>
                  </a:ext>
                </a:extLst>
              </p:cNvPr>
              <p:cNvSpPr/>
              <p:nvPr/>
            </p:nvSpPr>
            <p:spPr>
              <a:xfrm>
                <a:off x="3035880" y="532332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7" y="353"/>
                    </a:moveTo>
                    <a:cubicBezTo>
                      <a:pt x="140" y="297"/>
                      <a:pt x="168" y="272"/>
                      <a:pt x="204" y="241"/>
                    </a:cubicBezTo>
                    <a:cubicBezTo>
                      <a:pt x="237" y="211"/>
                      <a:pt x="266" y="188"/>
                      <a:pt x="302" y="151"/>
                    </a:cubicBezTo>
                    <a:cubicBezTo>
                      <a:pt x="395" y="62"/>
                      <a:pt x="417" y="14"/>
                      <a:pt x="417" y="12"/>
                    </a:cubicBezTo>
                    <a:cubicBezTo>
                      <a:pt x="417" y="0"/>
                      <a:pt x="409" y="4"/>
                      <a:pt x="406" y="0"/>
                    </a:cubicBezTo>
                    <a:cubicBezTo>
                      <a:pt x="397" y="0"/>
                      <a:pt x="395" y="3"/>
                      <a:pt x="389" y="12"/>
                    </a:cubicBezTo>
                    <a:cubicBezTo>
                      <a:pt x="361" y="59"/>
                      <a:pt x="340" y="73"/>
                      <a:pt x="316" y="73"/>
                    </a:cubicBezTo>
                    <a:cubicBezTo>
                      <a:pt x="292" y="73"/>
                      <a:pt x="280" y="59"/>
                      <a:pt x="266" y="42"/>
                    </a:cubicBezTo>
                    <a:cubicBezTo>
                      <a:pt x="249" y="20"/>
                      <a:pt x="232" y="0"/>
                      <a:pt x="199" y="0"/>
                    </a:cubicBezTo>
                    <a:cubicBezTo>
                      <a:pt x="126" y="0"/>
                      <a:pt x="78" y="93"/>
                      <a:pt x="78" y="112"/>
                    </a:cubicBezTo>
                    <a:cubicBezTo>
                      <a:pt x="78" y="118"/>
                      <a:pt x="84" y="124"/>
                      <a:pt x="92" y="124"/>
                    </a:cubicBezTo>
                    <a:cubicBezTo>
                      <a:pt x="101" y="124"/>
                      <a:pt x="103" y="118"/>
                      <a:pt x="103" y="112"/>
                    </a:cubicBezTo>
                    <a:cubicBezTo>
                      <a:pt x="123" y="68"/>
                      <a:pt x="179" y="68"/>
                      <a:pt x="187" y="68"/>
                    </a:cubicBezTo>
                    <a:cubicBezTo>
                      <a:pt x="207" y="68"/>
                      <a:pt x="227" y="73"/>
                      <a:pt x="249" y="82"/>
                    </a:cubicBezTo>
                    <a:cubicBezTo>
                      <a:pt x="288" y="96"/>
                      <a:pt x="299" y="96"/>
                      <a:pt x="325" y="96"/>
                    </a:cubicBezTo>
                    <a:cubicBezTo>
                      <a:pt x="291" y="138"/>
                      <a:pt x="207" y="207"/>
                      <a:pt x="187" y="224"/>
                    </a:cubicBezTo>
                    <a:cubicBezTo>
                      <a:pt x="158" y="252"/>
                      <a:pt x="130" y="280"/>
                      <a:pt x="101" y="308"/>
                    </a:cubicBezTo>
                    <a:cubicBezTo>
                      <a:pt x="33" y="373"/>
                      <a:pt x="0" y="428"/>
                      <a:pt x="0" y="437"/>
                    </a:cubicBezTo>
                    <a:cubicBezTo>
                      <a:pt x="0" y="445"/>
                      <a:pt x="8" y="445"/>
                      <a:pt x="11" y="445"/>
                    </a:cubicBezTo>
                    <a:cubicBezTo>
                      <a:pt x="19" y="445"/>
                      <a:pt x="19" y="442"/>
                      <a:pt x="25" y="431"/>
                    </a:cubicBezTo>
                    <a:cubicBezTo>
                      <a:pt x="50" y="398"/>
                      <a:pt x="78" y="373"/>
                      <a:pt x="109" y="373"/>
                    </a:cubicBezTo>
                    <a:cubicBezTo>
                      <a:pt x="131" y="373"/>
                      <a:pt x="143" y="381"/>
                      <a:pt x="168" y="409"/>
                    </a:cubicBezTo>
                    <a:cubicBezTo>
                      <a:pt x="185" y="428"/>
                      <a:pt x="201" y="445"/>
                      <a:pt x="229" y="445"/>
                    </a:cubicBezTo>
                    <a:cubicBezTo>
                      <a:pt x="327" y="445"/>
                      <a:pt x="383" y="319"/>
                      <a:pt x="383" y="294"/>
                    </a:cubicBezTo>
                    <a:cubicBezTo>
                      <a:pt x="383" y="289"/>
                      <a:pt x="381" y="283"/>
                      <a:pt x="372" y="283"/>
                    </a:cubicBezTo>
                    <a:cubicBezTo>
                      <a:pt x="364" y="283"/>
                      <a:pt x="361" y="291"/>
                      <a:pt x="358" y="297"/>
                    </a:cubicBezTo>
                    <a:cubicBezTo>
                      <a:pt x="336" y="361"/>
                      <a:pt x="274" y="381"/>
                      <a:pt x="241" y="381"/>
                    </a:cubicBezTo>
                    <a:cubicBezTo>
                      <a:pt x="221" y="381"/>
                      <a:pt x="204" y="373"/>
                      <a:pt x="182" y="367"/>
                    </a:cubicBezTo>
                    <a:cubicBezTo>
                      <a:pt x="148" y="353"/>
                      <a:pt x="134" y="350"/>
                      <a:pt x="115" y="350"/>
                    </a:cubicBezTo>
                    <a:cubicBezTo>
                      <a:pt x="112" y="350"/>
                      <a:pt x="95" y="350"/>
                      <a:pt x="87"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7" name="Freeform 676">
                <a:extLst>
                  <a:ext uri="{FF2B5EF4-FFF2-40B4-BE49-F238E27FC236}">
                    <a16:creationId xmlns:a16="http://schemas.microsoft.com/office/drawing/2014/main" id="{28981020-5DA6-6AF7-D1BD-6A526A87FF0E}"/>
                  </a:ext>
                </a:extLst>
              </p:cNvPr>
              <p:cNvSpPr/>
              <p:nvPr/>
            </p:nvSpPr>
            <p:spPr>
              <a:xfrm>
                <a:off x="3184920" y="5368680"/>
                <a:ext cx="107640" cy="213480"/>
              </a:xfrm>
              <a:custGeom>
                <a:avLst/>
                <a:gdLst>
                  <a:gd name="textAreaLeft" fmla="*/ 0 w 107640"/>
                  <a:gd name="textAreaRight" fmla="*/ 108720 w 107640"/>
                  <a:gd name="textAreaTop" fmla="*/ 0 h 213480"/>
                  <a:gd name="textAreaBottom" fmla="*/ 214560 h 213480"/>
                </a:gdLst>
                <a:ahLst/>
                <a:cxnLst/>
                <a:rect l="textAreaLeft" t="textAreaTop" r="textAreaRight" b="textAreaBottom"/>
                <a:pathLst>
                  <a:path w="302" h="596">
                    <a:moveTo>
                      <a:pt x="302" y="25"/>
                    </a:moveTo>
                    <a:cubicBezTo>
                      <a:pt x="302" y="14"/>
                      <a:pt x="294" y="0"/>
                      <a:pt x="274" y="0"/>
                    </a:cubicBezTo>
                    <a:cubicBezTo>
                      <a:pt x="255" y="0"/>
                      <a:pt x="235" y="20"/>
                      <a:pt x="235" y="37"/>
                    </a:cubicBezTo>
                    <a:cubicBezTo>
                      <a:pt x="235" y="48"/>
                      <a:pt x="244" y="65"/>
                      <a:pt x="263" y="65"/>
                    </a:cubicBezTo>
                    <a:cubicBezTo>
                      <a:pt x="283" y="65"/>
                      <a:pt x="302" y="45"/>
                      <a:pt x="302" y="25"/>
                    </a:cubicBezTo>
                    <a:moveTo>
                      <a:pt x="157" y="490"/>
                    </a:moveTo>
                    <a:cubicBezTo>
                      <a:pt x="146" y="537"/>
                      <a:pt x="109" y="577"/>
                      <a:pt x="67" y="577"/>
                    </a:cubicBezTo>
                    <a:cubicBezTo>
                      <a:pt x="59" y="577"/>
                      <a:pt x="51" y="577"/>
                      <a:pt x="42" y="574"/>
                    </a:cubicBezTo>
                    <a:cubicBezTo>
                      <a:pt x="62" y="565"/>
                      <a:pt x="67" y="549"/>
                      <a:pt x="67" y="537"/>
                    </a:cubicBezTo>
                    <a:cubicBezTo>
                      <a:pt x="67" y="521"/>
                      <a:pt x="53" y="512"/>
                      <a:pt x="39" y="512"/>
                    </a:cubicBezTo>
                    <a:cubicBezTo>
                      <a:pt x="17" y="512"/>
                      <a:pt x="0" y="532"/>
                      <a:pt x="0" y="551"/>
                    </a:cubicBezTo>
                    <a:cubicBezTo>
                      <a:pt x="0" y="579"/>
                      <a:pt x="27" y="596"/>
                      <a:pt x="67" y="596"/>
                    </a:cubicBezTo>
                    <a:cubicBezTo>
                      <a:pt x="108" y="596"/>
                      <a:pt x="191" y="571"/>
                      <a:pt x="210" y="487"/>
                    </a:cubicBezTo>
                    <a:cubicBezTo>
                      <a:pt x="232" y="405"/>
                      <a:pt x="253" y="323"/>
                      <a:pt x="274" y="241"/>
                    </a:cubicBezTo>
                    <a:cubicBezTo>
                      <a:pt x="274" y="233"/>
                      <a:pt x="277" y="227"/>
                      <a:pt x="277" y="219"/>
                    </a:cubicBezTo>
                    <a:cubicBezTo>
                      <a:pt x="277" y="179"/>
                      <a:pt x="244" y="151"/>
                      <a:pt x="205" y="151"/>
                    </a:cubicBezTo>
                    <a:cubicBezTo>
                      <a:pt x="126" y="151"/>
                      <a:pt x="81" y="249"/>
                      <a:pt x="81" y="258"/>
                    </a:cubicBezTo>
                    <a:cubicBezTo>
                      <a:pt x="81" y="266"/>
                      <a:pt x="93" y="266"/>
                      <a:pt x="95" y="266"/>
                    </a:cubicBezTo>
                    <a:cubicBezTo>
                      <a:pt x="104" y="266"/>
                      <a:pt x="104" y="266"/>
                      <a:pt x="109" y="255"/>
                    </a:cubicBezTo>
                    <a:cubicBezTo>
                      <a:pt x="126" y="216"/>
                      <a:pt x="163" y="171"/>
                      <a:pt x="202" y="171"/>
                    </a:cubicBezTo>
                    <a:cubicBezTo>
                      <a:pt x="219" y="171"/>
                      <a:pt x="224" y="185"/>
                      <a:pt x="224" y="205"/>
                    </a:cubicBezTo>
                    <a:cubicBezTo>
                      <a:pt x="224" y="213"/>
                      <a:pt x="224" y="224"/>
                      <a:pt x="221" y="227"/>
                    </a:cubicBezTo>
                    <a:cubicBezTo>
                      <a:pt x="200" y="315"/>
                      <a:pt x="178" y="402"/>
                      <a:pt x="157" y="4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8" name="Freeform 677">
                <a:extLst>
                  <a:ext uri="{FF2B5EF4-FFF2-40B4-BE49-F238E27FC236}">
                    <a16:creationId xmlns:a16="http://schemas.microsoft.com/office/drawing/2014/main" id="{EAD8E91B-1A85-3AA3-A6F2-EA47A5049CAC}"/>
                  </a:ext>
                </a:extLst>
              </p:cNvPr>
              <p:cNvSpPr/>
              <p:nvPr/>
            </p:nvSpPr>
            <p:spPr>
              <a:xfrm>
                <a:off x="3441960" y="538380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8" y="39"/>
                    </a:moveTo>
                    <a:cubicBezTo>
                      <a:pt x="585" y="39"/>
                      <a:pt x="602" y="39"/>
                      <a:pt x="602" y="20"/>
                    </a:cubicBezTo>
                    <a:cubicBezTo>
                      <a:pt x="602" y="0"/>
                      <a:pt x="585" y="0"/>
                      <a:pt x="568" y="0"/>
                    </a:cubicBezTo>
                    <a:cubicBezTo>
                      <a:pt x="391" y="0"/>
                      <a:pt x="214" y="0"/>
                      <a:pt x="36" y="0"/>
                    </a:cubicBezTo>
                    <a:cubicBezTo>
                      <a:pt x="20" y="0"/>
                      <a:pt x="0" y="0"/>
                      <a:pt x="0" y="20"/>
                    </a:cubicBezTo>
                    <a:cubicBezTo>
                      <a:pt x="0" y="39"/>
                      <a:pt x="20" y="39"/>
                      <a:pt x="36" y="39"/>
                    </a:cubicBezTo>
                    <a:cubicBezTo>
                      <a:pt x="214" y="39"/>
                      <a:pt x="391" y="39"/>
                      <a:pt x="568"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79" name="Freeform 678">
                <a:extLst>
                  <a:ext uri="{FF2B5EF4-FFF2-40B4-BE49-F238E27FC236}">
                    <a16:creationId xmlns:a16="http://schemas.microsoft.com/office/drawing/2014/main" id="{751DF83B-2B64-9B71-8578-4FC7C5DDB21D}"/>
                  </a:ext>
                </a:extLst>
              </p:cNvPr>
              <p:cNvSpPr/>
              <p:nvPr/>
            </p:nvSpPr>
            <p:spPr>
              <a:xfrm>
                <a:off x="3777480" y="532332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38"/>
                    </a:moveTo>
                    <a:cubicBezTo>
                      <a:pt x="305" y="112"/>
                      <a:pt x="328" y="23"/>
                      <a:pt x="398" y="23"/>
                    </a:cubicBezTo>
                    <a:cubicBezTo>
                      <a:pt x="401" y="23"/>
                      <a:pt x="426" y="23"/>
                      <a:pt x="445" y="34"/>
                    </a:cubicBezTo>
                    <a:cubicBezTo>
                      <a:pt x="417" y="40"/>
                      <a:pt x="398" y="65"/>
                      <a:pt x="398" y="87"/>
                    </a:cubicBezTo>
                    <a:cubicBezTo>
                      <a:pt x="398" y="104"/>
                      <a:pt x="409" y="124"/>
                      <a:pt x="437" y="124"/>
                    </a:cubicBezTo>
                    <a:cubicBezTo>
                      <a:pt x="457" y="124"/>
                      <a:pt x="490" y="104"/>
                      <a:pt x="490" y="65"/>
                    </a:cubicBezTo>
                    <a:cubicBezTo>
                      <a:pt x="490" y="14"/>
                      <a:pt x="431" y="0"/>
                      <a:pt x="398" y="0"/>
                    </a:cubicBezTo>
                    <a:cubicBezTo>
                      <a:pt x="342" y="0"/>
                      <a:pt x="305" y="54"/>
                      <a:pt x="294" y="76"/>
                    </a:cubicBezTo>
                    <a:cubicBezTo>
                      <a:pt x="269" y="12"/>
                      <a:pt x="216" y="0"/>
                      <a:pt x="188" y="0"/>
                    </a:cubicBezTo>
                    <a:cubicBezTo>
                      <a:pt x="87" y="0"/>
                      <a:pt x="31" y="126"/>
                      <a:pt x="31" y="151"/>
                    </a:cubicBezTo>
                    <a:cubicBezTo>
                      <a:pt x="31" y="163"/>
                      <a:pt x="39" y="163"/>
                      <a:pt x="42" y="163"/>
                    </a:cubicBezTo>
                    <a:cubicBezTo>
                      <a:pt x="51" y="163"/>
                      <a:pt x="53" y="160"/>
                      <a:pt x="53" y="151"/>
                    </a:cubicBezTo>
                    <a:cubicBezTo>
                      <a:pt x="87" y="48"/>
                      <a:pt x="154" y="23"/>
                      <a:pt x="185" y="23"/>
                    </a:cubicBezTo>
                    <a:cubicBezTo>
                      <a:pt x="205" y="23"/>
                      <a:pt x="238" y="31"/>
                      <a:pt x="238" y="87"/>
                    </a:cubicBezTo>
                    <a:cubicBezTo>
                      <a:pt x="238" y="118"/>
                      <a:pt x="221" y="185"/>
                      <a:pt x="185" y="322"/>
                    </a:cubicBezTo>
                    <a:cubicBezTo>
                      <a:pt x="171" y="384"/>
                      <a:pt x="137" y="423"/>
                      <a:pt x="93" y="423"/>
                    </a:cubicBezTo>
                    <a:cubicBezTo>
                      <a:pt x="87" y="423"/>
                      <a:pt x="65" y="423"/>
                      <a:pt x="45" y="412"/>
                    </a:cubicBezTo>
                    <a:cubicBezTo>
                      <a:pt x="67" y="406"/>
                      <a:pt x="90" y="387"/>
                      <a:pt x="90" y="359"/>
                    </a:cubicBezTo>
                    <a:cubicBezTo>
                      <a:pt x="90" y="331"/>
                      <a:pt x="67" y="325"/>
                      <a:pt x="53" y="325"/>
                    </a:cubicBezTo>
                    <a:cubicBezTo>
                      <a:pt x="23" y="325"/>
                      <a:pt x="0" y="350"/>
                      <a:pt x="0" y="381"/>
                    </a:cubicBezTo>
                    <a:cubicBezTo>
                      <a:pt x="0" y="426"/>
                      <a:pt x="48" y="445"/>
                      <a:pt x="93" y="445"/>
                    </a:cubicBezTo>
                    <a:cubicBezTo>
                      <a:pt x="157" y="445"/>
                      <a:pt x="193" y="375"/>
                      <a:pt x="196" y="370"/>
                    </a:cubicBezTo>
                    <a:cubicBezTo>
                      <a:pt x="207" y="406"/>
                      <a:pt x="244" y="445"/>
                      <a:pt x="303" y="445"/>
                    </a:cubicBezTo>
                    <a:cubicBezTo>
                      <a:pt x="403" y="445"/>
                      <a:pt x="459" y="319"/>
                      <a:pt x="459" y="294"/>
                    </a:cubicBezTo>
                    <a:cubicBezTo>
                      <a:pt x="459" y="283"/>
                      <a:pt x="451" y="283"/>
                      <a:pt x="448" y="283"/>
                    </a:cubicBezTo>
                    <a:cubicBezTo>
                      <a:pt x="437" y="283"/>
                      <a:pt x="437" y="289"/>
                      <a:pt x="434" y="294"/>
                    </a:cubicBezTo>
                    <a:cubicBezTo>
                      <a:pt x="401" y="401"/>
                      <a:pt x="336" y="423"/>
                      <a:pt x="303" y="423"/>
                    </a:cubicBezTo>
                    <a:cubicBezTo>
                      <a:pt x="266" y="423"/>
                      <a:pt x="249" y="392"/>
                      <a:pt x="249" y="359"/>
                    </a:cubicBezTo>
                    <a:cubicBezTo>
                      <a:pt x="249" y="336"/>
                      <a:pt x="255" y="317"/>
                      <a:pt x="266" y="272"/>
                    </a:cubicBezTo>
                    <a:cubicBezTo>
                      <a:pt x="277" y="227"/>
                      <a:pt x="289" y="182"/>
                      <a:pt x="300" y="13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0" name="Freeform 679">
                <a:extLst>
                  <a:ext uri="{FF2B5EF4-FFF2-40B4-BE49-F238E27FC236}">
                    <a16:creationId xmlns:a16="http://schemas.microsoft.com/office/drawing/2014/main" id="{517CDAC3-D0FA-6601-DF94-0A64E3B1FD94}"/>
                  </a:ext>
                </a:extLst>
              </p:cNvPr>
              <p:cNvSpPr/>
              <p:nvPr/>
            </p:nvSpPr>
            <p:spPr>
              <a:xfrm>
                <a:off x="4110120" y="5031360"/>
                <a:ext cx="234720" cy="234720"/>
              </a:xfrm>
              <a:custGeom>
                <a:avLst/>
                <a:gdLst>
                  <a:gd name="textAreaLeft" fmla="*/ 0 w 234720"/>
                  <a:gd name="textAreaRight" fmla="*/ 235800 w 234720"/>
                  <a:gd name="textAreaTop" fmla="*/ 0 h 234720"/>
                  <a:gd name="textAreaBottom" fmla="*/ 235800 h 234720"/>
                </a:gdLst>
                <a:ahLst/>
                <a:cxnLst/>
                <a:rect l="textAreaLeft" t="textAreaTop" r="textAreaRight" b="textAreaBottom"/>
                <a:pathLst>
                  <a:path w="655" h="655">
                    <a:moveTo>
                      <a:pt x="347" y="347"/>
                    </a:moveTo>
                    <a:cubicBezTo>
                      <a:pt x="439" y="347"/>
                      <a:pt x="530" y="347"/>
                      <a:pt x="622" y="347"/>
                    </a:cubicBezTo>
                    <a:cubicBezTo>
                      <a:pt x="636" y="347"/>
                      <a:pt x="655" y="347"/>
                      <a:pt x="655" y="327"/>
                    </a:cubicBezTo>
                    <a:cubicBezTo>
                      <a:pt x="655" y="308"/>
                      <a:pt x="636" y="308"/>
                      <a:pt x="622" y="308"/>
                    </a:cubicBezTo>
                    <a:cubicBezTo>
                      <a:pt x="530" y="308"/>
                      <a:pt x="439" y="308"/>
                      <a:pt x="347" y="308"/>
                    </a:cubicBezTo>
                    <a:cubicBezTo>
                      <a:pt x="347" y="215"/>
                      <a:pt x="347" y="123"/>
                      <a:pt x="347" y="31"/>
                    </a:cubicBezTo>
                    <a:cubicBezTo>
                      <a:pt x="347" y="17"/>
                      <a:pt x="347" y="0"/>
                      <a:pt x="328" y="0"/>
                    </a:cubicBezTo>
                    <a:cubicBezTo>
                      <a:pt x="308" y="0"/>
                      <a:pt x="308" y="17"/>
                      <a:pt x="308" y="31"/>
                    </a:cubicBezTo>
                    <a:cubicBezTo>
                      <a:pt x="308" y="123"/>
                      <a:pt x="308" y="215"/>
                      <a:pt x="308" y="308"/>
                    </a:cubicBezTo>
                    <a:cubicBezTo>
                      <a:pt x="217" y="308"/>
                      <a:pt x="125" y="308"/>
                      <a:pt x="34" y="308"/>
                    </a:cubicBezTo>
                    <a:cubicBezTo>
                      <a:pt x="20" y="308"/>
                      <a:pt x="0" y="308"/>
                      <a:pt x="0" y="327"/>
                    </a:cubicBezTo>
                    <a:cubicBezTo>
                      <a:pt x="0" y="347"/>
                      <a:pt x="20" y="347"/>
                      <a:pt x="34" y="347"/>
                    </a:cubicBezTo>
                    <a:cubicBezTo>
                      <a:pt x="125" y="347"/>
                      <a:pt x="217" y="347"/>
                      <a:pt x="308" y="347"/>
                    </a:cubicBezTo>
                    <a:cubicBezTo>
                      <a:pt x="308" y="438"/>
                      <a:pt x="308" y="530"/>
                      <a:pt x="308" y="621"/>
                    </a:cubicBezTo>
                    <a:cubicBezTo>
                      <a:pt x="308" y="635"/>
                      <a:pt x="308" y="655"/>
                      <a:pt x="328" y="655"/>
                    </a:cubicBezTo>
                    <a:cubicBezTo>
                      <a:pt x="347" y="655"/>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1" name="Freeform 680">
                <a:extLst>
                  <a:ext uri="{FF2B5EF4-FFF2-40B4-BE49-F238E27FC236}">
                    <a16:creationId xmlns:a16="http://schemas.microsoft.com/office/drawing/2014/main" id="{1D6FB3AE-CC9A-B8EE-5674-94A762AD9B06}"/>
                  </a:ext>
                </a:extLst>
              </p:cNvPr>
              <p:cNvSpPr/>
              <p:nvPr/>
            </p:nvSpPr>
            <p:spPr>
              <a:xfrm>
                <a:off x="4458960" y="5080680"/>
                <a:ext cx="198360" cy="159120"/>
              </a:xfrm>
              <a:custGeom>
                <a:avLst/>
                <a:gdLst>
                  <a:gd name="textAreaLeft" fmla="*/ 0 w 198360"/>
                  <a:gd name="textAreaRight" fmla="*/ 199440 w 198360"/>
                  <a:gd name="textAreaTop" fmla="*/ 0 h 159120"/>
                  <a:gd name="textAreaBottom" fmla="*/ 160200 h 159120"/>
                </a:gdLst>
                <a:ahLst/>
                <a:cxnLst/>
                <a:rect l="textAreaLeft" t="textAreaTop" r="textAreaRight" b="textAreaBottom"/>
                <a:pathLst>
                  <a:path w="554" h="445">
                    <a:moveTo>
                      <a:pt x="431" y="204"/>
                    </a:moveTo>
                    <a:cubicBezTo>
                      <a:pt x="431" y="48"/>
                      <a:pt x="338" y="0"/>
                      <a:pt x="266" y="0"/>
                    </a:cubicBezTo>
                    <a:cubicBezTo>
                      <a:pt x="131" y="0"/>
                      <a:pt x="0" y="140"/>
                      <a:pt x="0" y="280"/>
                    </a:cubicBezTo>
                    <a:cubicBezTo>
                      <a:pt x="0" y="372"/>
                      <a:pt x="61" y="445"/>
                      <a:pt x="159" y="445"/>
                    </a:cubicBezTo>
                    <a:cubicBezTo>
                      <a:pt x="221" y="445"/>
                      <a:pt x="294" y="423"/>
                      <a:pt x="366" y="364"/>
                    </a:cubicBezTo>
                    <a:cubicBezTo>
                      <a:pt x="380" y="414"/>
                      <a:pt x="414" y="445"/>
                      <a:pt x="456" y="445"/>
                    </a:cubicBezTo>
                    <a:cubicBezTo>
                      <a:pt x="509" y="445"/>
                      <a:pt x="540" y="392"/>
                      <a:pt x="540" y="375"/>
                    </a:cubicBezTo>
                    <a:cubicBezTo>
                      <a:pt x="540" y="369"/>
                      <a:pt x="534" y="367"/>
                      <a:pt x="529" y="367"/>
                    </a:cubicBezTo>
                    <a:cubicBezTo>
                      <a:pt x="520" y="367"/>
                      <a:pt x="518" y="369"/>
                      <a:pt x="515" y="375"/>
                    </a:cubicBezTo>
                    <a:cubicBezTo>
                      <a:pt x="498" y="425"/>
                      <a:pt x="479" y="409"/>
                      <a:pt x="462" y="425"/>
                    </a:cubicBezTo>
                    <a:cubicBezTo>
                      <a:pt x="431" y="425"/>
                      <a:pt x="431" y="347"/>
                      <a:pt x="431" y="325"/>
                    </a:cubicBezTo>
                    <a:cubicBezTo>
                      <a:pt x="431" y="302"/>
                      <a:pt x="431" y="302"/>
                      <a:pt x="439" y="288"/>
                    </a:cubicBezTo>
                    <a:cubicBezTo>
                      <a:pt x="532" y="174"/>
                      <a:pt x="516" y="135"/>
                      <a:pt x="554" y="59"/>
                    </a:cubicBezTo>
                    <a:cubicBezTo>
                      <a:pt x="554" y="56"/>
                      <a:pt x="551" y="48"/>
                      <a:pt x="540" y="48"/>
                    </a:cubicBezTo>
                    <a:cubicBezTo>
                      <a:pt x="532" y="48"/>
                      <a:pt x="532" y="53"/>
                      <a:pt x="526" y="70"/>
                    </a:cubicBezTo>
                    <a:cubicBezTo>
                      <a:pt x="509" y="132"/>
                      <a:pt x="476" y="207"/>
                      <a:pt x="431" y="263"/>
                    </a:cubicBezTo>
                    <a:cubicBezTo>
                      <a:pt x="431" y="244"/>
                      <a:pt x="431" y="224"/>
                      <a:pt x="431" y="204"/>
                    </a:cubicBezTo>
                    <a:moveTo>
                      <a:pt x="364" y="339"/>
                    </a:moveTo>
                    <a:cubicBezTo>
                      <a:pt x="277" y="414"/>
                      <a:pt x="201" y="425"/>
                      <a:pt x="162" y="425"/>
                    </a:cubicBezTo>
                    <a:cubicBezTo>
                      <a:pt x="103" y="425"/>
                      <a:pt x="73" y="381"/>
                      <a:pt x="73" y="316"/>
                    </a:cubicBezTo>
                    <a:cubicBezTo>
                      <a:pt x="73" y="269"/>
                      <a:pt x="100" y="162"/>
                      <a:pt x="131" y="112"/>
                    </a:cubicBezTo>
                    <a:cubicBezTo>
                      <a:pt x="176" y="42"/>
                      <a:pt x="229" y="23"/>
                      <a:pt x="266" y="23"/>
                    </a:cubicBezTo>
                    <a:cubicBezTo>
                      <a:pt x="361" y="23"/>
                      <a:pt x="361" y="151"/>
                      <a:pt x="361" y="227"/>
                    </a:cubicBezTo>
                    <a:cubicBezTo>
                      <a:pt x="361" y="263"/>
                      <a:pt x="361" y="322"/>
                      <a:pt x="364" y="3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2" name="Freeform 681">
                <a:extLst>
                  <a:ext uri="{FF2B5EF4-FFF2-40B4-BE49-F238E27FC236}">
                    <a16:creationId xmlns:a16="http://schemas.microsoft.com/office/drawing/2014/main" id="{51918C50-6E4B-5275-7F70-8DC1ED56CC15}"/>
                  </a:ext>
                </a:extLst>
              </p:cNvPr>
              <p:cNvSpPr/>
              <p:nvPr/>
            </p:nvSpPr>
            <p:spPr>
              <a:xfrm>
                <a:off x="4688640" y="4926600"/>
                <a:ext cx="107640" cy="164160"/>
              </a:xfrm>
              <a:custGeom>
                <a:avLst/>
                <a:gdLst>
                  <a:gd name="textAreaLeft" fmla="*/ 0 w 107640"/>
                  <a:gd name="textAreaRight" fmla="*/ 108720 w 107640"/>
                  <a:gd name="textAreaTop" fmla="*/ 0 h 164160"/>
                  <a:gd name="textAreaBottom" fmla="*/ 165240 h 164160"/>
                </a:gdLst>
                <a:ahLst/>
                <a:cxnLst/>
                <a:rect l="textAreaLeft" t="textAreaTop" r="textAreaRight" b="textAreaBottom"/>
                <a:pathLst>
                  <a:path w="302" h="459">
                    <a:moveTo>
                      <a:pt x="302" y="333"/>
                    </a:moveTo>
                    <a:cubicBezTo>
                      <a:pt x="295" y="333"/>
                      <a:pt x="287" y="333"/>
                      <a:pt x="280" y="333"/>
                    </a:cubicBezTo>
                    <a:cubicBezTo>
                      <a:pt x="277" y="347"/>
                      <a:pt x="272" y="389"/>
                      <a:pt x="263" y="395"/>
                    </a:cubicBezTo>
                    <a:cubicBezTo>
                      <a:pt x="258" y="400"/>
                      <a:pt x="204" y="400"/>
                      <a:pt x="193" y="400"/>
                    </a:cubicBezTo>
                    <a:cubicBezTo>
                      <a:pt x="151" y="400"/>
                      <a:pt x="109" y="400"/>
                      <a:pt x="67" y="400"/>
                    </a:cubicBezTo>
                    <a:cubicBezTo>
                      <a:pt x="140" y="336"/>
                      <a:pt x="162" y="316"/>
                      <a:pt x="204" y="283"/>
                    </a:cubicBezTo>
                    <a:cubicBezTo>
                      <a:pt x="255" y="243"/>
                      <a:pt x="302" y="202"/>
                      <a:pt x="302" y="134"/>
                    </a:cubicBezTo>
                    <a:cubicBezTo>
                      <a:pt x="302" y="53"/>
                      <a:pt x="230" y="0"/>
                      <a:pt x="143" y="0"/>
                    </a:cubicBezTo>
                    <a:cubicBezTo>
                      <a:pt x="56" y="0"/>
                      <a:pt x="0" y="62"/>
                      <a:pt x="0" y="123"/>
                    </a:cubicBezTo>
                    <a:cubicBezTo>
                      <a:pt x="0" y="160"/>
                      <a:pt x="28" y="162"/>
                      <a:pt x="36" y="162"/>
                    </a:cubicBezTo>
                    <a:cubicBezTo>
                      <a:pt x="53" y="162"/>
                      <a:pt x="73" y="151"/>
                      <a:pt x="73" y="126"/>
                    </a:cubicBezTo>
                    <a:cubicBezTo>
                      <a:pt x="73" y="115"/>
                      <a:pt x="67" y="90"/>
                      <a:pt x="31" y="90"/>
                    </a:cubicBezTo>
                    <a:cubicBezTo>
                      <a:pt x="53" y="42"/>
                      <a:pt x="101" y="25"/>
                      <a:pt x="132" y="25"/>
                    </a:cubicBezTo>
                    <a:cubicBezTo>
                      <a:pt x="202" y="25"/>
                      <a:pt x="235" y="78"/>
                      <a:pt x="235" y="134"/>
                    </a:cubicBezTo>
                    <a:cubicBezTo>
                      <a:pt x="235" y="196"/>
                      <a:pt x="193" y="243"/>
                      <a:pt x="171" y="266"/>
                    </a:cubicBezTo>
                    <a:cubicBezTo>
                      <a:pt x="116" y="321"/>
                      <a:pt x="61" y="376"/>
                      <a:pt x="6" y="431"/>
                    </a:cubicBezTo>
                    <a:cubicBezTo>
                      <a:pt x="0" y="437"/>
                      <a:pt x="0" y="439"/>
                      <a:pt x="0" y="459"/>
                    </a:cubicBezTo>
                    <a:cubicBezTo>
                      <a:pt x="94" y="459"/>
                      <a:pt x="189" y="459"/>
                      <a:pt x="283" y="459"/>
                    </a:cubicBezTo>
                    <a:cubicBezTo>
                      <a:pt x="289" y="417"/>
                      <a:pt x="296" y="375"/>
                      <a:pt x="302" y="3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3" name="Freeform 682">
                <a:extLst>
                  <a:ext uri="{FF2B5EF4-FFF2-40B4-BE49-F238E27FC236}">
                    <a16:creationId xmlns:a16="http://schemas.microsoft.com/office/drawing/2014/main" id="{C490B414-B9A9-0BA1-0976-16D938498317}"/>
                  </a:ext>
                </a:extLst>
              </p:cNvPr>
              <p:cNvSpPr/>
              <p:nvPr/>
            </p:nvSpPr>
            <p:spPr>
              <a:xfrm>
                <a:off x="4844880" y="5084640"/>
                <a:ext cx="186480" cy="155160"/>
              </a:xfrm>
              <a:custGeom>
                <a:avLst/>
                <a:gdLst>
                  <a:gd name="textAreaLeft" fmla="*/ 0 w 186480"/>
                  <a:gd name="textAreaRight" fmla="*/ 187560 w 186480"/>
                  <a:gd name="textAreaTop" fmla="*/ 0 h 155160"/>
                  <a:gd name="textAreaBottom" fmla="*/ 156240 h 155160"/>
                </a:gdLst>
                <a:ahLst/>
                <a:cxnLst/>
                <a:rect l="textAreaLeft" t="textAreaTop" r="textAreaRight" b="textAreaBottom"/>
                <a:pathLst>
                  <a:path w="521" h="434">
                    <a:moveTo>
                      <a:pt x="473" y="59"/>
                    </a:moveTo>
                    <a:cubicBezTo>
                      <a:pt x="484" y="59"/>
                      <a:pt x="521" y="59"/>
                      <a:pt x="521" y="26"/>
                    </a:cubicBezTo>
                    <a:cubicBezTo>
                      <a:pt x="521" y="0"/>
                      <a:pt x="501" y="0"/>
                      <a:pt x="481" y="0"/>
                    </a:cubicBezTo>
                    <a:cubicBezTo>
                      <a:pt x="407" y="0"/>
                      <a:pt x="332" y="0"/>
                      <a:pt x="257" y="0"/>
                    </a:cubicBezTo>
                    <a:cubicBezTo>
                      <a:pt x="109" y="0"/>
                      <a:pt x="0" y="163"/>
                      <a:pt x="0" y="280"/>
                    </a:cubicBezTo>
                    <a:cubicBezTo>
                      <a:pt x="0" y="367"/>
                      <a:pt x="59" y="434"/>
                      <a:pt x="148" y="434"/>
                    </a:cubicBezTo>
                    <a:cubicBezTo>
                      <a:pt x="263" y="434"/>
                      <a:pt x="395" y="316"/>
                      <a:pt x="395" y="165"/>
                    </a:cubicBezTo>
                    <a:cubicBezTo>
                      <a:pt x="395" y="149"/>
                      <a:pt x="395" y="101"/>
                      <a:pt x="364" y="59"/>
                    </a:cubicBezTo>
                    <a:cubicBezTo>
                      <a:pt x="400" y="59"/>
                      <a:pt x="437" y="59"/>
                      <a:pt x="473" y="59"/>
                    </a:cubicBezTo>
                    <a:moveTo>
                      <a:pt x="148" y="414"/>
                    </a:moveTo>
                    <a:cubicBezTo>
                      <a:pt x="101" y="414"/>
                      <a:pt x="62" y="378"/>
                      <a:pt x="62" y="308"/>
                    </a:cubicBezTo>
                    <a:cubicBezTo>
                      <a:pt x="62" y="277"/>
                      <a:pt x="73" y="196"/>
                      <a:pt x="106" y="140"/>
                    </a:cubicBezTo>
                    <a:cubicBezTo>
                      <a:pt x="148" y="70"/>
                      <a:pt x="207" y="59"/>
                      <a:pt x="241" y="59"/>
                    </a:cubicBezTo>
                    <a:cubicBezTo>
                      <a:pt x="325" y="59"/>
                      <a:pt x="333" y="123"/>
                      <a:pt x="333" y="154"/>
                    </a:cubicBezTo>
                    <a:cubicBezTo>
                      <a:pt x="333" y="199"/>
                      <a:pt x="313" y="280"/>
                      <a:pt x="280" y="330"/>
                    </a:cubicBezTo>
                    <a:cubicBezTo>
                      <a:pt x="241" y="386"/>
                      <a:pt x="187" y="414"/>
                      <a:pt x="148" y="41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4" name="Freeform 683">
                <a:extLst>
                  <a:ext uri="{FF2B5EF4-FFF2-40B4-BE49-F238E27FC236}">
                    <a16:creationId xmlns:a16="http://schemas.microsoft.com/office/drawing/2014/main" id="{20D66F82-087D-ACDB-4A73-EB0CE6A450BD}"/>
                  </a:ext>
                </a:extLst>
              </p:cNvPr>
              <p:cNvSpPr/>
              <p:nvPr/>
            </p:nvSpPr>
            <p:spPr>
              <a:xfrm>
                <a:off x="5033160" y="5181480"/>
                <a:ext cx="138240" cy="155880"/>
              </a:xfrm>
              <a:custGeom>
                <a:avLst/>
                <a:gdLst>
                  <a:gd name="textAreaLeft" fmla="*/ 0 w 138240"/>
                  <a:gd name="textAreaRight" fmla="*/ 139320 w 138240"/>
                  <a:gd name="textAreaTop" fmla="*/ 0 h 155880"/>
                  <a:gd name="textAreaBottom" fmla="*/ 156960 h 155880"/>
                </a:gdLst>
                <a:ahLst/>
                <a:cxnLst/>
                <a:rect l="textAreaLeft" t="textAreaTop" r="textAreaRight" b="textAreaBottom"/>
                <a:pathLst>
                  <a:path w="387" h="436">
                    <a:moveTo>
                      <a:pt x="54" y="386"/>
                    </a:moveTo>
                    <a:cubicBezTo>
                      <a:pt x="48" y="406"/>
                      <a:pt x="48" y="411"/>
                      <a:pt x="20" y="411"/>
                    </a:cubicBezTo>
                    <a:cubicBezTo>
                      <a:pt x="12" y="411"/>
                      <a:pt x="0" y="411"/>
                      <a:pt x="0" y="425"/>
                    </a:cubicBezTo>
                    <a:cubicBezTo>
                      <a:pt x="0" y="434"/>
                      <a:pt x="9" y="436"/>
                      <a:pt x="12" y="436"/>
                    </a:cubicBezTo>
                    <a:cubicBezTo>
                      <a:pt x="28" y="436"/>
                      <a:pt x="51" y="434"/>
                      <a:pt x="70" y="434"/>
                    </a:cubicBezTo>
                    <a:cubicBezTo>
                      <a:pt x="93" y="434"/>
                      <a:pt x="121" y="436"/>
                      <a:pt x="143" y="436"/>
                    </a:cubicBezTo>
                    <a:cubicBezTo>
                      <a:pt x="149" y="436"/>
                      <a:pt x="157" y="434"/>
                      <a:pt x="157" y="420"/>
                    </a:cubicBezTo>
                    <a:cubicBezTo>
                      <a:pt x="157" y="411"/>
                      <a:pt x="146" y="411"/>
                      <a:pt x="138" y="411"/>
                    </a:cubicBezTo>
                    <a:cubicBezTo>
                      <a:pt x="124" y="411"/>
                      <a:pt x="104" y="411"/>
                      <a:pt x="104" y="403"/>
                    </a:cubicBezTo>
                    <a:cubicBezTo>
                      <a:pt x="104" y="400"/>
                      <a:pt x="110" y="380"/>
                      <a:pt x="112" y="372"/>
                    </a:cubicBezTo>
                    <a:cubicBezTo>
                      <a:pt x="121" y="336"/>
                      <a:pt x="129" y="296"/>
                      <a:pt x="138" y="269"/>
                    </a:cubicBezTo>
                    <a:cubicBezTo>
                      <a:pt x="146" y="283"/>
                      <a:pt x="168" y="310"/>
                      <a:pt x="208" y="310"/>
                    </a:cubicBezTo>
                    <a:cubicBezTo>
                      <a:pt x="292" y="310"/>
                      <a:pt x="387" y="215"/>
                      <a:pt x="387" y="115"/>
                    </a:cubicBezTo>
                    <a:cubicBezTo>
                      <a:pt x="387" y="34"/>
                      <a:pt x="331" y="0"/>
                      <a:pt x="283" y="0"/>
                    </a:cubicBezTo>
                    <a:cubicBezTo>
                      <a:pt x="238" y="0"/>
                      <a:pt x="202" y="28"/>
                      <a:pt x="185" y="47"/>
                    </a:cubicBezTo>
                    <a:cubicBezTo>
                      <a:pt x="174" y="8"/>
                      <a:pt x="135" y="0"/>
                      <a:pt x="112" y="0"/>
                    </a:cubicBezTo>
                    <a:cubicBezTo>
                      <a:pt x="87" y="0"/>
                      <a:pt x="70" y="17"/>
                      <a:pt x="59" y="36"/>
                    </a:cubicBezTo>
                    <a:cubicBezTo>
                      <a:pt x="45" y="59"/>
                      <a:pt x="34" y="101"/>
                      <a:pt x="34" y="103"/>
                    </a:cubicBezTo>
                    <a:cubicBezTo>
                      <a:pt x="34" y="115"/>
                      <a:pt x="41" y="111"/>
                      <a:pt x="45" y="115"/>
                    </a:cubicBezTo>
                    <a:cubicBezTo>
                      <a:pt x="56" y="115"/>
                      <a:pt x="56" y="112"/>
                      <a:pt x="62" y="92"/>
                    </a:cubicBezTo>
                    <a:cubicBezTo>
                      <a:pt x="70" y="53"/>
                      <a:pt x="84" y="20"/>
                      <a:pt x="112" y="20"/>
                    </a:cubicBezTo>
                    <a:cubicBezTo>
                      <a:pt x="129" y="20"/>
                      <a:pt x="135" y="34"/>
                      <a:pt x="135" y="53"/>
                    </a:cubicBezTo>
                    <a:cubicBezTo>
                      <a:pt x="135" y="59"/>
                      <a:pt x="132" y="70"/>
                      <a:pt x="132" y="73"/>
                    </a:cubicBezTo>
                    <a:cubicBezTo>
                      <a:pt x="106" y="177"/>
                      <a:pt x="80" y="282"/>
                      <a:pt x="54" y="386"/>
                    </a:cubicBezTo>
                    <a:moveTo>
                      <a:pt x="182" y="81"/>
                    </a:moveTo>
                    <a:cubicBezTo>
                      <a:pt x="224" y="28"/>
                      <a:pt x="258" y="20"/>
                      <a:pt x="280" y="20"/>
                    </a:cubicBezTo>
                    <a:cubicBezTo>
                      <a:pt x="308" y="20"/>
                      <a:pt x="331" y="39"/>
                      <a:pt x="331" y="84"/>
                    </a:cubicBezTo>
                    <a:cubicBezTo>
                      <a:pt x="331" y="115"/>
                      <a:pt x="314" y="185"/>
                      <a:pt x="294" y="224"/>
                    </a:cubicBezTo>
                    <a:cubicBezTo>
                      <a:pt x="278" y="257"/>
                      <a:pt x="244" y="291"/>
                      <a:pt x="208" y="291"/>
                    </a:cubicBezTo>
                    <a:cubicBezTo>
                      <a:pt x="160" y="291"/>
                      <a:pt x="146" y="238"/>
                      <a:pt x="146" y="229"/>
                    </a:cubicBezTo>
                    <a:cubicBezTo>
                      <a:pt x="146" y="227"/>
                      <a:pt x="149" y="224"/>
                      <a:pt x="149" y="221"/>
                    </a:cubicBezTo>
                    <a:cubicBezTo>
                      <a:pt x="160" y="174"/>
                      <a:pt x="171" y="128"/>
                      <a:pt x="182" y="8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5" name="Freeform 684">
                <a:extLst>
                  <a:ext uri="{FF2B5EF4-FFF2-40B4-BE49-F238E27FC236}">
                    <a16:creationId xmlns:a16="http://schemas.microsoft.com/office/drawing/2014/main" id="{1C8526B1-FC04-BEDE-1FBC-8EAB90DD2846}"/>
                  </a:ext>
                </a:extLst>
              </p:cNvPr>
              <p:cNvSpPr/>
              <p:nvPr/>
            </p:nvSpPr>
            <p:spPr>
              <a:xfrm>
                <a:off x="5291280" y="4971960"/>
                <a:ext cx="81720" cy="352440"/>
              </a:xfrm>
              <a:custGeom>
                <a:avLst/>
                <a:gdLst>
                  <a:gd name="textAreaLeft" fmla="*/ 0 w 81720"/>
                  <a:gd name="textAreaRight" fmla="*/ 82800 w 81720"/>
                  <a:gd name="textAreaTop" fmla="*/ 0 h 352440"/>
                  <a:gd name="textAreaBottom" fmla="*/ 353520 h 352440"/>
                </a:gdLst>
                <a:ahLst/>
                <a:cxnLst/>
                <a:rect l="textAreaLeft" t="textAreaTop" r="textAreaRight" b="textAreaBottom"/>
                <a:pathLst>
                  <a:path w="230" h="982">
                    <a:moveTo>
                      <a:pt x="230" y="974"/>
                    </a:moveTo>
                    <a:cubicBezTo>
                      <a:pt x="230" y="971"/>
                      <a:pt x="230" y="968"/>
                      <a:pt x="213" y="951"/>
                    </a:cubicBezTo>
                    <a:cubicBezTo>
                      <a:pt x="90" y="828"/>
                      <a:pt x="59" y="641"/>
                      <a:pt x="59" y="492"/>
                    </a:cubicBezTo>
                    <a:cubicBezTo>
                      <a:pt x="59" y="322"/>
                      <a:pt x="95" y="151"/>
                      <a:pt x="216" y="28"/>
                    </a:cubicBezTo>
                    <a:cubicBezTo>
                      <a:pt x="230" y="14"/>
                      <a:pt x="230" y="14"/>
                      <a:pt x="230" y="11"/>
                    </a:cubicBezTo>
                    <a:cubicBezTo>
                      <a:pt x="230" y="3"/>
                      <a:pt x="224" y="0"/>
                      <a:pt x="218" y="0"/>
                    </a:cubicBezTo>
                    <a:cubicBezTo>
                      <a:pt x="210" y="0"/>
                      <a:pt x="120" y="67"/>
                      <a:pt x="62" y="193"/>
                    </a:cubicBezTo>
                    <a:cubicBezTo>
                      <a:pt x="14" y="299"/>
                      <a:pt x="0" y="408"/>
                      <a:pt x="0" y="492"/>
                    </a:cubicBezTo>
                    <a:cubicBezTo>
                      <a:pt x="0" y="568"/>
                      <a:pt x="11" y="688"/>
                      <a:pt x="67" y="797"/>
                    </a:cubicBezTo>
                    <a:cubicBezTo>
                      <a:pt x="126" y="918"/>
                      <a:pt x="210" y="982"/>
                      <a:pt x="218" y="982"/>
                    </a:cubicBezTo>
                    <a:cubicBezTo>
                      <a:pt x="224" y="982"/>
                      <a:pt x="230" y="979"/>
                      <a:pt x="230"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6" name="Freeform 685">
                <a:extLst>
                  <a:ext uri="{FF2B5EF4-FFF2-40B4-BE49-F238E27FC236}">
                    <a16:creationId xmlns:a16="http://schemas.microsoft.com/office/drawing/2014/main" id="{80A06146-C5B4-8839-BF14-91956C622357}"/>
                  </a:ext>
                </a:extLst>
              </p:cNvPr>
              <p:cNvSpPr/>
              <p:nvPr/>
            </p:nvSpPr>
            <p:spPr>
              <a:xfrm>
                <a:off x="5404320" y="508068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2" y="137"/>
                    </a:moveTo>
                    <a:cubicBezTo>
                      <a:pt x="308" y="112"/>
                      <a:pt x="330" y="23"/>
                      <a:pt x="397" y="23"/>
                    </a:cubicBezTo>
                    <a:cubicBezTo>
                      <a:pt x="403" y="23"/>
                      <a:pt x="428" y="23"/>
                      <a:pt x="448" y="37"/>
                    </a:cubicBezTo>
                    <a:cubicBezTo>
                      <a:pt x="420" y="39"/>
                      <a:pt x="400" y="64"/>
                      <a:pt x="400" y="90"/>
                    </a:cubicBezTo>
                    <a:cubicBezTo>
                      <a:pt x="400" y="104"/>
                      <a:pt x="411" y="123"/>
                      <a:pt x="436" y="123"/>
                    </a:cubicBezTo>
                    <a:cubicBezTo>
                      <a:pt x="459" y="123"/>
                      <a:pt x="490" y="104"/>
                      <a:pt x="490" y="64"/>
                    </a:cubicBezTo>
                    <a:cubicBezTo>
                      <a:pt x="490" y="14"/>
                      <a:pt x="434" y="0"/>
                      <a:pt x="400" y="0"/>
                    </a:cubicBezTo>
                    <a:cubicBezTo>
                      <a:pt x="341" y="0"/>
                      <a:pt x="308" y="53"/>
                      <a:pt x="296" y="76"/>
                    </a:cubicBezTo>
                    <a:cubicBezTo>
                      <a:pt x="271" y="11"/>
                      <a:pt x="218" y="0"/>
                      <a:pt x="190" y="0"/>
                    </a:cubicBezTo>
                    <a:cubicBezTo>
                      <a:pt x="86" y="0"/>
                      <a:pt x="30" y="129"/>
                      <a:pt x="30" y="151"/>
                    </a:cubicBezTo>
                    <a:cubicBezTo>
                      <a:pt x="30" y="162"/>
                      <a:pt x="42" y="162"/>
                      <a:pt x="44" y="162"/>
                    </a:cubicBezTo>
                    <a:cubicBezTo>
                      <a:pt x="50" y="162"/>
                      <a:pt x="53" y="160"/>
                      <a:pt x="56" y="151"/>
                    </a:cubicBezTo>
                    <a:cubicBezTo>
                      <a:pt x="89" y="48"/>
                      <a:pt x="154" y="23"/>
                      <a:pt x="187" y="23"/>
                    </a:cubicBezTo>
                    <a:cubicBezTo>
                      <a:pt x="207" y="23"/>
                      <a:pt x="240" y="31"/>
                      <a:pt x="240" y="90"/>
                    </a:cubicBezTo>
                    <a:cubicBezTo>
                      <a:pt x="240" y="118"/>
                      <a:pt x="224" y="185"/>
                      <a:pt x="187" y="322"/>
                    </a:cubicBezTo>
                    <a:cubicBezTo>
                      <a:pt x="173" y="383"/>
                      <a:pt x="137" y="425"/>
                      <a:pt x="95" y="425"/>
                    </a:cubicBezTo>
                    <a:cubicBezTo>
                      <a:pt x="89" y="425"/>
                      <a:pt x="67" y="425"/>
                      <a:pt x="44" y="411"/>
                    </a:cubicBezTo>
                    <a:cubicBezTo>
                      <a:pt x="70" y="406"/>
                      <a:pt x="92" y="386"/>
                      <a:pt x="92" y="358"/>
                    </a:cubicBezTo>
                    <a:cubicBezTo>
                      <a:pt x="92" y="333"/>
                      <a:pt x="70" y="325"/>
                      <a:pt x="56" y="325"/>
                    </a:cubicBezTo>
                    <a:cubicBezTo>
                      <a:pt x="25" y="325"/>
                      <a:pt x="0" y="350"/>
                      <a:pt x="0" y="381"/>
                    </a:cubicBezTo>
                    <a:cubicBezTo>
                      <a:pt x="0" y="425"/>
                      <a:pt x="50" y="445"/>
                      <a:pt x="92" y="445"/>
                    </a:cubicBezTo>
                    <a:cubicBezTo>
                      <a:pt x="159" y="445"/>
                      <a:pt x="193" y="378"/>
                      <a:pt x="196" y="372"/>
                    </a:cubicBezTo>
                    <a:cubicBezTo>
                      <a:pt x="210" y="409"/>
                      <a:pt x="243" y="445"/>
                      <a:pt x="302" y="445"/>
                    </a:cubicBezTo>
                    <a:cubicBezTo>
                      <a:pt x="403" y="445"/>
                      <a:pt x="462" y="319"/>
                      <a:pt x="462" y="294"/>
                    </a:cubicBezTo>
                    <a:cubicBezTo>
                      <a:pt x="462" y="286"/>
                      <a:pt x="450" y="286"/>
                      <a:pt x="448" y="286"/>
                    </a:cubicBezTo>
                    <a:cubicBezTo>
                      <a:pt x="439" y="286"/>
                      <a:pt x="436" y="288"/>
                      <a:pt x="436" y="297"/>
                    </a:cubicBezTo>
                    <a:cubicBezTo>
                      <a:pt x="403" y="400"/>
                      <a:pt x="336" y="425"/>
                      <a:pt x="305" y="425"/>
                    </a:cubicBezTo>
                    <a:cubicBezTo>
                      <a:pt x="266" y="425"/>
                      <a:pt x="252" y="392"/>
                      <a:pt x="252" y="358"/>
                    </a:cubicBezTo>
                    <a:cubicBezTo>
                      <a:pt x="252" y="339"/>
                      <a:pt x="257" y="316"/>
                      <a:pt x="268" y="274"/>
                    </a:cubicBezTo>
                    <a:cubicBezTo>
                      <a:pt x="280" y="229"/>
                      <a:pt x="291" y="183"/>
                      <a:pt x="302"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7" name="Freeform 686">
                <a:extLst>
                  <a:ext uri="{FF2B5EF4-FFF2-40B4-BE49-F238E27FC236}">
                    <a16:creationId xmlns:a16="http://schemas.microsoft.com/office/drawing/2014/main" id="{CA50AFD2-0BE0-944D-2263-3531D679335A}"/>
                  </a:ext>
                </a:extLst>
              </p:cNvPr>
              <p:cNvSpPr/>
              <p:nvPr/>
            </p:nvSpPr>
            <p:spPr>
              <a:xfrm>
                <a:off x="5695560" y="5031360"/>
                <a:ext cx="234720" cy="234720"/>
              </a:xfrm>
              <a:custGeom>
                <a:avLst/>
                <a:gdLst>
                  <a:gd name="textAreaLeft" fmla="*/ 0 w 234720"/>
                  <a:gd name="textAreaRight" fmla="*/ 235800 w 234720"/>
                  <a:gd name="textAreaTop" fmla="*/ 0 h 234720"/>
                  <a:gd name="textAreaBottom" fmla="*/ 235800 h 234720"/>
                </a:gdLst>
                <a:ahLst/>
                <a:cxnLst/>
                <a:rect l="textAreaLeft" t="textAreaTop" r="textAreaRight" b="textAreaBottom"/>
                <a:pathLst>
                  <a:path w="655" h="655">
                    <a:moveTo>
                      <a:pt x="347" y="347"/>
                    </a:moveTo>
                    <a:cubicBezTo>
                      <a:pt x="438" y="347"/>
                      <a:pt x="530" y="347"/>
                      <a:pt x="621" y="347"/>
                    </a:cubicBezTo>
                    <a:cubicBezTo>
                      <a:pt x="635" y="347"/>
                      <a:pt x="655" y="347"/>
                      <a:pt x="655" y="327"/>
                    </a:cubicBezTo>
                    <a:cubicBezTo>
                      <a:pt x="655" y="308"/>
                      <a:pt x="635" y="308"/>
                      <a:pt x="621" y="308"/>
                    </a:cubicBezTo>
                    <a:cubicBezTo>
                      <a:pt x="530" y="308"/>
                      <a:pt x="438" y="308"/>
                      <a:pt x="347" y="308"/>
                    </a:cubicBezTo>
                    <a:cubicBezTo>
                      <a:pt x="347" y="215"/>
                      <a:pt x="347" y="123"/>
                      <a:pt x="347" y="31"/>
                    </a:cubicBezTo>
                    <a:cubicBezTo>
                      <a:pt x="347" y="17"/>
                      <a:pt x="347" y="0"/>
                      <a:pt x="327" y="0"/>
                    </a:cubicBezTo>
                    <a:cubicBezTo>
                      <a:pt x="308" y="0"/>
                      <a:pt x="308" y="17"/>
                      <a:pt x="308" y="31"/>
                    </a:cubicBezTo>
                    <a:cubicBezTo>
                      <a:pt x="308" y="123"/>
                      <a:pt x="308" y="215"/>
                      <a:pt x="308" y="308"/>
                    </a:cubicBezTo>
                    <a:cubicBezTo>
                      <a:pt x="215" y="308"/>
                      <a:pt x="123" y="308"/>
                      <a:pt x="31" y="308"/>
                    </a:cubicBezTo>
                    <a:cubicBezTo>
                      <a:pt x="17" y="308"/>
                      <a:pt x="0" y="308"/>
                      <a:pt x="0" y="327"/>
                    </a:cubicBezTo>
                    <a:cubicBezTo>
                      <a:pt x="0" y="347"/>
                      <a:pt x="17" y="347"/>
                      <a:pt x="31" y="347"/>
                    </a:cubicBezTo>
                    <a:cubicBezTo>
                      <a:pt x="123" y="347"/>
                      <a:pt x="215" y="347"/>
                      <a:pt x="308" y="347"/>
                    </a:cubicBezTo>
                    <a:cubicBezTo>
                      <a:pt x="308" y="438"/>
                      <a:pt x="308" y="530"/>
                      <a:pt x="308" y="621"/>
                    </a:cubicBezTo>
                    <a:cubicBezTo>
                      <a:pt x="308" y="635"/>
                      <a:pt x="308" y="655"/>
                      <a:pt x="327" y="655"/>
                    </a:cubicBezTo>
                    <a:cubicBezTo>
                      <a:pt x="347" y="655"/>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8" name="Freeform 687">
                <a:extLst>
                  <a:ext uri="{FF2B5EF4-FFF2-40B4-BE49-F238E27FC236}">
                    <a16:creationId xmlns:a16="http://schemas.microsoft.com/office/drawing/2014/main" id="{BFD78867-A0EB-BF95-6284-61BE8D561A20}"/>
                  </a:ext>
                </a:extLst>
              </p:cNvPr>
              <p:cNvSpPr/>
              <p:nvPr/>
            </p:nvSpPr>
            <p:spPr>
              <a:xfrm>
                <a:off x="6040080" y="5080680"/>
                <a:ext cx="162360" cy="227520"/>
              </a:xfrm>
              <a:custGeom>
                <a:avLst/>
                <a:gdLst>
                  <a:gd name="textAreaLeft" fmla="*/ 0 w 162360"/>
                  <a:gd name="textAreaRight" fmla="*/ 163440 w 162360"/>
                  <a:gd name="textAreaTop" fmla="*/ 0 h 227520"/>
                  <a:gd name="textAreaBottom" fmla="*/ 228600 h 227520"/>
                </a:gdLst>
                <a:ahLst/>
                <a:cxnLst/>
                <a:rect l="textAreaLeft" t="textAreaTop" r="textAreaRight" b="textAreaBottom"/>
                <a:pathLst>
                  <a:path w="454" h="635">
                    <a:moveTo>
                      <a:pt x="448" y="62"/>
                    </a:moveTo>
                    <a:cubicBezTo>
                      <a:pt x="454" y="48"/>
                      <a:pt x="454" y="45"/>
                      <a:pt x="454" y="39"/>
                    </a:cubicBezTo>
                    <a:cubicBezTo>
                      <a:pt x="454" y="20"/>
                      <a:pt x="440" y="11"/>
                      <a:pt x="426" y="11"/>
                    </a:cubicBezTo>
                    <a:cubicBezTo>
                      <a:pt x="414" y="11"/>
                      <a:pt x="398" y="17"/>
                      <a:pt x="389" y="34"/>
                    </a:cubicBezTo>
                    <a:cubicBezTo>
                      <a:pt x="389" y="37"/>
                      <a:pt x="381" y="67"/>
                      <a:pt x="375" y="84"/>
                    </a:cubicBezTo>
                    <a:cubicBezTo>
                      <a:pt x="370" y="112"/>
                      <a:pt x="361" y="137"/>
                      <a:pt x="356" y="165"/>
                    </a:cubicBezTo>
                    <a:cubicBezTo>
                      <a:pt x="341" y="224"/>
                      <a:pt x="326" y="283"/>
                      <a:pt x="311" y="341"/>
                    </a:cubicBezTo>
                    <a:cubicBezTo>
                      <a:pt x="308" y="355"/>
                      <a:pt x="266" y="425"/>
                      <a:pt x="202" y="425"/>
                    </a:cubicBezTo>
                    <a:cubicBezTo>
                      <a:pt x="151" y="425"/>
                      <a:pt x="140" y="381"/>
                      <a:pt x="140" y="344"/>
                    </a:cubicBezTo>
                    <a:cubicBezTo>
                      <a:pt x="140" y="300"/>
                      <a:pt x="157" y="238"/>
                      <a:pt x="191" y="151"/>
                    </a:cubicBezTo>
                    <a:cubicBezTo>
                      <a:pt x="207" y="112"/>
                      <a:pt x="210" y="101"/>
                      <a:pt x="210" y="81"/>
                    </a:cubicBezTo>
                    <a:cubicBezTo>
                      <a:pt x="210" y="37"/>
                      <a:pt x="179" y="0"/>
                      <a:pt x="129" y="0"/>
                    </a:cubicBezTo>
                    <a:cubicBezTo>
                      <a:pt x="37" y="0"/>
                      <a:pt x="0" y="143"/>
                      <a:pt x="0" y="151"/>
                    </a:cubicBezTo>
                    <a:cubicBezTo>
                      <a:pt x="0" y="162"/>
                      <a:pt x="9" y="162"/>
                      <a:pt x="11" y="162"/>
                    </a:cubicBezTo>
                    <a:cubicBezTo>
                      <a:pt x="20" y="162"/>
                      <a:pt x="23" y="160"/>
                      <a:pt x="28" y="146"/>
                    </a:cubicBezTo>
                    <a:cubicBezTo>
                      <a:pt x="53" y="53"/>
                      <a:pt x="93" y="23"/>
                      <a:pt x="126" y="23"/>
                    </a:cubicBezTo>
                    <a:cubicBezTo>
                      <a:pt x="135" y="23"/>
                      <a:pt x="151" y="23"/>
                      <a:pt x="151" y="53"/>
                    </a:cubicBezTo>
                    <a:cubicBezTo>
                      <a:pt x="151" y="78"/>
                      <a:pt x="140" y="104"/>
                      <a:pt x="135" y="123"/>
                    </a:cubicBezTo>
                    <a:cubicBezTo>
                      <a:pt x="95" y="227"/>
                      <a:pt x="76" y="283"/>
                      <a:pt x="76" y="330"/>
                    </a:cubicBezTo>
                    <a:cubicBezTo>
                      <a:pt x="76" y="417"/>
                      <a:pt x="140" y="445"/>
                      <a:pt x="196" y="445"/>
                    </a:cubicBezTo>
                    <a:cubicBezTo>
                      <a:pt x="235" y="445"/>
                      <a:pt x="269" y="428"/>
                      <a:pt x="297" y="400"/>
                    </a:cubicBezTo>
                    <a:cubicBezTo>
                      <a:pt x="283" y="453"/>
                      <a:pt x="272" y="501"/>
                      <a:pt x="232" y="554"/>
                    </a:cubicBezTo>
                    <a:cubicBezTo>
                      <a:pt x="207" y="585"/>
                      <a:pt x="171" y="616"/>
                      <a:pt x="123" y="616"/>
                    </a:cubicBezTo>
                    <a:cubicBezTo>
                      <a:pt x="109" y="616"/>
                      <a:pt x="67" y="613"/>
                      <a:pt x="51" y="574"/>
                    </a:cubicBezTo>
                    <a:cubicBezTo>
                      <a:pt x="65" y="574"/>
                      <a:pt x="79" y="574"/>
                      <a:pt x="93" y="563"/>
                    </a:cubicBezTo>
                    <a:cubicBezTo>
                      <a:pt x="101" y="554"/>
                      <a:pt x="112" y="540"/>
                      <a:pt x="112" y="521"/>
                    </a:cubicBezTo>
                    <a:cubicBezTo>
                      <a:pt x="112" y="490"/>
                      <a:pt x="84" y="487"/>
                      <a:pt x="76" y="487"/>
                    </a:cubicBezTo>
                    <a:cubicBezTo>
                      <a:pt x="53" y="487"/>
                      <a:pt x="20" y="504"/>
                      <a:pt x="20" y="551"/>
                    </a:cubicBezTo>
                    <a:cubicBezTo>
                      <a:pt x="20" y="599"/>
                      <a:pt x="65" y="635"/>
                      <a:pt x="123" y="635"/>
                    </a:cubicBezTo>
                    <a:cubicBezTo>
                      <a:pt x="227" y="635"/>
                      <a:pt x="328" y="546"/>
                      <a:pt x="356" y="437"/>
                    </a:cubicBezTo>
                    <a:cubicBezTo>
                      <a:pt x="386" y="312"/>
                      <a:pt x="417" y="187"/>
                      <a:pt x="448" y="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89" name="Freeform 688">
                <a:extLst>
                  <a:ext uri="{FF2B5EF4-FFF2-40B4-BE49-F238E27FC236}">
                    <a16:creationId xmlns:a16="http://schemas.microsoft.com/office/drawing/2014/main" id="{31314D85-FFA7-4AA6-1423-A6F1A6538ADC}"/>
                  </a:ext>
                </a:extLst>
              </p:cNvPr>
              <p:cNvSpPr/>
              <p:nvPr/>
            </p:nvSpPr>
            <p:spPr>
              <a:xfrm>
                <a:off x="6235560" y="4971960"/>
                <a:ext cx="81720" cy="352440"/>
              </a:xfrm>
              <a:custGeom>
                <a:avLst/>
                <a:gdLst>
                  <a:gd name="textAreaLeft" fmla="*/ 0 w 81720"/>
                  <a:gd name="textAreaRight" fmla="*/ 82800 w 81720"/>
                  <a:gd name="textAreaTop" fmla="*/ 0 h 352440"/>
                  <a:gd name="textAreaBottom" fmla="*/ 353520 h 352440"/>
                </a:gdLst>
                <a:ahLst/>
                <a:cxnLst/>
                <a:rect l="textAreaLeft" t="textAreaTop" r="textAreaRight" b="textAreaBottom"/>
                <a:pathLst>
                  <a:path w="230" h="982">
                    <a:moveTo>
                      <a:pt x="230" y="492"/>
                    </a:moveTo>
                    <a:cubicBezTo>
                      <a:pt x="230" y="414"/>
                      <a:pt x="219" y="297"/>
                      <a:pt x="165" y="185"/>
                    </a:cubicBezTo>
                    <a:cubicBezTo>
                      <a:pt x="107" y="64"/>
                      <a:pt x="20" y="0"/>
                      <a:pt x="11" y="0"/>
                    </a:cubicBezTo>
                    <a:cubicBezTo>
                      <a:pt x="6" y="0"/>
                      <a:pt x="0" y="6"/>
                      <a:pt x="0" y="11"/>
                    </a:cubicBezTo>
                    <a:cubicBezTo>
                      <a:pt x="0" y="14"/>
                      <a:pt x="0" y="14"/>
                      <a:pt x="20" y="34"/>
                    </a:cubicBezTo>
                    <a:cubicBezTo>
                      <a:pt x="118" y="131"/>
                      <a:pt x="174" y="285"/>
                      <a:pt x="174" y="492"/>
                    </a:cubicBezTo>
                    <a:cubicBezTo>
                      <a:pt x="174" y="660"/>
                      <a:pt x="137" y="831"/>
                      <a:pt x="14" y="957"/>
                    </a:cubicBezTo>
                    <a:cubicBezTo>
                      <a:pt x="0" y="968"/>
                      <a:pt x="0" y="971"/>
                      <a:pt x="0" y="974"/>
                    </a:cubicBezTo>
                    <a:cubicBezTo>
                      <a:pt x="0" y="979"/>
                      <a:pt x="6" y="982"/>
                      <a:pt x="11" y="982"/>
                    </a:cubicBezTo>
                    <a:cubicBezTo>
                      <a:pt x="20" y="982"/>
                      <a:pt x="109" y="915"/>
                      <a:pt x="168" y="792"/>
                    </a:cubicBezTo>
                    <a:cubicBezTo>
                      <a:pt x="219" y="683"/>
                      <a:pt x="230" y="574"/>
                      <a:pt x="230"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90" name="Freeform 689">
                <a:extLst>
                  <a:ext uri="{FF2B5EF4-FFF2-40B4-BE49-F238E27FC236}">
                    <a16:creationId xmlns:a16="http://schemas.microsoft.com/office/drawing/2014/main" id="{387E355B-02F4-89B0-F2FD-6F1E6DC5FFD2}"/>
                  </a:ext>
                </a:extLst>
              </p:cNvPr>
              <p:cNvSpPr/>
              <p:nvPr/>
            </p:nvSpPr>
            <p:spPr>
              <a:xfrm>
                <a:off x="6369840" y="4895280"/>
                <a:ext cx="107640" cy="163080"/>
              </a:xfrm>
              <a:custGeom>
                <a:avLst/>
                <a:gdLst>
                  <a:gd name="textAreaLeft" fmla="*/ 0 w 107640"/>
                  <a:gd name="textAreaRight" fmla="*/ 108720 w 107640"/>
                  <a:gd name="textAreaTop" fmla="*/ 0 h 163080"/>
                  <a:gd name="textAreaBottom" fmla="*/ 164160 h 163080"/>
                </a:gdLst>
                <a:ahLst/>
                <a:cxnLst/>
                <a:rect l="textAreaLeft" t="textAreaTop" r="textAreaRight" b="textAreaBottom"/>
                <a:pathLst>
                  <a:path w="302" h="456">
                    <a:moveTo>
                      <a:pt x="302" y="330"/>
                    </a:moveTo>
                    <a:cubicBezTo>
                      <a:pt x="294" y="330"/>
                      <a:pt x="287" y="330"/>
                      <a:pt x="280" y="330"/>
                    </a:cubicBezTo>
                    <a:cubicBezTo>
                      <a:pt x="277" y="347"/>
                      <a:pt x="271" y="386"/>
                      <a:pt x="263" y="395"/>
                    </a:cubicBezTo>
                    <a:cubicBezTo>
                      <a:pt x="257" y="398"/>
                      <a:pt x="204" y="398"/>
                      <a:pt x="193" y="398"/>
                    </a:cubicBezTo>
                    <a:cubicBezTo>
                      <a:pt x="151" y="398"/>
                      <a:pt x="109" y="398"/>
                      <a:pt x="67" y="398"/>
                    </a:cubicBezTo>
                    <a:cubicBezTo>
                      <a:pt x="140" y="333"/>
                      <a:pt x="162" y="314"/>
                      <a:pt x="204" y="283"/>
                    </a:cubicBezTo>
                    <a:cubicBezTo>
                      <a:pt x="254" y="241"/>
                      <a:pt x="302" y="199"/>
                      <a:pt x="302" y="135"/>
                    </a:cubicBezTo>
                    <a:cubicBezTo>
                      <a:pt x="302" y="51"/>
                      <a:pt x="229" y="0"/>
                      <a:pt x="142" y="0"/>
                    </a:cubicBezTo>
                    <a:cubicBezTo>
                      <a:pt x="56" y="0"/>
                      <a:pt x="0" y="59"/>
                      <a:pt x="0" y="123"/>
                    </a:cubicBezTo>
                    <a:cubicBezTo>
                      <a:pt x="0" y="157"/>
                      <a:pt x="28" y="163"/>
                      <a:pt x="36" y="163"/>
                    </a:cubicBezTo>
                    <a:cubicBezTo>
                      <a:pt x="53" y="163"/>
                      <a:pt x="72" y="149"/>
                      <a:pt x="72" y="126"/>
                    </a:cubicBezTo>
                    <a:cubicBezTo>
                      <a:pt x="72" y="112"/>
                      <a:pt x="67" y="90"/>
                      <a:pt x="30" y="90"/>
                    </a:cubicBezTo>
                    <a:cubicBezTo>
                      <a:pt x="53" y="40"/>
                      <a:pt x="100" y="26"/>
                      <a:pt x="131" y="26"/>
                    </a:cubicBezTo>
                    <a:cubicBezTo>
                      <a:pt x="201" y="26"/>
                      <a:pt x="235" y="79"/>
                      <a:pt x="235" y="135"/>
                    </a:cubicBezTo>
                    <a:cubicBezTo>
                      <a:pt x="235" y="193"/>
                      <a:pt x="193" y="241"/>
                      <a:pt x="170" y="266"/>
                    </a:cubicBezTo>
                    <a:cubicBezTo>
                      <a:pt x="115" y="320"/>
                      <a:pt x="60" y="374"/>
                      <a:pt x="5" y="428"/>
                    </a:cubicBezTo>
                    <a:cubicBezTo>
                      <a:pt x="0" y="437"/>
                      <a:pt x="0" y="437"/>
                      <a:pt x="0" y="456"/>
                    </a:cubicBezTo>
                    <a:cubicBezTo>
                      <a:pt x="94" y="456"/>
                      <a:pt x="188" y="456"/>
                      <a:pt x="282" y="456"/>
                    </a:cubicBezTo>
                    <a:cubicBezTo>
                      <a:pt x="289" y="414"/>
                      <a:pt x="295" y="372"/>
                      <a:pt x="302" y="3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91" name="Freeform 690">
                <a:extLst>
                  <a:ext uri="{FF2B5EF4-FFF2-40B4-BE49-F238E27FC236}">
                    <a16:creationId xmlns:a16="http://schemas.microsoft.com/office/drawing/2014/main" id="{86A4E5C2-2FA3-B93B-53B8-BC358FAD4691}"/>
                  </a:ext>
                </a:extLst>
              </p:cNvPr>
              <p:cNvSpPr/>
              <p:nvPr/>
            </p:nvSpPr>
            <p:spPr>
              <a:xfrm>
                <a:off x="6525000" y="4618440"/>
                <a:ext cx="183240" cy="1059480"/>
              </a:xfrm>
              <a:custGeom>
                <a:avLst/>
                <a:gdLst>
                  <a:gd name="textAreaLeft" fmla="*/ 0 w 183240"/>
                  <a:gd name="textAreaRight" fmla="*/ 184320 w 183240"/>
                  <a:gd name="textAreaTop" fmla="*/ 0 h 1059480"/>
                  <a:gd name="textAreaBottom" fmla="*/ 1060560 h 1059480"/>
                </a:gdLst>
                <a:ahLst/>
                <a:cxnLst/>
                <a:rect l="textAreaLeft" t="textAreaTop" r="textAreaRight" b="textAreaBottom"/>
                <a:pathLst>
                  <a:path w="512" h="2946">
                    <a:moveTo>
                      <a:pt x="512" y="1474"/>
                    </a:moveTo>
                    <a:cubicBezTo>
                      <a:pt x="512" y="1105"/>
                      <a:pt x="464" y="730"/>
                      <a:pt x="308" y="394"/>
                    </a:cubicBezTo>
                    <a:cubicBezTo>
                      <a:pt x="238" y="246"/>
                      <a:pt x="145" y="112"/>
                      <a:pt x="47" y="8"/>
                    </a:cubicBezTo>
                    <a:cubicBezTo>
                      <a:pt x="39" y="3"/>
                      <a:pt x="36" y="0"/>
                      <a:pt x="19" y="0"/>
                    </a:cubicBezTo>
                    <a:cubicBezTo>
                      <a:pt x="8" y="0"/>
                      <a:pt x="0" y="0"/>
                      <a:pt x="0" y="11"/>
                    </a:cubicBezTo>
                    <a:cubicBezTo>
                      <a:pt x="0" y="14"/>
                      <a:pt x="2" y="20"/>
                      <a:pt x="5" y="22"/>
                    </a:cubicBezTo>
                    <a:cubicBezTo>
                      <a:pt x="100" y="137"/>
                      <a:pt x="179" y="263"/>
                      <a:pt x="235" y="397"/>
                    </a:cubicBezTo>
                    <a:cubicBezTo>
                      <a:pt x="364" y="699"/>
                      <a:pt x="417" y="1049"/>
                      <a:pt x="417" y="1472"/>
                    </a:cubicBezTo>
                    <a:cubicBezTo>
                      <a:pt x="417" y="1891"/>
                      <a:pt x="366" y="2258"/>
                      <a:pt x="221" y="2580"/>
                    </a:cubicBezTo>
                    <a:cubicBezTo>
                      <a:pt x="165" y="2705"/>
                      <a:pt x="89" y="2820"/>
                      <a:pt x="2" y="2926"/>
                    </a:cubicBezTo>
                    <a:cubicBezTo>
                      <a:pt x="2" y="2929"/>
                      <a:pt x="0" y="2932"/>
                      <a:pt x="0" y="2935"/>
                    </a:cubicBezTo>
                    <a:cubicBezTo>
                      <a:pt x="0" y="2946"/>
                      <a:pt x="8" y="2946"/>
                      <a:pt x="19" y="2946"/>
                    </a:cubicBezTo>
                    <a:cubicBezTo>
                      <a:pt x="36" y="2946"/>
                      <a:pt x="36" y="2946"/>
                      <a:pt x="39" y="2943"/>
                    </a:cubicBezTo>
                    <a:cubicBezTo>
                      <a:pt x="86" y="2887"/>
                      <a:pt x="100" y="2884"/>
                      <a:pt x="179" y="2775"/>
                    </a:cubicBezTo>
                    <a:cubicBezTo>
                      <a:pt x="350" y="2535"/>
                      <a:pt x="436" y="2247"/>
                      <a:pt x="481" y="1953"/>
                    </a:cubicBezTo>
                    <a:cubicBezTo>
                      <a:pt x="504" y="1793"/>
                      <a:pt x="512" y="1634"/>
                      <a:pt x="512" y="14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692" name="Rectangle 691">
            <a:extLst>
              <a:ext uri="{FF2B5EF4-FFF2-40B4-BE49-F238E27FC236}">
                <a16:creationId xmlns:a16="http://schemas.microsoft.com/office/drawing/2014/main" id="{F36F54C9-1101-1E64-C4A8-7DF4EFFC55FB}"/>
              </a:ext>
            </a:extLst>
          </p:cNvPr>
          <p:cNvSpPr/>
          <p:nvPr/>
        </p:nvSpPr>
        <p:spPr>
          <a:xfrm>
            <a:off x="7970784" y="5640559"/>
            <a:ext cx="3133440" cy="684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100" b="0" strike="noStrike" spc="-1" dirty="0">
              <a:solidFill>
                <a:srgbClr val="000000"/>
              </a:solidFill>
              <a:latin typeface="Arial"/>
            </a:endParaRPr>
          </a:p>
        </p:txBody>
      </p:sp>
      <p:sp>
        <p:nvSpPr>
          <p:cNvPr id="693" name="TextBox 692">
            <a:extLst>
              <a:ext uri="{FF2B5EF4-FFF2-40B4-BE49-F238E27FC236}">
                <a16:creationId xmlns:a16="http://schemas.microsoft.com/office/drawing/2014/main" id="{C0A6D008-CC4F-A0A8-474E-FB3AF7E943CC}"/>
              </a:ext>
            </a:extLst>
          </p:cNvPr>
          <p:cNvSpPr txBox="1"/>
          <p:nvPr/>
        </p:nvSpPr>
        <p:spPr>
          <a:xfrm>
            <a:off x="2450736" y="5987441"/>
            <a:ext cx="9338568" cy="923330"/>
          </a:xfrm>
          <a:prstGeom prst="rect">
            <a:avLst/>
          </a:prstGeom>
          <a:noFill/>
        </p:spPr>
        <p:txBody>
          <a:bodyPr wrap="square" rtlCol="0">
            <a:spAutoFit/>
          </a:bodyPr>
          <a:lstStyle/>
          <a:p>
            <a:r>
              <a:rPr lang="en-US" sz="1800" dirty="0">
                <a:effectLst/>
                <a:latin typeface="SFRM1200"/>
              </a:rPr>
              <a:t>Ridley, Gavin, Benoit Forget, and Timothy Burke. “Resonance Scattering Treat- </a:t>
            </a:r>
            <a:r>
              <a:rPr lang="en-US" sz="1800" dirty="0" err="1">
                <a:effectLst/>
                <a:latin typeface="SFRM1200"/>
              </a:rPr>
              <a:t>ment</a:t>
            </a:r>
            <a:r>
              <a:rPr lang="en-US" sz="1800" dirty="0">
                <a:effectLst/>
                <a:latin typeface="SFRM1200"/>
              </a:rPr>
              <a:t> with the Windowed Multipole Formalism.” Nuclear Science and Engineering 193, no. 3 (May 25, 2023) </a:t>
            </a:r>
            <a:endParaRPr lang="en-US" dirty="0"/>
          </a:p>
          <a:p>
            <a:endParaRPr lang="en-US" dirty="0"/>
          </a:p>
        </p:txBody>
      </p:sp>
    </p:spTree>
    <p:extLst>
      <p:ext uri="{BB962C8B-B14F-4D97-AF65-F5344CB8AC3E}">
        <p14:creationId xmlns:p14="http://schemas.microsoft.com/office/powerpoint/2010/main" val="1009908609"/>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a new method</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76</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711744" y="942426"/>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692" name="Rectangle 691">
            <a:extLst>
              <a:ext uri="{FF2B5EF4-FFF2-40B4-BE49-F238E27FC236}">
                <a16:creationId xmlns:a16="http://schemas.microsoft.com/office/drawing/2014/main" id="{F36F54C9-1101-1E64-C4A8-7DF4EFFC55FB}"/>
              </a:ext>
            </a:extLst>
          </p:cNvPr>
          <p:cNvSpPr/>
          <p:nvPr/>
        </p:nvSpPr>
        <p:spPr>
          <a:xfrm>
            <a:off x="7970784" y="5640559"/>
            <a:ext cx="3133440" cy="684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100" b="0" strike="noStrike" spc="-1" dirty="0">
              <a:solidFill>
                <a:srgbClr val="000000"/>
              </a:solidFill>
              <a:latin typeface="Arial"/>
            </a:endParaRPr>
          </a:p>
        </p:txBody>
      </p:sp>
      <p:sp>
        <p:nvSpPr>
          <p:cNvPr id="2" name="Rectangle 1">
            <a:extLst>
              <a:ext uri="{FF2B5EF4-FFF2-40B4-BE49-F238E27FC236}">
                <a16:creationId xmlns:a16="http://schemas.microsoft.com/office/drawing/2014/main" id="{061D1B75-894B-56C2-0461-6D8BF55B63F9}"/>
              </a:ext>
            </a:extLst>
          </p:cNvPr>
          <p:cNvSpPr/>
          <p:nvPr/>
        </p:nvSpPr>
        <p:spPr>
          <a:xfrm>
            <a:off x="863857" y="1167981"/>
            <a:ext cx="9855360" cy="3827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We invert the cumulative distribution function:</a:t>
            </a:r>
            <a:br>
              <a:rPr sz="2400" dirty="0"/>
            </a:br>
            <a:br>
              <a:rPr sz="2400" dirty="0"/>
            </a:b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Where we have defined the “incomplete </a:t>
            </a:r>
            <a:r>
              <a:rPr lang="en-US" sz="2400" b="0" strike="noStrike" spc="-1" dirty="0" err="1">
                <a:solidFill>
                  <a:srgbClr val="000000"/>
                </a:solidFill>
                <a:latin typeface="Arial"/>
                <a:ea typeface="DejaVu Sans"/>
              </a:rPr>
              <a:t>Faddeeva</a:t>
            </a:r>
            <a:r>
              <a:rPr lang="en-US" sz="2400" b="0" strike="noStrike" spc="-1" dirty="0">
                <a:solidFill>
                  <a:srgbClr val="000000"/>
                </a:solidFill>
                <a:latin typeface="Arial"/>
                <a:ea typeface="DejaVu Sans"/>
              </a:rPr>
              <a:t> function” as:</a:t>
            </a:r>
            <a:br>
              <a:rPr sz="2400" dirty="0"/>
            </a:br>
            <a:br>
              <a:rPr sz="2400" dirty="0"/>
            </a:b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The relationship to the standard </a:t>
            </a:r>
            <a:r>
              <a:rPr lang="en-US" sz="2400" b="0" strike="noStrike" spc="-1" dirty="0" err="1">
                <a:solidFill>
                  <a:srgbClr val="000000"/>
                </a:solidFill>
                <a:latin typeface="Arial"/>
                <a:ea typeface="DejaVu Sans"/>
              </a:rPr>
              <a:t>Faddeeva</a:t>
            </a:r>
            <a:r>
              <a:rPr lang="en-US" sz="2400" b="0" strike="noStrike" spc="-1" dirty="0">
                <a:solidFill>
                  <a:srgbClr val="000000"/>
                </a:solidFill>
                <a:latin typeface="Arial"/>
                <a:ea typeface="DejaVu Sans"/>
              </a:rPr>
              <a:t> function is clear:</a:t>
            </a:r>
            <a:endParaRPr lang="en-US" sz="2400" b="0" strike="noStrike" spc="-1" dirty="0">
              <a:solidFill>
                <a:srgbClr val="000000"/>
              </a:solidFill>
              <a:latin typeface="Arial"/>
            </a:endParaRPr>
          </a:p>
        </p:txBody>
      </p:sp>
      <p:grpSp>
        <p:nvGrpSpPr>
          <p:cNvPr id="4" name="Group 3">
            <a:extLst>
              <a:ext uri="{FF2B5EF4-FFF2-40B4-BE49-F238E27FC236}">
                <a16:creationId xmlns:a16="http://schemas.microsoft.com/office/drawing/2014/main" id="{D521D25F-4D9D-3AAF-DBF6-1D3EF450BB30}"/>
              </a:ext>
            </a:extLst>
          </p:cNvPr>
          <p:cNvGrpSpPr/>
          <p:nvPr/>
        </p:nvGrpSpPr>
        <p:grpSpPr>
          <a:xfrm>
            <a:off x="4147417" y="3565221"/>
            <a:ext cx="3750840" cy="916200"/>
            <a:chOff x="3696480" y="3699000"/>
            <a:chExt cx="3750840" cy="916200"/>
          </a:xfrm>
        </p:grpSpPr>
        <p:grpSp>
          <p:nvGrpSpPr>
            <p:cNvPr id="5" name="Group 4">
              <a:extLst>
                <a:ext uri="{FF2B5EF4-FFF2-40B4-BE49-F238E27FC236}">
                  <a16:creationId xmlns:a16="http://schemas.microsoft.com/office/drawing/2014/main" id="{EC661490-1085-F905-4585-D81F9D0C1533}"/>
                </a:ext>
              </a:extLst>
            </p:cNvPr>
            <p:cNvGrpSpPr/>
            <p:nvPr/>
          </p:nvGrpSpPr>
          <p:grpSpPr>
            <a:xfrm>
              <a:off x="3696480" y="3699000"/>
              <a:ext cx="3750840" cy="916200"/>
              <a:chOff x="3696480" y="3699000"/>
              <a:chExt cx="3750840" cy="916200"/>
            </a:xfrm>
          </p:grpSpPr>
          <p:sp>
            <p:nvSpPr>
              <p:cNvPr id="9" name="Freeform 8">
                <a:extLst>
                  <a:ext uri="{FF2B5EF4-FFF2-40B4-BE49-F238E27FC236}">
                    <a16:creationId xmlns:a16="http://schemas.microsoft.com/office/drawing/2014/main" id="{DF18B758-F98A-1E11-2DFA-A84CDA1E2151}"/>
                  </a:ext>
                </a:extLst>
              </p:cNvPr>
              <p:cNvSpPr/>
              <p:nvPr/>
            </p:nvSpPr>
            <p:spPr>
              <a:xfrm>
                <a:off x="3704400" y="3717000"/>
                <a:ext cx="3724920" cy="880200"/>
              </a:xfrm>
              <a:custGeom>
                <a:avLst/>
                <a:gdLst>
                  <a:gd name="textAreaLeft" fmla="*/ 0 w 3724920"/>
                  <a:gd name="textAreaRight" fmla="*/ 3726000 w 3724920"/>
                  <a:gd name="textAreaTop" fmla="*/ 0 h 880200"/>
                  <a:gd name="textAreaBottom" fmla="*/ 881280 h 880200"/>
                </a:gdLst>
                <a:ahLst/>
                <a:cxnLst/>
                <a:rect l="textAreaLeft" t="textAreaTop" r="textAreaRight" b="textAreaBottom"/>
                <a:pathLst>
                  <a:path w="10350" h="2448">
                    <a:moveTo>
                      <a:pt x="5176" y="2448"/>
                    </a:moveTo>
                    <a:cubicBezTo>
                      <a:pt x="3451" y="2448"/>
                      <a:pt x="1726" y="2448"/>
                      <a:pt x="0" y="2448"/>
                    </a:cubicBezTo>
                    <a:cubicBezTo>
                      <a:pt x="0" y="1632"/>
                      <a:pt x="0" y="816"/>
                      <a:pt x="0" y="0"/>
                    </a:cubicBezTo>
                    <a:cubicBezTo>
                      <a:pt x="3450" y="0"/>
                      <a:pt x="6900" y="0"/>
                      <a:pt x="10350" y="0"/>
                    </a:cubicBezTo>
                    <a:cubicBezTo>
                      <a:pt x="10350" y="816"/>
                      <a:pt x="10350" y="1632"/>
                      <a:pt x="10350" y="2448"/>
                    </a:cubicBezTo>
                    <a:cubicBezTo>
                      <a:pt x="8625" y="2448"/>
                      <a:pt x="6901" y="2448"/>
                      <a:pt x="5176" y="2448"/>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0" name="Freeform 9">
                <a:extLst>
                  <a:ext uri="{FF2B5EF4-FFF2-40B4-BE49-F238E27FC236}">
                    <a16:creationId xmlns:a16="http://schemas.microsoft.com/office/drawing/2014/main" id="{A1B76285-AB12-9F0E-4185-41548A736ED6}"/>
                  </a:ext>
                </a:extLst>
              </p:cNvPr>
              <p:cNvSpPr/>
              <p:nvPr/>
            </p:nvSpPr>
            <p:spPr>
              <a:xfrm>
                <a:off x="3696480" y="413496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8" y="101"/>
                    </a:moveTo>
                    <a:cubicBezTo>
                      <a:pt x="431" y="78"/>
                      <a:pt x="442" y="42"/>
                      <a:pt x="442" y="36"/>
                    </a:cubicBezTo>
                    <a:cubicBezTo>
                      <a:pt x="442" y="20"/>
                      <a:pt x="428" y="11"/>
                      <a:pt x="414" y="11"/>
                    </a:cubicBezTo>
                    <a:cubicBezTo>
                      <a:pt x="400" y="11"/>
                      <a:pt x="383" y="20"/>
                      <a:pt x="378" y="39"/>
                    </a:cubicBezTo>
                    <a:cubicBezTo>
                      <a:pt x="375" y="45"/>
                      <a:pt x="328" y="232"/>
                      <a:pt x="322" y="257"/>
                    </a:cubicBezTo>
                    <a:cubicBezTo>
                      <a:pt x="314" y="288"/>
                      <a:pt x="311" y="305"/>
                      <a:pt x="311" y="325"/>
                    </a:cubicBezTo>
                    <a:cubicBezTo>
                      <a:pt x="311" y="333"/>
                      <a:pt x="311" y="336"/>
                      <a:pt x="314" y="341"/>
                    </a:cubicBezTo>
                    <a:cubicBezTo>
                      <a:pt x="291" y="394"/>
                      <a:pt x="260" y="422"/>
                      <a:pt x="221" y="422"/>
                    </a:cubicBezTo>
                    <a:cubicBezTo>
                      <a:pt x="143" y="422"/>
                      <a:pt x="143" y="350"/>
                      <a:pt x="143" y="333"/>
                    </a:cubicBezTo>
                    <a:cubicBezTo>
                      <a:pt x="143" y="302"/>
                      <a:pt x="148" y="266"/>
                      <a:pt x="196" y="143"/>
                    </a:cubicBezTo>
                    <a:cubicBezTo>
                      <a:pt x="207" y="115"/>
                      <a:pt x="213" y="101"/>
                      <a:pt x="213" y="81"/>
                    </a:cubicBezTo>
                    <a:cubicBezTo>
                      <a:pt x="213" y="36"/>
                      <a:pt x="179" y="0"/>
                      <a:pt x="132" y="0"/>
                    </a:cubicBezTo>
                    <a:cubicBezTo>
                      <a:pt x="36" y="0"/>
                      <a:pt x="0" y="143"/>
                      <a:pt x="0" y="151"/>
                    </a:cubicBezTo>
                    <a:cubicBezTo>
                      <a:pt x="0" y="162"/>
                      <a:pt x="11" y="162"/>
                      <a:pt x="14" y="162"/>
                    </a:cubicBezTo>
                    <a:cubicBezTo>
                      <a:pt x="22" y="162"/>
                      <a:pt x="22" y="159"/>
                      <a:pt x="28" y="143"/>
                    </a:cubicBezTo>
                    <a:cubicBezTo>
                      <a:pt x="56" y="53"/>
                      <a:pt x="92" y="22"/>
                      <a:pt x="129" y="22"/>
                    </a:cubicBezTo>
                    <a:cubicBezTo>
                      <a:pt x="137" y="22"/>
                      <a:pt x="154" y="22"/>
                      <a:pt x="154" y="53"/>
                    </a:cubicBezTo>
                    <a:cubicBezTo>
                      <a:pt x="154" y="78"/>
                      <a:pt x="143" y="106"/>
                      <a:pt x="134" y="123"/>
                    </a:cubicBezTo>
                    <a:cubicBezTo>
                      <a:pt x="92" y="238"/>
                      <a:pt x="81" y="285"/>
                      <a:pt x="81" y="322"/>
                    </a:cubicBezTo>
                    <a:cubicBezTo>
                      <a:pt x="81" y="411"/>
                      <a:pt x="146" y="445"/>
                      <a:pt x="218" y="445"/>
                    </a:cubicBezTo>
                    <a:cubicBezTo>
                      <a:pt x="235" y="445"/>
                      <a:pt x="283" y="445"/>
                      <a:pt x="322" y="378"/>
                    </a:cubicBezTo>
                    <a:cubicBezTo>
                      <a:pt x="347" y="439"/>
                      <a:pt x="414" y="445"/>
                      <a:pt x="445" y="445"/>
                    </a:cubicBezTo>
                    <a:cubicBezTo>
                      <a:pt x="518" y="445"/>
                      <a:pt x="563" y="383"/>
                      <a:pt x="588" y="325"/>
                    </a:cubicBezTo>
                    <a:cubicBezTo>
                      <a:pt x="621" y="249"/>
                      <a:pt x="652" y="115"/>
                      <a:pt x="652" y="70"/>
                    </a:cubicBezTo>
                    <a:cubicBezTo>
                      <a:pt x="652" y="14"/>
                      <a:pt x="627" y="0"/>
                      <a:pt x="610" y="0"/>
                    </a:cubicBezTo>
                    <a:cubicBezTo>
                      <a:pt x="585" y="0"/>
                      <a:pt x="560" y="25"/>
                      <a:pt x="560" y="48"/>
                    </a:cubicBezTo>
                    <a:cubicBezTo>
                      <a:pt x="560" y="59"/>
                      <a:pt x="565" y="67"/>
                      <a:pt x="574" y="73"/>
                    </a:cubicBezTo>
                    <a:cubicBezTo>
                      <a:pt x="585" y="84"/>
                      <a:pt x="610" y="109"/>
                      <a:pt x="610" y="157"/>
                    </a:cubicBezTo>
                    <a:cubicBezTo>
                      <a:pt x="610" y="190"/>
                      <a:pt x="582" y="288"/>
                      <a:pt x="557" y="339"/>
                    </a:cubicBezTo>
                    <a:cubicBezTo>
                      <a:pt x="529" y="389"/>
                      <a:pt x="495" y="422"/>
                      <a:pt x="448" y="422"/>
                    </a:cubicBezTo>
                    <a:cubicBezTo>
                      <a:pt x="400" y="422"/>
                      <a:pt x="375" y="394"/>
                      <a:pt x="375" y="339"/>
                    </a:cubicBezTo>
                    <a:cubicBezTo>
                      <a:pt x="375" y="311"/>
                      <a:pt x="381" y="280"/>
                      <a:pt x="386" y="266"/>
                    </a:cubicBezTo>
                    <a:cubicBezTo>
                      <a:pt x="400" y="211"/>
                      <a:pt x="414" y="156"/>
                      <a:pt x="428" y="1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1" name="Freeform 10">
                <a:extLst>
                  <a:ext uri="{FF2B5EF4-FFF2-40B4-BE49-F238E27FC236}">
                    <a16:creationId xmlns:a16="http://schemas.microsoft.com/office/drawing/2014/main" id="{B53630F7-A5D0-76A0-AA75-ACBF77F574A3}"/>
                  </a:ext>
                </a:extLst>
              </p:cNvPr>
              <p:cNvSpPr/>
              <p:nvPr/>
            </p:nvSpPr>
            <p:spPr>
              <a:xfrm>
                <a:off x="3984840" y="402624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973"/>
                    </a:moveTo>
                    <a:cubicBezTo>
                      <a:pt x="229" y="971"/>
                      <a:pt x="229" y="968"/>
                      <a:pt x="212" y="951"/>
                    </a:cubicBezTo>
                    <a:cubicBezTo>
                      <a:pt x="89" y="828"/>
                      <a:pt x="56" y="641"/>
                      <a:pt x="56" y="489"/>
                    </a:cubicBezTo>
                    <a:cubicBezTo>
                      <a:pt x="56" y="319"/>
                      <a:pt x="95" y="148"/>
                      <a:pt x="215" y="25"/>
                    </a:cubicBezTo>
                    <a:cubicBezTo>
                      <a:pt x="229" y="14"/>
                      <a:pt x="229" y="11"/>
                      <a:pt x="229" y="8"/>
                    </a:cubicBezTo>
                    <a:cubicBezTo>
                      <a:pt x="229" y="3"/>
                      <a:pt x="224" y="0"/>
                      <a:pt x="218" y="0"/>
                    </a:cubicBezTo>
                    <a:cubicBezTo>
                      <a:pt x="210" y="0"/>
                      <a:pt x="120" y="67"/>
                      <a:pt x="61" y="190"/>
                    </a:cubicBezTo>
                    <a:cubicBezTo>
                      <a:pt x="11" y="299"/>
                      <a:pt x="0" y="408"/>
                      <a:pt x="0" y="489"/>
                    </a:cubicBezTo>
                    <a:cubicBezTo>
                      <a:pt x="0" y="568"/>
                      <a:pt x="11" y="685"/>
                      <a:pt x="64" y="797"/>
                    </a:cubicBezTo>
                    <a:cubicBezTo>
                      <a:pt x="123" y="917"/>
                      <a:pt x="210" y="982"/>
                      <a:pt x="218" y="982"/>
                    </a:cubicBezTo>
                    <a:cubicBezTo>
                      <a:pt x="224" y="982"/>
                      <a:pt x="229" y="979"/>
                      <a:pt x="229" y="97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2" name="Freeform 11">
                <a:extLst>
                  <a:ext uri="{FF2B5EF4-FFF2-40B4-BE49-F238E27FC236}">
                    <a16:creationId xmlns:a16="http://schemas.microsoft.com/office/drawing/2014/main" id="{89175ED5-63C3-5400-2348-58CD1CC3C0A6}"/>
                  </a:ext>
                </a:extLst>
              </p:cNvPr>
              <p:cNvSpPr/>
              <p:nvPr/>
            </p:nvSpPr>
            <p:spPr>
              <a:xfrm>
                <a:off x="4102560" y="413496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90" y="352"/>
                    </a:moveTo>
                    <a:cubicBezTo>
                      <a:pt x="143" y="297"/>
                      <a:pt x="171" y="271"/>
                      <a:pt x="204" y="241"/>
                    </a:cubicBezTo>
                    <a:cubicBezTo>
                      <a:pt x="237" y="211"/>
                      <a:pt x="266" y="187"/>
                      <a:pt x="302" y="151"/>
                    </a:cubicBezTo>
                    <a:cubicBezTo>
                      <a:pt x="395" y="62"/>
                      <a:pt x="417" y="14"/>
                      <a:pt x="417" y="11"/>
                    </a:cubicBezTo>
                    <a:cubicBezTo>
                      <a:pt x="417" y="0"/>
                      <a:pt x="409" y="0"/>
                      <a:pt x="406" y="0"/>
                    </a:cubicBezTo>
                    <a:cubicBezTo>
                      <a:pt x="400" y="0"/>
                      <a:pt x="398" y="3"/>
                      <a:pt x="392" y="11"/>
                    </a:cubicBezTo>
                    <a:cubicBezTo>
                      <a:pt x="361" y="59"/>
                      <a:pt x="343" y="73"/>
                      <a:pt x="319" y="73"/>
                    </a:cubicBezTo>
                    <a:cubicBezTo>
                      <a:pt x="295" y="73"/>
                      <a:pt x="283" y="59"/>
                      <a:pt x="269" y="42"/>
                    </a:cubicBezTo>
                    <a:cubicBezTo>
                      <a:pt x="249" y="20"/>
                      <a:pt x="232" y="0"/>
                      <a:pt x="199" y="0"/>
                    </a:cubicBezTo>
                    <a:cubicBezTo>
                      <a:pt x="126" y="0"/>
                      <a:pt x="81" y="92"/>
                      <a:pt x="81" y="112"/>
                    </a:cubicBezTo>
                    <a:cubicBezTo>
                      <a:pt x="81" y="118"/>
                      <a:pt x="84" y="123"/>
                      <a:pt x="93" y="123"/>
                    </a:cubicBezTo>
                    <a:cubicBezTo>
                      <a:pt x="101" y="123"/>
                      <a:pt x="104" y="118"/>
                      <a:pt x="107" y="112"/>
                    </a:cubicBezTo>
                    <a:cubicBezTo>
                      <a:pt x="123" y="67"/>
                      <a:pt x="182" y="67"/>
                      <a:pt x="188" y="67"/>
                    </a:cubicBezTo>
                    <a:cubicBezTo>
                      <a:pt x="210" y="67"/>
                      <a:pt x="230" y="73"/>
                      <a:pt x="252" y="81"/>
                    </a:cubicBezTo>
                    <a:cubicBezTo>
                      <a:pt x="291" y="95"/>
                      <a:pt x="302" y="95"/>
                      <a:pt x="328" y="95"/>
                    </a:cubicBezTo>
                    <a:cubicBezTo>
                      <a:pt x="291" y="137"/>
                      <a:pt x="210" y="207"/>
                      <a:pt x="190" y="224"/>
                    </a:cubicBezTo>
                    <a:cubicBezTo>
                      <a:pt x="161" y="252"/>
                      <a:pt x="131" y="280"/>
                      <a:pt x="101" y="308"/>
                    </a:cubicBezTo>
                    <a:cubicBezTo>
                      <a:pt x="34" y="372"/>
                      <a:pt x="0" y="428"/>
                      <a:pt x="0" y="436"/>
                    </a:cubicBezTo>
                    <a:cubicBezTo>
                      <a:pt x="0" y="445"/>
                      <a:pt x="8" y="442"/>
                      <a:pt x="11" y="445"/>
                    </a:cubicBezTo>
                    <a:cubicBezTo>
                      <a:pt x="20" y="445"/>
                      <a:pt x="23" y="442"/>
                      <a:pt x="28" y="434"/>
                    </a:cubicBezTo>
                    <a:cubicBezTo>
                      <a:pt x="51" y="397"/>
                      <a:pt x="79" y="372"/>
                      <a:pt x="112" y="372"/>
                    </a:cubicBezTo>
                    <a:cubicBezTo>
                      <a:pt x="134" y="372"/>
                      <a:pt x="143" y="380"/>
                      <a:pt x="168" y="408"/>
                    </a:cubicBezTo>
                    <a:cubicBezTo>
                      <a:pt x="185" y="431"/>
                      <a:pt x="202" y="445"/>
                      <a:pt x="232" y="445"/>
                    </a:cubicBezTo>
                    <a:cubicBezTo>
                      <a:pt x="328" y="445"/>
                      <a:pt x="386" y="322"/>
                      <a:pt x="386" y="294"/>
                    </a:cubicBezTo>
                    <a:cubicBezTo>
                      <a:pt x="386" y="288"/>
                      <a:pt x="381" y="285"/>
                      <a:pt x="375" y="285"/>
                    </a:cubicBezTo>
                    <a:cubicBezTo>
                      <a:pt x="364" y="285"/>
                      <a:pt x="364" y="291"/>
                      <a:pt x="361" y="297"/>
                    </a:cubicBezTo>
                    <a:cubicBezTo>
                      <a:pt x="339" y="361"/>
                      <a:pt x="274" y="380"/>
                      <a:pt x="241" y="380"/>
                    </a:cubicBezTo>
                    <a:cubicBezTo>
                      <a:pt x="221" y="380"/>
                      <a:pt x="204" y="375"/>
                      <a:pt x="185" y="366"/>
                    </a:cubicBezTo>
                    <a:cubicBezTo>
                      <a:pt x="151" y="352"/>
                      <a:pt x="137" y="350"/>
                      <a:pt x="115" y="350"/>
                    </a:cubicBezTo>
                    <a:cubicBezTo>
                      <a:pt x="112" y="350"/>
                      <a:pt x="98" y="350"/>
                      <a:pt x="90" y="3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3" name="Freeform 12">
                <a:extLst>
                  <a:ext uri="{FF2B5EF4-FFF2-40B4-BE49-F238E27FC236}">
                    <a16:creationId xmlns:a16="http://schemas.microsoft.com/office/drawing/2014/main" id="{12111707-2C37-E094-B01A-EC78D3807BE7}"/>
                  </a:ext>
                </a:extLst>
              </p:cNvPr>
              <p:cNvSpPr/>
              <p:nvPr/>
            </p:nvSpPr>
            <p:spPr>
              <a:xfrm>
                <a:off x="4298040" y="425376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3" y="0"/>
                    </a:cubicBezTo>
                    <a:cubicBezTo>
                      <a:pt x="20" y="0"/>
                      <a:pt x="0" y="25"/>
                      <a:pt x="0" y="53"/>
                    </a:cubicBezTo>
                    <a:cubicBezTo>
                      <a:pt x="0" y="78"/>
                      <a:pt x="20" y="104"/>
                      <a:pt x="53" y="104"/>
                    </a:cubicBezTo>
                    <a:cubicBezTo>
                      <a:pt x="65" y="104"/>
                      <a:pt x="76" y="101"/>
                      <a:pt x="87" y="92"/>
                    </a:cubicBezTo>
                    <a:cubicBezTo>
                      <a:pt x="90" y="90"/>
                      <a:pt x="90" y="90"/>
                      <a:pt x="93" y="90"/>
                    </a:cubicBezTo>
                    <a:cubicBezTo>
                      <a:pt x="93" y="94"/>
                      <a:pt x="93" y="90"/>
                      <a:pt x="93" y="104"/>
                    </a:cubicBezTo>
                    <a:cubicBezTo>
                      <a:pt x="93" y="176"/>
                      <a:pt x="59" y="235"/>
                      <a:pt x="25" y="269"/>
                    </a:cubicBezTo>
                    <a:cubicBezTo>
                      <a:pt x="17" y="277"/>
                      <a:pt x="17" y="280"/>
                      <a:pt x="17" y="283"/>
                    </a:cubicBezTo>
                    <a:cubicBezTo>
                      <a:pt x="17" y="291"/>
                      <a:pt x="20" y="294"/>
                      <a:pt x="25"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4" name="Freeform 13">
                <a:extLst>
                  <a:ext uri="{FF2B5EF4-FFF2-40B4-BE49-F238E27FC236}">
                    <a16:creationId xmlns:a16="http://schemas.microsoft.com/office/drawing/2014/main" id="{DAA6EE1D-4C45-9D21-3741-A4BDB7AF51B9}"/>
                  </a:ext>
                </a:extLst>
              </p:cNvPr>
              <p:cNvSpPr/>
              <p:nvPr/>
            </p:nvSpPr>
            <p:spPr>
              <a:xfrm>
                <a:off x="4435200" y="413496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27" y="22"/>
                      <a:pt x="397" y="22"/>
                    </a:cubicBezTo>
                    <a:cubicBezTo>
                      <a:pt x="403" y="22"/>
                      <a:pt x="425" y="22"/>
                      <a:pt x="448" y="34"/>
                    </a:cubicBezTo>
                    <a:cubicBezTo>
                      <a:pt x="420" y="39"/>
                      <a:pt x="400" y="64"/>
                      <a:pt x="400" y="87"/>
                    </a:cubicBezTo>
                    <a:cubicBezTo>
                      <a:pt x="400" y="104"/>
                      <a:pt x="411" y="123"/>
                      <a:pt x="437" y="123"/>
                    </a:cubicBezTo>
                    <a:cubicBezTo>
                      <a:pt x="459" y="123"/>
                      <a:pt x="490" y="104"/>
                      <a:pt x="490" y="64"/>
                    </a:cubicBezTo>
                    <a:cubicBezTo>
                      <a:pt x="490" y="14"/>
                      <a:pt x="431" y="0"/>
                      <a:pt x="397" y="0"/>
                    </a:cubicBezTo>
                    <a:cubicBezTo>
                      <a:pt x="341" y="0"/>
                      <a:pt x="308" y="53"/>
                      <a:pt x="297" y="76"/>
                    </a:cubicBezTo>
                    <a:cubicBezTo>
                      <a:pt x="271" y="11"/>
                      <a:pt x="218" y="0"/>
                      <a:pt x="190" y="0"/>
                    </a:cubicBezTo>
                    <a:cubicBezTo>
                      <a:pt x="87" y="0"/>
                      <a:pt x="31" y="126"/>
                      <a:pt x="31" y="151"/>
                    </a:cubicBezTo>
                    <a:cubicBezTo>
                      <a:pt x="31" y="162"/>
                      <a:pt x="38" y="159"/>
                      <a:pt x="42" y="162"/>
                    </a:cubicBezTo>
                    <a:cubicBezTo>
                      <a:pt x="50" y="162"/>
                      <a:pt x="53" y="159"/>
                      <a:pt x="56" y="151"/>
                    </a:cubicBezTo>
                    <a:cubicBezTo>
                      <a:pt x="89" y="48"/>
                      <a:pt x="154" y="22"/>
                      <a:pt x="187" y="22"/>
                    </a:cubicBezTo>
                    <a:cubicBezTo>
                      <a:pt x="207" y="22"/>
                      <a:pt x="241" y="31"/>
                      <a:pt x="241" y="87"/>
                    </a:cubicBezTo>
                    <a:cubicBezTo>
                      <a:pt x="241" y="118"/>
                      <a:pt x="224" y="185"/>
                      <a:pt x="187" y="322"/>
                    </a:cubicBezTo>
                    <a:cubicBezTo>
                      <a:pt x="171" y="383"/>
                      <a:pt x="137" y="422"/>
                      <a:pt x="95" y="422"/>
                    </a:cubicBezTo>
                    <a:cubicBezTo>
                      <a:pt x="87" y="422"/>
                      <a:pt x="64" y="422"/>
                      <a:pt x="45" y="411"/>
                    </a:cubicBezTo>
                    <a:cubicBezTo>
                      <a:pt x="70" y="406"/>
                      <a:pt x="89" y="386"/>
                      <a:pt x="89" y="358"/>
                    </a:cubicBezTo>
                    <a:cubicBezTo>
                      <a:pt x="89" y="330"/>
                      <a:pt x="70" y="325"/>
                      <a:pt x="53" y="325"/>
                    </a:cubicBezTo>
                    <a:cubicBezTo>
                      <a:pt x="25" y="325"/>
                      <a:pt x="0" y="350"/>
                      <a:pt x="0" y="380"/>
                    </a:cubicBezTo>
                    <a:cubicBezTo>
                      <a:pt x="0" y="425"/>
                      <a:pt x="50" y="445"/>
                      <a:pt x="92" y="445"/>
                    </a:cubicBezTo>
                    <a:cubicBezTo>
                      <a:pt x="157" y="445"/>
                      <a:pt x="193" y="378"/>
                      <a:pt x="196" y="369"/>
                    </a:cubicBezTo>
                    <a:cubicBezTo>
                      <a:pt x="207" y="406"/>
                      <a:pt x="243" y="445"/>
                      <a:pt x="302" y="445"/>
                    </a:cubicBezTo>
                    <a:cubicBezTo>
                      <a:pt x="403" y="445"/>
                      <a:pt x="459" y="319"/>
                      <a:pt x="459" y="294"/>
                    </a:cubicBezTo>
                    <a:cubicBezTo>
                      <a:pt x="459" y="285"/>
                      <a:pt x="451" y="285"/>
                      <a:pt x="448" y="285"/>
                    </a:cubicBezTo>
                    <a:cubicBezTo>
                      <a:pt x="439" y="285"/>
                      <a:pt x="437" y="288"/>
                      <a:pt x="434" y="294"/>
                    </a:cubicBezTo>
                    <a:cubicBezTo>
                      <a:pt x="403" y="400"/>
                      <a:pt x="336" y="422"/>
                      <a:pt x="305" y="422"/>
                    </a:cubicBezTo>
                    <a:cubicBezTo>
                      <a:pt x="266" y="422"/>
                      <a:pt x="249" y="392"/>
                      <a:pt x="249" y="358"/>
                    </a:cubicBezTo>
                    <a:cubicBezTo>
                      <a:pt x="249" y="339"/>
                      <a:pt x="255" y="316"/>
                      <a:pt x="266" y="271"/>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5" name="Freeform 14">
                <a:extLst>
                  <a:ext uri="{FF2B5EF4-FFF2-40B4-BE49-F238E27FC236}">
                    <a16:creationId xmlns:a16="http://schemas.microsoft.com/office/drawing/2014/main" id="{3BB5A4FE-964F-37FD-52E9-C4DC00DE1416}"/>
                  </a:ext>
                </a:extLst>
              </p:cNvPr>
              <p:cNvSpPr/>
              <p:nvPr/>
            </p:nvSpPr>
            <p:spPr>
              <a:xfrm>
                <a:off x="4647960" y="402624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489"/>
                    </a:moveTo>
                    <a:cubicBezTo>
                      <a:pt x="226" y="414"/>
                      <a:pt x="215" y="296"/>
                      <a:pt x="162" y="185"/>
                    </a:cubicBezTo>
                    <a:cubicBezTo>
                      <a:pt x="103" y="64"/>
                      <a:pt x="19" y="0"/>
                      <a:pt x="8" y="0"/>
                    </a:cubicBezTo>
                    <a:cubicBezTo>
                      <a:pt x="2" y="0"/>
                      <a:pt x="0" y="3"/>
                      <a:pt x="0" y="8"/>
                    </a:cubicBezTo>
                    <a:cubicBezTo>
                      <a:pt x="0" y="11"/>
                      <a:pt x="0" y="14"/>
                      <a:pt x="16" y="31"/>
                    </a:cubicBezTo>
                    <a:cubicBezTo>
                      <a:pt x="114" y="129"/>
                      <a:pt x="170" y="285"/>
                      <a:pt x="170" y="489"/>
                    </a:cubicBezTo>
                    <a:cubicBezTo>
                      <a:pt x="170" y="660"/>
                      <a:pt x="134" y="831"/>
                      <a:pt x="11" y="957"/>
                    </a:cubicBezTo>
                    <a:cubicBezTo>
                      <a:pt x="0" y="968"/>
                      <a:pt x="0" y="971"/>
                      <a:pt x="0" y="973"/>
                    </a:cubicBezTo>
                    <a:cubicBezTo>
                      <a:pt x="0" y="979"/>
                      <a:pt x="2" y="982"/>
                      <a:pt x="8" y="982"/>
                    </a:cubicBezTo>
                    <a:cubicBezTo>
                      <a:pt x="19" y="982"/>
                      <a:pt x="106" y="915"/>
                      <a:pt x="165" y="792"/>
                    </a:cubicBezTo>
                    <a:cubicBezTo>
                      <a:pt x="215" y="682"/>
                      <a:pt x="226" y="573"/>
                      <a:pt x="226"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3F63DE60-9FD7-B95F-80A6-23706345EAA2}"/>
                  </a:ext>
                </a:extLst>
              </p:cNvPr>
              <p:cNvSpPr/>
              <p:nvPr/>
            </p:nvSpPr>
            <p:spPr>
              <a:xfrm>
                <a:off x="4883760" y="4161240"/>
                <a:ext cx="233640" cy="82440"/>
              </a:xfrm>
              <a:custGeom>
                <a:avLst/>
                <a:gdLst>
                  <a:gd name="textAreaLeft" fmla="*/ 0 w 233640"/>
                  <a:gd name="textAreaRight" fmla="*/ 234720 w 233640"/>
                  <a:gd name="textAreaTop" fmla="*/ 0 h 82440"/>
                  <a:gd name="textAreaBottom" fmla="*/ 83520 h 82440"/>
                </a:gdLst>
                <a:ahLst/>
                <a:cxnLst/>
                <a:rect l="textAreaLeft" t="textAreaTop" r="textAreaRight" b="textAreaBottom"/>
                <a:pathLst>
                  <a:path w="652" h="232">
                    <a:moveTo>
                      <a:pt x="618" y="39"/>
                    </a:moveTo>
                    <a:cubicBezTo>
                      <a:pt x="635" y="39"/>
                      <a:pt x="652" y="39"/>
                      <a:pt x="652" y="19"/>
                    </a:cubicBezTo>
                    <a:cubicBezTo>
                      <a:pt x="652" y="0"/>
                      <a:pt x="635" y="0"/>
                      <a:pt x="621" y="0"/>
                    </a:cubicBezTo>
                    <a:cubicBezTo>
                      <a:pt x="424" y="0"/>
                      <a:pt x="227" y="0"/>
                      <a:pt x="30" y="0"/>
                    </a:cubicBezTo>
                    <a:cubicBezTo>
                      <a:pt x="16" y="0"/>
                      <a:pt x="0" y="0"/>
                      <a:pt x="0" y="19"/>
                    </a:cubicBezTo>
                    <a:cubicBezTo>
                      <a:pt x="0" y="39"/>
                      <a:pt x="16" y="39"/>
                      <a:pt x="33" y="39"/>
                    </a:cubicBezTo>
                    <a:cubicBezTo>
                      <a:pt x="228" y="39"/>
                      <a:pt x="423" y="39"/>
                      <a:pt x="618" y="39"/>
                    </a:cubicBezTo>
                    <a:moveTo>
                      <a:pt x="621" y="232"/>
                    </a:moveTo>
                    <a:cubicBezTo>
                      <a:pt x="635" y="232"/>
                      <a:pt x="652" y="232"/>
                      <a:pt x="652" y="212"/>
                    </a:cubicBezTo>
                    <a:cubicBezTo>
                      <a:pt x="652" y="193"/>
                      <a:pt x="635" y="193"/>
                      <a:pt x="618" y="193"/>
                    </a:cubicBezTo>
                    <a:cubicBezTo>
                      <a:pt x="423" y="193"/>
                      <a:pt x="228" y="193"/>
                      <a:pt x="33" y="193"/>
                    </a:cubicBezTo>
                    <a:cubicBezTo>
                      <a:pt x="16" y="193"/>
                      <a:pt x="0" y="193"/>
                      <a:pt x="0" y="212"/>
                    </a:cubicBezTo>
                    <a:cubicBezTo>
                      <a:pt x="0" y="232"/>
                      <a:pt x="16" y="232"/>
                      <a:pt x="30" y="232"/>
                    </a:cubicBezTo>
                    <a:cubicBezTo>
                      <a:pt x="227" y="232"/>
                      <a:pt x="424" y="232"/>
                      <a:pt x="621"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8520" rIns="90000" bIns="385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423E7A1B-43CA-D9BC-0C04-076738CBF5E5}"/>
                  </a:ext>
                </a:extLst>
              </p:cNvPr>
              <p:cNvSpPr/>
              <p:nvPr/>
            </p:nvSpPr>
            <p:spPr>
              <a:xfrm>
                <a:off x="5336280" y="3817800"/>
                <a:ext cx="92520" cy="237600"/>
              </a:xfrm>
              <a:custGeom>
                <a:avLst/>
                <a:gdLst>
                  <a:gd name="textAreaLeft" fmla="*/ 0 w 92520"/>
                  <a:gd name="textAreaRight" fmla="*/ 93600 w 92520"/>
                  <a:gd name="textAreaTop" fmla="*/ 0 h 237600"/>
                  <a:gd name="textAreaBottom" fmla="*/ 238680 h 237600"/>
                </a:gdLst>
                <a:ahLst/>
                <a:cxnLst/>
                <a:rect l="textAreaLeft" t="textAreaTop" r="textAreaRight" b="textAreaBottom"/>
                <a:pathLst>
                  <a:path w="260" h="663">
                    <a:moveTo>
                      <a:pt x="251" y="36"/>
                    </a:moveTo>
                    <a:cubicBezTo>
                      <a:pt x="251" y="17"/>
                      <a:pt x="237" y="0"/>
                      <a:pt x="215" y="0"/>
                    </a:cubicBezTo>
                    <a:cubicBezTo>
                      <a:pt x="187" y="0"/>
                      <a:pt x="162" y="28"/>
                      <a:pt x="162" y="53"/>
                    </a:cubicBezTo>
                    <a:cubicBezTo>
                      <a:pt x="162" y="73"/>
                      <a:pt x="176" y="90"/>
                      <a:pt x="198" y="90"/>
                    </a:cubicBezTo>
                    <a:cubicBezTo>
                      <a:pt x="221" y="90"/>
                      <a:pt x="251" y="67"/>
                      <a:pt x="251" y="36"/>
                    </a:cubicBezTo>
                    <a:moveTo>
                      <a:pt x="176" y="406"/>
                    </a:moveTo>
                    <a:cubicBezTo>
                      <a:pt x="187" y="378"/>
                      <a:pt x="187" y="375"/>
                      <a:pt x="198" y="350"/>
                    </a:cubicBezTo>
                    <a:cubicBezTo>
                      <a:pt x="207" y="330"/>
                      <a:pt x="209" y="316"/>
                      <a:pt x="209" y="296"/>
                    </a:cubicBezTo>
                    <a:cubicBezTo>
                      <a:pt x="209" y="252"/>
                      <a:pt x="179" y="215"/>
                      <a:pt x="131" y="215"/>
                    </a:cubicBezTo>
                    <a:cubicBezTo>
                      <a:pt x="39" y="215"/>
                      <a:pt x="0" y="358"/>
                      <a:pt x="0" y="366"/>
                    </a:cubicBezTo>
                    <a:cubicBezTo>
                      <a:pt x="0" y="378"/>
                      <a:pt x="7" y="374"/>
                      <a:pt x="11" y="378"/>
                    </a:cubicBezTo>
                    <a:cubicBezTo>
                      <a:pt x="22" y="378"/>
                      <a:pt x="22" y="375"/>
                      <a:pt x="28" y="361"/>
                    </a:cubicBezTo>
                    <a:cubicBezTo>
                      <a:pt x="56" y="269"/>
                      <a:pt x="95" y="238"/>
                      <a:pt x="128" y="238"/>
                    </a:cubicBezTo>
                    <a:cubicBezTo>
                      <a:pt x="134" y="238"/>
                      <a:pt x="151" y="238"/>
                      <a:pt x="151" y="269"/>
                    </a:cubicBezTo>
                    <a:cubicBezTo>
                      <a:pt x="151" y="291"/>
                      <a:pt x="145" y="310"/>
                      <a:pt x="140" y="322"/>
                    </a:cubicBezTo>
                    <a:cubicBezTo>
                      <a:pt x="134" y="347"/>
                      <a:pt x="89" y="462"/>
                      <a:pt x="72" y="503"/>
                    </a:cubicBezTo>
                    <a:cubicBezTo>
                      <a:pt x="64" y="529"/>
                      <a:pt x="50" y="559"/>
                      <a:pt x="50" y="582"/>
                    </a:cubicBezTo>
                    <a:cubicBezTo>
                      <a:pt x="50" y="627"/>
                      <a:pt x="84" y="663"/>
                      <a:pt x="131" y="663"/>
                    </a:cubicBezTo>
                    <a:cubicBezTo>
                      <a:pt x="223" y="663"/>
                      <a:pt x="260" y="520"/>
                      <a:pt x="260" y="509"/>
                    </a:cubicBezTo>
                    <a:cubicBezTo>
                      <a:pt x="260" y="501"/>
                      <a:pt x="251" y="501"/>
                      <a:pt x="249" y="501"/>
                    </a:cubicBezTo>
                    <a:cubicBezTo>
                      <a:pt x="237" y="501"/>
                      <a:pt x="237" y="503"/>
                      <a:pt x="232" y="517"/>
                    </a:cubicBezTo>
                    <a:cubicBezTo>
                      <a:pt x="215" y="579"/>
                      <a:pt x="184" y="641"/>
                      <a:pt x="134" y="641"/>
                    </a:cubicBezTo>
                    <a:cubicBezTo>
                      <a:pt x="117" y="641"/>
                      <a:pt x="109" y="629"/>
                      <a:pt x="109" y="607"/>
                    </a:cubicBezTo>
                    <a:cubicBezTo>
                      <a:pt x="109" y="582"/>
                      <a:pt x="114" y="571"/>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3A07B774-A660-B946-E154-AB732B371A44}"/>
                  </a:ext>
                </a:extLst>
              </p:cNvPr>
              <p:cNvSpPr/>
              <p:nvPr/>
            </p:nvSpPr>
            <p:spPr>
              <a:xfrm>
                <a:off x="5279760" y="4195440"/>
                <a:ext cx="213480" cy="12960"/>
              </a:xfrm>
              <a:custGeom>
                <a:avLst/>
                <a:gdLst>
                  <a:gd name="textAreaLeft" fmla="*/ 0 w 213480"/>
                  <a:gd name="textAreaRight" fmla="*/ 214560 w 213480"/>
                  <a:gd name="textAreaTop" fmla="*/ 0 h 12960"/>
                  <a:gd name="textAreaBottom" fmla="*/ 14040 h 12960"/>
                </a:gdLst>
                <a:ahLst/>
                <a:cxnLst/>
                <a:rect l="textAreaLeft" t="textAreaTop" r="textAreaRight" b="textAreaBottom"/>
                <a:pathLst>
                  <a:path w="596" h="39">
                    <a:moveTo>
                      <a:pt x="299" y="39"/>
                    </a:moveTo>
                    <a:cubicBezTo>
                      <a:pt x="199" y="39"/>
                      <a:pt x="100" y="39"/>
                      <a:pt x="0" y="39"/>
                    </a:cubicBezTo>
                    <a:cubicBezTo>
                      <a:pt x="0" y="26"/>
                      <a:pt x="0" y="13"/>
                      <a:pt x="0" y="0"/>
                    </a:cubicBezTo>
                    <a:cubicBezTo>
                      <a:pt x="199" y="0"/>
                      <a:pt x="397" y="0"/>
                      <a:pt x="596" y="0"/>
                    </a:cubicBezTo>
                    <a:cubicBezTo>
                      <a:pt x="596" y="13"/>
                      <a:pt x="596" y="26"/>
                      <a:pt x="596" y="39"/>
                    </a:cubicBezTo>
                    <a:cubicBezTo>
                      <a:pt x="497" y="39"/>
                      <a:pt x="398" y="39"/>
                      <a:pt x="29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A8A73407-3E5F-0610-A8D3-E3BB372E7BBD}"/>
                  </a:ext>
                </a:extLst>
              </p:cNvPr>
              <p:cNvSpPr/>
              <p:nvPr/>
            </p:nvSpPr>
            <p:spPr>
              <a:xfrm>
                <a:off x="5289840" y="4381560"/>
                <a:ext cx="189360" cy="155160"/>
              </a:xfrm>
              <a:custGeom>
                <a:avLst/>
                <a:gdLst>
                  <a:gd name="textAreaLeft" fmla="*/ 0 w 189360"/>
                  <a:gd name="textAreaRight" fmla="*/ 190440 w 189360"/>
                  <a:gd name="textAreaTop" fmla="*/ 0 h 155160"/>
                  <a:gd name="textAreaBottom" fmla="*/ 156240 h 155160"/>
                </a:gdLst>
                <a:ahLst/>
                <a:cxnLst/>
                <a:rect l="textAreaLeft" t="textAreaTop" r="textAreaRight" b="textAreaBottom"/>
                <a:pathLst>
                  <a:path w="529" h="434">
                    <a:moveTo>
                      <a:pt x="232" y="56"/>
                    </a:moveTo>
                    <a:cubicBezTo>
                      <a:pt x="269" y="56"/>
                      <a:pt x="307" y="56"/>
                      <a:pt x="344" y="56"/>
                    </a:cubicBezTo>
                    <a:cubicBezTo>
                      <a:pt x="311" y="202"/>
                      <a:pt x="302" y="244"/>
                      <a:pt x="302" y="311"/>
                    </a:cubicBezTo>
                    <a:cubicBezTo>
                      <a:pt x="302" y="325"/>
                      <a:pt x="302" y="353"/>
                      <a:pt x="311" y="386"/>
                    </a:cubicBezTo>
                    <a:cubicBezTo>
                      <a:pt x="319" y="428"/>
                      <a:pt x="330" y="434"/>
                      <a:pt x="347" y="434"/>
                    </a:cubicBezTo>
                    <a:cubicBezTo>
                      <a:pt x="366" y="434"/>
                      <a:pt x="386" y="417"/>
                      <a:pt x="386" y="398"/>
                    </a:cubicBezTo>
                    <a:cubicBezTo>
                      <a:pt x="386" y="392"/>
                      <a:pt x="386" y="389"/>
                      <a:pt x="380" y="375"/>
                    </a:cubicBezTo>
                    <a:cubicBezTo>
                      <a:pt x="352" y="305"/>
                      <a:pt x="352" y="241"/>
                      <a:pt x="352" y="213"/>
                    </a:cubicBezTo>
                    <a:cubicBezTo>
                      <a:pt x="352" y="160"/>
                      <a:pt x="358" y="107"/>
                      <a:pt x="369" y="56"/>
                    </a:cubicBezTo>
                    <a:cubicBezTo>
                      <a:pt x="407" y="56"/>
                      <a:pt x="444" y="56"/>
                      <a:pt x="481" y="56"/>
                    </a:cubicBezTo>
                    <a:cubicBezTo>
                      <a:pt x="495" y="56"/>
                      <a:pt x="529" y="56"/>
                      <a:pt x="529" y="23"/>
                    </a:cubicBezTo>
                    <a:cubicBezTo>
                      <a:pt x="529" y="0"/>
                      <a:pt x="509" y="0"/>
                      <a:pt x="490" y="0"/>
                    </a:cubicBezTo>
                    <a:cubicBezTo>
                      <a:pt x="380" y="0"/>
                      <a:pt x="271" y="0"/>
                      <a:pt x="162" y="0"/>
                    </a:cubicBezTo>
                    <a:cubicBezTo>
                      <a:pt x="140" y="0"/>
                      <a:pt x="101" y="0"/>
                      <a:pt x="59" y="45"/>
                    </a:cubicBezTo>
                    <a:cubicBezTo>
                      <a:pt x="25" y="84"/>
                      <a:pt x="0" y="129"/>
                      <a:pt x="0" y="135"/>
                    </a:cubicBezTo>
                    <a:cubicBezTo>
                      <a:pt x="4" y="137"/>
                      <a:pt x="0" y="143"/>
                      <a:pt x="11" y="143"/>
                    </a:cubicBezTo>
                    <a:cubicBezTo>
                      <a:pt x="19" y="143"/>
                      <a:pt x="19" y="140"/>
                      <a:pt x="25" y="132"/>
                    </a:cubicBezTo>
                    <a:cubicBezTo>
                      <a:pt x="75" y="56"/>
                      <a:pt x="131" y="56"/>
                      <a:pt x="151" y="56"/>
                    </a:cubicBezTo>
                    <a:cubicBezTo>
                      <a:pt x="170" y="56"/>
                      <a:pt x="188" y="56"/>
                      <a:pt x="207" y="56"/>
                    </a:cubicBezTo>
                    <a:cubicBezTo>
                      <a:pt x="176" y="177"/>
                      <a:pt x="123" y="294"/>
                      <a:pt x="81" y="384"/>
                    </a:cubicBezTo>
                    <a:cubicBezTo>
                      <a:pt x="73" y="398"/>
                      <a:pt x="73" y="400"/>
                      <a:pt x="73" y="409"/>
                    </a:cubicBezTo>
                    <a:cubicBezTo>
                      <a:pt x="73" y="425"/>
                      <a:pt x="89" y="434"/>
                      <a:pt x="101" y="434"/>
                    </a:cubicBezTo>
                    <a:cubicBezTo>
                      <a:pt x="131" y="434"/>
                      <a:pt x="140" y="406"/>
                      <a:pt x="151" y="370"/>
                    </a:cubicBezTo>
                    <a:cubicBezTo>
                      <a:pt x="165" y="325"/>
                      <a:pt x="165" y="322"/>
                      <a:pt x="179" y="274"/>
                    </a:cubicBezTo>
                    <a:cubicBezTo>
                      <a:pt x="197" y="202"/>
                      <a:pt x="214" y="129"/>
                      <a:pt x="232"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C258FF0A-3842-BB9F-95A4-0513B24D62E6}"/>
                  </a:ext>
                </a:extLst>
              </p:cNvPr>
              <p:cNvSpPr/>
              <p:nvPr/>
            </p:nvSpPr>
            <p:spPr>
              <a:xfrm>
                <a:off x="5615280" y="3809880"/>
                <a:ext cx="313200" cy="785160"/>
              </a:xfrm>
              <a:custGeom>
                <a:avLst/>
                <a:gdLst>
                  <a:gd name="textAreaLeft" fmla="*/ 0 w 313200"/>
                  <a:gd name="textAreaRight" fmla="*/ 314280 w 313200"/>
                  <a:gd name="textAreaTop" fmla="*/ 0 h 785160"/>
                  <a:gd name="textAreaBottom" fmla="*/ 786240 h 785160"/>
                </a:gdLst>
                <a:ahLst/>
                <a:cxnLst/>
                <a:rect l="textAreaLeft" t="textAreaTop" r="textAreaRight" b="textAreaBottom"/>
                <a:pathLst>
                  <a:path w="873" h="2184">
                    <a:moveTo>
                      <a:pt x="48" y="2139"/>
                    </a:moveTo>
                    <a:cubicBezTo>
                      <a:pt x="81" y="2137"/>
                      <a:pt x="98" y="2114"/>
                      <a:pt x="98" y="2092"/>
                    </a:cubicBezTo>
                    <a:cubicBezTo>
                      <a:pt x="98" y="2058"/>
                      <a:pt x="73" y="2041"/>
                      <a:pt x="50" y="2041"/>
                    </a:cubicBezTo>
                    <a:cubicBezTo>
                      <a:pt x="25" y="2041"/>
                      <a:pt x="0" y="2058"/>
                      <a:pt x="0" y="2092"/>
                    </a:cubicBezTo>
                    <a:cubicBezTo>
                      <a:pt x="0" y="2142"/>
                      <a:pt x="50" y="2184"/>
                      <a:pt x="109" y="2184"/>
                    </a:cubicBezTo>
                    <a:cubicBezTo>
                      <a:pt x="260" y="2184"/>
                      <a:pt x="316" y="1952"/>
                      <a:pt x="386" y="1669"/>
                    </a:cubicBezTo>
                    <a:cubicBezTo>
                      <a:pt x="462" y="1359"/>
                      <a:pt x="526" y="1046"/>
                      <a:pt x="579" y="730"/>
                    </a:cubicBezTo>
                    <a:cubicBezTo>
                      <a:pt x="616" y="520"/>
                      <a:pt x="652" y="324"/>
                      <a:pt x="686" y="195"/>
                    </a:cubicBezTo>
                    <a:cubicBezTo>
                      <a:pt x="697" y="148"/>
                      <a:pt x="731" y="22"/>
                      <a:pt x="767" y="22"/>
                    </a:cubicBezTo>
                    <a:cubicBezTo>
                      <a:pt x="798" y="22"/>
                      <a:pt x="823" y="42"/>
                      <a:pt x="829" y="44"/>
                    </a:cubicBezTo>
                    <a:cubicBezTo>
                      <a:pt x="795" y="47"/>
                      <a:pt x="778" y="67"/>
                      <a:pt x="778" y="92"/>
                    </a:cubicBezTo>
                    <a:cubicBezTo>
                      <a:pt x="778" y="125"/>
                      <a:pt x="803" y="139"/>
                      <a:pt x="826" y="139"/>
                    </a:cubicBezTo>
                    <a:cubicBezTo>
                      <a:pt x="848" y="139"/>
                      <a:pt x="873" y="125"/>
                      <a:pt x="873" y="92"/>
                    </a:cubicBezTo>
                    <a:cubicBezTo>
                      <a:pt x="873" y="39"/>
                      <a:pt x="820" y="0"/>
                      <a:pt x="767" y="0"/>
                    </a:cubicBezTo>
                    <a:cubicBezTo>
                      <a:pt x="691" y="0"/>
                      <a:pt x="635" y="106"/>
                      <a:pt x="582" y="307"/>
                    </a:cubicBezTo>
                    <a:cubicBezTo>
                      <a:pt x="579" y="318"/>
                      <a:pt x="445" y="811"/>
                      <a:pt x="339" y="1454"/>
                    </a:cubicBezTo>
                    <a:cubicBezTo>
                      <a:pt x="311" y="1605"/>
                      <a:pt x="283" y="1767"/>
                      <a:pt x="252" y="1904"/>
                    </a:cubicBezTo>
                    <a:cubicBezTo>
                      <a:pt x="232" y="1977"/>
                      <a:pt x="188" y="2162"/>
                      <a:pt x="109" y="2162"/>
                    </a:cubicBezTo>
                    <a:cubicBezTo>
                      <a:pt x="73" y="2162"/>
                      <a:pt x="50" y="2139"/>
                      <a:pt x="48" y="21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CF3CCA79-8CB1-D350-4F50-EEE2EADDE26B}"/>
                  </a:ext>
                </a:extLst>
              </p:cNvPr>
              <p:cNvSpPr/>
              <p:nvPr/>
            </p:nvSpPr>
            <p:spPr>
              <a:xfrm>
                <a:off x="5961960" y="3788640"/>
                <a:ext cx="131760" cy="109800"/>
              </a:xfrm>
              <a:custGeom>
                <a:avLst/>
                <a:gdLst>
                  <a:gd name="textAreaLeft" fmla="*/ 0 w 131760"/>
                  <a:gd name="textAreaRight" fmla="*/ 132840 w 131760"/>
                  <a:gd name="textAreaTop" fmla="*/ 0 h 109800"/>
                  <a:gd name="textAreaBottom" fmla="*/ 110880 h 109800"/>
                </a:gdLst>
                <a:ahLst/>
                <a:cxnLst/>
                <a:rect l="textAreaLeft" t="textAreaTop" r="textAreaRight" b="textAreaBottom"/>
                <a:pathLst>
                  <a:path w="369" h="308">
                    <a:moveTo>
                      <a:pt x="137" y="229"/>
                    </a:moveTo>
                    <a:cubicBezTo>
                      <a:pt x="132" y="252"/>
                      <a:pt x="109" y="291"/>
                      <a:pt x="73" y="291"/>
                    </a:cubicBezTo>
                    <a:cubicBezTo>
                      <a:pt x="61" y="287"/>
                      <a:pt x="50" y="291"/>
                      <a:pt x="36" y="280"/>
                    </a:cubicBezTo>
                    <a:cubicBezTo>
                      <a:pt x="64" y="271"/>
                      <a:pt x="67" y="246"/>
                      <a:pt x="67" y="243"/>
                    </a:cubicBezTo>
                    <a:cubicBezTo>
                      <a:pt x="67" y="226"/>
                      <a:pt x="56" y="218"/>
                      <a:pt x="39" y="218"/>
                    </a:cubicBezTo>
                    <a:cubicBezTo>
                      <a:pt x="20" y="218"/>
                      <a:pt x="0" y="232"/>
                      <a:pt x="0" y="260"/>
                    </a:cubicBezTo>
                    <a:cubicBezTo>
                      <a:pt x="0" y="294"/>
                      <a:pt x="39" y="308"/>
                      <a:pt x="73" y="308"/>
                    </a:cubicBezTo>
                    <a:cubicBezTo>
                      <a:pt x="104" y="308"/>
                      <a:pt x="132" y="288"/>
                      <a:pt x="148" y="260"/>
                    </a:cubicBezTo>
                    <a:cubicBezTo>
                      <a:pt x="165" y="296"/>
                      <a:pt x="204" y="308"/>
                      <a:pt x="232" y="308"/>
                    </a:cubicBezTo>
                    <a:cubicBezTo>
                      <a:pt x="311" y="308"/>
                      <a:pt x="353" y="224"/>
                      <a:pt x="353" y="204"/>
                    </a:cubicBezTo>
                    <a:cubicBezTo>
                      <a:pt x="353" y="196"/>
                      <a:pt x="344" y="196"/>
                      <a:pt x="341" y="196"/>
                    </a:cubicBezTo>
                    <a:cubicBezTo>
                      <a:pt x="330" y="196"/>
                      <a:pt x="330" y="198"/>
                      <a:pt x="327" y="207"/>
                    </a:cubicBezTo>
                    <a:cubicBezTo>
                      <a:pt x="313" y="254"/>
                      <a:pt x="271" y="291"/>
                      <a:pt x="235" y="291"/>
                    </a:cubicBezTo>
                    <a:cubicBezTo>
                      <a:pt x="207" y="291"/>
                      <a:pt x="193" y="271"/>
                      <a:pt x="193" y="246"/>
                    </a:cubicBezTo>
                    <a:cubicBezTo>
                      <a:pt x="193" y="226"/>
                      <a:pt x="207" y="165"/>
                      <a:pt x="227" y="89"/>
                    </a:cubicBezTo>
                    <a:cubicBezTo>
                      <a:pt x="241" y="36"/>
                      <a:pt x="271" y="17"/>
                      <a:pt x="294" y="17"/>
                    </a:cubicBezTo>
                    <a:cubicBezTo>
                      <a:pt x="297" y="17"/>
                      <a:pt x="319" y="17"/>
                      <a:pt x="333" y="28"/>
                    </a:cubicBezTo>
                    <a:cubicBezTo>
                      <a:pt x="311" y="33"/>
                      <a:pt x="302" y="53"/>
                      <a:pt x="302" y="64"/>
                    </a:cubicBezTo>
                    <a:cubicBezTo>
                      <a:pt x="302" y="81"/>
                      <a:pt x="315" y="92"/>
                      <a:pt x="330" y="92"/>
                    </a:cubicBezTo>
                    <a:cubicBezTo>
                      <a:pt x="346" y="92"/>
                      <a:pt x="369" y="78"/>
                      <a:pt x="369" y="50"/>
                    </a:cubicBezTo>
                    <a:cubicBezTo>
                      <a:pt x="369" y="11"/>
                      <a:pt x="325" y="0"/>
                      <a:pt x="297" y="0"/>
                    </a:cubicBezTo>
                    <a:cubicBezTo>
                      <a:pt x="263" y="0"/>
                      <a:pt x="235" y="22"/>
                      <a:pt x="218" y="47"/>
                    </a:cubicBezTo>
                    <a:cubicBezTo>
                      <a:pt x="207" y="19"/>
                      <a:pt x="176" y="0"/>
                      <a:pt x="137" y="0"/>
                    </a:cubicBezTo>
                    <a:cubicBezTo>
                      <a:pt x="59" y="0"/>
                      <a:pt x="17" y="84"/>
                      <a:pt x="17" y="103"/>
                    </a:cubicBezTo>
                    <a:cubicBezTo>
                      <a:pt x="17" y="112"/>
                      <a:pt x="25" y="112"/>
                      <a:pt x="28" y="112"/>
                    </a:cubicBezTo>
                    <a:cubicBezTo>
                      <a:pt x="36" y="112"/>
                      <a:pt x="36" y="109"/>
                      <a:pt x="39" y="101"/>
                    </a:cubicBezTo>
                    <a:cubicBezTo>
                      <a:pt x="59" y="47"/>
                      <a:pt x="101" y="17"/>
                      <a:pt x="134" y="17"/>
                    </a:cubicBezTo>
                    <a:cubicBezTo>
                      <a:pt x="157" y="17"/>
                      <a:pt x="176" y="31"/>
                      <a:pt x="176" y="64"/>
                    </a:cubicBezTo>
                    <a:cubicBezTo>
                      <a:pt x="176" y="78"/>
                      <a:pt x="168" y="112"/>
                      <a:pt x="162" y="134"/>
                    </a:cubicBezTo>
                    <a:cubicBezTo>
                      <a:pt x="154" y="166"/>
                      <a:pt x="146" y="198"/>
                      <a:pt x="137"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7F0D9D60-DBAA-49E6-840A-5C43E0D18069}"/>
                  </a:ext>
                </a:extLst>
              </p:cNvPr>
              <p:cNvSpPr/>
              <p:nvPr/>
            </p:nvSpPr>
            <p:spPr>
              <a:xfrm>
                <a:off x="5819760" y="4545720"/>
                <a:ext cx="166320" cy="11160"/>
              </a:xfrm>
              <a:custGeom>
                <a:avLst/>
                <a:gdLst>
                  <a:gd name="textAreaLeft" fmla="*/ 0 w 166320"/>
                  <a:gd name="textAreaRight" fmla="*/ 167400 w 166320"/>
                  <a:gd name="textAreaTop" fmla="*/ 0 h 11160"/>
                  <a:gd name="textAreaBottom" fmla="*/ 12240 h 11160"/>
                </a:gdLst>
                <a:ahLst/>
                <a:cxnLst/>
                <a:rect l="textAreaLeft" t="textAreaTop" r="textAreaRight" b="textAreaBottom"/>
                <a:pathLst>
                  <a:path w="465" h="34">
                    <a:moveTo>
                      <a:pt x="437" y="34"/>
                    </a:moveTo>
                    <a:cubicBezTo>
                      <a:pt x="448" y="34"/>
                      <a:pt x="465" y="34"/>
                      <a:pt x="465" y="17"/>
                    </a:cubicBezTo>
                    <a:cubicBezTo>
                      <a:pt x="465" y="0"/>
                      <a:pt x="448" y="0"/>
                      <a:pt x="437" y="0"/>
                    </a:cubicBezTo>
                    <a:cubicBezTo>
                      <a:pt x="300" y="0"/>
                      <a:pt x="163" y="0"/>
                      <a:pt x="25" y="0"/>
                    </a:cubicBezTo>
                    <a:cubicBezTo>
                      <a:pt x="14" y="0"/>
                      <a:pt x="0" y="0"/>
                      <a:pt x="0" y="17"/>
                    </a:cubicBezTo>
                    <a:cubicBezTo>
                      <a:pt x="0" y="34"/>
                      <a:pt x="14" y="34"/>
                      <a:pt x="25" y="34"/>
                    </a:cubicBezTo>
                    <a:cubicBezTo>
                      <a:pt x="163" y="34"/>
                      <a:pt x="300" y="34"/>
                      <a:pt x="437"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E478DCCF-482C-E883-F514-F6CA43F3131C}"/>
                  </a:ext>
                </a:extLst>
              </p:cNvPr>
              <p:cNvSpPr/>
              <p:nvPr/>
            </p:nvSpPr>
            <p:spPr>
              <a:xfrm>
                <a:off x="6033600" y="4504680"/>
                <a:ext cx="242640" cy="110520"/>
              </a:xfrm>
              <a:custGeom>
                <a:avLst/>
                <a:gdLst>
                  <a:gd name="textAreaLeft" fmla="*/ 0 w 242640"/>
                  <a:gd name="textAreaRight" fmla="*/ 243720 w 242640"/>
                  <a:gd name="textAreaTop" fmla="*/ 0 h 110520"/>
                  <a:gd name="textAreaBottom" fmla="*/ 111600 h 110520"/>
                </a:gdLst>
                <a:ahLst/>
                <a:cxnLst/>
                <a:rect l="textAreaLeft" t="textAreaTop" r="textAreaRight" b="textAreaBottom"/>
                <a:pathLst>
                  <a:path w="677" h="310">
                    <a:moveTo>
                      <a:pt x="344" y="114"/>
                    </a:moveTo>
                    <a:cubicBezTo>
                      <a:pt x="308" y="72"/>
                      <a:pt x="296" y="61"/>
                      <a:pt x="268" y="42"/>
                    </a:cubicBezTo>
                    <a:cubicBezTo>
                      <a:pt x="226" y="11"/>
                      <a:pt x="184" y="0"/>
                      <a:pt x="145" y="0"/>
                    </a:cubicBezTo>
                    <a:cubicBezTo>
                      <a:pt x="61" y="0"/>
                      <a:pt x="0" y="72"/>
                      <a:pt x="0" y="153"/>
                    </a:cubicBezTo>
                    <a:cubicBezTo>
                      <a:pt x="0" y="235"/>
                      <a:pt x="58" y="310"/>
                      <a:pt x="142" y="310"/>
                    </a:cubicBezTo>
                    <a:cubicBezTo>
                      <a:pt x="240" y="310"/>
                      <a:pt x="305" y="232"/>
                      <a:pt x="330" y="195"/>
                    </a:cubicBezTo>
                    <a:cubicBezTo>
                      <a:pt x="366" y="237"/>
                      <a:pt x="378" y="249"/>
                      <a:pt x="406" y="268"/>
                    </a:cubicBezTo>
                    <a:cubicBezTo>
                      <a:pt x="448" y="299"/>
                      <a:pt x="490" y="310"/>
                      <a:pt x="529" y="310"/>
                    </a:cubicBezTo>
                    <a:cubicBezTo>
                      <a:pt x="613" y="310"/>
                      <a:pt x="677" y="237"/>
                      <a:pt x="677" y="153"/>
                    </a:cubicBezTo>
                    <a:cubicBezTo>
                      <a:pt x="677" y="72"/>
                      <a:pt x="616" y="0"/>
                      <a:pt x="532" y="0"/>
                    </a:cubicBezTo>
                    <a:cubicBezTo>
                      <a:pt x="434" y="0"/>
                      <a:pt x="369" y="78"/>
                      <a:pt x="344" y="114"/>
                    </a:cubicBezTo>
                    <a:moveTo>
                      <a:pt x="366" y="139"/>
                    </a:moveTo>
                    <a:cubicBezTo>
                      <a:pt x="392" y="95"/>
                      <a:pt x="453" y="25"/>
                      <a:pt x="537" y="25"/>
                    </a:cubicBezTo>
                    <a:cubicBezTo>
                      <a:pt x="607" y="25"/>
                      <a:pt x="658" y="88"/>
                      <a:pt x="658" y="153"/>
                    </a:cubicBezTo>
                    <a:cubicBezTo>
                      <a:pt x="658" y="219"/>
                      <a:pt x="602" y="271"/>
                      <a:pt x="540" y="271"/>
                    </a:cubicBezTo>
                    <a:cubicBezTo>
                      <a:pt x="476" y="271"/>
                      <a:pt x="431" y="221"/>
                      <a:pt x="366" y="139"/>
                    </a:cubicBezTo>
                    <a:moveTo>
                      <a:pt x="308" y="170"/>
                    </a:moveTo>
                    <a:cubicBezTo>
                      <a:pt x="282" y="215"/>
                      <a:pt x="221" y="282"/>
                      <a:pt x="137" y="282"/>
                    </a:cubicBezTo>
                    <a:cubicBezTo>
                      <a:pt x="67" y="282"/>
                      <a:pt x="17" y="219"/>
                      <a:pt x="17" y="153"/>
                    </a:cubicBezTo>
                    <a:cubicBezTo>
                      <a:pt x="17" y="88"/>
                      <a:pt x="72" y="36"/>
                      <a:pt x="134" y="36"/>
                    </a:cubicBezTo>
                    <a:cubicBezTo>
                      <a:pt x="198" y="36"/>
                      <a:pt x="243" y="89"/>
                      <a:pt x="308" y="1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42B39DC5-E77A-A363-F2FA-99262F3FECFB}"/>
                  </a:ext>
                </a:extLst>
              </p:cNvPr>
              <p:cNvSpPr/>
              <p:nvPr/>
            </p:nvSpPr>
            <p:spPr>
              <a:xfrm>
                <a:off x="6431400" y="3895200"/>
                <a:ext cx="135000" cy="160200"/>
              </a:xfrm>
              <a:custGeom>
                <a:avLst/>
                <a:gdLst>
                  <a:gd name="textAreaLeft" fmla="*/ 0 w 135000"/>
                  <a:gd name="textAreaRight" fmla="*/ 136080 w 135000"/>
                  <a:gd name="textAreaTop" fmla="*/ 0 h 160200"/>
                  <a:gd name="textAreaBottom" fmla="*/ 161280 h 160200"/>
                </a:gdLst>
                <a:ahLst/>
                <a:cxnLst/>
                <a:rect l="textAreaLeft" t="textAreaTop" r="textAreaRight" b="textAreaBottom"/>
                <a:pathLst>
                  <a:path w="378" h="448">
                    <a:moveTo>
                      <a:pt x="140" y="210"/>
                    </a:moveTo>
                    <a:cubicBezTo>
                      <a:pt x="168" y="210"/>
                      <a:pt x="241" y="207"/>
                      <a:pt x="289" y="185"/>
                    </a:cubicBezTo>
                    <a:cubicBezTo>
                      <a:pt x="359" y="157"/>
                      <a:pt x="364" y="98"/>
                      <a:pt x="364" y="84"/>
                    </a:cubicBezTo>
                    <a:cubicBezTo>
                      <a:pt x="364" y="42"/>
                      <a:pt x="325" y="0"/>
                      <a:pt x="258" y="0"/>
                    </a:cubicBezTo>
                    <a:cubicBezTo>
                      <a:pt x="149" y="0"/>
                      <a:pt x="0" y="95"/>
                      <a:pt x="0" y="269"/>
                    </a:cubicBezTo>
                    <a:cubicBezTo>
                      <a:pt x="0" y="370"/>
                      <a:pt x="59" y="448"/>
                      <a:pt x="154" y="448"/>
                    </a:cubicBezTo>
                    <a:cubicBezTo>
                      <a:pt x="297" y="448"/>
                      <a:pt x="378" y="342"/>
                      <a:pt x="378" y="330"/>
                    </a:cubicBezTo>
                    <a:cubicBezTo>
                      <a:pt x="378" y="325"/>
                      <a:pt x="373" y="319"/>
                      <a:pt x="367" y="319"/>
                    </a:cubicBezTo>
                    <a:cubicBezTo>
                      <a:pt x="362" y="319"/>
                      <a:pt x="359" y="319"/>
                      <a:pt x="353" y="328"/>
                    </a:cubicBezTo>
                    <a:cubicBezTo>
                      <a:pt x="278" y="426"/>
                      <a:pt x="168" y="426"/>
                      <a:pt x="157" y="426"/>
                    </a:cubicBezTo>
                    <a:cubicBezTo>
                      <a:pt x="82" y="426"/>
                      <a:pt x="70" y="342"/>
                      <a:pt x="70" y="311"/>
                    </a:cubicBezTo>
                    <a:cubicBezTo>
                      <a:pt x="70" y="300"/>
                      <a:pt x="73" y="269"/>
                      <a:pt x="87" y="210"/>
                    </a:cubicBezTo>
                    <a:cubicBezTo>
                      <a:pt x="105" y="210"/>
                      <a:pt x="123" y="210"/>
                      <a:pt x="140" y="210"/>
                    </a:cubicBezTo>
                    <a:moveTo>
                      <a:pt x="93" y="188"/>
                    </a:moveTo>
                    <a:cubicBezTo>
                      <a:pt x="132" y="37"/>
                      <a:pt x="233" y="23"/>
                      <a:pt x="258" y="23"/>
                    </a:cubicBezTo>
                    <a:cubicBezTo>
                      <a:pt x="306" y="23"/>
                      <a:pt x="331" y="51"/>
                      <a:pt x="331" y="84"/>
                    </a:cubicBezTo>
                    <a:cubicBezTo>
                      <a:pt x="331" y="188"/>
                      <a:pt x="174" y="188"/>
                      <a:pt x="135" y="188"/>
                    </a:cubicBezTo>
                    <a:cubicBezTo>
                      <a:pt x="121" y="188"/>
                      <a:pt x="107" y="188"/>
                      <a:pt x="93" y="1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3238EF15-4074-F1CE-E507-E338AE23773C}"/>
                  </a:ext>
                </a:extLst>
              </p:cNvPr>
              <p:cNvSpPr/>
              <p:nvPr/>
            </p:nvSpPr>
            <p:spPr>
              <a:xfrm>
                <a:off x="6607080" y="3855960"/>
                <a:ext cx="165960" cy="11160"/>
              </a:xfrm>
              <a:custGeom>
                <a:avLst/>
                <a:gdLst>
                  <a:gd name="textAreaLeft" fmla="*/ 0 w 165960"/>
                  <a:gd name="textAreaRight" fmla="*/ 167040 w 165960"/>
                  <a:gd name="textAreaTop" fmla="*/ 0 h 11160"/>
                  <a:gd name="textAreaBottom" fmla="*/ 12240 h 11160"/>
                </a:gdLst>
                <a:ahLst/>
                <a:cxnLst/>
                <a:rect l="textAreaLeft" t="textAreaTop" r="textAreaRight" b="textAreaBottom"/>
                <a:pathLst>
                  <a:path w="464" h="34">
                    <a:moveTo>
                      <a:pt x="439" y="34"/>
                    </a:moveTo>
                    <a:cubicBezTo>
                      <a:pt x="450" y="34"/>
                      <a:pt x="464" y="34"/>
                      <a:pt x="464" y="17"/>
                    </a:cubicBezTo>
                    <a:cubicBezTo>
                      <a:pt x="464" y="0"/>
                      <a:pt x="450" y="0"/>
                      <a:pt x="439" y="0"/>
                    </a:cubicBezTo>
                    <a:cubicBezTo>
                      <a:pt x="302" y="0"/>
                      <a:pt x="165" y="0"/>
                      <a:pt x="28" y="0"/>
                    </a:cubicBezTo>
                    <a:cubicBezTo>
                      <a:pt x="16" y="0"/>
                      <a:pt x="0" y="0"/>
                      <a:pt x="0" y="14"/>
                    </a:cubicBezTo>
                    <a:cubicBezTo>
                      <a:pt x="0" y="34"/>
                      <a:pt x="16" y="34"/>
                      <a:pt x="28" y="34"/>
                    </a:cubicBezTo>
                    <a:cubicBezTo>
                      <a:pt x="165" y="34"/>
                      <a:pt x="302" y="34"/>
                      <a:pt x="43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3AEFD69E-4C99-F3E9-33C8-973AC384AF80}"/>
                  </a:ext>
                </a:extLst>
              </p:cNvPr>
              <p:cNvSpPr/>
              <p:nvPr/>
            </p:nvSpPr>
            <p:spPr>
              <a:xfrm>
                <a:off x="6812640" y="3769560"/>
                <a:ext cx="82440" cy="155880"/>
              </a:xfrm>
              <a:custGeom>
                <a:avLst/>
                <a:gdLst>
                  <a:gd name="textAreaLeft" fmla="*/ 0 w 82440"/>
                  <a:gd name="textAreaRight" fmla="*/ 83520 w 82440"/>
                  <a:gd name="textAreaTop" fmla="*/ 0 h 155880"/>
                  <a:gd name="textAreaBottom" fmla="*/ 156960 h 155880"/>
                </a:gdLst>
                <a:ahLst/>
                <a:cxnLst/>
                <a:rect l="textAreaLeft" t="textAreaTop" r="textAreaRight" b="textAreaBottom"/>
                <a:pathLst>
                  <a:path w="232" h="436">
                    <a:moveTo>
                      <a:pt x="140" y="156"/>
                    </a:moveTo>
                    <a:cubicBezTo>
                      <a:pt x="163" y="156"/>
                      <a:pt x="186" y="156"/>
                      <a:pt x="210" y="156"/>
                    </a:cubicBezTo>
                    <a:cubicBezTo>
                      <a:pt x="224" y="156"/>
                      <a:pt x="232" y="156"/>
                      <a:pt x="232" y="142"/>
                    </a:cubicBezTo>
                    <a:cubicBezTo>
                      <a:pt x="232" y="131"/>
                      <a:pt x="224" y="131"/>
                      <a:pt x="210" y="131"/>
                    </a:cubicBezTo>
                    <a:cubicBezTo>
                      <a:pt x="188" y="131"/>
                      <a:pt x="167" y="131"/>
                      <a:pt x="145" y="131"/>
                    </a:cubicBezTo>
                    <a:cubicBezTo>
                      <a:pt x="154" y="98"/>
                      <a:pt x="162" y="64"/>
                      <a:pt x="170" y="31"/>
                    </a:cubicBezTo>
                    <a:cubicBezTo>
                      <a:pt x="170" y="28"/>
                      <a:pt x="173" y="22"/>
                      <a:pt x="173" y="19"/>
                    </a:cubicBezTo>
                    <a:cubicBezTo>
                      <a:pt x="173" y="8"/>
                      <a:pt x="162" y="0"/>
                      <a:pt x="148" y="0"/>
                    </a:cubicBezTo>
                    <a:cubicBezTo>
                      <a:pt x="131" y="0"/>
                      <a:pt x="123" y="11"/>
                      <a:pt x="117" y="28"/>
                    </a:cubicBezTo>
                    <a:cubicBezTo>
                      <a:pt x="112" y="45"/>
                      <a:pt x="120" y="11"/>
                      <a:pt x="92" y="131"/>
                    </a:cubicBezTo>
                    <a:cubicBezTo>
                      <a:pt x="68" y="131"/>
                      <a:pt x="43" y="131"/>
                      <a:pt x="19" y="131"/>
                    </a:cubicBezTo>
                    <a:cubicBezTo>
                      <a:pt x="8" y="131"/>
                      <a:pt x="0" y="131"/>
                      <a:pt x="0" y="148"/>
                    </a:cubicBezTo>
                    <a:cubicBezTo>
                      <a:pt x="0" y="156"/>
                      <a:pt x="8" y="156"/>
                      <a:pt x="19" y="156"/>
                    </a:cubicBezTo>
                    <a:cubicBezTo>
                      <a:pt x="41" y="156"/>
                      <a:pt x="62" y="156"/>
                      <a:pt x="84" y="156"/>
                    </a:cubicBezTo>
                    <a:cubicBezTo>
                      <a:pt x="71" y="210"/>
                      <a:pt x="57" y="265"/>
                      <a:pt x="44" y="319"/>
                    </a:cubicBezTo>
                    <a:cubicBezTo>
                      <a:pt x="39" y="335"/>
                      <a:pt x="33" y="361"/>
                      <a:pt x="33" y="369"/>
                    </a:cubicBezTo>
                    <a:cubicBezTo>
                      <a:pt x="33" y="411"/>
                      <a:pt x="67" y="436"/>
                      <a:pt x="106" y="436"/>
                    </a:cubicBezTo>
                    <a:cubicBezTo>
                      <a:pt x="184" y="436"/>
                      <a:pt x="226" y="338"/>
                      <a:pt x="226" y="330"/>
                    </a:cubicBezTo>
                    <a:cubicBezTo>
                      <a:pt x="226" y="321"/>
                      <a:pt x="218" y="321"/>
                      <a:pt x="215" y="321"/>
                    </a:cubicBezTo>
                    <a:cubicBezTo>
                      <a:pt x="207" y="321"/>
                      <a:pt x="207" y="321"/>
                      <a:pt x="201" y="335"/>
                    </a:cubicBezTo>
                    <a:cubicBezTo>
                      <a:pt x="182" y="377"/>
                      <a:pt x="148" y="417"/>
                      <a:pt x="109" y="417"/>
                    </a:cubicBezTo>
                    <a:cubicBezTo>
                      <a:pt x="95" y="417"/>
                      <a:pt x="86" y="408"/>
                      <a:pt x="86" y="383"/>
                    </a:cubicBezTo>
                    <a:cubicBezTo>
                      <a:pt x="86" y="375"/>
                      <a:pt x="89" y="361"/>
                      <a:pt x="89" y="355"/>
                    </a:cubicBezTo>
                    <a:cubicBezTo>
                      <a:pt x="106" y="289"/>
                      <a:pt x="123" y="223"/>
                      <a:pt x="140" y="1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8510672B-F71B-82AB-CB22-D42EEAC234F4}"/>
                  </a:ext>
                </a:extLst>
              </p:cNvPr>
              <p:cNvSpPr/>
              <p:nvPr/>
            </p:nvSpPr>
            <p:spPr>
              <a:xfrm>
                <a:off x="6924240" y="3699000"/>
                <a:ext cx="87840" cy="116640"/>
              </a:xfrm>
              <a:custGeom>
                <a:avLst/>
                <a:gdLst>
                  <a:gd name="textAreaLeft" fmla="*/ 0 w 87840"/>
                  <a:gd name="textAreaRight" fmla="*/ 88920 w 87840"/>
                  <a:gd name="textAreaTop" fmla="*/ 0 h 116640"/>
                  <a:gd name="textAreaBottom" fmla="*/ 117720 h 116640"/>
                </a:gdLst>
                <a:ahLst/>
                <a:cxnLst/>
                <a:rect l="textAreaLeft" t="textAreaTop" r="textAreaRight" b="textAreaBottom"/>
                <a:pathLst>
                  <a:path w="247" h="327">
                    <a:moveTo>
                      <a:pt x="247" y="232"/>
                    </a:moveTo>
                    <a:cubicBezTo>
                      <a:pt x="239" y="232"/>
                      <a:pt x="232" y="232"/>
                      <a:pt x="224" y="232"/>
                    </a:cubicBezTo>
                    <a:cubicBezTo>
                      <a:pt x="224" y="243"/>
                      <a:pt x="219" y="274"/>
                      <a:pt x="210" y="277"/>
                    </a:cubicBezTo>
                    <a:cubicBezTo>
                      <a:pt x="207" y="280"/>
                      <a:pt x="166" y="280"/>
                      <a:pt x="160" y="280"/>
                    </a:cubicBezTo>
                    <a:cubicBezTo>
                      <a:pt x="127" y="280"/>
                      <a:pt x="95" y="280"/>
                      <a:pt x="62" y="280"/>
                    </a:cubicBezTo>
                    <a:cubicBezTo>
                      <a:pt x="96" y="257"/>
                      <a:pt x="132" y="229"/>
                      <a:pt x="160" y="210"/>
                    </a:cubicBezTo>
                    <a:cubicBezTo>
                      <a:pt x="205" y="179"/>
                      <a:pt x="247" y="151"/>
                      <a:pt x="247" y="98"/>
                    </a:cubicBezTo>
                    <a:cubicBezTo>
                      <a:pt x="247" y="36"/>
                      <a:pt x="188" y="0"/>
                      <a:pt x="115" y="0"/>
                    </a:cubicBezTo>
                    <a:cubicBezTo>
                      <a:pt x="51" y="0"/>
                      <a:pt x="0" y="39"/>
                      <a:pt x="0" y="87"/>
                    </a:cubicBezTo>
                    <a:cubicBezTo>
                      <a:pt x="0" y="112"/>
                      <a:pt x="23" y="117"/>
                      <a:pt x="31" y="117"/>
                    </a:cubicBezTo>
                    <a:cubicBezTo>
                      <a:pt x="42" y="117"/>
                      <a:pt x="59" y="109"/>
                      <a:pt x="59" y="87"/>
                    </a:cubicBezTo>
                    <a:cubicBezTo>
                      <a:pt x="59" y="70"/>
                      <a:pt x="45" y="61"/>
                      <a:pt x="31" y="59"/>
                    </a:cubicBezTo>
                    <a:cubicBezTo>
                      <a:pt x="45" y="36"/>
                      <a:pt x="73" y="22"/>
                      <a:pt x="107" y="22"/>
                    </a:cubicBezTo>
                    <a:cubicBezTo>
                      <a:pt x="154" y="22"/>
                      <a:pt x="193" y="50"/>
                      <a:pt x="193" y="98"/>
                    </a:cubicBezTo>
                    <a:cubicBezTo>
                      <a:pt x="193" y="140"/>
                      <a:pt x="166" y="171"/>
                      <a:pt x="126" y="204"/>
                    </a:cubicBezTo>
                    <a:cubicBezTo>
                      <a:pt x="86" y="238"/>
                      <a:pt x="46" y="271"/>
                      <a:pt x="6" y="305"/>
                    </a:cubicBezTo>
                    <a:cubicBezTo>
                      <a:pt x="3" y="310"/>
                      <a:pt x="3" y="310"/>
                      <a:pt x="0" y="313"/>
                    </a:cubicBezTo>
                    <a:cubicBezTo>
                      <a:pt x="0" y="318"/>
                      <a:pt x="0" y="323"/>
                      <a:pt x="0" y="327"/>
                    </a:cubicBezTo>
                    <a:cubicBezTo>
                      <a:pt x="77" y="327"/>
                      <a:pt x="153" y="327"/>
                      <a:pt x="230" y="327"/>
                    </a:cubicBezTo>
                    <a:cubicBezTo>
                      <a:pt x="235" y="296"/>
                      <a:pt x="241" y="264"/>
                      <a:pt x="247"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1EE6958F-A269-A26B-E046-4696FD515D19}"/>
                  </a:ext>
                </a:extLst>
              </p:cNvPr>
              <p:cNvSpPr/>
              <p:nvPr/>
            </p:nvSpPr>
            <p:spPr>
              <a:xfrm>
                <a:off x="7135920" y="3806640"/>
                <a:ext cx="173160" cy="248760"/>
              </a:xfrm>
              <a:custGeom>
                <a:avLst/>
                <a:gdLst>
                  <a:gd name="textAreaLeft" fmla="*/ 0 w 173160"/>
                  <a:gd name="textAreaRight" fmla="*/ 174240 w 173160"/>
                  <a:gd name="textAreaTop" fmla="*/ 0 h 248760"/>
                  <a:gd name="textAreaBottom" fmla="*/ 249840 h 248760"/>
                </a:gdLst>
                <a:ahLst/>
                <a:cxnLst/>
                <a:rect l="textAreaLeft" t="textAreaTop" r="textAreaRight" b="textAreaBottom"/>
                <a:pathLst>
                  <a:path w="484" h="694">
                    <a:moveTo>
                      <a:pt x="339" y="627"/>
                    </a:moveTo>
                    <a:cubicBezTo>
                      <a:pt x="339" y="649"/>
                      <a:pt x="339" y="672"/>
                      <a:pt x="339" y="694"/>
                    </a:cubicBezTo>
                    <a:cubicBezTo>
                      <a:pt x="387" y="690"/>
                      <a:pt x="436" y="686"/>
                      <a:pt x="484" y="683"/>
                    </a:cubicBezTo>
                    <a:cubicBezTo>
                      <a:pt x="484" y="672"/>
                      <a:pt x="484" y="662"/>
                      <a:pt x="484" y="652"/>
                    </a:cubicBezTo>
                    <a:cubicBezTo>
                      <a:pt x="415" y="652"/>
                      <a:pt x="406" y="644"/>
                      <a:pt x="406" y="596"/>
                    </a:cubicBezTo>
                    <a:cubicBezTo>
                      <a:pt x="406" y="397"/>
                      <a:pt x="406" y="199"/>
                      <a:pt x="406" y="0"/>
                    </a:cubicBezTo>
                    <a:cubicBezTo>
                      <a:pt x="359" y="4"/>
                      <a:pt x="313" y="8"/>
                      <a:pt x="266" y="11"/>
                    </a:cubicBezTo>
                    <a:cubicBezTo>
                      <a:pt x="266" y="22"/>
                      <a:pt x="266" y="32"/>
                      <a:pt x="266" y="42"/>
                    </a:cubicBezTo>
                    <a:cubicBezTo>
                      <a:pt x="333" y="42"/>
                      <a:pt x="342" y="48"/>
                      <a:pt x="342" y="95"/>
                    </a:cubicBezTo>
                    <a:cubicBezTo>
                      <a:pt x="342" y="166"/>
                      <a:pt x="342" y="237"/>
                      <a:pt x="342" y="308"/>
                    </a:cubicBezTo>
                    <a:cubicBezTo>
                      <a:pt x="314" y="274"/>
                      <a:pt x="272" y="246"/>
                      <a:pt x="219" y="246"/>
                    </a:cubicBezTo>
                    <a:cubicBezTo>
                      <a:pt x="104" y="246"/>
                      <a:pt x="0" y="344"/>
                      <a:pt x="0" y="470"/>
                    </a:cubicBezTo>
                    <a:cubicBezTo>
                      <a:pt x="0" y="596"/>
                      <a:pt x="95" y="694"/>
                      <a:pt x="207" y="694"/>
                    </a:cubicBezTo>
                    <a:cubicBezTo>
                      <a:pt x="272" y="694"/>
                      <a:pt x="314" y="660"/>
                      <a:pt x="339" y="627"/>
                    </a:cubicBezTo>
                    <a:moveTo>
                      <a:pt x="339" y="364"/>
                    </a:moveTo>
                    <a:cubicBezTo>
                      <a:pt x="339" y="431"/>
                      <a:pt x="339" y="498"/>
                      <a:pt x="339" y="565"/>
                    </a:cubicBezTo>
                    <a:cubicBezTo>
                      <a:pt x="339" y="585"/>
                      <a:pt x="339" y="585"/>
                      <a:pt x="328" y="602"/>
                    </a:cubicBezTo>
                    <a:cubicBezTo>
                      <a:pt x="300" y="649"/>
                      <a:pt x="255" y="672"/>
                      <a:pt x="213" y="672"/>
                    </a:cubicBezTo>
                    <a:cubicBezTo>
                      <a:pt x="168" y="672"/>
                      <a:pt x="132" y="646"/>
                      <a:pt x="109" y="607"/>
                    </a:cubicBezTo>
                    <a:cubicBezTo>
                      <a:pt x="84" y="568"/>
                      <a:pt x="81" y="512"/>
                      <a:pt x="81" y="470"/>
                    </a:cubicBezTo>
                    <a:cubicBezTo>
                      <a:pt x="81" y="434"/>
                      <a:pt x="81" y="375"/>
                      <a:pt x="112" y="333"/>
                    </a:cubicBezTo>
                    <a:cubicBezTo>
                      <a:pt x="132" y="302"/>
                      <a:pt x="168" y="269"/>
                      <a:pt x="221" y="269"/>
                    </a:cubicBezTo>
                    <a:cubicBezTo>
                      <a:pt x="258" y="269"/>
                      <a:pt x="297" y="283"/>
                      <a:pt x="328" y="327"/>
                    </a:cubicBezTo>
                    <a:cubicBezTo>
                      <a:pt x="339" y="344"/>
                      <a:pt x="339" y="347"/>
                      <a:pt x="339"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CB561D36-CA17-7FD8-321E-32B2EC6D57DA}"/>
                  </a:ext>
                </a:extLst>
              </p:cNvPr>
              <p:cNvSpPr/>
              <p:nvPr/>
            </p:nvSpPr>
            <p:spPr>
              <a:xfrm>
                <a:off x="7328520" y="383076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79" y="221"/>
                    </a:moveTo>
                    <a:cubicBezTo>
                      <a:pt x="210" y="221"/>
                      <a:pt x="241" y="221"/>
                      <a:pt x="271" y="221"/>
                    </a:cubicBezTo>
                    <a:cubicBezTo>
                      <a:pt x="291" y="221"/>
                      <a:pt x="302" y="221"/>
                      <a:pt x="302" y="202"/>
                    </a:cubicBezTo>
                    <a:cubicBezTo>
                      <a:pt x="302" y="191"/>
                      <a:pt x="291" y="191"/>
                      <a:pt x="274" y="191"/>
                    </a:cubicBezTo>
                    <a:cubicBezTo>
                      <a:pt x="245" y="191"/>
                      <a:pt x="216" y="191"/>
                      <a:pt x="187" y="191"/>
                    </a:cubicBezTo>
                    <a:cubicBezTo>
                      <a:pt x="224" y="51"/>
                      <a:pt x="227" y="31"/>
                      <a:pt x="227" y="26"/>
                    </a:cubicBezTo>
                    <a:cubicBezTo>
                      <a:pt x="227" y="9"/>
                      <a:pt x="215" y="0"/>
                      <a:pt x="199" y="0"/>
                    </a:cubicBezTo>
                    <a:cubicBezTo>
                      <a:pt x="196" y="0"/>
                      <a:pt x="168" y="0"/>
                      <a:pt x="159" y="34"/>
                    </a:cubicBezTo>
                    <a:cubicBezTo>
                      <a:pt x="147" y="86"/>
                      <a:pt x="135" y="138"/>
                      <a:pt x="123" y="191"/>
                    </a:cubicBezTo>
                    <a:cubicBezTo>
                      <a:pt x="92" y="191"/>
                      <a:pt x="61" y="191"/>
                      <a:pt x="31" y="191"/>
                    </a:cubicBezTo>
                    <a:cubicBezTo>
                      <a:pt x="8" y="191"/>
                      <a:pt x="0" y="191"/>
                      <a:pt x="0" y="210"/>
                    </a:cubicBezTo>
                    <a:cubicBezTo>
                      <a:pt x="0" y="221"/>
                      <a:pt x="8" y="221"/>
                      <a:pt x="28" y="221"/>
                    </a:cubicBezTo>
                    <a:cubicBezTo>
                      <a:pt x="57" y="221"/>
                      <a:pt x="86" y="221"/>
                      <a:pt x="115" y="221"/>
                    </a:cubicBezTo>
                    <a:cubicBezTo>
                      <a:pt x="42" y="501"/>
                      <a:pt x="39" y="518"/>
                      <a:pt x="39" y="535"/>
                    </a:cubicBezTo>
                    <a:cubicBezTo>
                      <a:pt x="39" y="588"/>
                      <a:pt x="75" y="627"/>
                      <a:pt x="129" y="627"/>
                    </a:cubicBezTo>
                    <a:cubicBezTo>
                      <a:pt x="229" y="627"/>
                      <a:pt x="285" y="481"/>
                      <a:pt x="285" y="473"/>
                    </a:cubicBezTo>
                    <a:cubicBezTo>
                      <a:pt x="285" y="465"/>
                      <a:pt x="277" y="465"/>
                      <a:pt x="274" y="465"/>
                    </a:cubicBezTo>
                    <a:cubicBezTo>
                      <a:pt x="266" y="465"/>
                      <a:pt x="263" y="467"/>
                      <a:pt x="260" y="479"/>
                    </a:cubicBezTo>
                    <a:cubicBezTo>
                      <a:pt x="218" y="579"/>
                      <a:pt x="165" y="605"/>
                      <a:pt x="131" y="605"/>
                    </a:cubicBezTo>
                    <a:cubicBezTo>
                      <a:pt x="112" y="605"/>
                      <a:pt x="101" y="591"/>
                      <a:pt x="101" y="560"/>
                    </a:cubicBezTo>
                    <a:cubicBezTo>
                      <a:pt x="101" y="535"/>
                      <a:pt x="103" y="529"/>
                      <a:pt x="106" y="512"/>
                    </a:cubicBezTo>
                    <a:cubicBezTo>
                      <a:pt x="131" y="415"/>
                      <a:pt x="155" y="318"/>
                      <a:pt x="179" y="2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512C0A9B-EA30-3CDE-CBDA-E5801671B8E4}"/>
                  </a:ext>
                </a:extLst>
              </p:cNvPr>
              <p:cNvSpPr/>
              <p:nvPr/>
            </p:nvSpPr>
            <p:spPr>
              <a:xfrm>
                <a:off x="6415560" y="4195440"/>
                <a:ext cx="1031760" cy="12960"/>
              </a:xfrm>
              <a:custGeom>
                <a:avLst/>
                <a:gdLst>
                  <a:gd name="textAreaLeft" fmla="*/ 0 w 1031760"/>
                  <a:gd name="textAreaRight" fmla="*/ 1032840 w 1031760"/>
                  <a:gd name="textAreaTop" fmla="*/ 0 h 12960"/>
                  <a:gd name="textAreaBottom" fmla="*/ 14040 h 12960"/>
                </a:gdLst>
                <a:ahLst/>
                <a:cxnLst/>
                <a:rect l="textAreaLeft" t="textAreaTop" r="textAreaRight" b="textAreaBottom"/>
                <a:pathLst>
                  <a:path w="2869" h="39">
                    <a:moveTo>
                      <a:pt x="1433" y="39"/>
                    </a:moveTo>
                    <a:cubicBezTo>
                      <a:pt x="955" y="39"/>
                      <a:pt x="477" y="39"/>
                      <a:pt x="0" y="39"/>
                    </a:cubicBezTo>
                    <a:cubicBezTo>
                      <a:pt x="0" y="26"/>
                      <a:pt x="0" y="13"/>
                      <a:pt x="0" y="0"/>
                    </a:cubicBezTo>
                    <a:cubicBezTo>
                      <a:pt x="956" y="0"/>
                      <a:pt x="1913" y="0"/>
                      <a:pt x="2869" y="0"/>
                    </a:cubicBezTo>
                    <a:cubicBezTo>
                      <a:pt x="2869" y="13"/>
                      <a:pt x="2869" y="26"/>
                      <a:pt x="2869" y="39"/>
                    </a:cubicBezTo>
                    <a:cubicBezTo>
                      <a:pt x="2390" y="39"/>
                      <a:pt x="1912" y="39"/>
                      <a:pt x="1433"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357A246A-BD42-22E5-C9B7-DFEBC970F7FF}"/>
                  </a:ext>
                </a:extLst>
              </p:cNvPr>
              <p:cNvSpPr/>
              <p:nvPr/>
            </p:nvSpPr>
            <p:spPr>
              <a:xfrm>
                <a:off x="6576840" y="43776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0" y="297"/>
                      <a:pt x="170" y="271"/>
                      <a:pt x="204" y="241"/>
                    </a:cubicBezTo>
                    <a:cubicBezTo>
                      <a:pt x="237" y="211"/>
                      <a:pt x="266" y="188"/>
                      <a:pt x="302" y="151"/>
                    </a:cubicBezTo>
                    <a:cubicBezTo>
                      <a:pt x="394" y="62"/>
                      <a:pt x="417" y="14"/>
                      <a:pt x="417" y="9"/>
                    </a:cubicBezTo>
                    <a:cubicBezTo>
                      <a:pt x="417" y="0"/>
                      <a:pt x="408" y="0"/>
                      <a:pt x="405" y="0"/>
                    </a:cubicBezTo>
                    <a:cubicBezTo>
                      <a:pt x="400" y="0"/>
                      <a:pt x="394" y="3"/>
                      <a:pt x="391" y="11"/>
                    </a:cubicBezTo>
                    <a:cubicBezTo>
                      <a:pt x="361" y="59"/>
                      <a:pt x="340" y="73"/>
                      <a:pt x="316" y="73"/>
                    </a:cubicBezTo>
                    <a:cubicBezTo>
                      <a:pt x="292" y="73"/>
                      <a:pt x="282" y="59"/>
                      <a:pt x="266" y="42"/>
                    </a:cubicBezTo>
                    <a:cubicBezTo>
                      <a:pt x="249" y="20"/>
                      <a:pt x="232" y="0"/>
                      <a:pt x="198" y="0"/>
                    </a:cubicBezTo>
                    <a:cubicBezTo>
                      <a:pt x="126" y="0"/>
                      <a:pt x="81" y="92"/>
                      <a:pt x="81" y="112"/>
                    </a:cubicBezTo>
                    <a:cubicBezTo>
                      <a:pt x="81" y="118"/>
                      <a:pt x="84" y="123"/>
                      <a:pt x="92" y="123"/>
                    </a:cubicBezTo>
                    <a:cubicBezTo>
                      <a:pt x="100" y="123"/>
                      <a:pt x="103" y="118"/>
                      <a:pt x="103" y="112"/>
                    </a:cubicBezTo>
                    <a:cubicBezTo>
                      <a:pt x="123" y="67"/>
                      <a:pt x="182" y="67"/>
                      <a:pt x="187" y="67"/>
                    </a:cubicBezTo>
                    <a:cubicBezTo>
                      <a:pt x="210" y="67"/>
                      <a:pt x="226" y="73"/>
                      <a:pt x="249" y="81"/>
                    </a:cubicBezTo>
                    <a:cubicBezTo>
                      <a:pt x="291" y="95"/>
                      <a:pt x="299" y="95"/>
                      <a:pt x="327" y="95"/>
                    </a:cubicBezTo>
                    <a:cubicBezTo>
                      <a:pt x="291" y="137"/>
                      <a:pt x="207" y="207"/>
                      <a:pt x="190" y="224"/>
                    </a:cubicBezTo>
                    <a:cubicBezTo>
                      <a:pt x="160" y="252"/>
                      <a:pt x="130" y="280"/>
                      <a:pt x="100" y="308"/>
                    </a:cubicBezTo>
                    <a:cubicBezTo>
                      <a:pt x="33" y="372"/>
                      <a:pt x="0" y="428"/>
                      <a:pt x="0" y="436"/>
                    </a:cubicBezTo>
                    <a:cubicBezTo>
                      <a:pt x="0" y="445"/>
                      <a:pt x="8" y="445"/>
                      <a:pt x="11" y="445"/>
                    </a:cubicBezTo>
                    <a:cubicBezTo>
                      <a:pt x="19" y="445"/>
                      <a:pt x="22" y="442"/>
                      <a:pt x="28" y="434"/>
                    </a:cubicBezTo>
                    <a:cubicBezTo>
                      <a:pt x="50" y="397"/>
                      <a:pt x="78" y="372"/>
                      <a:pt x="112" y="372"/>
                    </a:cubicBezTo>
                    <a:cubicBezTo>
                      <a:pt x="134" y="372"/>
                      <a:pt x="142" y="381"/>
                      <a:pt x="168" y="409"/>
                    </a:cubicBezTo>
                    <a:cubicBezTo>
                      <a:pt x="184" y="428"/>
                      <a:pt x="201" y="445"/>
                      <a:pt x="229" y="445"/>
                    </a:cubicBezTo>
                    <a:cubicBezTo>
                      <a:pt x="327" y="445"/>
                      <a:pt x="386" y="319"/>
                      <a:pt x="386" y="294"/>
                    </a:cubicBezTo>
                    <a:cubicBezTo>
                      <a:pt x="386" y="288"/>
                      <a:pt x="380" y="283"/>
                      <a:pt x="372" y="283"/>
                    </a:cubicBezTo>
                    <a:cubicBezTo>
                      <a:pt x="363" y="283"/>
                      <a:pt x="363" y="291"/>
                      <a:pt x="358" y="297"/>
                    </a:cubicBezTo>
                    <a:cubicBezTo>
                      <a:pt x="335" y="361"/>
                      <a:pt x="274" y="381"/>
                      <a:pt x="240" y="381"/>
                    </a:cubicBezTo>
                    <a:cubicBezTo>
                      <a:pt x="221" y="381"/>
                      <a:pt x="204" y="372"/>
                      <a:pt x="184" y="367"/>
                    </a:cubicBezTo>
                    <a:cubicBezTo>
                      <a:pt x="151" y="353"/>
                      <a:pt x="134" y="350"/>
                      <a:pt x="114" y="350"/>
                    </a:cubicBezTo>
                    <a:cubicBezTo>
                      <a:pt x="112" y="350"/>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9ED9869B-29EC-EB5A-96BA-0C23DF5540CE}"/>
                  </a:ext>
                </a:extLst>
              </p:cNvPr>
              <p:cNvSpPr/>
              <p:nvPr/>
            </p:nvSpPr>
            <p:spPr>
              <a:xfrm>
                <a:off x="6849720" y="443808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6" y="39"/>
                    </a:moveTo>
                    <a:cubicBezTo>
                      <a:pt x="582" y="39"/>
                      <a:pt x="602" y="39"/>
                      <a:pt x="602" y="20"/>
                    </a:cubicBezTo>
                    <a:cubicBezTo>
                      <a:pt x="602" y="0"/>
                      <a:pt x="582"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F67AC22E-49F3-5B35-7853-2D52C2EFF22F}"/>
                  </a:ext>
                </a:extLst>
              </p:cNvPr>
              <p:cNvSpPr/>
              <p:nvPr/>
            </p:nvSpPr>
            <p:spPr>
              <a:xfrm>
                <a:off x="7182360" y="431208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82" y="224"/>
                    </a:moveTo>
                    <a:cubicBezTo>
                      <a:pt x="213" y="224"/>
                      <a:pt x="244" y="224"/>
                      <a:pt x="274" y="224"/>
                    </a:cubicBezTo>
                    <a:cubicBezTo>
                      <a:pt x="294" y="224"/>
                      <a:pt x="302" y="224"/>
                      <a:pt x="302" y="205"/>
                    </a:cubicBezTo>
                    <a:cubicBezTo>
                      <a:pt x="302" y="193"/>
                      <a:pt x="294" y="193"/>
                      <a:pt x="274" y="193"/>
                    </a:cubicBezTo>
                    <a:cubicBezTo>
                      <a:pt x="245" y="193"/>
                      <a:pt x="216" y="193"/>
                      <a:pt x="188" y="193"/>
                    </a:cubicBezTo>
                    <a:cubicBezTo>
                      <a:pt x="224" y="53"/>
                      <a:pt x="230" y="34"/>
                      <a:pt x="230" y="28"/>
                    </a:cubicBezTo>
                    <a:cubicBezTo>
                      <a:pt x="230" y="12"/>
                      <a:pt x="218" y="0"/>
                      <a:pt x="202" y="0"/>
                    </a:cubicBezTo>
                    <a:cubicBezTo>
                      <a:pt x="196" y="0"/>
                      <a:pt x="171" y="3"/>
                      <a:pt x="160" y="37"/>
                    </a:cubicBezTo>
                    <a:cubicBezTo>
                      <a:pt x="147" y="89"/>
                      <a:pt x="135" y="141"/>
                      <a:pt x="123" y="193"/>
                    </a:cubicBezTo>
                    <a:cubicBezTo>
                      <a:pt x="92" y="193"/>
                      <a:pt x="62" y="193"/>
                      <a:pt x="31" y="193"/>
                    </a:cubicBezTo>
                    <a:cubicBezTo>
                      <a:pt x="11" y="193"/>
                      <a:pt x="0" y="193"/>
                      <a:pt x="0" y="213"/>
                    </a:cubicBezTo>
                    <a:cubicBezTo>
                      <a:pt x="0" y="224"/>
                      <a:pt x="8" y="224"/>
                      <a:pt x="28" y="224"/>
                    </a:cubicBezTo>
                    <a:cubicBezTo>
                      <a:pt x="57" y="224"/>
                      <a:pt x="86" y="224"/>
                      <a:pt x="115" y="224"/>
                    </a:cubicBezTo>
                    <a:cubicBezTo>
                      <a:pt x="45" y="501"/>
                      <a:pt x="39" y="518"/>
                      <a:pt x="39" y="537"/>
                    </a:cubicBezTo>
                    <a:cubicBezTo>
                      <a:pt x="39" y="591"/>
                      <a:pt x="78" y="627"/>
                      <a:pt x="132" y="627"/>
                    </a:cubicBezTo>
                    <a:cubicBezTo>
                      <a:pt x="230" y="627"/>
                      <a:pt x="286" y="484"/>
                      <a:pt x="286" y="476"/>
                    </a:cubicBezTo>
                    <a:cubicBezTo>
                      <a:pt x="286" y="465"/>
                      <a:pt x="280" y="465"/>
                      <a:pt x="274" y="465"/>
                    </a:cubicBezTo>
                    <a:cubicBezTo>
                      <a:pt x="266" y="465"/>
                      <a:pt x="266" y="470"/>
                      <a:pt x="260" y="479"/>
                    </a:cubicBezTo>
                    <a:cubicBezTo>
                      <a:pt x="218" y="582"/>
                      <a:pt x="165" y="604"/>
                      <a:pt x="132" y="604"/>
                    </a:cubicBezTo>
                    <a:cubicBezTo>
                      <a:pt x="112" y="604"/>
                      <a:pt x="101" y="593"/>
                      <a:pt x="101" y="560"/>
                    </a:cubicBezTo>
                    <a:cubicBezTo>
                      <a:pt x="101" y="537"/>
                      <a:pt x="104" y="529"/>
                      <a:pt x="106" y="512"/>
                    </a:cubicBezTo>
                    <a:cubicBezTo>
                      <a:pt x="132" y="416"/>
                      <a:pt x="157" y="320"/>
                      <a:pt x="182" y="2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35" name="Group 34">
            <a:extLst>
              <a:ext uri="{FF2B5EF4-FFF2-40B4-BE49-F238E27FC236}">
                <a16:creationId xmlns:a16="http://schemas.microsoft.com/office/drawing/2014/main" id="{8790811E-001A-B631-9986-B83F08BDC120}"/>
              </a:ext>
            </a:extLst>
          </p:cNvPr>
          <p:cNvGrpSpPr/>
          <p:nvPr/>
        </p:nvGrpSpPr>
        <p:grpSpPr>
          <a:xfrm>
            <a:off x="4225537" y="5323821"/>
            <a:ext cx="3390840" cy="916200"/>
            <a:chOff x="3774600" y="5457600"/>
            <a:chExt cx="3390840" cy="916200"/>
          </a:xfrm>
        </p:grpSpPr>
        <p:grpSp>
          <p:nvGrpSpPr>
            <p:cNvPr id="36" name="Group 35">
              <a:extLst>
                <a:ext uri="{FF2B5EF4-FFF2-40B4-BE49-F238E27FC236}">
                  <a16:creationId xmlns:a16="http://schemas.microsoft.com/office/drawing/2014/main" id="{D036D58B-B3D5-0CCD-9158-3D1ECD4BD257}"/>
                </a:ext>
              </a:extLst>
            </p:cNvPr>
            <p:cNvGrpSpPr/>
            <p:nvPr/>
          </p:nvGrpSpPr>
          <p:grpSpPr>
            <a:xfrm>
              <a:off x="3774600" y="5457600"/>
              <a:ext cx="3390840" cy="916200"/>
              <a:chOff x="3774600" y="5457600"/>
              <a:chExt cx="3390840" cy="916200"/>
            </a:xfrm>
          </p:grpSpPr>
          <p:sp>
            <p:nvSpPr>
              <p:cNvPr id="37" name="Freeform 36">
                <a:extLst>
                  <a:ext uri="{FF2B5EF4-FFF2-40B4-BE49-F238E27FC236}">
                    <a16:creationId xmlns:a16="http://schemas.microsoft.com/office/drawing/2014/main" id="{ABD91E61-62CE-454B-D576-EC9B47C5F976}"/>
                  </a:ext>
                </a:extLst>
              </p:cNvPr>
              <p:cNvSpPr/>
              <p:nvPr/>
            </p:nvSpPr>
            <p:spPr>
              <a:xfrm>
                <a:off x="3782520" y="5475600"/>
                <a:ext cx="3364920" cy="880200"/>
              </a:xfrm>
              <a:custGeom>
                <a:avLst/>
                <a:gdLst>
                  <a:gd name="textAreaLeft" fmla="*/ 0 w 3364920"/>
                  <a:gd name="textAreaRight" fmla="*/ 3366000 w 3364920"/>
                  <a:gd name="textAreaTop" fmla="*/ 0 h 880200"/>
                  <a:gd name="textAreaBottom" fmla="*/ 881280 h 880200"/>
                </a:gdLst>
                <a:ahLst/>
                <a:cxnLst/>
                <a:rect l="textAreaLeft" t="textAreaTop" r="textAreaRight" b="textAreaBottom"/>
                <a:pathLst>
                  <a:path w="9350" h="2448">
                    <a:moveTo>
                      <a:pt x="4675" y="2448"/>
                    </a:moveTo>
                    <a:cubicBezTo>
                      <a:pt x="3117" y="2448"/>
                      <a:pt x="1559" y="2448"/>
                      <a:pt x="0" y="2448"/>
                    </a:cubicBezTo>
                    <a:cubicBezTo>
                      <a:pt x="0" y="1632"/>
                      <a:pt x="0" y="816"/>
                      <a:pt x="0" y="0"/>
                    </a:cubicBezTo>
                    <a:cubicBezTo>
                      <a:pt x="3117" y="0"/>
                      <a:pt x="6233" y="0"/>
                      <a:pt x="9350" y="0"/>
                    </a:cubicBezTo>
                    <a:cubicBezTo>
                      <a:pt x="9350" y="816"/>
                      <a:pt x="9350" y="1632"/>
                      <a:pt x="9350" y="2448"/>
                    </a:cubicBezTo>
                    <a:cubicBezTo>
                      <a:pt x="7791" y="2448"/>
                      <a:pt x="6233" y="2448"/>
                      <a:pt x="4675" y="2448"/>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38" name="Freeform 37">
                <a:extLst>
                  <a:ext uri="{FF2B5EF4-FFF2-40B4-BE49-F238E27FC236}">
                    <a16:creationId xmlns:a16="http://schemas.microsoft.com/office/drawing/2014/main" id="{51335CE8-9051-0D03-C875-E90B9ABBE6D3}"/>
                  </a:ext>
                </a:extLst>
              </p:cNvPr>
              <p:cNvSpPr/>
              <p:nvPr/>
            </p:nvSpPr>
            <p:spPr>
              <a:xfrm>
                <a:off x="3774600" y="589356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8" y="101"/>
                    </a:moveTo>
                    <a:cubicBezTo>
                      <a:pt x="431" y="78"/>
                      <a:pt x="442" y="42"/>
                      <a:pt x="442" y="36"/>
                    </a:cubicBezTo>
                    <a:cubicBezTo>
                      <a:pt x="442" y="20"/>
                      <a:pt x="428" y="11"/>
                      <a:pt x="414" y="11"/>
                    </a:cubicBezTo>
                    <a:cubicBezTo>
                      <a:pt x="400" y="11"/>
                      <a:pt x="383" y="20"/>
                      <a:pt x="378" y="39"/>
                    </a:cubicBezTo>
                    <a:cubicBezTo>
                      <a:pt x="375" y="45"/>
                      <a:pt x="327" y="232"/>
                      <a:pt x="322" y="257"/>
                    </a:cubicBezTo>
                    <a:cubicBezTo>
                      <a:pt x="313" y="288"/>
                      <a:pt x="311" y="305"/>
                      <a:pt x="311" y="325"/>
                    </a:cubicBezTo>
                    <a:cubicBezTo>
                      <a:pt x="311" y="333"/>
                      <a:pt x="311" y="336"/>
                      <a:pt x="313" y="341"/>
                    </a:cubicBezTo>
                    <a:cubicBezTo>
                      <a:pt x="291" y="394"/>
                      <a:pt x="260" y="422"/>
                      <a:pt x="221" y="422"/>
                    </a:cubicBezTo>
                    <a:cubicBezTo>
                      <a:pt x="143" y="422"/>
                      <a:pt x="143" y="350"/>
                      <a:pt x="143" y="333"/>
                    </a:cubicBezTo>
                    <a:cubicBezTo>
                      <a:pt x="143" y="302"/>
                      <a:pt x="148" y="266"/>
                      <a:pt x="196" y="143"/>
                    </a:cubicBezTo>
                    <a:cubicBezTo>
                      <a:pt x="207" y="115"/>
                      <a:pt x="213" y="101"/>
                      <a:pt x="213" y="81"/>
                    </a:cubicBezTo>
                    <a:cubicBezTo>
                      <a:pt x="213" y="36"/>
                      <a:pt x="179" y="0"/>
                      <a:pt x="132" y="0"/>
                    </a:cubicBezTo>
                    <a:cubicBezTo>
                      <a:pt x="36" y="0"/>
                      <a:pt x="0" y="143"/>
                      <a:pt x="0" y="151"/>
                    </a:cubicBezTo>
                    <a:cubicBezTo>
                      <a:pt x="0" y="162"/>
                      <a:pt x="11" y="162"/>
                      <a:pt x="14" y="162"/>
                    </a:cubicBezTo>
                    <a:cubicBezTo>
                      <a:pt x="22" y="162"/>
                      <a:pt x="22" y="159"/>
                      <a:pt x="28" y="143"/>
                    </a:cubicBezTo>
                    <a:cubicBezTo>
                      <a:pt x="56" y="53"/>
                      <a:pt x="92" y="22"/>
                      <a:pt x="129" y="22"/>
                    </a:cubicBezTo>
                    <a:cubicBezTo>
                      <a:pt x="137" y="22"/>
                      <a:pt x="154" y="22"/>
                      <a:pt x="154" y="53"/>
                    </a:cubicBezTo>
                    <a:cubicBezTo>
                      <a:pt x="154" y="78"/>
                      <a:pt x="143" y="106"/>
                      <a:pt x="134" y="123"/>
                    </a:cubicBezTo>
                    <a:cubicBezTo>
                      <a:pt x="92" y="238"/>
                      <a:pt x="81" y="285"/>
                      <a:pt x="81" y="322"/>
                    </a:cubicBezTo>
                    <a:cubicBezTo>
                      <a:pt x="81" y="411"/>
                      <a:pt x="146" y="445"/>
                      <a:pt x="218" y="445"/>
                    </a:cubicBezTo>
                    <a:cubicBezTo>
                      <a:pt x="235" y="445"/>
                      <a:pt x="283" y="445"/>
                      <a:pt x="322" y="378"/>
                    </a:cubicBezTo>
                    <a:cubicBezTo>
                      <a:pt x="347" y="439"/>
                      <a:pt x="414" y="445"/>
                      <a:pt x="445" y="445"/>
                    </a:cubicBezTo>
                    <a:cubicBezTo>
                      <a:pt x="518" y="445"/>
                      <a:pt x="563" y="383"/>
                      <a:pt x="588" y="325"/>
                    </a:cubicBezTo>
                    <a:cubicBezTo>
                      <a:pt x="621" y="249"/>
                      <a:pt x="652" y="115"/>
                      <a:pt x="652" y="70"/>
                    </a:cubicBezTo>
                    <a:cubicBezTo>
                      <a:pt x="652" y="14"/>
                      <a:pt x="627" y="0"/>
                      <a:pt x="610" y="0"/>
                    </a:cubicBezTo>
                    <a:cubicBezTo>
                      <a:pt x="585" y="0"/>
                      <a:pt x="560" y="25"/>
                      <a:pt x="560" y="48"/>
                    </a:cubicBezTo>
                    <a:cubicBezTo>
                      <a:pt x="560" y="59"/>
                      <a:pt x="565" y="67"/>
                      <a:pt x="574" y="73"/>
                    </a:cubicBezTo>
                    <a:cubicBezTo>
                      <a:pt x="585" y="84"/>
                      <a:pt x="610" y="109"/>
                      <a:pt x="610" y="157"/>
                    </a:cubicBezTo>
                    <a:cubicBezTo>
                      <a:pt x="610" y="190"/>
                      <a:pt x="582" y="288"/>
                      <a:pt x="557" y="339"/>
                    </a:cubicBezTo>
                    <a:cubicBezTo>
                      <a:pt x="529" y="389"/>
                      <a:pt x="495" y="422"/>
                      <a:pt x="448" y="422"/>
                    </a:cubicBezTo>
                    <a:cubicBezTo>
                      <a:pt x="400" y="422"/>
                      <a:pt x="375" y="394"/>
                      <a:pt x="375" y="339"/>
                    </a:cubicBezTo>
                    <a:cubicBezTo>
                      <a:pt x="375" y="311"/>
                      <a:pt x="381" y="280"/>
                      <a:pt x="386" y="266"/>
                    </a:cubicBezTo>
                    <a:cubicBezTo>
                      <a:pt x="400" y="211"/>
                      <a:pt x="414" y="156"/>
                      <a:pt x="428" y="1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357B41F3-339A-D72F-DC68-7E1F0E4EB7BF}"/>
                  </a:ext>
                </a:extLst>
              </p:cNvPr>
              <p:cNvSpPr/>
              <p:nvPr/>
            </p:nvSpPr>
            <p:spPr>
              <a:xfrm>
                <a:off x="4062960" y="578484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973"/>
                    </a:moveTo>
                    <a:cubicBezTo>
                      <a:pt x="229" y="971"/>
                      <a:pt x="229" y="968"/>
                      <a:pt x="212" y="951"/>
                    </a:cubicBezTo>
                    <a:cubicBezTo>
                      <a:pt x="89" y="828"/>
                      <a:pt x="56" y="641"/>
                      <a:pt x="56" y="489"/>
                    </a:cubicBezTo>
                    <a:cubicBezTo>
                      <a:pt x="56" y="319"/>
                      <a:pt x="95" y="148"/>
                      <a:pt x="215" y="25"/>
                    </a:cubicBezTo>
                    <a:cubicBezTo>
                      <a:pt x="229" y="14"/>
                      <a:pt x="229" y="11"/>
                      <a:pt x="229" y="8"/>
                    </a:cubicBezTo>
                    <a:cubicBezTo>
                      <a:pt x="229" y="3"/>
                      <a:pt x="223" y="0"/>
                      <a:pt x="218" y="0"/>
                    </a:cubicBezTo>
                    <a:cubicBezTo>
                      <a:pt x="209" y="0"/>
                      <a:pt x="120" y="67"/>
                      <a:pt x="61" y="190"/>
                    </a:cubicBezTo>
                    <a:cubicBezTo>
                      <a:pt x="11" y="299"/>
                      <a:pt x="0" y="408"/>
                      <a:pt x="0" y="489"/>
                    </a:cubicBezTo>
                    <a:cubicBezTo>
                      <a:pt x="0" y="568"/>
                      <a:pt x="11" y="685"/>
                      <a:pt x="64" y="797"/>
                    </a:cubicBezTo>
                    <a:cubicBezTo>
                      <a:pt x="123" y="917"/>
                      <a:pt x="209" y="982"/>
                      <a:pt x="218" y="982"/>
                    </a:cubicBezTo>
                    <a:cubicBezTo>
                      <a:pt x="223" y="982"/>
                      <a:pt x="229" y="979"/>
                      <a:pt x="229" y="97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50311EB8-5EE3-98C9-5CDC-BA68EFD415B3}"/>
                  </a:ext>
                </a:extLst>
              </p:cNvPr>
              <p:cNvSpPr/>
              <p:nvPr/>
            </p:nvSpPr>
            <p:spPr>
              <a:xfrm>
                <a:off x="4180680" y="589356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90" y="352"/>
                    </a:moveTo>
                    <a:cubicBezTo>
                      <a:pt x="143" y="297"/>
                      <a:pt x="171" y="271"/>
                      <a:pt x="204" y="241"/>
                    </a:cubicBezTo>
                    <a:cubicBezTo>
                      <a:pt x="237" y="211"/>
                      <a:pt x="266" y="187"/>
                      <a:pt x="302" y="151"/>
                    </a:cubicBezTo>
                    <a:cubicBezTo>
                      <a:pt x="395" y="62"/>
                      <a:pt x="417" y="14"/>
                      <a:pt x="417" y="11"/>
                    </a:cubicBezTo>
                    <a:cubicBezTo>
                      <a:pt x="417" y="0"/>
                      <a:pt x="409" y="0"/>
                      <a:pt x="406" y="0"/>
                    </a:cubicBezTo>
                    <a:cubicBezTo>
                      <a:pt x="400" y="0"/>
                      <a:pt x="398" y="3"/>
                      <a:pt x="392" y="11"/>
                    </a:cubicBezTo>
                    <a:cubicBezTo>
                      <a:pt x="361" y="59"/>
                      <a:pt x="343" y="73"/>
                      <a:pt x="319" y="73"/>
                    </a:cubicBezTo>
                    <a:cubicBezTo>
                      <a:pt x="295" y="73"/>
                      <a:pt x="283" y="59"/>
                      <a:pt x="269" y="42"/>
                    </a:cubicBezTo>
                    <a:cubicBezTo>
                      <a:pt x="249" y="20"/>
                      <a:pt x="232" y="0"/>
                      <a:pt x="199" y="0"/>
                    </a:cubicBezTo>
                    <a:cubicBezTo>
                      <a:pt x="126" y="0"/>
                      <a:pt x="81" y="92"/>
                      <a:pt x="81" y="112"/>
                    </a:cubicBezTo>
                    <a:cubicBezTo>
                      <a:pt x="81" y="118"/>
                      <a:pt x="84" y="123"/>
                      <a:pt x="92" y="123"/>
                    </a:cubicBezTo>
                    <a:cubicBezTo>
                      <a:pt x="101" y="123"/>
                      <a:pt x="104" y="118"/>
                      <a:pt x="106" y="112"/>
                    </a:cubicBezTo>
                    <a:cubicBezTo>
                      <a:pt x="123" y="67"/>
                      <a:pt x="182" y="67"/>
                      <a:pt x="188" y="67"/>
                    </a:cubicBezTo>
                    <a:cubicBezTo>
                      <a:pt x="210" y="67"/>
                      <a:pt x="230" y="73"/>
                      <a:pt x="252" y="81"/>
                    </a:cubicBezTo>
                    <a:cubicBezTo>
                      <a:pt x="291" y="95"/>
                      <a:pt x="302" y="95"/>
                      <a:pt x="328" y="95"/>
                    </a:cubicBezTo>
                    <a:cubicBezTo>
                      <a:pt x="291" y="137"/>
                      <a:pt x="210" y="207"/>
                      <a:pt x="190" y="224"/>
                    </a:cubicBezTo>
                    <a:cubicBezTo>
                      <a:pt x="161" y="252"/>
                      <a:pt x="131" y="280"/>
                      <a:pt x="101" y="308"/>
                    </a:cubicBezTo>
                    <a:cubicBezTo>
                      <a:pt x="34" y="372"/>
                      <a:pt x="0" y="428"/>
                      <a:pt x="0" y="436"/>
                    </a:cubicBezTo>
                    <a:cubicBezTo>
                      <a:pt x="0" y="445"/>
                      <a:pt x="8" y="442"/>
                      <a:pt x="11" y="445"/>
                    </a:cubicBezTo>
                    <a:cubicBezTo>
                      <a:pt x="20" y="445"/>
                      <a:pt x="22" y="442"/>
                      <a:pt x="28" y="434"/>
                    </a:cubicBezTo>
                    <a:cubicBezTo>
                      <a:pt x="50" y="397"/>
                      <a:pt x="78" y="372"/>
                      <a:pt x="112" y="372"/>
                    </a:cubicBezTo>
                    <a:cubicBezTo>
                      <a:pt x="134" y="372"/>
                      <a:pt x="143" y="380"/>
                      <a:pt x="168" y="408"/>
                    </a:cubicBezTo>
                    <a:cubicBezTo>
                      <a:pt x="185" y="431"/>
                      <a:pt x="202" y="445"/>
                      <a:pt x="232" y="445"/>
                    </a:cubicBezTo>
                    <a:cubicBezTo>
                      <a:pt x="328" y="445"/>
                      <a:pt x="386" y="322"/>
                      <a:pt x="386" y="294"/>
                    </a:cubicBezTo>
                    <a:cubicBezTo>
                      <a:pt x="386" y="288"/>
                      <a:pt x="381" y="285"/>
                      <a:pt x="375" y="285"/>
                    </a:cubicBezTo>
                    <a:cubicBezTo>
                      <a:pt x="364" y="285"/>
                      <a:pt x="364" y="291"/>
                      <a:pt x="361" y="297"/>
                    </a:cubicBezTo>
                    <a:cubicBezTo>
                      <a:pt x="339" y="361"/>
                      <a:pt x="274" y="380"/>
                      <a:pt x="241" y="380"/>
                    </a:cubicBezTo>
                    <a:cubicBezTo>
                      <a:pt x="221" y="380"/>
                      <a:pt x="204" y="375"/>
                      <a:pt x="185" y="366"/>
                    </a:cubicBezTo>
                    <a:cubicBezTo>
                      <a:pt x="151" y="352"/>
                      <a:pt x="137" y="350"/>
                      <a:pt x="115" y="350"/>
                    </a:cubicBezTo>
                    <a:cubicBezTo>
                      <a:pt x="112" y="350"/>
                      <a:pt x="98" y="350"/>
                      <a:pt x="90" y="3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7C20E5B6-623E-67F1-6E70-5BAF72900040}"/>
                  </a:ext>
                </a:extLst>
              </p:cNvPr>
              <p:cNvSpPr/>
              <p:nvPr/>
            </p:nvSpPr>
            <p:spPr>
              <a:xfrm>
                <a:off x="4366080" y="578484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89"/>
                    </a:moveTo>
                    <a:cubicBezTo>
                      <a:pt x="227" y="414"/>
                      <a:pt x="216" y="296"/>
                      <a:pt x="162" y="185"/>
                    </a:cubicBezTo>
                    <a:cubicBezTo>
                      <a:pt x="104" y="64"/>
                      <a:pt x="20" y="0"/>
                      <a:pt x="8" y="0"/>
                    </a:cubicBezTo>
                    <a:cubicBezTo>
                      <a:pt x="3" y="0"/>
                      <a:pt x="0" y="3"/>
                      <a:pt x="0" y="8"/>
                    </a:cubicBezTo>
                    <a:cubicBezTo>
                      <a:pt x="0" y="11"/>
                      <a:pt x="0" y="14"/>
                      <a:pt x="17" y="31"/>
                    </a:cubicBezTo>
                    <a:cubicBezTo>
                      <a:pt x="115" y="129"/>
                      <a:pt x="171" y="285"/>
                      <a:pt x="171" y="489"/>
                    </a:cubicBezTo>
                    <a:cubicBezTo>
                      <a:pt x="171" y="660"/>
                      <a:pt x="134" y="831"/>
                      <a:pt x="11" y="957"/>
                    </a:cubicBezTo>
                    <a:cubicBezTo>
                      <a:pt x="0" y="968"/>
                      <a:pt x="0" y="971"/>
                      <a:pt x="0" y="973"/>
                    </a:cubicBezTo>
                    <a:cubicBezTo>
                      <a:pt x="0" y="979"/>
                      <a:pt x="3" y="982"/>
                      <a:pt x="8" y="982"/>
                    </a:cubicBezTo>
                    <a:cubicBezTo>
                      <a:pt x="20" y="982"/>
                      <a:pt x="106" y="915"/>
                      <a:pt x="165" y="792"/>
                    </a:cubicBezTo>
                    <a:cubicBezTo>
                      <a:pt x="216" y="682"/>
                      <a:pt x="227" y="573"/>
                      <a:pt x="227"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275236F2-6AA3-4DA9-D7C1-D717CE6B7238}"/>
                  </a:ext>
                </a:extLst>
              </p:cNvPr>
              <p:cNvSpPr/>
              <p:nvPr/>
            </p:nvSpPr>
            <p:spPr>
              <a:xfrm>
                <a:off x="4601880" y="5919840"/>
                <a:ext cx="233640" cy="82440"/>
              </a:xfrm>
              <a:custGeom>
                <a:avLst/>
                <a:gdLst>
                  <a:gd name="textAreaLeft" fmla="*/ 0 w 233640"/>
                  <a:gd name="textAreaRight" fmla="*/ 234720 w 233640"/>
                  <a:gd name="textAreaTop" fmla="*/ 0 h 82440"/>
                  <a:gd name="textAreaBottom" fmla="*/ 83520 h 82440"/>
                </a:gdLst>
                <a:ahLst/>
                <a:cxnLst/>
                <a:rect l="textAreaLeft" t="textAreaTop" r="textAreaRight" b="textAreaBottom"/>
                <a:pathLst>
                  <a:path w="652" h="232">
                    <a:moveTo>
                      <a:pt x="619" y="39"/>
                    </a:moveTo>
                    <a:cubicBezTo>
                      <a:pt x="636" y="39"/>
                      <a:pt x="652" y="39"/>
                      <a:pt x="652" y="19"/>
                    </a:cubicBezTo>
                    <a:cubicBezTo>
                      <a:pt x="652" y="0"/>
                      <a:pt x="636" y="0"/>
                      <a:pt x="622" y="0"/>
                    </a:cubicBezTo>
                    <a:cubicBezTo>
                      <a:pt x="425" y="0"/>
                      <a:pt x="228" y="0"/>
                      <a:pt x="31" y="0"/>
                    </a:cubicBezTo>
                    <a:cubicBezTo>
                      <a:pt x="17" y="0"/>
                      <a:pt x="0" y="0"/>
                      <a:pt x="0" y="19"/>
                    </a:cubicBezTo>
                    <a:cubicBezTo>
                      <a:pt x="0" y="39"/>
                      <a:pt x="17" y="39"/>
                      <a:pt x="34" y="39"/>
                    </a:cubicBezTo>
                    <a:cubicBezTo>
                      <a:pt x="229" y="39"/>
                      <a:pt x="424" y="39"/>
                      <a:pt x="619" y="39"/>
                    </a:cubicBezTo>
                    <a:moveTo>
                      <a:pt x="622" y="232"/>
                    </a:moveTo>
                    <a:cubicBezTo>
                      <a:pt x="636" y="232"/>
                      <a:pt x="652" y="232"/>
                      <a:pt x="652" y="212"/>
                    </a:cubicBezTo>
                    <a:cubicBezTo>
                      <a:pt x="652" y="193"/>
                      <a:pt x="636" y="193"/>
                      <a:pt x="619" y="193"/>
                    </a:cubicBezTo>
                    <a:cubicBezTo>
                      <a:pt x="424" y="193"/>
                      <a:pt x="229" y="193"/>
                      <a:pt x="34" y="193"/>
                    </a:cubicBezTo>
                    <a:cubicBezTo>
                      <a:pt x="17" y="193"/>
                      <a:pt x="0" y="193"/>
                      <a:pt x="0" y="212"/>
                    </a:cubicBezTo>
                    <a:cubicBezTo>
                      <a:pt x="0" y="232"/>
                      <a:pt x="17" y="232"/>
                      <a:pt x="31" y="232"/>
                    </a:cubicBezTo>
                    <a:cubicBezTo>
                      <a:pt x="228" y="232"/>
                      <a:pt x="425" y="232"/>
                      <a:pt x="622"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8520" rIns="90000" bIns="385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C3BC1A92-18DD-E186-FE69-CCB65ED9FDFE}"/>
                  </a:ext>
                </a:extLst>
              </p:cNvPr>
              <p:cNvSpPr/>
              <p:nvPr/>
            </p:nvSpPr>
            <p:spPr>
              <a:xfrm>
                <a:off x="5054400" y="5576400"/>
                <a:ext cx="92520" cy="237600"/>
              </a:xfrm>
              <a:custGeom>
                <a:avLst/>
                <a:gdLst>
                  <a:gd name="textAreaLeft" fmla="*/ 0 w 92520"/>
                  <a:gd name="textAreaRight" fmla="*/ 93600 w 92520"/>
                  <a:gd name="textAreaTop" fmla="*/ 0 h 237600"/>
                  <a:gd name="textAreaBottom" fmla="*/ 238680 h 237600"/>
                </a:gdLst>
                <a:ahLst/>
                <a:cxnLst/>
                <a:rect l="textAreaLeft" t="textAreaTop" r="textAreaRight" b="textAreaBottom"/>
                <a:pathLst>
                  <a:path w="260" h="663">
                    <a:moveTo>
                      <a:pt x="252" y="36"/>
                    </a:moveTo>
                    <a:cubicBezTo>
                      <a:pt x="252" y="17"/>
                      <a:pt x="238" y="0"/>
                      <a:pt x="215" y="0"/>
                    </a:cubicBezTo>
                    <a:cubicBezTo>
                      <a:pt x="187" y="0"/>
                      <a:pt x="162" y="28"/>
                      <a:pt x="162" y="53"/>
                    </a:cubicBezTo>
                    <a:cubicBezTo>
                      <a:pt x="162" y="73"/>
                      <a:pt x="176" y="90"/>
                      <a:pt x="199" y="90"/>
                    </a:cubicBezTo>
                    <a:cubicBezTo>
                      <a:pt x="221" y="90"/>
                      <a:pt x="252" y="67"/>
                      <a:pt x="252" y="36"/>
                    </a:cubicBezTo>
                    <a:moveTo>
                      <a:pt x="176" y="406"/>
                    </a:moveTo>
                    <a:cubicBezTo>
                      <a:pt x="187" y="378"/>
                      <a:pt x="187" y="375"/>
                      <a:pt x="199" y="350"/>
                    </a:cubicBezTo>
                    <a:cubicBezTo>
                      <a:pt x="207" y="330"/>
                      <a:pt x="210" y="316"/>
                      <a:pt x="210" y="296"/>
                    </a:cubicBezTo>
                    <a:cubicBezTo>
                      <a:pt x="210" y="252"/>
                      <a:pt x="179" y="215"/>
                      <a:pt x="131" y="215"/>
                    </a:cubicBezTo>
                    <a:cubicBezTo>
                      <a:pt x="39" y="215"/>
                      <a:pt x="0" y="358"/>
                      <a:pt x="0" y="366"/>
                    </a:cubicBezTo>
                    <a:cubicBezTo>
                      <a:pt x="0" y="378"/>
                      <a:pt x="7" y="374"/>
                      <a:pt x="11" y="378"/>
                    </a:cubicBezTo>
                    <a:cubicBezTo>
                      <a:pt x="22" y="378"/>
                      <a:pt x="22" y="375"/>
                      <a:pt x="28" y="361"/>
                    </a:cubicBezTo>
                    <a:cubicBezTo>
                      <a:pt x="56" y="269"/>
                      <a:pt x="95" y="238"/>
                      <a:pt x="129" y="238"/>
                    </a:cubicBezTo>
                    <a:cubicBezTo>
                      <a:pt x="134" y="238"/>
                      <a:pt x="151" y="238"/>
                      <a:pt x="151" y="269"/>
                    </a:cubicBezTo>
                    <a:cubicBezTo>
                      <a:pt x="151" y="291"/>
                      <a:pt x="145" y="310"/>
                      <a:pt x="140" y="322"/>
                    </a:cubicBezTo>
                    <a:cubicBezTo>
                      <a:pt x="134" y="347"/>
                      <a:pt x="90" y="462"/>
                      <a:pt x="73" y="503"/>
                    </a:cubicBezTo>
                    <a:cubicBezTo>
                      <a:pt x="64" y="529"/>
                      <a:pt x="50" y="559"/>
                      <a:pt x="50" y="582"/>
                    </a:cubicBezTo>
                    <a:cubicBezTo>
                      <a:pt x="50" y="627"/>
                      <a:pt x="84" y="663"/>
                      <a:pt x="131" y="663"/>
                    </a:cubicBezTo>
                    <a:cubicBezTo>
                      <a:pt x="224" y="663"/>
                      <a:pt x="260" y="520"/>
                      <a:pt x="260" y="509"/>
                    </a:cubicBezTo>
                    <a:cubicBezTo>
                      <a:pt x="260" y="501"/>
                      <a:pt x="252" y="501"/>
                      <a:pt x="249" y="501"/>
                    </a:cubicBezTo>
                    <a:cubicBezTo>
                      <a:pt x="238" y="501"/>
                      <a:pt x="238" y="503"/>
                      <a:pt x="232" y="517"/>
                    </a:cubicBezTo>
                    <a:cubicBezTo>
                      <a:pt x="215" y="579"/>
                      <a:pt x="185" y="641"/>
                      <a:pt x="134" y="641"/>
                    </a:cubicBezTo>
                    <a:cubicBezTo>
                      <a:pt x="118" y="641"/>
                      <a:pt x="109" y="629"/>
                      <a:pt x="109" y="607"/>
                    </a:cubicBezTo>
                    <a:cubicBezTo>
                      <a:pt x="109" y="582"/>
                      <a:pt x="115" y="571"/>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EAB0F467-948C-E6F9-2830-F312E0D771E0}"/>
                  </a:ext>
                </a:extLst>
              </p:cNvPr>
              <p:cNvSpPr/>
              <p:nvPr/>
            </p:nvSpPr>
            <p:spPr>
              <a:xfrm>
                <a:off x="4997880" y="5954040"/>
                <a:ext cx="213480" cy="12960"/>
              </a:xfrm>
              <a:custGeom>
                <a:avLst/>
                <a:gdLst>
                  <a:gd name="textAreaLeft" fmla="*/ 0 w 213480"/>
                  <a:gd name="textAreaRight" fmla="*/ 214560 w 213480"/>
                  <a:gd name="textAreaTop" fmla="*/ 0 h 12960"/>
                  <a:gd name="textAreaBottom" fmla="*/ 14040 h 12960"/>
                </a:gdLst>
                <a:ahLst/>
                <a:cxnLst/>
                <a:rect l="textAreaLeft" t="textAreaTop" r="textAreaRight" b="textAreaBottom"/>
                <a:pathLst>
                  <a:path w="596" h="39">
                    <a:moveTo>
                      <a:pt x="300" y="39"/>
                    </a:moveTo>
                    <a:cubicBezTo>
                      <a:pt x="200" y="39"/>
                      <a:pt x="100" y="39"/>
                      <a:pt x="0" y="39"/>
                    </a:cubicBezTo>
                    <a:cubicBezTo>
                      <a:pt x="0" y="26"/>
                      <a:pt x="0" y="13"/>
                      <a:pt x="0" y="0"/>
                    </a:cubicBezTo>
                    <a:cubicBezTo>
                      <a:pt x="199" y="0"/>
                      <a:pt x="398" y="0"/>
                      <a:pt x="596" y="0"/>
                    </a:cubicBezTo>
                    <a:cubicBezTo>
                      <a:pt x="596" y="13"/>
                      <a:pt x="596" y="26"/>
                      <a:pt x="596" y="39"/>
                    </a:cubicBezTo>
                    <a:cubicBezTo>
                      <a:pt x="498" y="39"/>
                      <a:pt x="399" y="39"/>
                      <a:pt x="300"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EBF4011F-D240-E914-E7E5-02A186B0A052}"/>
                  </a:ext>
                </a:extLst>
              </p:cNvPr>
              <p:cNvSpPr/>
              <p:nvPr/>
            </p:nvSpPr>
            <p:spPr>
              <a:xfrm>
                <a:off x="5007960" y="6140160"/>
                <a:ext cx="189360" cy="155160"/>
              </a:xfrm>
              <a:custGeom>
                <a:avLst/>
                <a:gdLst>
                  <a:gd name="textAreaLeft" fmla="*/ 0 w 189360"/>
                  <a:gd name="textAreaRight" fmla="*/ 190440 w 189360"/>
                  <a:gd name="textAreaTop" fmla="*/ 0 h 155160"/>
                  <a:gd name="textAreaBottom" fmla="*/ 156240 h 155160"/>
                </a:gdLst>
                <a:ahLst/>
                <a:cxnLst/>
                <a:rect l="textAreaLeft" t="textAreaTop" r="textAreaRight" b="textAreaBottom"/>
                <a:pathLst>
                  <a:path w="529" h="434">
                    <a:moveTo>
                      <a:pt x="233" y="56"/>
                    </a:moveTo>
                    <a:cubicBezTo>
                      <a:pt x="270" y="56"/>
                      <a:pt x="307" y="56"/>
                      <a:pt x="344" y="56"/>
                    </a:cubicBezTo>
                    <a:cubicBezTo>
                      <a:pt x="311" y="202"/>
                      <a:pt x="302" y="244"/>
                      <a:pt x="302" y="311"/>
                    </a:cubicBezTo>
                    <a:cubicBezTo>
                      <a:pt x="302" y="325"/>
                      <a:pt x="302" y="353"/>
                      <a:pt x="311" y="386"/>
                    </a:cubicBezTo>
                    <a:cubicBezTo>
                      <a:pt x="319" y="428"/>
                      <a:pt x="330" y="434"/>
                      <a:pt x="347" y="434"/>
                    </a:cubicBezTo>
                    <a:cubicBezTo>
                      <a:pt x="367" y="434"/>
                      <a:pt x="386" y="417"/>
                      <a:pt x="386" y="398"/>
                    </a:cubicBezTo>
                    <a:cubicBezTo>
                      <a:pt x="386" y="392"/>
                      <a:pt x="386" y="389"/>
                      <a:pt x="381" y="375"/>
                    </a:cubicBezTo>
                    <a:cubicBezTo>
                      <a:pt x="353" y="305"/>
                      <a:pt x="353" y="241"/>
                      <a:pt x="353" y="213"/>
                    </a:cubicBezTo>
                    <a:cubicBezTo>
                      <a:pt x="353" y="160"/>
                      <a:pt x="358" y="107"/>
                      <a:pt x="370" y="56"/>
                    </a:cubicBezTo>
                    <a:cubicBezTo>
                      <a:pt x="407" y="56"/>
                      <a:pt x="444" y="56"/>
                      <a:pt x="482" y="56"/>
                    </a:cubicBezTo>
                    <a:cubicBezTo>
                      <a:pt x="496" y="56"/>
                      <a:pt x="529" y="56"/>
                      <a:pt x="529" y="23"/>
                    </a:cubicBezTo>
                    <a:cubicBezTo>
                      <a:pt x="529" y="0"/>
                      <a:pt x="510" y="0"/>
                      <a:pt x="490" y="0"/>
                    </a:cubicBezTo>
                    <a:cubicBezTo>
                      <a:pt x="381" y="0"/>
                      <a:pt x="272" y="0"/>
                      <a:pt x="163" y="0"/>
                    </a:cubicBezTo>
                    <a:cubicBezTo>
                      <a:pt x="140" y="0"/>
                      <a:pt x="101" y="0"/>
                      <a:pt x="59" y="45"/>
                    </a:cubicBezTo>
                    <a:cubicBezTo>
                      <a:pt x="25" y="84"/>
                      <a:pt x="0" y="129"/>
                      <a:pt x="0" y="135"/>
                    </a:cubicBezTo>
                    <a:cubicBezTo>
                      <a:pt x="4" y="137"/>
                      <a:pt x="0" y="143"/>
                      <a:pt x="11" y="143"/>
                    </a:cubicBezTo>
                    <a:cubicBezTo>
                      <a:pt x="20" y="143"/>
                      <a:pt x="20" y="140"/>
                      <a:pt x="25" y="132"/>
                    </a:cubicBezTo>
                    <a:cubicBezTo>
                      <a:pt x="76" y="56"/>
                      <a:pt x="132" y="56"/>
                      <a:pt x="151" y="56"/>
                    </a:cubicBezTo>
                    <a:cubicBezTo>
                      <a:pt x="170" y="56"/>
                      <a:pt x="189" y="56"/>
                      <a:pt x="207" y="56"/>
                    </a:cubicBezTo>
                    <a:cubicBezTo>
                      <a:pt x="177" y="177"/>
                      <a:pt x="123" y="294"/>
                      <a:pt x="81" y="384"/>
                    </a:cubicBezTo>
                    <a:cubicBezTo>
                      <a:pt x="73" y="398"/>
                      <a:pt x="73" y="400"/>
                      <a:pt x="73" y="409"/>
                    </a:cubicBezTo>
                    <a:cubicBezTo>
                      <a:pt x="73" y="425"/>
                      <a:pt x="90" y="434"/>
                      <a:pt x="101" y="434"/>
                    </a:cubicBezTo>
                    <a:cubicBezTo>
                      <a:pt x="132" y="434"/>
                      <a:pt x="140" y="406"/>
                      <a:pt x="151" y="370"/>
                    </a:cubicBezTo>
                    <a:cubicBezTo>
                      <a:pt x="165" y="325"/>
                      <a:pt x="165" y="322"/>
                      <a:pt x="179" y="274"/>
                    </a:cubicBezTo>
                    <a:cubicBezTo>
                      <a:pt x="197" y="202"/>
                      <a:pt x="215" y="129"/>
                      <a:pt x="233"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7AF0416A-C18C-30CE-11BE-679901096EB4}"/>
                  </a:ext>
                </a:extLst>
              </p:cNvPr>
              <p:cNvSpPr/>
              <p:nvPr/>
            </p:nvSpPr>
            <p:spPr>
              <a:xfrm>
                <a:off x="5333400" y="5568480"/>
                <a:ext cx="313560" cy="785160"/>
              </a:xfrm>
              <a:custGeom>
                <a:avLst/>
                <a:gdLst>
                  <a:gd name="textAreaLeft" fmla="*/ 0 w 313560"/>
                  <a:gd name="textAreaRight" fmla="*/ 314640 w 313560"/>
                  <a:gd name="textAreaTop" fmla="*/ 0 h 785160"/>
                  <a:gd name="textAreaBottom" fmla="*/ 786240 h 785160"/>
                </a:gdLst>
                <a:ahLst/>
                <a:cxnLst/>
                <a:rect l="textAreaLeft" t="textAreaTop" r="textAreaRight" b="textAreaBottom"/>
                <a:pathLst>
                  <a:path w="874" h="2184">
                    <a:moveTo>
                      <a:pt x="48" y="2139"/>
                    </a:moveTo>
                    <a:cubicBezTo>
                      <a:pt x="81" y="2137"/>
                      <a:pt x="98" y="2114"/>
                      <a:pt x="98" y="2092"/>
                    </a:cubicBezTo>
                    <a:cubicBezTo>
                      <a:pt x="98" y="2058"/>
                      <a:pt x="73" y="2041"/>
                      <a:pt x="51" y="2041"/>
                    </a:cubicBezTo>
                    <a:cubicBezTo>
                      <a:pt x="26" y="2041"/>
                      <a:pt x="0" y="2058"/>
                      <a:pt x="0" y="2092"/>
                    </a:cubicBezTo>
                    <a:cubicBezTo>
                      <a:pt x="0" y="2142"/>
                      <a:pt x="51" y="2184"/>
                      <a:pt x="109" y="2184"/>
                    </a:cubicBezTo>
                    <a:cubicBezTo>
                      <a:pt x="261" y="2184"/>
                      <a:pt x="317" y="1952"/>
                      <a:pt x="387" y="1669"/>
                    </a:cubicBezTo>
                    <a:cubicBezTo>
                      <a:pt x="462" y="1359"/>
                      <a:pt x="527" y="1046"/>
                      <a:pt x="580" y="730"/>
                    </a:cubicBezTo>
                    <a:cubicBezTo>
                      <a:pt x="616" y="520"/>
                      <a:pt x="653" y="324"/>
                      <a:pt x="686" y="195"/>
                    </a:cubicBezTo>
                    <a:cubicBezTo>
                      <a:pt x="697" y="148"/>
                      <a:pt x="731" y="22"/>
                      <a:pt x="767" y="22"/>
                    </a:cubicBezTo>
                    <a:cubicBezTo>
                      <a:pt x="798" y="22"/>
                      <a:pt x="823" y="42"/>
                      <a:pt x="829" y="44"/>
                    </a:cubicBezTo>
                    <a:cubicBezTo>
                      <a:pt x="795" y="47"/>
                      <a:pt x="778" y="67"/>
                      <a:pt x="778" y="92"/>
                    </a:cubicBezTo>
                    <a:cubicBezTo>
                      <a:pt x="778" y="125"/>
                      <a:pt x="804" y="139"/>
                      <a:pt x="826" y="139"/>
                    </a:cubicBezTo>
                    <a:cubicBezTo>
                      <a:pt x="848" y="139"/>
                      <a:pt x="874" y="125"/>
                      <a:pt x="874" y="92"/>
                    </a:cubicBezTo>
                    <a:cubicBezTo>
                      <a:pt x="874" y="39"/>
                      <a:pt x="820" y="0"/>
                      <a:pt x="767" y="0"/>
                    </a:cubicBezTo>
                    <a:cubicBezTo>
                      <a:pt x="692" y="0"/>
                      <a:pt x="636" y="106"/>
                      <a:pt x="583" y="307"/>
                    </a:cubicBezTo>
                    <a:cubicBezTo>
                      <a:pt x="580" y="318"/>
                      <a:pt x="445" y="811"/>
                      <a:pt x="339" y="1454"/>
                    </a:cubicBezTo>
                    <a:cubicBezTo>
                      <a:pt x="311" y="1605"/>
                      <a:pt x="283" y="1767"/>
                      <a:pt x="252" y="1904"/>
                    </a:cubicBezTo>
                    <a:cubicBezTo>
                      <a:pt x="233" y="1977"/>
                      <a:pt x="188" y="2162"/>
                      <a:pt x="109" y="2162"/>
                    </a:cubicBezTo>
                    <a:cubicBezTo>
                      <a:pt x="73" y="2162"/>
                      <a:pt x="51" y="2139"/>
                      <a:pt x="48" y="21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BD65A933-697F-93B7-09FB-B6521885DC35}"/>
                  </a:ext>
                </a:extLst>
              </p:cNvPr>
              <p:cNvSpPr/>
              <p:nvPr/>
            </p:nvSpPr>
            <p:spPr>
              <a:xfrm>
                <a:off x="5687280" y="5547240"/>
                <a:ext cx="242640" cy="109800"/>
              </a:xfrm>
              <a:custGeom>
                <a:avLst/>
                <a:gdLst>
                  <a:gd name="textAreaLeft" fmla="*/ 0 w 242640"/>
                  <a:gd name="textAreaRight" fmla="*/ 243720 w 242640"/>
                  <a:gd name="textAreaTop" fmla="*/ 0 h 109800"/>
                  <a:gd name="textAreaBottom" fmla="*/ 110880 h 109800"/>
                </a:gdLst>
                <a:ahLst/>
                <a:cxnLst/>
                <a:rect l="textAreaLeft" t="textAreaTop" r="textAreaRight" b="textAreaBottom"/>
                <a:pathLst>
                  <a:path w="677" h="308">
                    <a:moveTo>
                      <a:pt x="344" y="115"/>
                    </a:moveTo>
                    <a:cubicBezTo>
                      <a:pt x="308" y="70"/>
                      <a:pt x="297" y="59"/>
                      <a:pt x="271" y="42"/>
                    </a:cubicBezTo>
                    <a:cubicBezTo>
                      <a:pt x="229" y="11"/>
                      <a:pt x="185" y="0"/>
                      <a:pt x="148" y="0"/>
                    </a:cubicBezTo>
                    <a:cubicBezTo>
                      <a:pt x="61" y="0"/>
                      <a:pt x="0" y="73"/>
                      <a:pt x="0" y="154"/>
                    </a:cubicBezTo>
                    <a:cubicBezTo>
                      <a:pt x="0" y="235"/>
                      <a:pt x="59" y="308"/>
                      <a:pt x="145" y="308"/>
                    </a:cubicBezTo>
                    <a:cubicBezTo>
                      <a:pt x="241" y="308"/>
                      <a:pt x="308" y="229"/>
                      <a:pt x="333" y="193"/>
                    </a:cubicBezTo>
                    <a:cubicBezTo>
                      <a:pt x="369" y="238"/>
                      <a:pt x="381" y="249"/>
                      <a:pt x="406" y="266"/>
                    </a:cubicBezTo>
                    <a:cubicBezTo>
                      <a:pt x="448" y="296"/>
                      <a:pt x="492" y="308"/>
                      <a:pt x="529" y="308"/>
                    </a:cubicBezTo>
                    <a:cubicBezTo>
                      <a:pt x="616" y="308"/>
                      <a:pt x="677" y="235"/>
                      <a:pt x="677" y="154"/>
                    </a:cubicBezTo>
                    <a:cubicBezTo>
                      <a:pt x="677" y="73"/>
                      <a:pt x="618" y="0"/>
                      <a:pt x="532" y="0"/>
                    </a:cubicBezTo>
                    <a:cubicBezTo>
                      <a:pt x="436" y="0"/>
                      <a:pt x="369" y="78"/>
                      <a:pt x="344" y="115"/>
                    </a:cubicBezTo>
                    <a:moveTo>
                      <a:pt x="367" y="140"/>
                    </a:moveTo>
                    <a:cubicBezTo>
                      <a:pt x="395" y="95"/>
                      <a:pt x="453" y="25"/>
                      <a:pt x="537" y="25"/>
                    </a:cubicBezTo>
                    <a:cubicBezTo>
                      <a:pt x="610" y="25"/>
                      <a:pt x="658" y="87"/>
                      <a:pt x="658" y="154"/>
                    </a:cubicBezTo>
                    <a:cubicBezTo>
                      <a:pt x="658" y="221"/>
                      <a:pt x="604" y="271"/>
                      <a:pt x="540" y="271"/>
                    </a:cubicBezTo>
                    <a:cubicBezTo>
                      <a:pt x="478" y="271"/>
                      <a:pt x="434" y="218"/>
                      <a:pt x="367" y="140"/>
                    </a:cubicBezTo>
                    <a:moveTo>
                      <a:pt x="311" y="168"/>
                    </a:moveTo>
                    <a:cubicBezTo>
                      <a:pt x="283" y="212"/>
                      <a:pt x="224" y="282"/>
                      <a:pt x="140" y="282"/>
                    </a:cubicBezTo>
                    <a:cubicBezTo>
                      <a:pt x="67" y="282"/>
                      <a:pt x="19" y="219"/>
                      <a:pt x="19" y="154"/>
                    </a:cubicBezTo>
                    <a:cubicBezTo>
                      <a:pt x="19" y="88"/>
                      <a:pt x="73" y="36"/>
                      <a:pt x="137" y="36"/>
                    </a:cubicBezTo>
                    <a:cubicBezTo>
                      <a:pt x="201" y="36"/>
                      <a:pt x="243" y="89"/>
                      <a:pt x="311" y="1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51E18B5D-9A72-5901-9018-9E8EAD28F024}"/>
                  </a:ext>
                </a:extLst>
              </p:cNvPr>
              <p:cNvSpPr/>
              <p:nvPr/>
            </p:nvSpPr>
            <p:spPr>
              <a:xfrm>
                <a:off x="5538240" y="6304320"/>
                <a:ext cx="165960" cy="11160"/>
              </a:xfrm>
              <a:custGeom>
                <a:avLst/>
                <a:gdLst>
                  <a:gd name="textAreaLeft" fmla="*/ 0 w 165960"/>
                  <a:gd name="textAreaRight" fmla="*/ 167040 w 165960"/>
                  <a:gd name="textAreaTop" fmla="*/ 0 h 11160"/>
                  <a:gd name="textAreaBottom" fmla="*/ 12240 h 11160"/>
                </a:gdLst>
                <a:ahLst/>
                <a:cxnLst/>
                <a:rect l="textAreaLeft" t="textAreaTop" r="textAreaRight" b="textAreaBottom"/>
                <a:pathLst>
                  <a:path w="464" h="34">
                    <a:moveTo>
                      <a:pt x="436" y="34"/>
                    </a:moveTo>
                    <a:cubicBezTo>
                      <a:pt x="447" y="34"/>
                      <a:pt x="464" y="34"/>
                      <a:pt x="464" y="17"/>
                    </a:cubicBezTo>
                    <a:cubicBezTo>
                      <a:pt x="464" y="0"/>
                      <a:pt x="447" y="0"/>
                      <a:pt x="436" y="0"/>
                    </a:cubicBezTo>
                    <a:cubicBezTo>
                      <a:pt x="299" y="0"/>
                      <a:pt x="162" y="0"/>
                      <a:pt x="25" y="0"/>
                    </a:cubicBezTo>
                    <a:cubicBezTo>
                      <a:pt x="14" y="0"/>
                      <a:pt x="0" y="0"/>
                      <a:pt x="0" y="17"/>
                    </a:cubicBezTo>
                    <a:cubicBezTo>
                      <a:pt x="0" y="34"/>
                      <a:pt x="14" y="34"/>
                      <a:pt x="25" y="34"/>
                    </a:cubicBezTo>
                    <a:cubicBezTo>
                      <a:pt x="162" y="34"/>
                      <a:pt x="299" y="34"/>
                      <a:pt x="436"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D00828EF-B6F4-CAC1-144F-BE8E74260C9D}"/>
                  </a:ext>
                </a:extLst>
              </p:cNvPr>
              <p:cNvSpPr/>
              <p:nvPr/>
            </p:nvSpPr>
            <p:spPr>
              <a:xfrm>
                <a:off x="5751720" y="6263280"/>
                <a:ext cx="242640" cy="110520"/>
              </a:xfrm>
              <a:custGeom>
                <a:avLst/>
                <a:gdLst>
                  <a:gd name="textAreaLeft" fmla="*/ 0 w 242640"/>
                  <a:gd name="textAreaRight" fmla="*/ 243720 w 242640"/>
                  <a:gd name="textAreaTop" fmla="*/ 0 h 110520"/>
                  <a:gd name="textAreaBottom" fmla="*/ 111600 h 110520"/>
                </a:gdLst>
                <a:ahLst/>
                <a:cxnLst/>
                <a:rect l="textAreaLeft" t="textAreaTop" r="textAreaRight" b="textAreaBottom"/>
                <a:pathLst>
                  <a:path w="677" h="310">
                    <a:moveTo>
                      <a:pt x="344" y="114"/>
                    </a:moveTo>
                    <a:cubicBezTo>
                      <a:pt x="308" y="72"/>
                      <a:pt x="297" y="61"/>
                      <a:pt x="269" y="42"/>
                    </a:cubicBezTo>
                    <a:cubicBezTo>
                      <a:pt x="227" y="11"/>
                      <a:pt x="185" y="0"/>
                      <a:pt x="146" y="0"/>
                    </a:cubicBezTo>
                    <a:cubicBezTo>
                      <a:pt x="62" y="0"/>
                      <a:pt x="0" y="72"/>
                      <a:pt x="0" y="153"/>
                    </a:cubicBezTo>
                    <a:cubicBezTo>
                      <a:pt x="0" y="235"/>
                      <a:pt x="59" y="310"/>
                      <a:pt x="143" y="310"/>
                    </a:cubicBezTo>
                    <a:cubicBezTo>
                      <a:pt x="241" y="310"/>
                      <a:pt x="305" y="232"/>
                      <a:pt x="330" y="195"/>
                    </a:cubicBezTo>
                    <a:cubicBezTo>
                      <a:pt x="367" y="237"/>
                      <a:pt x="378" y="249"/>
                      <a:pt x="406" y="268"/>
                    </a:cubicBezTo>
                    <a:cubicBezTo>
                      <a:pt x="448" y="299"/>
                      <a:pt x="490" y="310"/>
                      <a:pt x="529" y="310"/>
                    </a:cubicBezTo>
                    <a:cubicBezTo>
                      <a:pt x="613" y="310"/>
                      <a:pt x="677" y="237"/>
                      <a:pt x="677" y="153"/>
                    </a:cubicBezTo>
                    <a:cubicBezTo>
                      <a:pt x="677" y="72"/>
                      <a:pt x="616" y="0"/>
                      <a:pt x="532" y="0"/>
                    </a:cubicBezTo>
                    <a:cubicBezTo>
                      <a:pt x="434" y="0"/>
                      <a:pt x="369" y="78"/>
                      <a:pt x="344" y="114"/>
                    </a:cubicBezTo>
                    <a:moveTo>
                      <a:pt x="367" y="139"/>
                    </a:moveTo>
                    <a:cubicBezTo>
                      <a:pt x="392" y="95"/>
                      <a:pt x="453" y="25"/>
                      <a:pt x="537" y="25"/>
                    </a:cubicBezTo>
                    <a:cubicBezTo>
                      <a:pt x="607" y="25"/>
                      <a:pt x="658" y="88"/>
                      <a:pt x="658" y="153"/>
                    </a:cubicBezTo>
                    <a:cubicBezTo>
                      <a:pt x="658" y="219"/>
                      <a:pt x="602" y="271"/>
                      <a:pt x="540" y="271"/>
                    </a:cubicBezTo>
                    <a:cubicBezTo>
                      <a:pt x="476" y="271"/>
                      <a:pt x="431" y="221"/>
                      <a:pt x="367" y="139"/>
                    </a:cubicBezTo>
                    <a:moveTo>
                      <a:pt x="308" y="170"/>
                    </a:moveTo>
                    <a:cubicBezTo>
                      <a:pt x="283" y="215"/>
                      <a:pt x="221" y="282"/>
                      <a:pt x="137" y="282"/>
                    </a:cubicBezTo>
                    <a:cubicBezTo>
                      <a:pt x="67" y="282"/>
                      <a:pt x="17" y="219"/>
                      <a:pt x="17" y="153"/>
                    </a:cubicBezTo>
                    <a:cubicBezTo>
                      <a:pt x="17" y="88"/>
                      <a:pt x="73" y="36"/>
                      <a:pt x="134" y="36"/>
                    </a:cubicBezTo>
                    <a:cubicBezTo>
                      <a:pt x="199" y="36"/>
                      <a:pt x="243" y="89"/>
                      <a:pt x="308" y="1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0" name="Freeform 49">
                <a:extLst>
                  <a:ext uri="{FF2B5EF4-FFF2-40B4-BE49-F238E27FC236}">
                    <a16:creationId xmlns:a16="http://schemas.microsoft.com/office/drawing/2014/main" id="{886A6824-DE4A-AD99-4478-7F69DE52C1C5}"/>
                  </a:ext>
                </a:extLst>
              </p:cNvPr>
              <p:cNvSpPr/>
              <p:nvPr/>
            </p:nvSpPr>
            <p:spPr>
              <a:xfrm>
                <a:off x="6149880" y="5653800"/>
                <a:ext cx="135000" cy="160200"/>
              </a:xfrm>
              <a:custGeom>
                <a:avLst/>
                <a:gdLst>
                  <a:gd name="textAreaLeft" fmla="*/ 0 w 135000"/>
                  <a:gd name="textAreaRight" fmla="*/ 136080 w 135000"/>
                  <a:gd name="textAreaTop" fmla="*/ 0 h 160200"/>
                  <a:gd name="textAreaBottom" fmla="*/ 161280 h 160200"/>
                </a:gdLst>
                <a:ahLst/>
                <a:cxnLst/>
                <a:rect l="textAreaLeft" t="textAreaTop" r="textAreaRight" b="textAreaBottom"/>
                <a:pathLst>
                  <a:path w="378" h="448">
                    <a:moveTo>
                      <a:pt x="140" y="210"/>
                    </a:moveTo>
                    <a:cubicBezTo>
                      <a:pt x="168" y="210"/>
                      <a:pt x="240" y="207"/>
                      <a:pt x="288" y="185"/>
                    </a:cubicBezTo>
                    <a:cubicBezTo>
                      <a:pt x="358" y="157"/>
                      <a:pt x="364" y="98"/>
                      <a:pt x="364" y="84"/>
                    </a:cubicBezTo>
                    <a:cubicBezTo>
                      <a:pt x="364" y="42"/>
                      <a:pt x="324" y="0"/>
                      <a:pt x="257" y="0"/>
                    </a:cubicBezTo>
                    <a:cubicBezTo>
                      <a:pt x="148" y="0"/>
                      <a:pt x="0" y="95"/>
                      <a:pt x="0" y="269"/>
                    </a:cubicBezTo>
                    <a:cubicBezTo>
                      <a:pt x="0" y="370"/>
                      <a:pt x="58" y="448"/>
                      <a:pt x="154" y="448"/>
                    </a:cubicBezTo>
                    <a:cubicBezTo>
                      <a:pt x="296" y="448"/>
                      <a:pt x="378" y="342"/>
                      <a:pt x="378" y="330"/>
                    </a:cubicBezTo>
                    <a:cubicBezTo>
                      <a:pt x="378" y="325"/>
                      <a:pt x="372" y="319"/>
                      <a:pt x="366" y="319"/>
                    </a:cubicBezTo>
                    <a:cubicBezTo>
                      <a:pt x="361" y="319"/>
                      <a:pt x="358" y="319"/>
                      <a:pt x="352" y="328"/>
                    </a:cubicBezTo>
                    <a:cubicBezTo>
                      <a:pt x="277" y="426"/>
                      <a:pt x="168" y="426"/>
                      <a:pt x="156" y="426"/>
                    </a:cubicBezTo>
                    <a:cubicBezTo>
                      <a:pt x="81" y="426"/>
                      <a:pt x="70" y="342"/>
                      <a:pt x="70" y="311"/>
                    </a:cubicBezTo>
                    <a:cubicBezTo>
                      <a:pt x="70" y="300"/>
                      <a:pt x="72" y="269"/>
                      <a:pt x="86" y="210"/>
                    </a:cubicBezTo>
                    <a:cubicBezTo>
                      <a:pt x="104" y="210"/>
                      <a:pt x="122" y="210"/>
                      <a:pt x="140" y="210"/>
                    </a:cubicBezTo>
                    <a:moveTo>
                      <a:pt x="92" y="188"/>
                    </a:moveTo>
                    <a:cubicBezTo>
                      <a:pt x="131" y="37"/>
                      <a:pt x="232" y="23"/>
                      <a:pt x="257" y="23"/>
                    </a:cubicBezTo>
                    <a:cubicBezTo>
                      <a:pt x="305" y="23"/>
                      <a:pt x="330" y="51"/>
                      <a:pt x="330" y="84"/>
                    </a:cubicBezTo>
                    <a:cubicBezTo>
                      <a:pt x="330" y="188"/>
                      <a:pt x="173" y="188"/>
                      <a:pt x="134" y="188"/>
                    </a:cubicBezTo>
                    <a:cubicBezTo>
                      <a:pt x="120" y="188"/>
                      <a:pt x="106" y="188"/>
                      <a:pt x="92" y="1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7" name="Freeform 566">
                <a:extLst>
                  <a:ext uri="{FF2B5EF4-FFF2-40B4-BE49-F238E27FC236}">
                    <a16:creationId xmlns:a16="http://schemas.microsoft.com/office/drawing/2014/main" id="{FC8BE770-B7DF-015C-6A99-3FDC39368FD7}"/>
                  </a:ext>
                </a:extLst>
              </p:cNvPr>
              <p:cNvSpPr/>
              <p:nvPr/>
            </p:nvSpPr>
            <p:spPr>
              <a:xfrm>
                <a:off x="6325200" y="5614560"/>
                <a:ext cx="165960" cy="11160"/>
              </a:xfrm>
              <a:custGeom>
                <a:avLst/>
                <a:gdLst>
                  <a:gd name="textAreaLeft" fmla="*/ 0 w 165960"/>
                  <a:gd name="textAreaRight" fmla="*/ 167040 w 165960"/>
                  <a:gd name="textAreaTop" fmla="*/ 0 h 11160"/>
                  <a:gd name="textAreaBottom" fmla="*/ 12240 h 11160"/>
                </a:gdLst>
                <a:ahLst/>
                <a:cxnLst/>
                <a:rect l="textAreaLeft" t="textAreaTop" r="textAreaRight" b="textAreaBottom"/>
                <a:pathLst>
                  <a:path w="464" h="34">
                    <a:moveTo>
                      <a:pt x="439" y="34"/>
                    </a:moveTo>
                    <a:cubicBezTo>
                      <a:pt x="450" y="34"/>
                      <a:pt x="464" y="34"/>
                      <a:pt x="464" y="17"/>
                    </a:cubicBezTo>
                    <a:cubicBezTo>
                      <a:pt x="464" y="0"/>
                      <a:pt x="450" y="0"/>
                      <a:pt x="439" y="0"/>
                    </a:cubicBezTo>
                    <a:cubicBezTo>
                      <a:pt x="302" y="0"/>
                      <a:pt x="165" y="0"/>
                      <a:pt x="28" y="0"/>
                    </a:cubicBezTo>
                    <a:cubicBezTo>
                      <a:pt x="16" y="0"/>
                      <a:pt x="0" y="0"/>
                      <a:pt x="0" y="14"/>
                    </a:cubicBezTo>
                    <a:cubicBezTo>
                      <a:pt x="0" y="34"/>
                      <a:pt x="16" y="34"/>
                      <a:pt x="28" y="34"/>
                    </a:cubicBezTo>
                    <a:cubicBezTo>
                      <a:pt x="165" y="34"/>
                      <a:pt x="302" y="34"/>
                      <a:pt x="43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8" name="Freeform 567">
                <a:extLst>
                  <a:ext uri="{FF2B5EF4-FFF2-40B4-BE49-F238E27FC236}">
                    <a16:creationId xmlns:a16="http://schemas.microsoft.com/office/drawing/2014/main" id="{09D30C59-EBD6-39A1-DA7F-90A1115D946C}"/>
                  </a:ext>
                </a:extLst>
              </p:cNvPr>
              <p:cNvSpPr/>
              <p:nvPr/>
            </p:nvSpPr>
            <p:spPr>
              <a:xfrm>
                <a:off x="6530760" y="5528160"/>
                <a:ext cx="82440" cy="155880"/>
              </a:xfrm>
              <a:custGeom>
                <a:avLst/>
                <a:gdLst>
                  <a:gd name="textAreaLeft" fmla="*/ 0 w 82440"/>
                  <a:gd name="textAreaRight" fmla="*/ 83520 w 82440"/>
                  <a:gd name="textAreaTop" fmla="*/ 0 h 155880"/>
                  <a:gd name="textAreaBottom" fmla="*/ 156960 h 155880"/>
                </a:gdLst>
                <a:ahLst/>
                <a:cxnLst/>
                <a:rect l="textAreaLeft" t="textAreaTop" r="textAreaRight" b="textAreaBottom"/>
                <a:pathLst>
                  <a:path w="232" h="436">
                    <a:moveTo>
                      <a:pt x="140" y="156"/>
                    </a:moveTo>
                    <a:cubicBezTo>
                      <a:pt x="163" y="156"/>
                      <a:pt x="186" y="156"/>
                      <a:pt x="210" y="156"/>
                    </a:cubicBezTo>
                    <a:cubicBezTo>
                      <a:pt x="224" y="156"/>
                      <a:pt x="232" y="156"/>
                      <a:pt x="232" y="142"/>
                    </a:cubicBezTo>
                    <a:cubicBezTo>
                      <a:pt x="232" y="131"/>
                      <a:pt x="224" y="131"/>
                      <a:pt x="210" y="131"/>
                    </a:cubicBezTo>
                    <a:cubicBezTo>
                      <a:pt x="188" y="131"/>
                      <a:pt x="167" y="131"/>
                      <a:pt x="145" y="131"/>
                    </a:cubicBezTo>
                    <a:cubicBezTo>
                      <a:pt x="154" y="98"/>
                      <a:pt x="162" y="64"/>
                      <a:pt x="170" y="31"/>
                    </a:cubicBezTo>
                    <a:cubicBezTo>
                      <a:pt x="170" y="28"/>
                      <a:pt x="173" y="22"/>
                      <a:pt x="173" y="19"/>
                    </a:cubicBezTo>
                    <a:cubicBezTo>
                      <a:pt x="173" y="8"/>
                      <a:pt x="162" y="0"/>
                      <a:pt x="148" y="0"/>
                    </a:cubicBezTo>
                    <a:cubicBezTo>
                      <a:pt x="131" y="0"/>
                      <a:pt x="123" y="11"/>
                      <a:pt x="117" y="28"/>
                    </a:cubicBezTo>
                    <a:cubicBezTo>
                      <a:pt x="112" y="45"/>
                      <a:pt x="120" y="11"/>
                      <a:pt x="92" y="131"/>
                    </a:cubicBezTo>
                    <a:cubicBezTo>
                      <a:pt x="68" y="131"/>
                      <a:pt x="44" y="131"/>
                      <a:pt x="19" y="131"/>
                    </a:cubicBezTo>
                    <a:cubicBezTo>
                      <a:pt x="8" y="131"/>
                      <a:pt x="0" y="131"/>
                      <a:pt x="0" y="148"/>
                    </a:cubicBezTo>
                    <a:cubicBezTo>
                      <a:pt x="0" y="156"/>
                      <a:pt x="8" y="156"/>
                      <a:pt x="19" y="156"/>
                    </a:cubicBezTo>
                    <a:cubicBezTo>
                      <a:pt x="41" y="156"/>
                      <a:pt x="62" y="156"/>
                      <a:pt x="84" y="156"/>
                    </a:cubicBezTo>
                    <a:cubicBezTo>
                      <a:pt x="71" y="210"/>
                      <a:pt x="58" y="265"/>
                      <a:pt x="45" y="319"/>
                    </a:cubicBezTo>
                    <a:cubicBezTo>
                      <a:pt x="39" y="335"/>
                      <a:pt x="33" y="361"/>
                      <a:pt x="33" y="369"/>
                    </a:cubicBezTo>
                    <a:cubicBezTo>
                      <a:pt x="33" y="411"/>
                      <a:pt x="67" y="436"/>
                      <a:pt x="106" y="436"/>
                    </a:cubicBezTo>
                    <a:cubicBezTo>
                      <a:pt x="184" y="436"/>
                      <a:pt x="226" y="338"/>
                      <a:pt x="226" y="330"/>
                    </a:cubicBezTo>
                    <a:cubicBezTo>
                      <a:pt x="226" y="321"/>
                      <a:pt x="218" y="321"/>
                      <a:pt x="215" y="321"/>
                    </a:cubicBezTo>
                    <a:cubicBezTo>
                      <a:pt x="207" y="321"/>
                      <a:pt x="207" y="321"/>
                      <a:pt x="201" y="335"/>
                    </a:cubicBezTo>
                    <a:cubicBezTo>
                      <a:pt x="182" y="377"/>
                      <a:pt x="148" y="417"/>
                      <a:pt x="109" y="417"/>
                    </a:cubicBezTo>
                    <a:cubicBezTo>
                      <a:pt x="95" y="417"/>
                      <a:pt x="87" y="408"/>
                      <a:pt x="87" y="383"/>
                    </a:cubicBezTo>
                    <a:cubicBezTo>
                      <a:pt x="87" y="375"/>
                      <a:pt x="89" y="361"/>
                      <a:pt x="89" y="355"/>
                    </a:cubicBezTo>
                    <a:cubicBezTo>
                      <a:pt x="106" y="289"/>
                      <a:pt x="123" y="223"/>
                      <a:pt x="140" y="1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9" name="Freeform 568">
                <a:extLst>
                  <a:ext uri="{FF2B5EF4-FFF2-40B4-BE49-F238E27FC236}">
                    <a16:creationId xmlns:a16="http://schemas.microsoft.com/office/drawing/2014/main" id="{880664FC-2CA7-8F72-7C49-C47B2D7A7841}"/>
                  </a:ext>
                </a:extLst>
              </p:cNvPr>
              <p:cNvSpPr/>
              <p:nvPr/>
            </p:nvSpPr>
            <p:spPr>
              <a:xfrm>
                <a:off x="6642360" y="5457600"/>
                <a:ext cx="87840" cy="116640"/>
              </a:xfrm>
              <a:custGeom>
                <a:avLst/>
                <a:gdLst>
                  <a:gd name="textAreaLeft" fmla="*/ 0 w 87840"/>
                  <a:gd name="textAreaRight" fmla="*/ 88920 w 87840"/>
                  <a:gd name="textAreaTop" fmla="*/ 0 h 116640"/>
                  <a:gd name="textAreaBottom" fmla="*/ 117720 h 116640"/>
                </a:gdLst>
                <a:ahLst/>
                <a:cxnLst/>
                <a:rect l="textAreaLeft" t="textAreaTop" r="textAreaRight" b="textAreaBottom"/>
                <a:pathLst>
                  <a:path w="247" h="327">
                    <a:moveTo>
                      <a:pt x="247" y="232"/>
                    </a:moveTo>
                    <a:cubicBezTo>
                      <a:pt x="239" y="232"/>
                      <a:pt x="232" y="232"/>
                      <a:pt x="224" y="232"/>
                    </a:cubicBezTo>
                    <a:cubicBezTo>
                      <a:pt x="224" y="243"/>
                      <a:pt x="219" y="274"/>
                      <a:pt x="210" y="277"/>
                    </a:cubicBezTo>
                    <a:cubicBezTo>
                      <a:pt x="208" y="280"/>
                      <a:pt x="166" y="280"/>
                      <a:pt x="160" y="280"/>
                    </a:cubicBezTo>
                    <a:cubicBezTo>
                      <a:pt x="127" y="280"/>
                      <a:pt x="95" y="280"/>
                      <a:pt x="62" y="280"/>
                    </a:cubicBezTo>
                    <a:cubicBezTo>
                      <a:pt x="96" y="257"/>
                      <a:pt x="132" y="229"/>
                      <a:pt x="160" y="210"/>
                    </a:cubicBezTo>
                    <a:cubicBezTo>
                      <a:pt x="205" y="179"/>
                      <a:pt x="247" y="151"/>
                      <a:pt x="247" y="98"/>
                    </a:cubicBezTo>
                    <a:cubicBezTo>
                      <a:pt x="247" y="36"/>
                      <a:pt x="188" y="0"/>
                      <a:pt x="115" y="0"/>
                    </a:cubicBezTo>
                    <a:cubicBezTo>
                      <a:pt x="51" y="0"/>
                      <a:pt x="0" y="39"/>
                      <a:pt x="0" y="87"/>
                    </a:cubicBezTo>
                    <a:cubicBezTo>
                      <a:pt x="0" y="112"/>
                      <a:pt x="23" y="117"/>
                      <a:pt x="31" y="117"/>
                    </a:cubicBezTo>
                    <a:cubicBezTo>
                      <a:pt x="42" y="117"/>
                      <a:pt x="59" y="109"/>
                      <a:pt x="59" y="87"/>
                    </a:cubicBezTo>
                    <a:cubicBezTo>
                      <a:pt x="59" y="70"/>
                      <a:pt x="45" y="61"/>
                      <a:pt x="31" y="59"/>
                    </a:cubicBezTo>
                    <a:cubicBezTo>
                      <a:pt x="45" y="36"/>
                      <a:pt x="73" y="22"/>
                      <a:pt x="107" y="22"/>
                    </a:cubicBezTo>
                    <a:cubicBezTo>
                      <a:pt x="154" y="22"/>
                      <a:pt x="194" y="50"/>
                      <a:pt x="194" y="98"/>
                    </a:cubicBezTo>
                    <a:cubicBezTo>
                      <a:pt x="194" y="140"/>
                      <a:pt x="166" y="171"/>
                      <a:pt x="126" y="204"/>
                    </a:cubicBezTo>
                    <a:cubicBezTo>
                      <a:pt x="86" y="238"/>
                      <a:pt x="46" y="271"/>
                      <a:pt x="6" y="305"/>
                    </a:cubicBezTo>
                    <a:cubicBezTo>
                      <a:pt x="3" y="310"/>
                      <a:pt x="3" y="310"/>
                      <a:pt x="0" y="313"/>
                    </a:cubicBezTo>
                    <a:cubicBezTo>
                      <a:pt x="0" y="318"/>
                      <a:pt x="0" y="323"/>
                      <a:pt x="0" y="327"/>
                    </a:cubicBezTo>
                    <a:cubicBezTo>
                      <a:pt x="77" y="327"/>
                      <a:pt x="153" y="327"/>
                      <a:pt x="230" y="327"/>
                    </a:cubicBezTo>
                    <a:cubicBezTo>
                      <a:pt x="236" y="296"/>
                      <a:pt x="241" y="264"/>
                      <a:pt x="247"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0" name="Freeform 569">
                <a:extLst>
                  <a:ext uri="{FF2B5EF4-FFF2-40B4-BE49-F238E27FC236}">
                    <a16:creationId xmlns:a16="http://schemas.microsoft.com/office/drawing/2014/main" id="{E86DA4E4-610C-1B5D-1CB9-C074D290AA56}"/>
                  </a:ext>
                </a:extLst>
              </p:cNvPr>
              <p:cNvSpPr/>
              <p:nvPr/>
            </p:nvSpPr>
            <p:spPr>
              <a:xfrm>
                <a:off x="6854040" y="5565240"/>
                <a:ext cx="173520" cy="248760"/>
              </a:xfrm>
              <a:custGeom>
                <a:avLst/>
                <a:gdLst>
                  <a:gd name="textAreaLeft" fmla="*/ 0 w 173520"/>
                  <a:gd name="textAreaRight" fmla="*/ 174600 w 173520"/>
                  <a:gd name="textAreaTop" fmla="*/ 0 h 248760"/>
                  <a:gd name="textAreaBottom" fmla="*/ 249840 h 248760"/>
                </a:gdLst>
                <a:ahLst/>
                <a:cxnLst/>
                <a:rect l="textAreaLeft" t="textAreaTop" r="textAreaRight" b="textAreaBottom"/>
                <a:pathLst>
                  <a:path w="485" h="694">
                    <a:moveTo>
                      <a:pt x="339" y="627"/>
                    </a:moveTo>
                    <a:cubicBezTo>
                      <a:pt x="339" y="649"/>
                      <a:pt x="339" y="672"/>
                      <a:pt x="339" y="694"/>
                    </a:cubicBezTo>
                    <a:cubicBezTo>
                      <a:pt x="387" y="690"/>
                      <a:pt x="436" y="686"/>
                      <a:pt x="485" y="683"/>
                    </a:cubicBezTo>
                    <a:cubicBezTo>
                      <a:pt x="485" y="672"/>
                      <a:pt x="485" y="662"/>
                      <a:pt x="485" y="652"/>
                    </a:cubicBezTo>
                    <a:cubicBezTo>
                      <a:pt x="415" y="652"/>
                      <a:pt x="406" y="644"/>
                      <a:pt x="406" y="596"/>
                    </a:cubicBezTo>
                    <a:cubicBezTo>
                      <a:pt x="406" y="397"/>
                      <a:pt x="406" y="199"/>
                      <a:pt x="406" y="0"/>
                    </a:cubicBezTo>
                    <a:cubicBezTo>
                      <a:pt x="359" y="4"/>
                      <a:pt x="313" y="8"/>
                      <a:pt x="266" y="11"/>
                    </a:cubicBezTo>
                    <a:cubicBezTo>
                      <a:pt x="266" y="22"/>
                      <a:pt x="266" y="32"/>
                      <a:pt x="266" y="42"/>
                    </a:cubicBezTo>
                    <a:cubicBezTo>
                      <a:pt x="333" y="42"/>
                      <a:pt x="342" y="48"/>
                      <a:pt x="342" y="95"/>
                    </a:cubicBezTo>
                    <a:cubicBezTo>
                      <a:pt x="342" y="166"/>
                      <a:pt x="342" y="237"/>
                      <a:pt x="342" y="308"/>
                    </a:cubicBezTo>
                    <a:cubicBezTo>
                      <a:pt x="314" y="274"/>
                      <a:pt x="272" y="246"/>
                      <a:pt x="219" y="246"/>
                    </a:cubicBezTo>
                    <a:cubicBezTo>
                      <a:pt x="104" y="246"/>
                      <a:pt x="0" y="344"/>
                      <a:pt x="0" y="470"/>
                    </a:cubicBezTo>
                    <a:cubicBezTo>
                      <a:pt x="0" y="596"/>
                      <a:pt x="95" y="694"/>
                      <a:pt x="207" y="694"/>
                    </a:cubicBezTo>
                    <a:cubicBezTo>
                      <a:pt x="272" y="694"/>
                      <a:pt x="314" y="660"/>
                      <a:pt x="339" y="627"/>
                    </a:cubicBezTo>
                    <a:moveTo>
                      <a:pt x="339" y="364"/>
                    </a:moveTo>
                    <a:cubicBezTo>
                      <a:pt x="339" y="431"/>
                      <a:pt x="339" y="498"/>
                      <a:pt x="339" y="565"/>
                    </a:cubicBezTo>
                    <a:cubicBezTo>
                      <a:pt x="339" y="585"/>
                      <a:pt x="339" y="585"/>
                      <a:pt x="328" y="602"/>
                    </a:cubicBezTo>
                    <a:cubicBezTo>
                      <a:pt x="300" y="649"/>
                      <a:pt x="255" y="672"/>
                      <a:pt x="213" y="672"/>
                    </a:cubicBezTo>
                    <a:cubicBezTo>
                      <a:pt x="168" y="672"/>
                      <a:pt x="132" y="646"/>
                      <a:pt x="109" y="607"/>
                    </a:cubicBezTo>
                    <a:cubicBezTo>
                      <a:pt x="84" y="568"/>
                      <a:pt x="81" y="512"/>
                      <a:pt x="81" y="470"/>
                    </a:cubicBezTo>
                    <a:cubicBezTo>
                      <a:pt x="81" y="434"/>
                      <a:pt x="81" y="375"/>
                      <a:pt x="112" y="333"/>
                    </a:cubicBezTo>
                    <a:cubicBezTo>
                      <a:pt x="132" y="302"/>
                      <a:pt x="168" y="269"/>
                      <a:pt x="221" y="269"/>
                    </a:cubicBezTo>
                    <a:cubicBezTo>
                      <a:pt x="258" y="269"/>
                      <a:pt x="297" y="283"/>
                      <a:pt x="328" y="327"/>
                    </a:cubicBezTo>
                    <a:cubicBezTo>
                      <a:pt x="339" y="344"/>
                      <a:pt x="339" y="347"/>
                      <a:pt x="339"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1" name="Freeform 570">
                <a:extLst>
                  <a:ext uri="{FF2B5EF4-FFF2-40B4-BE49-F238E27FC236}">
                    <a16:creationId xmlns:a16="http://schemas.microsoft.com/office/drawing/2014/main" id="{C7765B5B-6AFA-D971-D268-088F209D5B4C}"/>
                  </a:ext>
                </a:extLst>
              </p:cNvPr>
              <p:cNvSpPr/>
              <p:nvPr/>
            </p:nvSpPr>
            <p:spPr>
              <a:xfrm>
                <a:off x="7046640" y="558936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79" y="221"/>
                    </a:moveTo>
                    <a:cubicBezTo>
                      <a:pt x="210" y="221"/>
                      <a:pt x="241" y="221"/>
                      <a:pt x="271" y="221"/>
                    </a:cubicBezTo>
                    <a:cubicBezTo>
                      <a:pt x="291" y="221"/>
                      <a:pt x="302" y="221"/>
                      <a:pt x="302" y="202"/>
                    </a:cubicBezTo>
                    <a:cubicBezTo>
                      <a:pt x="302" y="191"/>
                      <a:pt x="291" y="191"/>
                      <a:pt x="274" y="191"/>
                    </a:cubicBezTo>
                    <a:cubicBezTo>
                      <a:pt x="245" y="191"/>
                      <a:pt x="216" y="191"/>
                      <a:pt x="187" y="191"/>
                    </a:cubicBezTo>
                    <a:cubicBezTo>
                      <a:pt x="224" y="51"/>
                      <a:pt x="227" y="31"/>
                      <a:pt x="227" y="26"/>
                    </a:cubicBezTo>
                    <a:cubicBezTo>
                      <a:pt x="227" y="9"/>
                      <a:pt x="215" y="0"/>
                      <a:pt x="199" y="0"/>
                    </a:cubicBezTo>
                    <a:cubicBezTo>
                      <a:pt x="196" y="0"/>
                      <a:pt x="168" y="0"/>
                      <a:pt x="159" y="34"/>
                    </a:cubicBezTo>
                    <a:cubicBezTo>
                      <a:pt x="147" y="86"/>
                      <a:pt x="135" y="138"/>
                      <a:pt x="123" y="191"/>
                    </a:cubicBezTo>
                    <a:cubicBezTo>
                      <a:pt x="92" y="191"/>
                      <a:pt x="61" y="191"/>
                      <a:pt x="31" y="191"/>
                    </a:cubicBezTo>
                    <a:cubicBezTo>
                      <a:pt x="8" y="191"/>
                      <a:pt x="0" y="191"/>
                      <a:pt x="0" y="210"/>
                    </a:cubicBezTo>
                    <a:cubicBezTo>
                      <a:pt x="0" y="221"/>
                      <a:pt x="8" y="221"/>
                      <a:pt x="28" y="221"/>
                    </a:cubicBezTo>
                    <a:cubicBezTo>
                      <a:pt x="57" y="221"/>
                      <a:pt x="86" y="221"/>
                      <a:pt x="115" y="221"/>
                    </a:cubicBezTo>
                    <a:cubicBezTo>
                      <a:pt x="42" y="501"/>
                      <a:pt x="39" y="518"/>
                      <a:pt x="39" y="535"/>
                    </a:cubicBezTo>
                    <a:cubicBezTo>
                      <a:pt x="39" y="588"/>
                      <a:pt x="75" y="627"/>
                      <a:pt x="129" y="627"/>
                    </a:cubicBezTo>
                    <a:cubicBezTo>
                      <a:pt x="229" y="627"/>
                      <a:pt x="285" y="481"/>
                      <a:pt x="285" y="473"/>
                    </a:cubicBezTo>
                    <a:cubicBezTo>
                      <a:pt x="285" y="465"/>
                      <a:pt x="277" y="465"/>
                      <a:pt x="274" y="465"/>
                    </a:cubicBezTo>
                    <a:cubicBezTo>
                      <a:pt x="266" y="465"/>
                      <a:pt x="263" y="467"/>
                      <a:pt x="260" y="479"/>
                    </a:cubicBezTo>
                    <a:cubicBezTo>
                      <a:pt x="218" y="579"/>
                      <a:pt x="165" y="605"/>
                      <a:pt x="131" y="605"/>
                    </a:cubicBezTo>
                    <a:cubicBezTo>
                      <a:pt x="112" y="605"/>
                      <a:pt x="101" y="591"/>
                      <a:pt x="101" y="560"/>
                    </a:cubicBezTo>
                    <a:cubicBezTo>
                      <a:pt x="101" y="535"/>
                      <a:pt x="103" y="529"/>
                      <a:pt x="106" y="512"/>
                    </a:cubicBezTo>
                    <a:cubicBezTo>
                      <a:pt x="131" y="415"/>
                      <a:pt x="155" y="318"/>
                      <a:pt x="179" y="2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2" name="Freeform 571">
                <a:extLst>
                  <a:ext uri="{FF2B5EF4-FFF2-40B4-BE49-F238E27FC236}">
                    <a16:creationId xmlns:a16="http://schemas.microsoft.com/office/drawing/2014/main" id="{FAF89B22-15F0-5DE0-4402-BD01DD8A1FB7}"/>
                  </a:ext>
                </a:extLst>
              </p:cNvPr>
              <p:cNvSpPr/>
              <p:nvPr/>
            </p:nvSpPr>
            <p:spPr>
              <a:xfrm>
                <a:off x="6133680" y="5954040"/>
                <a:ext cx="1031760" cy="12960"/>
              </a:xfrm>
              <a:custGeom>
                <a:avLst/>
                <a:gdLst>
                  <a:gd name="textAreaLeft" fmla="*/ 0 w 1031760"/>
                  <a:gd name="textAreaRight" fmla="*/ 1032840 w 1031760"/>
                  <a:gd name="textAreaTop" fmla="*/ 0 h 12960"/>
                  <a:gd name="textAreaBottom" fmla="*/ 14040 h 12960"/>
                </a:gdLst>
                <a:ahLst/>
                <a:cxnLst/>
                <a:rect l="textAreaLeft" t="textAreaTop" r="textAreaRight" b="textAreaBottom"/>
                <a:pathLst>
                  <a:path w="2869" h="39">
                    <a:moveTo>
                      <a:pt x="1433" y="39"/>
                    </a:moveTo>
                    <a:cubicBezTo>
                      <a:pt x="955" y="39"/>
                      <a:pt x="478" y="39"/>
                      <a:pt x="0" y="39"/>
                    </a:cubicBezTo>
                    <a:cubicBezTo>
                      <a:pt x="0" y="26"/>
                      <a:pt x="0" y="13"/>
                      <a:pt x="0" y="0"/>
                    </a:cubicBezTo>
                    <a:cubicBezTo>
                      <a:pt x="956" y="0"/>
                      <a:pt x="1913" y="0"/>
                      <a:pt x="2869" y="0"/>
                    </a:cubicBezTo>
                    <a:cubicBezTo>
                      <a:pt x="2869" y="13"/>
                      <a:pt x="2869" y="26"/>
                      <a:pt x="2869" y="39"/>
                    </a:cubicBezTo>
                    <a:cubicBezTo>
                      <a:pt x="2390" y="39"/>
                      <a:pt x="1912" y="39"/>
                      <a:pt x="1433"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3" name="Freeform 572">
                <a:extLst>
                  <a:ext uri="{FF2B5EF4-FFF2-40B4-BE49-F238E27FC236}">
                    <a16:creationId xmlns:a16="http://schemas.microsoft.com/office/drawing/2014/main" id="{E545B5DC-04E4-8C21-BDBB-E9904777F73C}"/>
                  </a:ext>
                </a:extLst>
              </p:cNvPr>
              <p:cNvSpPr/>
              <p:nvPr/>
            </p:nvSpPr>
            <p:spPr>
              <a:xfrm>
                <a:off x="6294960" y="61362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0" y="297"/>
                      <a:pt x="170" y="271"/>
                      <a:pt x="204" y="241"/>
                    </a:cubicBezTo>
                    <a:cubicBezTo>
                      <a:pt x="237" y="211"/>
                      <a:pt x="266" y="188"/>
                      <a:pt x="302" y="151"/>
                    </a:cubicBezTo>
                    <a:cubicBezTo>
                      <a:pt x="394" y="62"/>
                      <a:pt x="417" y="14"/>
                      <a:pt x="417" y="9"/>
                    </a:cubicBezTo>
                    <a:cubicBezTo>
                      <a:pt x="417" y="0"/>
                      <a:pt x="408" y="0"/>
                      <a:pt x="406" y="0"/>
                    </a:cubicBezTo>
                    <a:cubicBezTo>
                      <a:pt x="400" y="0"/>
                      <a:pt x="394" y="3"/>
                      <a:pt x="392" y="11"/>
                    </a:cubicBezTo>
                    <a:cubicBezTo>
                      <a:pt x="361" y="59"/>
                      <a:pt x="340" y="73"/>
                      <a:pt x="316" y="73"/>
                    </a:cubicBezTo>
                    <a:cubicBezTo>
                      <a:pt x="292" y="73"/>
                      <a:pt x="282" y="59"/>
                      <a:pt x="266" y="42"/>
                    </a:cubicBezTo>
                    <a:cubicBezTo>
                      <a:pt x="249" y="20"/>
                      <a:pt x="232" y="0"/>
                      <a:pt x="198" y="0"/>
                    </a:cubicBezTo>
                    <a:cubicBezTo>
                      <a:pt x="126" y="0"/>
                      <a:pt x="81" y="92"/>
                      <a:pt x="81" y="112"/>
                    </a:cubicBezTo>
                    <a:cubicBezTo>
                      <a:pt x="81" y="118"/>
                      <a:pt x="84" y="123"/>
                      <a:pt x="92" y="123"/>
                    </a:cubicBezTo>
                    <a:cubicBezTo>
                      <a:pt x="100" y="123"/>
                      <a:pt x="103" y="118"/>
                      <a:pt x="103" y="112"/>
                    </a:cubicBezTo>
                    <a:cubicBezTo>
                      <a:pt x="123" y="67"/>
                      <a:pt x="182" y="67"/>
                      <a:pt x="187" y="67"/>
                    </a:cubicBezTo>
                    <a:cubicBezTo>
                      <a:pt x="210" y="67"/>
                      <a:pt x="226" y="73"/>
                      <a:pt x="249" y="81"/>
                    </a:cubicBezTo>
                    <a:cubicBezTo>
                      <a:pt x="291" y="95"/>
                      <a:pt x="299" y="95"/>
                      <a:pt x="327" y="95"/>
                    </a:cubicBezTo>
                    <a:cubicBezTo>
                      <a:pt x="291" y="137"/>
                      <a:pt x="207" y="207"/>
                      <a:pt x="190" y="224"/>
                    </a:cubicBezTo>
                    <a:cubicBezTo>
                      <a:pt x="160" y="252"/>
                      <a:pt x="130" y="280"/>
                      <a:pt x="100" y="308"/>
                    </a:cubicBezTo>
                    <a:cubicBezTo>
                      <a:pt x="33" y="372"/>
                      <a:pt x="0" y="428"/>
                      <a:pt x="0" y="436"/>
                    </a:cubicBezTo>
                    <a:cubicBezTo>
                      <a:pt x="0" y="445"/>
                      <a:pt x="8" y="445"/>
                      <a:pt x="11" y="445"/>
                    </a:cubicBezTo>
                    <a:cubicBezTo>
                      <a:pt x="19" y="445"/>
                      <a:pt x="22" y="442"/>
                      <a:pt x="28" y="434"/>
                    </a:cubicBezTo>
                    <a:cubicBezTo>
                      <a:pt x="50" y="397"/>
                      <a:pt x="78" y="372"/>
                      <a:pt x="112" y="372"/>
                    </a:cubicBezTo>
                    <a:cubicBezTo>
                      <a:pt x="134" y="372"/>
                      <a:pt x="142" y="381"/>
                      <a:pt x="168" y="409"/>
                    </a:cubicBezTo>
                    <a:cubicBezTo>
                      <a:pt x="184" y="428"/>
                      <a:pt x="201" y="445"/>
                      <a:pt x="229" y="445"/>
                    </a:cubicBezTo>
                    <a:cubicBezTo>
                      <a:pt x="327" y="445"/>
                      <a:pt x="386" y="319"/>
                      <a:pt x="386" y="294"/>
                    </a:cubicBezTo>
                    <a:cubicBezTo>
                      <a:pt x="386" y="288"/>
                      <a:pt x="380" y="283"/>
                      <a:pt x="372" y="283"/>
                    </a:cubicBezTo>
                    <a:cubicBezTo>
                      <a:pt x="364" y="283"/>
                      <a:pt x="364" y="291"/>
                      <a:pt x="358" y="297"/>
                    </a:cubicBezTo>
                    <a:cubicBezTo>
                      <a:pt x="336" y="361"/>
                      <a:pt x="274" y="381"/>
                      <a:pt x="240" y="381"/>
                    </a:cubicBezTo>
                    <a:cubicBezTo>
                      <a:pt x="221" y="381"/>
                      <a:pt x="204" y="372"/>
                      <a:pt x="184" y="367"/>
                    </a:cubicBezTo>
                    <a:cubicBezTo>
                      <a:pt x="151" y="353"/>
                      <a:pt x="134" y="350"/>
                      <a:pt x="114" y="350"/>
                    </a:cubicBezTo>
                    <a:cubicBezTo>
                      <a:pt x="112" y="350"/>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4" name="Freeform 573">
                <a:extLst>
                  <a:ext uri="{FF2B5EF4-FFF2-40B4-BE49-F238E27FC236}">
                    <a16:creationId xmlns:a16="http://schemas.microsoft.com/office/drawing/2014/main" id="{1057AB6F-A328-4E03-E26D-613F9A81B5A5}"/>
                  </a:ext>
                </a:extLst>
              </p:cNvPr>
              <p:cNvSpPr/>
              <p:nvPr/>
            </p:nvSpPr>
            <p:spPr>
              <a:xfrm>
                <a:off x="6567840" y="619668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6" y="39"/>
                    </a:moveTo>
                    <a:cubicBezTo>
                      <a:pt x="583" y="39"/>
                      <a:pt x="602" y="39"/>
                      <a:pt x="602" y="20"/>
                    </a:cubicBezTo>
                    <a:cubicBezTo>
                      <a:pt x="602" y="0"/>
                      <a:pt x="583"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5" name="Freeform 574">
                <a:extLst>
                  <a:ext uri="{FF2B5EF4-FFF2-40B4-BE49-F238E27FC236}">
                    <a16:creationId xmlns:a16="http://schemas.microsoft.com/office/drawing/2014/main" id="{ED69590F-3EE4-CAF5-4EF1-68A85072FACD}"/>
                  </a:ext>
                </a:extLst>
              </p:cNvPr>
              <p:cNvSpPr/>
              <p:nvPr/>
            </p:nvSpPr>
            <p:spPr>
              <a:xfrm>
                <a:off x="6900480" y="607068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82" y="224"/>
                    </a:moveTo>
                    <a:cubicBezTo>
                      <a:pt x="213" y="224"/>
                      <a:pt x="244" y="224"/>
                      <a:pt x="274" y="224"/>
                    </a:cubicBezTo>
                    <a:cubicBezTo>
                      <a:pt x="294" y="224"/>
                      <a:pt x="302" y="224"/>
                      <a:pt x="302" y="205"/>
                    </a:cubicBezTo>
                    <a:cubicBezTo>
                      <a:pt x="302" y="193"/>
                      <a:pt x="294" y="193"/>
                      <a:pt x="274" y="193"/>
                    </a:cubicBezTo>
                    <a:cubicBezTo>
                      <a:pt x="245" y="193"/>
                      <a:pt x="216" y="193"/>
                      <a:pt x="188" y="193"/>
                    </a:cubicBezTo>
                    <a:cubicBezTo>
                      <a:pt x="224" y="53"/>
                      <a:pt x="230" y="34"/>
                      <a:pt x="230" y="28"/>
                    </a:cubicBezTo>
                    <a:cubicBezTo>
                      <a:pt x="230" y="12"/>
                      <a:pt x="218" y="0"/>
                      <a:pt x="202" y="0"/>
                    </a:cubicBezTo>
                    <a:cubicBezTo>
                      <a:pt x="196" y="0"/>
                      <a:pt x="171" y="3"/>
                      <a:pt x="160" y="37"/>
                    </a:cubicBezTo>
                    <a:cubicBezTo>
                      <a:pt x="147" y="89"/>
                      <a:pt x="135" y="141"/>
                      <a:pt x="123" y="193"/>
                    </a:cubicBezTo>
                    <a:cubicBezTo>
                      <a:pt x="92" y="193"/>
                      <a:pt x="62" y="193"/>
                      <a:pt x="31" y="193"/>
                    </a:cubicBezTo>
                    <a:cubicBezTo>
                      <a:pt x="11" y="193"/>
                      <a:pt x="0" y="193"/>
                      <a:pt x="0" y="213"/>
                    </a:cubicBezTo>
                    <a:cubicBezTo>
                      <a:pt x="0" y="224"/>
                      <a:pt x="8" y="224"/>
                      <a:pt x="28" y="224"/>
                    </a:cubicBezTo>
                    <a:cubicBezTo>
                      <a:pt x="57" y="224"/>
                      <a:pt x="86" y="224"/>
                      <a:pt x="115" y="224"/>
                    </a:cubicBezTo>
                    <a:cubicBezTo>
                      <a:pt x="45" y="501"/>
                      <a:pt x="39" y="518"/>
                      <a:pt x="39" y="537"/>
                    </a:cubicBezTo>
                    <a:cubicBezTo>
                      <a:pt x="39" y="591"/>
                      <a:pt x="78" y="627"/>
                      <a:pt x="132" y="627"/>
                    </a:cubicBezTo>
                    <a:cubicBezTo>
                      <a:pt x="230" y="627"/>
                      <a:pt x="286" y="484"/>
                      <a:pt x="286" y="476"/>
                    </a:cubicBezTo>
                    <a:cubicBezTo>
                      <a:pt x="286" y="465"/>
                      <a:pt x="280" y="465"/>
                      <a:pt x="274" y="465"/>
                    </a:cubicBezTo>
                    <a:cubicBezTo>
                      <a:pt x="266" y="465"/>
                      <a:pt x="266" y="470"/>
                      <a:pt x="260" y="479"/>
                    </a:cubicBezTo>
                    <a:cubicBezTo>
                      <a:pt x="218" y="582"/>
                      <a:pt x="165" y="604"/>
                      <a:pt x="132" y="604"/>
                    </a:cubicBezTo>
                    <a:cubicBezTo>
                      <a:pt x="112" y="604"/>
                      <a:pt x="101" y="593"/>
                      <a:pt x="101" y="560"/>
                    </a:cubicBezTo>
                    <a:cubicBezTo>
                      <a:pt x="101" y="537"/>
                      <a:pt x="104" y="529"/>
                      <a:pt x="106" y="512"/>
                    </a:cubicBezTo>
                    <a:cubicBezTo>
                      <a:pt x="132" y="416"/>
                      <a:pt x="157" y="320"/>
                      <a:pt x="182" y="2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76" name="Group 575">
            <a:extLst>
              <a:ext uri="{FF2B5EF4-FFF2-40B4-BE49-F238E27FC236}">
                <a16:creationId xmlns:a16="http://schemas.microsoft.com/office/drawing/2014/main" id="{289ADEFC-104C-FA55-AFD7-BD200A2B2CAA}"/>
              </a:ext>
            </a:extLst>
          </p:cNvPr>
          <p:cNvGrpSpPr/>
          <p:nvPr/>
        </p:nvGrpSpPr>
        <p:grpSpPr>
          <a:xfrm>
            <a:off x="859537" y="1856661"/>
            <a:ext cx="10798560" cy="767880"/>
            <a:chOff x="408600" y="1990440"/>
            <a:chExt cx="10798560" cy="767880"/>
          </a:xfrm>
        </p:grpSpPr>
        <p:grpSp>
          <p:nvGrpSpPr>
            <p:cNvPr id="577" name="Group 576">
              <a:extLst>
                <a:ext uri="{FF2B5EF4-FFF2-40B4-BE49-F238E27FC236}">
                  <a16:creationId xmlns:a16="http://schemas.microsoft.com/office/drawing/2014/main" id="{5C22D223-E734-BCE5-AA73-1231949C1629}"/>
                </a:ext>
              </a:extLst>
            </p:cNvPr>
            <p:cNvGrpSpPr/>
            <p:nvPr/>
          </p:nvGrpSpPr>
          <p:grpSpPr>
            <a:xfrm>
              <a:off x="408600" y="1990440"/>
              <a:ext cx="10798560" cy="767880"/>
              <a:chOff x="408600" y="1990440"/>
              <a:chExt cx="10798560" cy="767880"/>
            </a:xfrm>
          </p:grpSpPr>
          <p:sp>
            <p:nvSpPr>
              <p:cNvPr id="578" name="Freeform 577">
                <a:extLst>
                  <a:ext uri="{FF2B5EF4-FFF2-40B4-BE49-F238E27FC236}">
                    <a16:creationId xmlns:a16="http://schemas.microsoft.com/office/drawing/2014/main" id="{15DB7F90-801A-5DCF-BDE3-59305DBB3BDB}"/>
                  </a:ext>
                </a:extLst>
              </p:cNvPr>
              <p:cNvSpPr/>
              <p:nvPr/>
            </p:nvSpPr>
            <p:spPr>
              <a:xfrm>
                <a:off x="412200" y="2006640"/>
                <a:ext cx="10779120" cy="735840"/>
              </a:xfrm>
              <a:custGeom>
                <a:avLst/>
                <a:gdLst>
                  <a:gd name="textAreaLeft" fmla="*/ 0 w 10779120"/>
                  <a:gd name="textAreaRight" fmla="*/ 10779480 w 10779120"/>
                  <a:gd name="textAreaTop" fmla="*/ 0 h 735840"/>
                  <a:gd name="textAreaBottom" fmla="*/ 736200 h 735840"/>
                </a:gdLst>
                <a:ahLst/>
                <a:cxnLst/>
                <a:rect l="textAreaLeft" t="textAreaTop" r="textAreaRight" b="textAreaBottom"/>
                <a:pathLst>
                  <a:path w="29943" h="2045">
                    <a:moveTo>
                      <a:pt x="14970" y="2045"/>
                    </a:moveTo>
                    <a:cubicBezTo>
                      <a:pt x="9980" y="2045"/>
                      <a:pt x="4990" y="2045"/>
                      <a:pt x="0" y="2045"/>
                    </a:cubicBezTo>
                    <a:cubicBezTo>
                      <a:pt x="0" y="1363"/>
                      <a:pt x="0" y="682"/>
                      <a:pt x="0" y="0"/>
                    </a:cubicBezTo>
                    <a:cubicBezTo>
                      <a:pt x="9981" y="0"/>
                      <a:pt x="19962" y="0"/>
                      <a:pt x="29943" y="0"/>
                    </a:cubicBezTo>
                    <a:cubicBezTo>
                      <a:pt x="29943" y="682"/>
                      <a:pt x="29943" y="1363"/>
                      <a:pt x="29943" y="2045"/>
                    </a:cubicBezTo>
                    <a:cubicBezTo>
                      <a:pt x="24952" y="2045"/>
                      <a:pt x="19961" y="2045"/>
                      <a:pt x="14970" y="2045"/>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000000"/>
                  </a:solidFill>
                  <a:latin typeface="Arial"/>
                </a:endParaRPr>
              </a:p>
            </p:txBody>
          </p:sp>
          <p:sp>
            <p:nvSpPr>
              <p:cNvPr id="579" name="Freeform 578">
                <a:extLst>
                  <a:ext uri="{FF2B5EF4-FFF2-40B4-BE49-F238E27FC236}">
                    <a16:creationId xmlns:a16="http://schemas.microsoft.com/office/drawing/2014/main" id="{ACBA9ABA-B2D2-5470-40BE-6BCE6B33FF5C}"/>
                  </a:ext>
                </a:extLst>
              </p:cNvPr>
              <p:cNvSpPr/>
              <p:nvPr/>
            </p:nvSpPr>
            <p:spPr>
              <a:xfrm>
                <a:off x="408600" y="2247840"/>
                <a:ext cx="223200" cy="212760"/>
              </a:xfrm>
              <a:custGeom>
                <a:avLst/>
                <a:gdLst>
                  <a:gd name="textAreaLeft" fmla="*/ 0 w 223200"/>
                  <a:gd name="textAreaRight" fmla="*/ 223560 w 223200"/>
                  <a:gd name="textAreaTop" fmla="*/ 0 h 212760"/>
                  <a:gd name="textAreaBottom" fmla="*/ 213120 h 212760"/>
                </a:gdLst>
                <a:ahLst/>
                <a:cxnLst/>
                <a:rect l="textAreaLeft" t="textAreaTop" r="textAreaRight" b="textAreaBottom"/>
                <a:pathLst>
                  <a:path w="621" h="592">
                    <a:moveTo>
                      <a:pt x="230" y="319"/>
                    </a:moveTo>
                    <a:cubicBezTo>
                      <a:pt x="279" y="319"/>
                      <a:pt x="328" y="319"/>
                      <a:pt x="376" y="319"/>
                    </a:cubicBezTo>
                    <a:cubicBezTo>
                      <a:pt x="500" y="319"/>
                      <a:pt x="621" y="228"/>
                      <a:pt x="621" y="131"/>
                    </a:cubicBezTo>
                    <a:cubicBezTo>
                      <a:pt x="621" y="64"/>
                      <a:pt x="565" y="0"/>
                      <a:pt x="451" y="0"/>
                    </a:cubicBezTo>
                    <a:cubicBezTo>
                      <a:pt x="357" y="0"/>
                      <a:pt x="262" y="0"/>
                      <a:pt x="168" y="0"/>
                    </a:cubicBezTo>
                    <a:cubicBezTo>
                      <a:pt x="151" y="0"/>
                      <a:pt x="144" y="0"/>
                      <a:pt x="144" y="15"/>
                    </a:cubicBezTo>
                    <a:cubicBezTo>
                      <a:pt x="144" y="27"/>
                      <a:pt x="151" y="27"/>
                      <a:pt x="168" y="27"/>
                    </a:cubicBezTo>
                    <a:cubicBezTo>
                      <a:pt x="178" y="27"/>
                      <a:pt x="196" y="27"/>
                      <a:pt x="206" y="27"/>
                    </a:cubicBezTo>
                    <a:cubicBezTo>
                      <a:pt x="218" y="30"/>
                      <a:pt x="225" y="32"/>
                      <a:pt x="225" y="42"/>
                    </a:cubicBezTo>
                    <a:cubicBezTo>
                      <a:pt x="225" y="45"/>
                      <a:pt x="223" y="47"/>
                      <a:pt x="220" y="59"/>
                    </a:cubicBezTo>
                    <a:cubicBezTo>
                      <a:pt x="182" y="215"/>
                      <a:pt x="143" y="370"/>
                      <a:pt x="104" y="525"/>
                    </a:cubicBezTo>
                    <a:cubicBezTo>
                      <a:pt x="97" y="560"/>
                      <a:pt x="94" y="567"/>
                      <a:pt x="25" y="567"/>
                    </a:cubicBezTo>
                    <a:cubicBezTo>
                      <a:pt x="10" y="567"/>
                      <a:pt x="0" y="567"/>
                      <a:pt x="0" y="582"/>
                    </a:cubicBezTo>
                    <a:cubicBezTo>
                      <a:pt x="0" y="592"/>
                      <a:pt x="12" y="592"/>
                      <a:pt x="15" y="592"/>
                    </a:cubicBezTo>
                    <a:cubicBezTo>
                      <a:pt x="37" y="592"/>
                      <a:pt x="99" y="589"/>
                      <a:pt x="124" y="589"/>
                    </a:cubicBezTo>
                    <a:cubicBezTo>
                      <a:pt x="144" y="589"/>
                      <a:pt x="161" y="592"/>
                      <a:pt x="181" y="592"/>
                    </a:cubicBezTo>
                    <a:cubicBezTo>
                      <a:pt x="198" y="592"/>
                      <a:pt x="218" y="592"/>
                      <a:pt x="238" y="592"/>
                    </a:cubicBezTo>
                    <a:cubicBezTo>
                      <a:pt x="243" y="592"/>
                      <a:pt x="255" y="592"/>
                      <a:pt x="255" y="574"/>
                    </a:cubicBezTo>
                    <a:cubicBezTo>
                      <a:pt x="255" y="567"/>
                      <a:pt x="245" y="567"/>
                      <a:pt x="230" y="567"/>
                    </a:cubicBezTo>
                    <a:cubicBezTo>
                      <a:pt x="198" y="567"/>
                      <a:pt x="173" y="567"/>
                      <a:pt x="173" y="550"/>
                    </a:cubicBezTo>
                    <a:cubicBezTo>
                      <a:pt x="173" y="545"/>
                      <a:pt x="176" y="540"/>
                      <a:pt x="176" y="535"/>
                    </a:cubicBezTo>
                    <a:cubicBezTo>
                      <a:pt x="194" y="463"/>
                      <a:pt x="212" y="391"/>
                      <a:pt x="230" y="319"/>
                    </a:cubicBezTo>
                    <a:moveTo>
                      <a:pt x="292" y="59"/>
                    </a:moveTo>
                    <a:cubicBezTo>
                      <a:pt x="300" y="30"/>
                      <a:pt x="302" y="27"/>
                      <a:pt x="339" y="27"/>
                    </a:cubicBezTo>
                    <a:cubicBezTo>
                      <a:pt x="367" y="27"/>
                      <a:pt x="395" y="27"/>
                      <a:pt x="423" y="27"/>
                    </a:cubicBezTo>
                    <a:cubicBezTo>
                      <a:pt x="495" y="27"/>
                      <a:pt x="542" y="50"/>
                      <a:pt x="542" y="109"/>
                    </a:cubicBezTo>
                    <a:cubicBezTo>
                      <a:pt x="542" y="144"/>
                      <a:pt x="525" y="218"/>
                      <a:pt x="490" y="250"/>
                    </a:cubicBezTo>
                    <a:cubicBezTo>
                      <a:pt x="446" y="290"/>
                      <a:pt x="394" y="295"/>
                      <a:pt x="357" y="295"/>
                    </a:cubicBezTo>
                    <a:cubicBezTo>
                      <a:pt x="315" y="295"/>
                      <a:pt x="274" y="295"/>
                      <a:pt x="233" y="295"/>
                    </a:cubicBezTo>
                    <a:cubicBezTo>
                      <a:pt x="253" y="216"/>
                      <a:pt x="272" y="138"/>
                      <a:pt x="292"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580" name="Freeform 579">
                <a:extLst>
                  <a:ext uri="{FF2B5EF4-FFF2-40B4-BE49-F238E27FC236}">
                    <a16:creationId xmlns:a16="http://schemas.microsoft.com/office/drawing/2014/main" id="{AE6CEAB3-1327-3345-60B9-33DF425DFD5B}"/>
                  </a:ext>
                </a:extLst>
              </p:cNvPr>
              <p:cNvSpPr/>
              <p:nvPr/>
            </p:nvSpPr>
            <p:spPr>
              <a:xfrm>
                <a:off x="67140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862"/>
                    </a:moveTo>
                    <a:cubicBezTo>
                      <a:pt x="203" y="859"/>
                      <a:pt x="203" y="857"/>
                      <a:pt x="188" y="842"/>
                    </a:cubicBezTo>
                    <a:cubicBezTo>
                      <a:pt x="79" y="733"/>
                      <a:pt x="52" y="567"/>
                      <a:pt x="52" y="436"/>
                    </a:cubicBezTo>
                    <a:cubicBezTo>
                      <a:pt x="52" y="285"/>
                      <a:pt x="84" y="131"/>
                      <a:pt x="191" y="25"/>
                    </a:cubicBezTo>
                    <a:cubicBezTo>
                      <a:pt x="203" y="12"/>
                      <a:pt x="203" y="12"/>
                      <a:pt x="203" y="10"/>
                    </a:cubicBezTo>
                    <a:cubicBezTo>
                      <a:pt x="203" y="2"/>
                      <a:pt x="201" y="0"/>
                      <a:pt x="193" y="0"/>
                    </a:cubicBezTo>
                    <a:cubicBezTo>
                      <a:pt x="186" y="0"/>
                      <a:pt x="106" y="59"/>
                      <a:pt x="57" y="171"/>
                    </a:cubicBezTo>
                    <a:cubicBezTo>
                      <a:pt x="12" y="265"/>
                      <a:pt x="0" y="361"/>
                      <a:pt x="0" y="436"/>
                    </a:cubicBezTo>
                    <a:cubicBezTo>
                      <a:pt x="0" y="503"/>
                      <a:pt x="10" y="609"/>
                      <a:pt x="59" y="706"/>
                    </a:cubicBezTo>
                    <a:cubicBezTo>
                      <a:pt x="111" y="812"/>
                      <a:pt x="186" y="869"/>
                      <a:pt x="193" y="869"/>
                    </a:cubicBezTo>
                    <a:cubicBezTo>
                      <a:pt x="201" y="869"/>
                      <a:pt x="203" y="867"/>
                      <a:pt x="203" y="8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581" name="Freeform 580">
                <a:extLst>
                  <a:ext uri="{FF2B5EF4-FFF2-40B4-BE49-F238E27FC236}">
                    <a16:creationId xmlns:a16="http://schemas.microsoft.com/office/drawing/2014/main" id="{FDB31B45-7D35-9983-2718-8420B1CC6AAA}"/>
                  </a:ext>
                </a:extLst>
              </p:cNvPr>
              <p:cNvSpPr/>
              <p:nvPr/>
            </p:nvSpPr>
            <p:spPr>
              <a:xfrm>
                <a:off x="772200" y="2322720"/>
                <a:ext cx="155520" cy="141480"/>
              </a:xfrm>
              <a:custGeom>
                <a:avLst/>
                <a:gdLst>
                  <a:gd name="textAreaLeft" fmla="*/ 0 w 155520"/>
                  <a:gd name="textAreaRight" fmla="*/ 155880 w 155520"/>
                  <a:gd name="textAreaTop" fmla="*/ 0 h 141480"/>
                  <a:gd name="textAreaBottom" fmla="*/ 141840 h 141480"/>
                </a:gdLst>
                <a:ahLst/>
                <a:cxnLst/>
                <a:rect l="textAreaLeft" t="textAreaTop" r="textAreaRight" b="textAreaBottom"/>
                <a:pathLst>
                  <a:path w="433" h="394">
                    <a:moveTo>
                      <a:pt x="265" y="121"/>
                    </a:moveTo>
                    <a:cubicBezTo>
                      <a:pt x="270" y="99"/>
                      <a:pt x="290" y="20"/>
                      <a:pt x="352" y="20"/>
                    </a:cubicBezTo>
                    <a:cubicBezTo>
                      <a:pt x="354" y="20"/>
                      <a:pt x="376" y="20"/>
                      <a:pt x="394" y="32"/>
                    </a:cubicBezTo>
                    <a:cubicBezTo>
                      <a:pt x="369" y="35"/>
                      <a:pt x="352" y="57"/>
                      <a:pt x="352" y="79"/>
                    </a:cubicBezTo>
                    <a:cubicBezTo>
                      <a:pt x="352" y="92"/>
                      <a:pt x="361" y="109"/>
                      <a:pt x="386" y="109"/>
                    </a:cubicBezTo>
                    <a:cubicBezTo>
                      <a:pt x="404" y="109"/>
                      <a:pt x="433" y="92"/>
                      <a:pt x="433" y="57"/>
                    </a:cubicBezTo>
                    <a:cubicBezTo>
                      <a:pt x="433" y="12"/>
                      <a:pt x="381" y="0"/>
                      <a:pt x="352" y="0"/>
                    </a:cubicBezTo>
                    <a:cubicBezTo>
                      <a:pt x="300" y="0"/>
                      <a:pt x="270" y="47"/>
                      <a:pt x="260" y="67"/>
                    </a:cubicBezTo>
                    <a:cubicBezTo>
                      <a:pt x="238" y="10"/>
                      <a:pt x="191" y="0"/>
                      <a:pt x="166" y="0"/>
                    </a:cubicBezTo>
                    <a:cubicBezTo>
                      <a:pt x="74" y="0"/>
                      <a:pt x="25" y="114"/>
                      <a:pt x="25" y="134"/>
                    </a:cubicBezTo>
                    <a:cubicBezTo>
                      <a:pt x="25" y="144"/>
                      <a:pt x="35" y="144"/>
                      <a:pt x="37" y="144"/>
                    </a:cubicBezTo>
                    <a:cubicBezTo>
                      <a:pt x="42" y="144"/>
                      <a:pt x="47" y="141"/>
                      <a:pt x="47" y="134"/>
                    </a:cubicBezTo>
                    <a:cubicBezTo>
                      <a:pt x="77" y="42"/>
                      <a:pt x="134" y="20"/>
                      <a:pt x="163" y="20"/>
                    </a:cubicBezTo>
                    <a:cubicBezTo>
                      <a:pt x="181" y="20"/>
                      <a:pt x="210" y="27"/>
                      <a:pt x="210" y="79"/>
                    </a:cubicBezTo>
                    <a:cubicBezTo>
                      <a:pt x="210" y="104"/>
                      <a:pt x="196" y="163"/>
                      <a:pt x="163" y="285"/>
                    </a:cubicBezTo>
                    <a:cubicBezTo>
                      <a:pt x="151" y="339"/>
                      <a:pt x="119" y="376"/>
                      <a:pt x="82" y="376"/>
                    </a:cubicBezTo>
                    <a:cubicBezTo>
                      <a:pt x="77" y="376"/>
                      <a:pt x="57" y="376"/>
                      <a:pt x="37" y="364"/>
                    </a:cubicBezTo>
                    <a:cubicBezTo>
                      <a:pt x="59" y="359"/>
                      <a:pt x="79" y="342"/>
                      <a:pt x="79" y="317"/>
                    </a:cubicBezTo>
                    <a:cubicBezTo>
                      <a:pt x="79" y="295"/>
                      <a:pt x="59" y="287"/>
                      <a:pt x="47" y="287"/>
                    </a:cubicBezTo>
                    <a:cubicBezTo>
                      <a:pt x="20" y="287"/>
                      <a:pt x="0" y="309"/>
                      <a:pt x="0" y="337"/>
                    </a:cubicBezTo>
                    <a:cubicBezTo>
                      <a:pt x="0" y="376"/>
                      <a:pt x="42" y="394"/>
                      <a:pt x="82" y="394"/>
                    </a:cubicBezTo>
                    <a:cubicBezTo>
                      <a:pt x="139" y="394"/>
                      <a:pt x="168" y="334"/>
                      <a:pt x="171" y="329"/>
                    </a:cubicBezTo>
                    <a:cubicBezTo>
                      <a:pt x="183" y="361"/>
                      <a:pt x="213" y="394"/>
                      <a:pt x="265" y="394"/>
                    </a:cubicBezTo>
                    <a:cubicBezTo>
                      <a:pt x="357" y="394"/>
                      <a:pt x="406" y="282"/>
                      <a:pt x="406" y="260"/>
                    </a:cubicBezTo>
                    <a:cubicBezTo>
                      <a:pt x="406" y="253"/>
                      <a:pt x="396" y="253"/>
                      <a:pt x="394" y="253"/>
                    </a:cubicBezTo>
                    <a:cubicBezTo>
                      <a:pt x="386" y="253"/>
                      <a:pt x="386" y="255"/>
                      <a:pt x="384" y="262"/>
                    </a:cubicBezTo>
                    <a:cubicBezTo>
                      <a:pt x="354" y="354"/>
                      <a:pt x="295" y="376"/>
                      <a:pt x="267" y="376"/>
                    </a:cubicBezTo>
                    <a:cubicBezTo>
                      <a:pt x="233" y="376"/>
                      <a:pt x="220" y="347"/>
                      <a:pt x="220" y="317"/>
                    </a:cubicBezTo>
                    <a:cubicBezTo>
                      <a:pt x="220" y="300"/>
                      <a:pt x="225" y="280"/>
                      <a:pt x="235" y="243"/>
                    </a:cubicBezTo>
                    <a:cubicBezTo>
                      <a:pt x="245" y="202"/>
                      <a:pt x="255" y="162"/>
                      <a:pt x="265" y="1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582" name="Freeform 581">
                <a:extLst>
                  <a:ext uri="{FF2B5EF4-FFF2-40B4-BE49-F238E27FC236}">
                    <a16:creationId xmlns:a16="http://schemas.microsoft.com/office/drawing/2014/main" id="{5E438A9C-95FC-18E7-4A5C-AAFD00CB2307}"/>
                  </a:ext>
                </a:extLst>
              </p:cNvPr>
              <p:cNvSpPr/>
              <p:nvPr/>
            </p:nvSpPr>
            <p:spPr>
              <a:xfrm>
                <a:off x="979200" y="2226600"/>
                <a:ext cx="12240" cy="312480"/>
              </a:xfrm>
              <a:custGeom>
                <a:avLst/>
                <a:gdLst>
                  <a:gd name="textAreaLeft" fmla="*/ 0 w 12240"/>
                  <a:gd name="textAreaRight" fmla="*/ 12600 w 12240"/>
                  <a:gd name="textAreaTop" fmla="*/ 0 h 312480"/>
                  <a:gd name="textAreaBottom" fmla="*/ 312840 h 312480"/>
                </a:gdLst>
                <a:ahLst/>
                <a:cxnLst/>
                <a:rect l="textAreaLeft" t="textAreaTop" r="textAreaRight" b="textAreaBottom"/>
                <a:pathLst>
                  <a:path w="35" h="869">
                    <a:moveTo>
                      <a:pt x="35" y="32"/>
                    </a:moveTo>
                    <a:cubicBezTo>
                      <a:pt x="35" y="15"/>
                      <a:pt x="35" y="0"/>
                      <a:pt x="17" y="0"/>
                    </a:cubicBezTo>
                    <a:cubicBezTo>
                      <a:pt x="0" y="0"/>
                      <a:pt x="0" y="15"/>
                      <a:pt x="0" y="32"/>
                    </a:cubicBezTo>
                    <a:cubicBezTo>
                      <a:pt x="0" y="301"/>
                      <a:pt x="0" y="570"/>
                      <a:pt x="0" y="839"/>
                    </a:cubicBezTo>
                    <a:cubicBezTo>
                      <a:pt x="0" y="854"/>
                      <a:pt x="0" y="869"/>
                      <a:pt x="17" y="869"/>
                    </a:cubicBezTo>
                    <a:cubicBezTo>
                      <a:pt x="35" y="869"/>
                      <a:pt x="35" y="854"/>
                      <a:pt x="35" y="839"/>
                    </a:cubicBezTo>
                    <a:cubicBezTo>
                      <a:pt x="35" y="570"/>
                      <a:pt x="35" y="301"/>
                      <a:pt x="35" y="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583" name="Freeform 582">
                <a:extLst>
                  <a:ext uri="{FF2B5EF4-FFF2-40B4-BE49-F238E27FC236}">
                    <a16:creationId xmlns:a16="http://schemas.microsoft.com/office/drawing/2014/main" id="{70603C16-0AD4-6076-429D-EE59C3BF13DF}"/>
                  </a:ext>
                </a:extLst>
              </p:cNvPr>
              <p:cNvSpPr/>
              <p:nvPr/>
            </p:nvSpPr>
            <p:spPr>
              <a:xfrm>
                <a:off x="1037880" y="2322720"/>
                <a:ext cx="144000" cy="201960"/>
              </a:xfrm>
              <a:custGeom>
                <a:avLst/>
                <a:gdLst>
                  <a:gd name="textAreaLeft" fmla="*/ 0 w 144000"/>
                  <a:gd name="textAreaRight" fmla="*/ 144360 w 144000"/>
                  <a:gd name="textAreaTop" fmla="*/ 0 h 201960"/>
                  <a:gd name="textAreaBottom" fmla="*/ 202320 h 201960"/>
                </a:gdLst>
                <a:ahLst/>
                <a:cxnLst/>
                <a:rect l="textAreaLeft" t="textAreaTop" r="textAreaRight" b="textAreaBottom"/>
                <a:pathLst>
                  <a:path w="401" h="562">
                    <a:moveTo>
                      <a:pt x="399" y="54"/>
                    </a:moveTo>
                    <a:cubicBezTo>
                      <a:pt x="401" y="42"/>
                      <a:pt x="401" y="40"/>
                      <a:pt x="401" y="35"/>
                    </a:cubicBezTo>
                    <a:cubicBezTo>
                      <a:pt x="401" y="17"/>
                      <a:pt x="389" y="10"/>
                      <a:pt x="376" y="10"/>
                    </a:cubicBezTo>
                    <a:cubicBezTo>
                      <a:pt x="366" y="10"/>
                      <a:pt x="354" y="15"/>
                      <a:pt x="347" y="30"/>
                    </a:cubicBezTo>
                    <a:cubicBezTo>
                      <a:pt x="344" y="32"/>
                      <a:pt x="337" y="59"/>
                      <a:pt x="334" y="74"/>
                    </a:cubicBezTo>
                    <a:cubicBezTo>
                      <a:pt x="327" y="99"/>
                      <a:pt x="322" y="121"/>
                      <a:pt x="317" y="146"/>
                    </a:cubicBezTo>
                    <a:cubicBezTo>
                      <a:pt x="304" y="198"/>
                      <a:pt x="291" y="250"/>
                      <a:pt x="277" y="302"/>
                    </a:cubicBezTo>
                    <a:cubicBezTo>
                      <a:pt x="272" y="314"/>
                      <a:pt x="235" y="376"/>
                      <a:pt x="178" y="376"/>
                    </a:cubicBezTo>
                    <a:cubicBezTo>
                      <a:pt x="134" y="376"/>
                      <a:pt x="124" y="337"/>
                      <a:pt x="124" y="305"/>
                    </a:cubicBezTo>
                    <a:cubicBezTo>
                      <a:pt x="124" y="265"/>
                      <a:pt x="139" y="210"/>
                      <a:pt x="168" y="134"/>
                    </a:cubicBezTo>
                    <a:cubicBezTo>
                      <a:pt x="183" y="99"/>
                      <a:pt x="186" y="89"/>
                      <a:pt x="186" y="72"/>
                    </a:cubicBezTo>
                    <a:cubicBezTo>
                      <a:pt x="186" y="32"/>
                      <a:pt x="158" y="0"/>
                      <a:pt x="114" y="0"/>
                    </a:cubicBezTo>
                    <a:cubicBezTo>
                      <a:pt x="32" y="0"/>
                      <a:pt x="0" y="126"/>
                      <a:pt x="0" y="134"/>
                    </a:cubicBezTo>
                    <a:cubicBezTo>
                      <a:pt x="0" y="144"/>
                      <a:pt x="7" y="140"/>
                      <a:pt x="10" y="144"/>
                    </a:cubicBezTo>
                    <a:cubicBezTo>
                      <a:pt x="20" y="144"/>
                      <a:pt x="20" y="141"/>
                      <a:pt x="25" y="129"/>
                    </a:cubicBezTo>
                    <a:cubicBezTo>
                      <a:pt x="47" y="47"/>
                      <a:pt x="82" y="20"/>
                      <a:pt x="111" y="20"/>
                    </a:cubicBezTo>
                    <a:cubicBezTo>
                      <a:pt x="119" y="20"/>
                      <a:pt x="134" y="20"/>
                      <a:pt x="134" y="47"/>
                    </a:cubicBezTo>
                    <a:cubicBezTo>
                      <a:pt x="134" y="69"/>
                      <a:pt x="126" y="92"/>
                      <a:pt x="119" y="109"/>
                    </a:cubicBezTo>
                    <a:cubicBezTo>
                      <a:pt x="84" y="201"/>
                      <a:pt x="69" y="250"/>
                      <a:pt x="69" y="292"/>
                    </a:cubicBezTo>
                    <a:cubicBezTo>
                      <a:pt x="69" y="369"/>
                      <a:pt x="124" y="394"/>
                      <a:pt x="176" y="394"/>
                    </a:cubicBezTo>
                    <a:cubicBezTo>
                      <a:pt x="208" y="394"/>
                      <a:pt x="238" y="379"/>
                      <a:pt x="262" y="357"/>
                    </a:cubicBezTo>
                    <a:cubicBezTo>
                      <a:pt x="253" y="401"/>
                      <a:pt x="240" y="443"/>
                      <a:pt x="206" y="490"/>
                    </a:cubicBezTo>
                    <a:cubicBezTo>
                      <a:pt x="183" y="520"/>
                      <a:pt x="151" y="545"/>
                      <a:pt x="111" y="545"/>
                    </a:cubicBezTo>
                    <a:cubicBezTo>
                      <a:pt x="99" y="545"/>
                      <a:pt x="59" y="542"/>
                      <a:pt x="45" y="508"/>
                    </a:cubicBezTo>
                    <a:cubicBezTo>
                      <a:pt x="59" y="508"/>
                      <a:pt x="69" y="508"/>
                      <a:pt x="82" y="498"/>
                    </a:cubicBezTo>
                    <a:cubicBezTo>
                      <a:pt x="92" y="490"/>
                      <a:pt x="99" y="478"/>
                      <a:pt x="99" y="460"/>
                    </a:cubicBezTo>
                    <a:cubicBezTo>
                      <a:pt x="99" y="436"/>
                      <a:pt x="77" y="431"/>
                      <a:pt x="67" y="431"/>
                    </a:cubicBezTo>
                    <a:cubicBezTo>
                      <a:pt x="47" y="431"/>
                      <a:pt x="17" y="446"/>
                      <a:pt x="17" y="488"/>
                    </a:cubicBezTo>
                    <a:cubicBezTo>
                      <a:pt x="17" y="530"/>
                      <a:pt x="57" y="562"/>
                      <a:pt x="111" y="562"/>
                    </a:cubicBezTo>
                    <a:cubicBezTo>
                      <a:pt x="201" y="562"/>
                      <a:pt x="290" y="485"/>
                      <a:pt x="314" y="386"/>
                    </a:cubicBezTo>
                    <a:cubicBezTo>
                      <a:pt x="343" y="276"/>
                      <a:pt x="371" y="165"/>
                      <a:pt x="399" y="5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584" name="Freeform 583">
                <a:extLst>
                  <a:ext uri="{FF2B5EF4-FFF2-40B4-BE49-F238E27FC236}">
                    <a16:creationId xmlns:a16="http://schemas.microsoft.com/office/drawing/2014/main" id="{CED179E9-F78F-EFFB-70DC-B8833982E085}"/>
                  </a:ext>
                </a:extLst>
              </p:cNvPr>
              <p:cNvSpPr/>
              <p:nvPr/>
            </p:nvSpPr>
            <p:spPr>
              <a:xfrm>
                <a:off x="1211760" y="2226600"/>
                <a:ext cx="72000" cy="312480"/>
              </a:xfrm>
              <a:custGeom>
                <a:avLst/>
                <a:gdLst>
                  <a:gd name="textAreaLeft" fmla="*/ 0 w 72000"/>
                  <a:gd name="textAreaRight" fmla="*/ 72360 w 72000"/>
                  <a:gd name="textAreaTop" fmla="*/ 0 h 312480"/>
                  <a:gd name="textAreaBottom" fmla="*/ 312840 h 312480"/>
                </a:gdLst>
                <a:ahLst/>
                <a:cxnLst/>
                <a:rect l="textAreaLeft" t="textAreaTop" r="textAreaRight" b="textAreaBottom"/>
                <a:pathLst>
                  <a:path w="201" h="869">
                    <a:moveTo>
                      <a:pt x="201" y="436"/>
                    </a:moveTo>
                    <a:cubicBezTo>
                      <a:pt x="201" y="366"/>
                      <a:pt x="191" y="262"/>
                      <a:pt x="144" y="163"/>
                    </a:cubicBezTo>
                    <a:cubicBezTo>
                      <a:pt x="92" y="57"/>
                      <a:pt x="17" y="0"/>
                      <a:pt x="7" y="0"/>
                    </a:cubicBezTo>
                    <a:cubicBezTo>
                      <a:pt x="2" y="0"/>
                      <a:pt x="0" y="2"/>
                      <a:pt x="0" y="10"/>
                    </a:cubicBezTo>
                    <a:cubicBezTo>
                      <a:pt x="0" y="12"/>
                      <a:pt x="0" y="12"/>
                      <a:pt x="15" y="30"/>
                    </a:cubicBezTo>
                    <a:cubicBezTo>
                      <a:pt x="102" y="114"/>
                      <a:pt x="151" y="253"/>
                      <a:pt x="151" y="436"/>
                    </a:cubicBezTo>
                    <a:cubicBezTo>
                      <a:pt x="151" y="584"/>
                      <a:pt x="119" y="738"/>
                      <a:pt x="10" y="847"/>
                    </a:cubicBezTo>
                    <a:cubicBezTo>
                      <a:pt x="0" y="857"/>
                      <a:pt x="0" y="859"/>
                      <a:pt x="0" y="862"/>
                    </a:cubicBezTo>
                    <a:cubicBezTo>
                      <a:pt x="0" y="867"/>
                      <a:pt x="2" y="869"/>
                      <a:pt x="7" y="869"/>
                    </a:cubicBezTo>
                    <a:cubicBezTo>
                      <a:pt x="17" y="869"/>
                      <a:pt x="94" y="810"/>
                      <a:pt x="146" y="701"/>
                    </a:cubicBezTo>
                    <a:cubicBezTo>
                      <a:pt x="191" y="604"/>
                      <a:pt x="201" y="508"/>
                      <a:pt x="201" y="4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585" name="Freeform 584">
                <a:extLst>
                  <a:ext uri="{FF2B5EF4-FFF2-40B4-BE49-F238E27FC236}">
                    <a16:creationId xmlns:a16="http://schemas.microsoft.com/office/drawing/2014/main" id="{FCE3189C-F4CF-ECBA-A9AB-3604490F8EB1}"/>
                  </a:ext>
                </a:extLst>
              </p:cNvPr>
              <p:cNvSpPr/>
              <p:nvPr/>
            </p:nvSpPr>
            <p:spPr>
              <a:xfrm>
                <a:off x="1420200" y="2346840"/>
                <a:ext cx="207360" cy="72720"/>
              </a:xfrm>
              <a:custGeom>
                <a:avLst/>
                <a:gdLst>
                  <a:gd name="textAreaLeft" fmla="*/ 0 w 207360"/>
                  <a:gd name="textAreaRight" fmla="*/ 207720 w 207360"/>
                  <a:gd name="textAreaTop" fmla="*/ 0 h 72720"/>
                  <a:gd name="textAreaBottom" fmla="*/ 73080 h 72720"/>
                </a:gdLst>
                <a:ahLst/>
                <a:cxnLst/>
                <a:rect l="textAreaLeft" t="textAreaTop" r="textAreaRight" b="textAreaBottom"/>
                <a:pathLst>
                  <a:path w="577" h="203">
                    <a:moveTo>
                      <a:pt x="547" y="35"/>
                    </a:moveTo>
                    <a:cubicBezTo>
                      <a:pt x="562" y="35"/>
                      <a:pt x="577" y="35"/>
                      <a:pt x="577" y="17"/>
                    </a:cubicBezTo>
                    <a:cubicBezTo>
                      <a:pt x="577" y="0"/>
                      <a:pt x="562" y="0"/>
                      <a:pt x="550" y="0"/>
                    </a:cubicBezTo>
                    <a:cubicBezTo>
                      <a:pt x="376" y="0"/>
                      <a:pt x="201" y="0"/>
                      <a:pt x="27" y="0"/>
                    </a:cubicBezTo>
                    <a:cubicBezTo>
                      <a:pt x="15" y="0"/>
                      <a:pt x="0" y="0"/>
                      <a:pt x="0" y="17"/>
                    </a:cubicBezTo>
                    <a:cubicBezTo>
                      <a:pt x="0" y="35"/>
                      <a:pt x="15" y="35"/>
                      <a:pt x="30" y="35"/>
                    </a:cubicBezTo>
                    <a:cubicBezTo>
                      <a:pt x="202" y="35"/>
                      <a:pt x="375" y="35"/>
                      <a:pt x="547" y="35"/>
                    </a:cubicBezTo>
                    <a:moveTo>
                      <a:pt x="550" y="203"/>
                    </a:moveTo>
                    <a:cubicBezTo>
                      <a:pt x="562" y="203"/>
                      <a:pt x="577" y="203"/>
                      <a:pt x="577" y="186"/>
                    </a:cubicBezTo>
                    <a:cubicBezTo>
                      <a:pt x="577" y="168"/>
                      <a:pt x="562" y="168"/>
                      <a:pt x="547" y="168"/>
                    </a:cubicBezTo>
                    <a:cubicBezTo>
                      <a:pt x="375" y="168"/>
                      <a:pt x="202" y="168"/>
                      <a:pt x="30" y="168"/>
                    </a:cubicBezTo>
                    <a:cubicBezTo>
                      <a:pt x="15" y="168"/>
                      <a:pt x="0" y="168"/>
                      <a:pt x="0" y="186"/>
                    </a:cubicBezTo>
                    <a:cubicBezTo>
                      <a:pt x="0" y="203"/>
                      <a:pt x="15" y="203"/>
                      <a:pt x="27" y="203"/>
                    </a:cubicBezTo>
                    <a:cubicBezTo>
                      <a:pt x="201" y="203"/>
                      <a:pt x="376" y="203"/>
                      <a:pt x="550" y="2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8080" rIns="90000" bIns="28080" anchor="ctr" anchorCtr="1">
                <a:noAutofit/>
              </a:bodyPr>
              <a:lstStyle/>
              <a:p>
                <a:pPr>
                  <a:lnSpc>
                    <a:spcPct val="100000"/>
                  </a:lnSpc>
                </a:pPr>
                <a:endParaRPr lang="en-US" sz="1800" b="0" strike="noStrike" spc="-1">
                  <a:solidFill>
                    <a:srgbClr val="FFFFFF"/>
                  </a:solidFill>
                  <a:latin typeface="Arial"/>
                </a:endParaRPr>
              </a:p>
            </p:txBody>
          </p:sp>
          <p:sp>
            <p:nvSpPr>
              <p:cNvPr id="586" name="Freeform 585">
                <a:extLst>
                  <a:ext uri="{FF2B5EF4-FFF2-40B4-BE49-F238E27FC236}">
                    <a16:creationId xmlns:a16="http://schemas.microsoft.com/office/drawing/2014/main" id="{77A395F4-176B-F86C-694F-8723686B0A2A}"/>
                  </a:ext>
                </a:extLst>
              </p:cNvPr>
              <p:cNvSpPr/>
              <p:nvPr/>
            </p:nvSpPr>
            <p:spPr>
              <a:xfrm>
                <a:off x="1749240" y="2241000"/>
                <a:ext cx="221760" cy="226800"/>
              </a:xfrm>
              <a:custGeom>
                <a:avLst/>
                <a:gdLst>
                  <a:gd name="textAreaLeft" fmla="*/ 0 w 221760"/>
                  <a:gd name="textAreaRight" fmla="*/ 222120 w 221760"/>
                  <a:gd name="textAreaTop" fmla="*/ 0 h 226800"/>
                  <a:gd name="textAreaBottom" fmla="*/ 227160 h 226800"/>
                </a:gdLst>
                <a:ahLst/>
                <a:cxnLst/>
                <a:rect l="textAreaLeft" t="textAreaTop" r="textAreaRight" b="textAreaBottom"/>
                <a:pathLst>
                  <a:path w="617" h="631">
                    <a:moveTo>
                      <a:pt x="617" y="7"/>
                    </a:moveTo>
                    <a:cubicBezTo>
                      <a:pt x="617" y="5"/>
                      <a:pt x="614" y="0"/>
                      <a:pt x="607" y="0"/>
                    </a:cubicBezTo>
                    <a:cubicBezTo>
                      <a:pt x="604" y="0"/>
                      <a:pt x="604" y="0"/>
                      <a:pt x="594" y="10"/>
                    </a:cubicBezTo>
                    <a:cubicBezTo>
                      <a:pt x="574" y="32"/>
                      <a:pt x="553" y="54"/>
                      <a:pt x="532" y="77"/>
                    </a:cubicBezTo>
                    <a:cubicBezTo>
                      <a:pt x="525" y="64"/>
                      <a:pt x="485" y="0"/>
                      <a:pt x="389" y="0"/>
                    </a:cubicBezTo>
                    <a:cubicBezTo>
                      <a:pt x="196" y="0"/>
                      <a:pt x="0" y="193"/>
                      <a:pt x="0" y="394"/>
                    </a:cubicBezTo>
                    <a:cubicBezTo>
                      <a:pt x="0" y="537"/>
                      <a:pt x="102" y="631"/>
                      <a:pt x="235" y="631"/>
                    </a:cubicBezTo>
                    <a:cubicBezTo>
                      <a:pt x="310" y="631"/>
                      <a:pt x="376" y="597"/>
                      <a:pt x="423" y="557"/>
                    </a:cubicBezTo>
                    <a:cubicBezTo>
                      <a:pt x="503" y="485"/>
                      <a:pt x="517" y="406"/>
                      <a:pt x="517" y="404"/>
                    </a:cubicBezTo>
                    <a:cubicBezTo>
                      <a:pt x="517" y="396"/>
                      <a:pt x="510" y="396"/>
                      <a:pt x="508" y="396"/>
                    </a:cubicBezTo>
                    <a:cubicBezTo>
                      <a:pt x="503" y="396"/>
                      <a:pt x="498" y="396"/>
                      <a:pt x="498" y="404"/>
                    </a:cubicBezTo>
                    <a:cubicBezTo>
                      <a:pt x="488" y="428"/>
                      <a:pt x="468" y="490"/>
                      <a:pt x="409" y="542"/>
                    </a:cubicBezTo>
                    <a:cubicBezTo>
                      <a:pt x="349" y="589"/>
                      <a:pt x="295" y="604"/>
                      <a:pt x="248" y="604"/>
                    </a:cubicBezTo>
                    <a:cubicBezTo>
                      <a:pt x="171" y="604"/>
                      <a:pt x="79" y="560"/>
                      <a:pt x="79" y="423"/>
                    </a:cubicBezTo>
                    <a:cubicBezTo>
                      <a:pt x="79" y="374"/>
                      <a:pt x="97" y="233"/>
                      <a:pt x="183" y="131"/>
                    </a:cubicBezTo>
                    <a:cubicBezTo>
                      <a:pt x="238" y="69"/>
                      <a:pt x="319" y="27"/>
                      <a:pt x="396" y="27"/>
                    </a:cubicBezTo>
                    <a:cubicBezTo>
                      <a:pt x="485" y="27"/>
                      <a:pt x="535" y="94"/>
                      <a:pt x="535" y="196"/>
                    </a:cubicBezTo>
                    <a:cubicBezTo>
                      <a:pt x="535" y="230"/>
                      <a:pt x="532" y="229"/>
                      <a:pt x="532" y="238"/>
                    </a:cubicBezTo>
                    <a:cubicBezTo>
                      <a:pt x="532" y="246"/>
                      <a:pt x="542" y="248"/>
                      <a:pt x="547" y="248"/>
                    </a:cubicBezTo>
                    <a:cubicBezTo>
                      <a:pt x="557" y="248"/>
                      <a:pt x="557" y="245"/>
                      <a:pt x="562" y="230"/>
                    </a:cubicBezTo>
                    <a:cubicBezTo>
                      <a:pt x="580" y="156"/>
                      <a:pt x="598" y="82"/>
                      <a:pt x="617" y="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587" name="Freeform 586">
                <a:extLst>
                  <a:ext uri="{FF2B5EF4-FFF2-40B4-BE49-F238E27FC236}">
                    <a16:creationId xmlns:a16="http://schemas.microsoft.com/office/drawing/2014/main" id="{A8799906-1AE2-EFEB-0692-3E489525F993}"/>
                  </a:ext>
                </a:extLst>
              </p:cNvPr>
              <p:cNvSpPr/>
              <p:nvPr/>
            </p:nvSpPr>
            <p:spPr>
              <a:xfrm>
                <a:off x="2003400" y="2271960"/>
                <a:ext cx="147600" cy="10440"/>
              </a:xfrm>
              <a:custGeom>
                <a:avLst/>
                <a:gdLst>
                  <a:gd name="textAreaLeft" fmla="*/ 0 w 147600"/>
                  <a:gd name="textAreaRight" fmla="*/ 147960 w 147600"/>
                  <a:gd name="textAreaTop" fmla="*/ 0 h 10440"/>
                  <a:gd name="textAreaBottom" fmla="*/ 10800 h 10440"/>
                </a:gdLst>
                <a:ahLst/>
                <a:cxnLst/>
                <a:rect l="textAreaLeft" t="textAreaTop" r="textAreaRight" b="textAreaBottom"/>
                <a:pathLst>
                  <a:path w="411" h="30">
                    <a:moveTo>
                      <a:pt x="386" y="30"/>
                    </a:moveTo>
                    <a:cubicBezTo>
                      <a:pt x="396" y="30"/>
                      <a:pt x="411" y="30"/>
                      <a:pt x="411" y="15"/>
                    </a:cubicBezTo>
                    <a:cubicBezTo>
                      <a:pt x="411" y="0"/>
                      <a:pt x="399" y="0"/>
                      <a:pt x="386" y="0"/>
                    </a:cubicBezTo>
                    <a:cubicBezTo>
                      <a:pt x="266" y="0"/>
                      <a:pt x="145" y="0"/>
                      <a:pt x="25" y="0"/>
                    </a:cubicBezTo>
                    <a:cubicBezTo>
                      <a:pt x="15" y="0"/>
                      <a:pt x="0" y="0"/>
                      <a:pt x="0" y="15"/>
                    </a:cubicBezTo>
                    <a:cubicBezTo>
                      <a:pt x="0" y="30"/>
                      <a:pt x="15" y="30"/>
                      <a:pt x="25" y="30"/>
                    </a:cubicBezTo>
                    <a:cubicBezTo>
                      <a:pt x="145" y="30"/>
                      <a:pt x="266" y="30"/>
                      <a:pt x="386" y="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200" rIns="90000" bIns="-34200" anchor="ctr" anchorCtr="1">
                <a:noAutofit/>
              </a:bodyPr>
              <a:lstStyle/>
              <a:p>
                <a:pPr>
                  <a:lnSpc>
                    <a:spcPct val="100000"/>
                  </a:lnSpc>
                </a:pPr>
                <a:endParaRPr lang="en-US" sz="1800" b="0" strike="noStrike" spc="-1">
                  <a:solidFill>
                    <a:srgbClr val="FFFFFF"/>
                  </a:solidFill>
                  <a:latin typeface="Arial"/>
                </a:endParaRPr>
              </a:p>
            </p:txBody>
          </p:sp>
          <p:sp>
            <p:nvSpPr>
              <p:cNvPr id="588" name="Freeform 587">
                <a:extLst>
                  <a:ext uri="{FF2B5EF4-FFF2-40B4-BE49-F238E27FC236}">
                    <a16:creationId xmlns:a16="http://schemas.microsoft.com/office/drawing/2014/main" id="{1BD18D6E-EA5A-F4DC-88C7-B287B462C8E1}"/>
                  </a:ext>
                </a:extLst>
              </p:cNvPr>
              <p:cNvSpPr/>
              <p:nvPr/>
            </p:nvSpPr>
            <p:spPr>
              <a:xfrm>
                <a:off x="2199240" y="2186640"/>
                <a:ext cx="78840" cy="145080"/>
              </a:xfrm>
              <a:custGeom>
                <a:avLst/>
                <a:gdLst>
                  <a:gd name="textAreaLeft" fmla="*/ 0 w 78840"/>
                  <a:gd name="textAreaRight" fmla="*/ 79200 w 78840"/>
                  <a:gd name="textAreaTop" fmla="*/ 0 h 145080"/>
                  <a:gd name="textAreaBottom" fmla="*/ 145440 h 145080"/>
                </a:gdLst>
                <a:ahLst/>
                <a:cxnLst/>
                <a:rect l="textAreaLeft" t="textAreaTop" r="textAreaRight" b="textAreaBottom"/>
                <a:pathLst>
                  <a:path w="220" h="404">
                    <a:moveTo>
                      <a:pt x="136" y="17"/>
                    </a:moveTo>
                    <a:cubicBezTo>
                      <a:pt x="136" y="0"/>
                      <a:pt x="136" y="0"/>
                      <a:pt x="119" y="0"/>
                    </a:cubicBezTo>
                    <a:cubicBezTo>
                      <a:pt x="79" y="40"/>
                      <a:pt x="25" y="40"/>
                      <a:pt x="0" y="40"/>
                    </a:cubicBezTo>
                    <a:cubicBezTo>
                      <a:pt x="0" y="47"/>
                      <a:pt x="0" y="54"/>
                      <a:pt x="0" y="62"/>
                    </a:cubicBezTo>
                    <a:cubicBezTo>
                      <a:pt x="15" y="62"/>
                      <a:pt x="54" y="62"/>
                      <a:pt x="87" y="45"/>
                    </a:cubicBezTo>
                    <a:cubicBezTo>
                      <a:pt x="87" y="148"/>
                      <a:pt x="87" y="251"/>
                      <a:pt x="87" y="354"/>
                    </a:cubicBezTo>
                    <a:cubicBezTo>
                      <a:pt x="87" y="374"/>
                      <a:pt x="87" y="384"/>
                      <a:pt x="27" y="384"/>
                    </a:cubicBezTo>
                    <a:cubicBezTo>
                      <a:pt x="19" y="384"/>
                      <a:pt x="11" y="384"/>
                      <a:pt x="2" y="384"/>
                    </a:cubicBezTo>
                    <a:cubicBezTo>
                      <a:pt x="2" y="390"/>
                      <a:pt x="2" y="397"/>
                      <a:pt x="2" y="404"/>
                    </a:cubicBezTo>
                    <a:cubicBezTo>
                      <a:pt x="15" y="404"/>
                      <a:pt x="89" y="404"/>
                      <a:pt x="111" y="404"/>
                    </a:cubicBezTo>
                    <a:cubicBezTo>
                      <a:pt x="131" y="404"/>
                      <a:pt x="208" y="404"/>
                      <a:pt x="220" y="404"/>
                    </a:cubicBezTo>
                    <a:cubicBezTo>
                      <a:pt x="220" y="397"/>
                      <a:pt x="220" y="390"/>
                      <a:pt x="220" y="384"/>
                    </a:cubicBezTo>
                    <a:cubicBezTo>
                      <a:pt x="213" y="384"/>
                      <a:pt x="206" y="384"/>
                      <a:pt x="198" y="384"/>
                    </a:cubicBezTo>
                    <a:cubicBezTo>
                      <a:pt x="136" y="384"/>
                      <a:pt x="136" y="374"/>
                      <a:pt x="136" y="354"/>
                    </a:cubicBezTo>
                    <a:cubicBezTo>
                      <a:pt x="136" y="242"/>
                      <a:pt x="136" y="130"/>
                      <a:pt x="136" y="1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694" name="Freeform 693">
                <a:extLst>
                  <a:ext uri="{FF2B5EF4-FFF2-40B4-BE49-F238E27FC236}">
                    <a16:creationId xmlns:a16="http://schemas.microsoft.com/office/drawing/2014/main" id="{022E1837-C174-AFFA-3D0E-87AB0E96F4F3}"/>
                  </a:ext>
                </a:extLst>
              </p:cNvPr>
              <p:cNvSpPr/>
              <p:nvPr/>
            </p:nvSpPr>
            <p:spPr>
              <a:xfrm>
                <a:off x="2330280" y="2237400"/>
                <a:ext cx="209160" cy="230400"/>
              </a:xfrm>
              <a:custGeom>
                <a:avLst/>
                <a:gdLst>
                  <a:gd name="textAreaLeft" fmla="*/ 0 w 209160"/>
                  <a:gd name="textAreaRight" fmla="*/ 209520 w 209160"/>
                  <a:gd name="textAreaTop" fmla="*/ 0 h 230400"/>
                  <a:gd name="textAreaBottom" fmla="*/ 230760 h 230400"/>
                </a:gdLst>
                <a:ahLst/>
                <a:cxnLst/>
                <a:rect l="textAreaLeft" t="textAreaTop" r="textAreaRight" b="textAreaBottom"/>
                <a:pathLst>
                  <a:path w="582" h="641">
                    <a:moveTo>
                      <a:pt x="458" y="12"/>
                    </a:moveTo>
                    <a:cubicBezTo>
                      <a:pt x="451" y="0"/>
                      <a:pt x="451" y="0"/>
                      <a:pt x="438" y="0"/>
                    </a:cubicBezTo>
                    <a:cubicBezTo>
                      <a:pt x="379" y="0"/>
                      <a:pt x="272" y="25"/>
                      <a:pt x="228" y="99"/>
                    </a:cubicBezTo>
                    <a:cubicBezTo>
                      <a:pt x="213" y="74"/>
                      <a:pt x="171" y="10"/>
                      <a:pt x="104" y="10"/>
                    </a:cubicBezTo>
                    <a:cubicBezTo>
                      <a:pt x="45" y="10"/>
                      <a:pt x="7" y="64"/>
                      <a:pt x="7" y="114"/>
                    </a:cubicBezTo>
                    <a:cubicBezTo>
                      <a:pt x="7" y="146"/>
                      <a:pt x="27" y="168"/>
                      <a:pt x="52" y="193"/>
                    </a:cubicBezTo>
                    <a:cubicBezTo>
                      <a:pt x="102" y="243"/>
                      <a:pt x="102" y="257"/>
                      <a:pt x="102" y="290"/>
                    </a:cubicBezTo>
                    <a:cubicBezTo>
                      <a:pt x="102" y="339"/>
                      <a:pt x="94" y="391"/>
                      <a:pt x="57" y="391"/>
                    </a:cubicBezTo>
                    <a:cubicBezTo>
                      <a:pt x="35" y="391"/>
                      <a:pt x="30" y="359"/>
                      <a:pt x="30" y="344"/>
                    </a:cubicBezTo>
                    <a:cubicBezTo>
                      <a:pt x="30" y="337"/>
                      <a:pt x="27" y="329"/>
                      <a:pt x="17" y="329"/>
                    </a:cubicBezTo>
                    <a:cubicBezTo>
                      <a:pt x="7" y="329"/>
                      <a:pt x="7" y="339"/>
                      <a:pt x="7" y="344"/>
                    </a:cubicBezTo>
                    <a:cubicBezTo>
                      <a:pt x="7" y="359"/>
                      <a:pt x="15" y="411"/>
                      <a:pt x="57" y="411"/>
                    </a:cubicBezTo>
                    <a:cubicBezTo>
                      <a:pt x="129" y="411"/>
                      <a:pt x="129" y="300"/>
                      <a:pt x="129" y="280"/>
                    </a:cubicBezTo>
                    <a:cubicBezTo>
                      <a:pt x="129" y="255"/>
                      <a:pt x="126" y="220"/>
                      <a:pt x="67" y="166"/>
                    </a:cubicBezTo>
                    <a:cubicBezTo>
                      <a:pt x="42" y="144"/>
                      <a:pt x="32" y="131"/>
                      <a:pt x="32" y="111"/>
                    </a:cubicBezTo>
                    <a:cubicBezTo>
                      <a:pt x="32" y="74"/>
                      <a:pt x="59" y="30"/>
                      <a:pt x="104" y="30"/>
                    </a:cubicBezTo>
                    <a:cubicBezTo>
                      <a:pt x="149" y="30"/>
                      <a:pt x="183" y="97"/>
                      <a:pt x="183" y="198"/>
                    </a:cubicBezTo>
                    <a:cubicBezTo>
                      <a:pt x="183" y="284"/>
                      <a:pt x="183" y="370"/>
                      <a:pt x="183" y="456"/>
                    </a:cubicBezTo>
                    <a:cubicBezTo>
                      <a:pt x="183" y="463"/>
                      <a:pt x="183" y="621"/>
                      <a:pt x="126" y="621"/>
                    </a:cubicBezTo>
                    <a:cubicBezTo>
                      <a:pt x="94" y="621"/>
                      <a:pt x="62" y="597"/>
                      <a:pt x="45" y="540"/>
                    </a:cubicBezTo>
                    <a:cubicBezTo>
                      <a:pt x="47" y="540"/>
                      <a:pt x="64" y="535"/>
                      <a:pt x="64" y="527"/>
                    </a:cubicBezTo>
                    <a:cubicBezTo>
                      <a:pt x="64" y="522"/>
                      <a:pt x="57" y="517"/>
                      <a:pt x="54" y="517"/>
                    </a:cubicBezTo>
                    <a:cubicBezTo>
                      <a:pt x="52" y="517"/>
                      <a:pt x="40" y="522"/>
                      <a:pt x="37" y="522"/>
                    </a:cubicBezTo>
                    <a:cubicBezTo>
                      <a:pt x="37" y="517"/>
                      <a:pt x="32" y="508"/>
                      <a:pt x="25" y="508"/>
                    </a:cubicBezTo>
                    <a:cubicBezTo>
                      <a:pt x="20" y="508"/>
                      <a:pt x="15" y="515"/>
                      <a:pt x="15" y="520"/>
                    </a:cubicBezTo>
                    <a:cubicBezTo>
                      <a:pt x="15" y="522"/>
                      <a:pt x="15" y="530"/>
                      <a:pt x="17" y="532"/>
                    </a:cubicBezTo>
                    <a:cubicBezTo>
                      <a:pt x="12" y="532"/>
                      <a:pt x="0" y="537"/>
                      <a:pt x="0" y="545"/>
                    </a:cubicBezTo>
                    <a:cubicBezTo>
                      <a:pt x="0" y="550"/>
                      <a:pt x="5" y="555"/>
                      <a:pt x="10" y="555"/>
                    </a:cubicBezTo>
                    <a:cubicBezTo>
                      <a:pt x="12" y="555"/>
                      <a:pt x="22" y="550"/>
                      <a:pt x="25" y="550"/>
                    </a:cubicBezTo>
                    <a:cubicBezTo>
                      <a:pt x="52" y="624"/>
                      <a:pt x="97" y="641"/>
                      <a:pt x="126" y="641"/>
                    </a:cubicBezTo>
                    <a:cubicBezTo>
                      <a:pt x="188" y="641"/>
                      <a:pt x="258" y="562"/>
                      <a:pt x="258" y="386"/>
                    </a:cubicBezTo>
                    <a:cubicBezTo>
                      <a:pt x="258" y="365"/>
                      <a:pt x="258" y="343"/>
                      <a:pt x="258" y="322"/>
                    </a:cubicBezTo>
                    <a:cubicBezTo>
                      <a:pt x="291" y="322"/>
                      <a:pt x="325" y="322"/>
                      <a:pt x="359" y="322"/>
                    </a:cubicBezTo>
                    <a:cubicBezTo>
                      <a:pt x="362" y="385"/>
                      <a:pt x="366" y="449"/>
                      <a:pt x="369" y="512"/>
                    </a:cubicBezTo>
                    <a:cubicBezTo>
                      <a:pt x="369" y="520"/>
                      <a:pt x="366" y="525"/>
                      <a:pt x="366" y="542"/>
                    </a:cubicBezTo>
                    <a:cubicBezTo>
                      <a:pt x="366" y="594"/>
                      <a:pt x="409" y="641"/>
                      <a:pt x="468" y="641"/>
                    </a:cubicBezTo>
                    <a:cubicBezTo>
                      <a:pt x="478" y="641"/>
                      <a:pt x="480" y="641"/>
                      <a:pt x="495" y="629"/>
                    </a:cubicBezTo>
                    <a:cubicBezTo>
                      <a:pt x="517" y="613"/>
                      <a:pt x="538" y="597"/>
                      <a:pt x="560" y="582"/>
                    </a:cubicBezTo>
                    <a:cubicBezTo>
                      <a:pt x="569" y="572"/>
                      <a:pt x="569" y="572"/>
                      <a:pt x="569" y="567"/>
                    </a:cubicBezTo>
                    <a:cubicBezTo>
                      <a:pt x="569" y="562"/>
                      <a:pt x="557" y="555"/>
                      <a:pt x="555" y="555"/>
                    </a:cubicBezTo>
                    <a:cubicBezTo>
                      <a:pt x="550" y="555"/>
                      <a:pt x="517" y="582"/>
                      <a:pt x="478" y="614"/>
                    </a:cubicBezTo>
                    <a:cubicBezTo>
                      <a:pt x="448" y="594"/>
                      <a:pt x="438" y="564"/>
                      <a:pt x="438" y="542"/>
                    </a:cubicBezTo>
                    <a:cubicBezTo>
                      <a:pt x="438" y="525"/>
                      <a:pt x="443" y="522"/>
                      <a:pt x="443" y="512"/>
                    </a:cubicBezTo>
                    <a:cubicBezTo>
                      <a:pt x="443" y="488"/>
                      <a:pt x="438" y="443"/>
                      <a:pt x="438" y="416"/>
                    </a:cubicBezTo>
                    <a:cubicBezTo>
                      <a:pt x="436" y="399"/>
                      <a:pt x="431" y="329"/>
                      <a:pt x="431" y="317"/>
                    </a:cubicBezTo>
                    <a:cubicBezTo>
                      <a:pt x="480" y="302"/>
                      <a:pt x="574" y="245"/>
                      <a:pt x="577" y="245"/>
                    </a:cubicBezTo>
                    <a:cubicBezTo>
                      <a:pt x="579" y="243"/>
                      <a:pt x="582" y="240"/>
                      <a:pt x="582" y="235"/>
                    </a:cubicBezTo>
                    <a:cubicBezTo>
                      <a:pt x="579" y="231"/>
                      <a:pt x="577" y="227"/>
                      <a:pt x="574" y="223"/>
                    </a:cubicBezTo>
                    <a:cubicBezTo>
                      <a:pt x="536" y="153"/>
                      <a:pt x="497" y="83"/>
                      <a:pt x="458" y="12"/>
                    </a:cubicBezTo>
                    <a:moveTo>
                      <a:pt x="508" y="253"/>
                    </a:moveTo>
                    <a:cubicBezTo>
                      <a:pt x="428" y="295"/>
                      <a:pt x="409" y="295"/>
                      <a:pt x="384" y="295"/>
                    </a:cubicBezTo>
                    <a:cubicBezTo>
                      <a:pt x="342" y="295"/>
                      <a:pt x="300" y="295"/>
                      <a:pt x="258" y="295"/>
                    </a:cubicBezTo>
                    <a:cubicBezTo>
                      <a:pt x="258" y="281"/>
                      <a:pt x="258" y="267"/>
                      <a:pt x="258" y="253"/>
                    </a:cubicBezTo>
                    <a:cubicBezTo>
                      <a:pt x="258" y="193"/>
                      <a:pt x="250" y="158"/>
                      <a:pt x="240" y="131"/>
                    </a:cubicBezTo>
                    <a:cubicBezTo>
                      <a:pt x="270" y="50"/>
                      <a:pt x="336" y="65"/>
                      <a:pt x="384" y="32"/>
                    </a:cubicBezTo>
                    <a:cubicBezTo>
                      <a:pt x="386" y="32"/>
                      <a:pt x="389" y="39"/>
                      <a:pt x="391" y="42"/>
                    </a:cubicBezTo>
                    <a:cubicBezTo>
                      <a:pt x="430" y="112"/>
                      <a:pt x="469" y="182"/>
                      <a:pt x="508" y="2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695" name="Freeform 694">
                <a:extLst>
                  <a:ext uri="{FF2B5EF4-FFF2-40B4-BE49-F238E27FC236}">
                    <a16:creationId xmlns:a16="http://schemas.microsoft.com/office/drawing/2014/main" id="{9421239D-D24D-48D2-7A1F-8E6F448395B6}"/>
                  </a:ext>
                </a:extLst>
              </p:cNvPr>
              <p:cNvSpPr/>
              <p:nvPr/>
            </p:nvSpPr>
            <p:spPr>
              <a:xfrm>
                <a:off x="2672640" y="2007360"/>
                <a:ext cx="81720" cy="750960"/>
              </a:xfrm>
              <a:custGeom>
                <a:avLst/>
                <a:gdLst>
                  <a:gd name="textAreaLeft" fmla="*/ 0 w 81720"/>
                  <a:gd name="textAreaRight" fmla="*/ 82080 w 81720"/>
                  <a:gd name="textAreaTop" fmla="*/ 0 h 750960"/>
                  <a:gd name="textAreaBottom" fmla="*/ 751320 h 750960"/>
                </a:gdLst>
                <a:ahLst/>
                <a:cxnLst/>
                <a:rect l="textAreaLeft" t="textAreaTop" r="textAreaRight" b="textAreaBottom"/>
                <a:pathLst>
                  <a:path w="228" h="2087">
                    <a:moveTo>
                      <a:pt x="0" y="2087"/>
                    </a:moveTo>
                    <a:cubicBezTo>
                      <a:pt x="76" y="2087"/>
                      <a:pt x="152" y="2087"/>
                      <a:pt x="228" y="2087"/>
                    </a:cubicBezTo>
                    <a:cubicBezTo>
                      <a:pt x="228" y="2071"/>
                      <a:pt x="228" y="2054"/>
                      <a:pt x="228" y="2038"/>
                    </a:cubicBezTo>
                    <a:cubicBezTo>
                      <a:pt x="168" y="2038"/>
                      <a:pt x="107" y="2038"/>
                      <a:pt x="47" y="2038"/>
                    </a:cubicBezTo>
                    <a:cubicBezTo>
                      <a:pt x="47" y="1375"/>
                      <a:pt x="47" y="712"/>
                      <a:pt x="47" y="50"/>
                    </a:cubicBezTo>
                    <a:cubicBezTo>
                      <a:pt x="107" y="50"/>
                      <a:pt x="168" y="50"/>
                      <a:pt x="228" y="50"/>
                    </a:cubicBezTo>
                    <a:cubicBezTo>
                      <a:pt x="228" y="33"/>
                      <a:pt x="228" y="17"/>
                      <a:pt x="228" y="0"/>
                    </a:cubicBezTo>
                    <a:cubicBezTo>
                      <a:pt x="152" y="0"/>
                      <a:pt x="76" y="0"/>
                      <a:pt x="0" y="0"/>
                    </a:cubicBezTo>
                    <a:cubicBezTo>
                      <a:pt x="0" y="696"/>
                      <a:pt x="0" y="1391"/>
                      <a:pt x="0" y="208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696" name="Freeform 695">
                <a:extLst>
                  <a:ext uri="{FF2B5EF4-FFF2-40B4-BE49-F238E27FC236}">
                    <a16:creationId xmlns:a16="http://schemas.microsoft.com/office/drawing/2014/main" id="{A921326C-3C74-613E-7880-BC12B31FB104}"/>
                  </a:ext>
                </a:extLst>
              </p:cNvPr>
              <p:cNvSpPr/>
              <p:nvPr/>
            </p:nvSpPr>
            <p:spPr>
              <a:xfrm>
                <a:off x="2893680" y="2111760"/>
                <a:ext cx="127080" cy="141480"/>
              </a:xfrm>
              <a:custGeom>
                <a:avLst/>
                <a:gdLst>
                  <a:gd name="textAreaLeft" fmla="*/ 0 w 127080"/>
                  <a:gd name="textAreaRight" fmla="*/ 127440 w 127080"/>
                  <a:gd name="textAreaTop" fmla="*/ 0 h 141480"/>
                  <a:gd name="textAreaBottom" fmla="*/ 141840 h 141480"/>
                </a:gdLst>
                <a:ahLst/>
                <a:cxnLst/>
                <a:rect l="textAreaLeft" t="textAreaTop" r="textAreaRight" b="textAreaBottom"/>
                <a:pathLst>
                  <a:path w="354" h="394">
                    <a:moveTo>
                      <a:pt x="52" y="332"/>
                    </a:moveTo>
                    <a:cubicBezTo>
                      <a:pt x="50" y="344"/>
                      <a:pt x="45" y="366"/>
                      <a:pt x="45" y="369"/>
                    </a:cubicBezTo>
                    <a:cubicBezTo>
                      <a:pt x="45" y="386"/>
                      <a:pt x="54" y="394"/>
                      <a:pt x="69" y="394"/>
                    </a:cubicBezTo>
                    <a:cubicBezTo>
                      <a:pt x="79" y="394"/>
                      <a:pt x="94" y="386"/>
                      <a:pt x="102" y="369"/>
                    </a:cubicBezTo>
                    <a:cubicBezTo>
                      <a:pt x="102" y="366"/>
                      <a:pt x="131" y="248"/>
                      <a:pt x="136" y="230"/>
                    </a:cubicBezTo>
                    <a:cubicBezTo>
                      <a:pt x="144" y="203"/>
                      <a:pt x="158" y="141"/>
                      <a:pt x="163" y="119"/>
                    </a:cubicBezTo>
                    <a:cubicBezTo>
                      <a:pt x="166" y="106"/>
                      <a:pt x="191" y="67"/>
                      <a:pt x="213" y="47"/>
                    </a:cubicBezTo>
                    <a:cubicBezTo>
                      <a:pt x="218" y="42"/>
                      <a:pt x="245" y="17"/>
                      <a:pt x="282" y="17"/>
                    </a:cubicBezTo>
                    <a:cubicBezTo>
                      <a:pt x="305" y="17"/>
                      <a:pt x="317" y="30"/>
                      <a:pt x="319" y="30"/>
                    </a:cubicBezTo>
                    <a:cubicBezTo>
                      <a:pt x="292" y="32"/>
                      <a:pt x="272" y="54"/>
                      <a:pt x="272" y="77"/>
                    </a:cubicBezTo>
                    <a:cubicBezTo>
                      <a:pt x="272" y="92"/>
                      <a:pt x="284" y="106"/>
                      <a:pt x="307" y="106"/>
                    </a:cubicBezTo>
                    <a:cubicBezTo>
                      <a:pt x="331" y="106"/>
                      <a:pt x="354" y="87"/>
                      <a:pt x="354" y="57"/>
                    </a:cubicBezTo>
                    <a:cubicBezTo>
                      <a:pt x="354" y="25"/>
                      <a:pt x="327" y="0"/>
                      <a:pt x="282" y="0"/>
                    </a:cubicBezTo>
                    <a:cubicBezTo>
                      <a:pt x="225" y="0"/>
                      <a:pt x="186" y="42"/>
                      <a:pt x="171" y="67"/>
                    </a:cubicBezTo>
                    <a:cubicBezTo>
                      <a:pt x="163" y="27"/>
                      <a:pt x="131" y="0"/>
                      <a:pt x="92" y="0"/>
                    </a:cubicBezTo>
                    <a:cubicBezTo>
                      <a:pt x="52" y="0"/>
                      <a:pt x="35" y="32"/>
                      <a:pt x="27" y="50"/>
                    </a:cubicBezTo>
                    <a:cubicBezTo>
                      <a:pt x="12" y="79"/>
                      <a:pt x="0" y="131"/>
                      <a:pt x="0" y="134"/>
                    </a:cubicBezTo>
                    <a:cubicBezTo>
                      <a:pt x="0" y="141"/>
                      <a:pt x="7" y="141"/>
                      <a:pt x="10" y="141"/>
                    </a:cubicBezTo>
                    <a:cubicBezTo>
                      <a:pt x="20" y="141"/>
                      <a:pt x="20" y="141"/>
                      <a:pt x="25" y="121"/>
                    </a:cubicBezTo>
                    <a:cubicBezTo>
                      <a:pt x="40" y="59"/>
                      <a:pt x="57" y="17"/>
                      <a:pt x="89" y="17"/>
                    </a:cubicBezTo>
                    <a:cubicBezTo>
                      <a:pt x="104" y="17"/>
                      <a:pt x="116" y="25"/>
                      <a:pt x="116" y="59"/>
                    </a:cubicBezTo>
                    <a:cubicBezTo>
                      <a:pt x="116" y="77"/>
                      <a:pt x="114" y="87"/>
                      <a:pt x="102" y="131"/>
                    </a:cubicBezTo>
                    <a:cubicBezTo>
                      <a:pt x="85" y="198"/>
                      <a:pt x="69" y="265"/>
                      <a:pt x="52" y="3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697" name="Freeform 696">
                <a:extLst>
                  <a:ext uri="{FF2B5EF4-FFF2-40B4-BE49-F238E27FC236}">
                    <a16:creationId xmlns:a16="http://schemas.microsoft.com/office/drawing/2014/main" id="{64A7878C-F86E-9734-2774-26C2484DB3EF}"/>
                  </a:ext>
                </a:extLst>
              </p:cNvPr>
              <p:cNvSpPr/>
              <p:nvPr/>
            </p:nvSpPr>
            <p:spPr>
              <a:xfrm>
                <a:off x="3025800" y="2151720"/>
                <a:ext cx="95760" cy="189360"/>
              </a:xfrm>
              <a:custGeom>
                <a:avLst/>
                <a:gdLst>
                  <a:gd name="textAreaLeft" fmla="*/ 0 w 95760"/>
                  <a:gd name="textAreaRight" fmla="*/ 96120 w 95760"/>
                  <a:gd name="textAreaTop" fmla="*/ 0 h 189360"/>
                  <a:gd name="textAreaBottom" fmla="*/ 189720 h 189360"/>
                </a:gdLst>
                <a:ahLst/>
                <a:cxnLst/>
                <a:rect l="textAreaLeft" t="textAreaTop" r="textAreaRight" b="textAreaBottom"/>
                <a:pathLst>
                  <a:path w="267" h="527">
                    <a:moveTo>
                      <a:pt x="267" y="22"/>
                    </a:moveTo>
                    <a:cubicBezTo>
                      <a:pt x="267" y="12"/>
                      <a:pt x="260" y="0"/>
                      <a:pt x="243" y="0"/>
                    </a:cubicBezTo>
                    <a:cubicBezTo>
                      <a:pt x="225" y="0"/>
                      <a:pt x="210" y="15"/>
                      <a:pt x="210" y="32"/>
                    </a:cubicBezTo>
                    <a:cubicBezTo>
                      <a:pt x="210" y="42"/>
                      <a:pt x="218" y="54"/>
                      <a:pt x="235" y="54"/>
                    </a:cubicBezTo>
                    <a:cubicBezTo>
                      <a:pt x="250" y="54"/>
                      <a:pt x="267" y="40"/>
                      <a:pt x="267" y="22"/>
                    </a:cubicBezTo>
                    <a:moveTo>
                      <a:pt x="139" y="433"/>
                    </a:moveTo>
                    <a:cubicBezTo>
                      <a:pt x="129" y="475"/>
                      <a:pt x="97" y="510"/>
                      <a:pt x="59" y="510"/>
                    </a:cubicBezTo>
                    <a:cubicBezTo>
                      <a:pt x="52" y="510"/>
                      <a:pt x="45" y="508"/>
                      <a:pt x="40" y="505"/>
                    </a:cubicBezTo>
                    <a:cubicBezTo>
                      <a:pt x="54" y="498"/>
                      <a:pt x="59" y="485"/>
                      <a:pt x="59" y="475"/>
                    </a:cubicBezTo>
                    <a:cubicBezTo>
                      <a:pt x="59" y="460"/>
                      <a:pt x="47" y="453"/>
                      <a:pt x="35" y="453"/>
                    </a:cubicBezTo>
                    <a:cubicBezTo>
                      <a:pt x="17" y="453"/>
                      <a:pt x="0" y="468"/>
                      <a:pt x="0" y="488"/>
                    </a:cubicBezTo>
                    <a:cubicBezTo>
                      <a:pt x="0" y="512"/>
                      <a:pt x="26" y="527"/>
                      <a:pt x="62" y="527"/>
                    </a:cubicBezTo>
                    <a:cubicBezTo>
                      <a:pt x="98" y="527"/>
                      <a:pt x="168" y="505"/>
                      <a:pt x="188" y="431"/>
                    </a:cubicBezTo>
                    <a:cubicBezTo>
                      <a:pt x="206" y="358"/>
                      <a:pt x="224" y="286"/>
                      <a:pt x="243" y="213"/>
                    </a:cubicBezTo>
                    <a:cubicBezTo>
                      <a:pt x="245" y="205"/>
                      <a:pt x="245" y="201"/>
                      <a:pt x="245" y="191"/>
                    </a:cubicBezTo>
                    <a:cubicBezTo>
                      <a:pt x="245" y="158"/>
                      <a:pt x="218" y="134"/>
                      <a:pt x="181" y="134"/>
                    </a:cubicBezTo>
                    <a:cubicBezTo>
                      <a:pt x="114" y="134"/>
                      <a:pt x="74" y="218"/>
                      <a:pt x="74" y="228"/>
                    </a:cubicBezTo>
                    <a:cubicBezTo>
                      <a:pt x="74" y="235"/>
                      <a:pt x="82" y="235"/>
                      <a:pt x="84" y="235"/>
                    </a:cubicBezTo>
                    <a:cubicBezTo>
                      <a:pt x="92" y="235"/>
                      <a:pt x="92" y="233"/>
                      <a:pt x="97" y="225"/>
                    </a:cubicBezTo>
                    <a:cubicBezTo>
                      <a:pt x="111" y="188"/>
                      <a:pt x="144" y="151"/>
                      <a:pt x="178" y="151"/>
                    </a:cubicBezTo>
                    <a:cubicBezTo>
                      <a:pt x="193" y="151"/>
                      <a:pt x="198" y="161"/>
                      <a:pt x="198" y="181"/>
                    </a:cubicBezTo>
                    <a:cubicBezTo>
                      <a:pt x="198" y="188"/>
                      <a:pt x="198" y="196"/>
                      <a:pt x="198" y="198"/>
                    </a:cubicBezTo>
                    <a:cubicBezTo>
                      <a:pt x="178" y="276"/>
                      <a:pt x="158" y="355"/>
                      <a:pt x="139" y="4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698" name="Freeform 697">
                <a:extLst>
                  <a:ext uri="{FF2B5EF4-FFF2-40B4-BE49-F238E27FC236}">
                    <a16:creationId xmlns:a16="http://schemas.microsoft.com/office/drawing/2014/main" id="{9B3988CD-6231-A53D-D641-DEF5C5A41F36}"/>
                  </a:ext>
                </a:extLst>
              </p:cNvPr>
              <p:cNvSpPr/>
              <p:nvPr/>
            </p:nvSpPr>
            <p:spPr>
              <a:xfrm>
                <a:off x="3166560" y="2115360"/>
                <a:ext cx="168840" cy="137880"/>
              </a:xfrm>
              <a:custGeom>
                <a:avLst/>
                <a:gdLst>
                  <a:gd name="textAreaLeft" fmla="*/ 0 w 168840"/>
                  <a:gd name="textAreaRight" fmla="*/ 169200 w 168840"/>
                  <a:gd name="textAreaTop" fmla="*/ 0 h 137880"/>
                  <a:gd name="textAreaBottom" fmla="*/ 138240 h 137880"/>
                </a:gdLst>
                <a:ahLst/>
                <a:cxnLst/>
                <a:rect l="textAreaLeft" t="textAreaTop" r="textAreaRight" b="textAreaBottom"/>
                <a:pathLst>
                  <a:path w="470" h="384">
                    <a:moveTo>
                      <a:pt x="208" y="50"/>
                    </a:moveTo>
                    <a:cubicBezTo>
                      <a:pt x="240" y="50"/>
                      <a:pt x="272" y="50"/>
                      <a:pt x="305" y="50"/>
                    </a:cubicBezTo>
                    <a:cubicBezTo>
                      <a:pt x="277" y="178"/>
                      <a:pt x="267" y="215"/>
                      <a:pt x="267" y="275"/>
                    </a:cubicBezTo>
                    <a:cubicBezTo>
                      <a:pt x="267" y="287"/>
                      <a:pt x="267" y="309"/>
                      <a:pt x="275" y="339"/>
                    </a:cubicBezTo>
                    <a:cubicBezTo>
                      <a:pt x="285" y="379"/>
                      <a:pt x="295" y="384"/>
                      <a:pt x="307" y="384"/>
                    </a:cubicBezTo>
                    <a:cubicBezTo>
                      <a:pt x="324" y="384"/>
                      <a:pt x="342" y="366"/>
                      <a:pt x="342" y="349"/>
                    </a:cubicBezTo>
                    <a:cubicBezTo>
                      <a:pt x="342" y="344"/>
                      <a:pt x="342" y="344"/>
                      <a:pt x="337" y="332"/>
                    </a:cubicBezTo>
                    <a:cubicBezTo>
                      <a:pt x="312" y="267"/>
                      <a:pt x="312" y="213"/>
                      <a:pt x="312" y="188"/>
                    </a:cubicBezTo>
                    <a:cubicBezTo>
                      <a:pt x="312" y="141"/>
                      <a:pt x="317" y="94"/>
                      <a:pt x="327" y="50"/>
                    </a:cubicBezTo>
                    <a:cubicBezTo>
                      <a:pt x="360" y="50"/>
                      <a:pt x="393" y="50"/>
                      <a:pt x="426" y="50"/>
                    </a:cubicBezTo>
                    <a:cubicBezTo>
                      <a:pt x="438" y="50"/>
                      <a:pt x="470" y="50"/>
                      <a:pt x="470" y="20"/>
                    </a:cubicBezTo>
                    <a:cubicBezTo>
                      <a:pt x="470" y="0"/>
                      <a:pt x="451" y="0"/>
                      <a:pt x="436" y="0"/>
                    </a:cubicBezTo>
                    <a:cubicBezTo>
                      <a:pt x="338" y="0"/>
                      <a:pt x="241" y="0"/>
                      <a:pt x="144" y="0"/>
                    </a:cubicBezTo>
                    <a:cubicBezTo>
                      <a:pt x="124" y="0"/>
                      <a:pt x="92" y="0"/>
                      <a:pt x="52" y="40"/>
                    </a:cubicBezTo>
                    <a:cubicBezTo>
                      <a:pt x="22" y="74"/>
                      <a:pt x="0" y="114"/>
                      <a:pt x="0" y="119"/>
                    </a:cubicBezTo>
                    <a:cubicBezTo>
                      <a:pt x="3" y="121"/>
                      <a:pt x="0" y="126"/>
                      <a:pt x="10" y="126"/>
                    </a:cubicBezTo>
                    <a:cubicBezTo>
                      <a:pt x="17" y="126"/>
                      <a:pt x="20" y="124"/>
                      <a:pt x="25" y="116"/>
                    </a:cubicBezTo>
                    <a:cubicBezTo>
                      <a:pt x="67" y="50"/>
                      <a:pt x="116" y="50"/>
                      <a:pt x="134" y="50"/>
                    </a:cubicBezTo>
                    <a:cubicBezTo>
                      <a:pt x="150" y="50"/>
                      <a:pt x="167" y="50"/>
                      <a:pt x="183" y="50"/>
                    </a:cubicBezTo>
                    <a:cubicBezTo>
                      <a:pt x="156" y="153"/>
                      <a:pt x="109" y="260"/>
                      <a:pt x="72" y="339"/>
                    </a:cubicBezTo>
                    <a:cubicBezTo>
                      <a:pt x="67" y="352"/>
                      <a:pt x="67" y="354"/>
                      <a:pt x="67" y="359"/>
                    </a:cubicBezTo>
                    <a:cubicBezTo>
                      <a:pt x="67" y="376"/>
                      <a:pt x="79" y="384"/>
                      <a:pt x="92" y="384"/>
                    </a:cubicBezTo>
                    <a:cubicBezTo>
                      <a:pt x="116" y="384"/>
                      <a:pt x="124" y="359"/>
                      <a:pt x="134" y="327"/>
                    </a:cubicBezTo>
                    <a:cubicBezTo>
                      <a:pt x="146" y="287"/>
                      <a:pt x="146" y="285"/>
                      <a:pt x="158" y="243"/>
                    </a:cubicBezTo>
                    <a:cubicBezTo>
                      <a:pt x="175" y="178"/>
                      <a:pt x="191" y="114"/>
                      <a:pt x="208" y="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699" name="Freeform 698">
                <a:extLst>
                  <a:ext uri="{FF2B5EF4-FFF2-40B4-BE49-F238E27FC236}">
                    <a16:creationId xmlns:a16="http://schemas.microsoft.com/office/drawing/2014/main" id="{A57A43B9-4A4D-A6A4-A81E-43CADCB25DE2}"/>
                  </a:ext>
                </a:extLst>
              </p:cNvPr>
              <p:cNvSpPr/>
              <p:nvPr/>
            </p:nvSpPr>
            <p:spPr>
              <a:xfrm>
                <a:off x="2797560" y="2377080"/>
                <a:ext cx="636840" cy="12240"/>
              </a:xfrm>
              <a:custGeom>
                <a:avLst/>
                <a:gdLst>
                  <a:gd name="textAreaLeft" fmla="*/ 0 w 636840"/>
                  <a:gd name="textAreaRight" fmla="*/ 637200 w 636840"/>
                  <a:gd name="textAreaTop" fmla="*/ 0 h 12240"/>
                  <a:gd name="textAreaBottom" fmla="*/ 12600 h 12240"/>
                </a:gdLst>
                <a:ahLst/>
                <a:cxnLst/>
                <a:rect l="textAreaLeft" t="textAreaTop" r="textAreaRight" b="textAreaBottom"/>
                <a:pathLst>
                  <a:path w="1770" h="35">
                    <a:moveTo>
                      <a:pt x="886" y="35"/>
                    </a:moveTo>
                    <a:cubicBezTo>
                      <a:pt x="591" y="35"/>
                      <a:pt x="295" y="35"/>
                      <a:pt x="0" y="35"/>
                    </a:cubicBezTo>
                    <a:cubicBezTo>
                      <a:pt x="0" y="23"/>
                      <a:pt x="0" y="12"/>
                      <a:pt x="0" y="0"/>
                    </a:cubicBezTo>
                    <a:cubicBezTo>
                      <a:pt x="590" y="0"/>
                      <a:pt x="1180" y="0"/>
                      <a:pt x="1770" y="0"/>
                    </a:cubicBezTo>
                    <a:cubicBezTo>
                      <a:pt x="1770" y="12"/>
                      <a:pt x="1770" y="23"/>
                      <a:pt x="1770" y="35"/>
                    </a:cubicBezTo>
                    <a:cubicBezTo>
                      <a:pt x="1476" y="35"/>
                      <a:pt x="1181" y="35"/>
                      <a:pt x="886" y="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400" rIns="90000" bIns="-32400" anchor="ctr" anchorCtr="1">
                <a:noAutofit/>
              </a:bodyPr>
              <a:lstStyle/>
              <a:p>
                <a:pPr>
                  <a:lnSpc>
                    <a:spcPct val="100000"/>
                  </a:lnSpc>
                </a:pPr>
                <a:endParaRPr lang="en-US" sz="1800" b="0" strike="noStrike" spc="-1">
                  <a:solidFill>
                    <a:srgbClr val="FFFFFF"/>
                  </a:solidFill>
                  <a:latin typeface="Arial"/>
                </a:endParaRPr>
              </a:p>
            </p:txBody>
          </p:sp>
          <p:sp>
            <p:nvSpPr>
              <p:cNvPr id="700" name="Freeform 699">
                <a:extLst>
                  <a:ext uri="{FF2B5EF4-FFF2-40B4-BE49-F238E27FC236}">
                    <a16:creationId xmlns:a16="http://schemas.microsoft.com/office/drawing/2014/main" id="{8C29222D-8E49-B07B-E101-C523ECBF7744}"/>
                  </a:ext>
                </a:extLst>
              </p:cNvPr>
              <p:cNvSpPr/>
              <p:nvPr/>
            </p:nvSpPr>
            <p:spPr>
              <a:xfrm>
                <a:off x="2806200" y="2468880"/>
                <a:ext cx="82440" cy="209880"/>
              </a:xfrm>
              <a:custGeom>
                <a:avLst/>
                <a:gdLst>
                  <a:gd name="textAreaLeft" fmla="*/ 0 w 82440"/>
                  <a:gd name="textAreaRight" fmla="*/ 82800 w 82440"/>
                  <a:gd name="textAreaTop" fmla="*/ 0 h 209880"/>
                  <a:gd name="textAreaBottom" fmla="*/ 210240 h 209880"/>
                </a:gdLst>
                <a:ahLst/>
                <a:cxnLst/>
                <a:rect l="textAreaLeft" t="textAreaTop" r="textAreaRight" b="textAreaBottom"/>
                <a:pathLst>
                  <a:path w="230" h="584">
                    <a:moveTo>
                      <a:pt x="220" y="32"/>
                    </a:moveTo>
                    <a:cubicBezTo>
                      <a:pt x="220" y="15"/>
                      <a:pt x="210" y="0"/>
                      <a:pt x="188" y="0"/>
                    </a:cubicBezTo>
                    <a:cubicBezTo>
                      <a:pt x="166" y="0"/>
                      <a:pt x="141" y="22"/>
                      <a:pt x="141" y="47"/>
                    </a:cubicBezTo>
                    <a:cubicBezTo>
                      <a:pt x="141" y="64"/>
                      <a:pt x="154" y="79"/>
                      <a:pt x="176" y="79"/>
                    </a:cubicBezTo>
                    <a:cubicBezTo>
                      <a:pt x="196" y="79"/>
                      <a:pt x="220" y="57"/>
                      <a:pt x="220" y="32"/>
                    </a:cubicBezTo>
                    <a:moveTo>
                      <a:pt x="156" y="359"/>
                    </a:moveTo>
                    <a:cubicBezTo>
                      <a:pt x="166" y="334"/>
                      <a:pt x="166" y="332"/>
                      <a:pt x="176" y="309"/>
                    </a:cubicBezTo>
                    <a:cubicBezTo>
                      <a:pt x="181" y="292"/>
                      <a:pt x="186" y="280"/>
                      <a:pt x="186" y="262"/>
                    </a:cubicBezTo>
                    <a:cubicBezTo>
                      <a:pt x="186" y="223"/>
                      <a:pt x="158" y="191"/>
                      <a:pt x="114" y="191"/>
                    </a:cubicBezTo>
                    <a:cubicBezTo>
                      <a:pt x="32" y="191"/>
                      <a:pt x="0" y="317"/>
                      <a:pt x="0" y="324"/>
                    </a:cubicBezTo>
                    <a:cubicBezTo>
                      <a:pt x="0" y="334"/>
                      <a:pt x="7" y="334"/>
                      <a:pt x="10" y="334"/>
                    </a:cubicBezTo>
                    <a:cubicBezTo>
                      <a:pt x="20" y="334"/>
                      <a:pt x="20" y="332"/>
                      <a:pt x="25" y="317"/>
                    </a:cubicBezTo>
                    <a:cubicBezTo>
                      <a:pt x="47" y="235"/>
                      <a:pt x="82" y="210"/>
                      <a:pt x="111" y="210"/>
                    </a:cubicBezTo>
                    <a:cubicBezTo>
                      <a:pt x="119" y="210"/>
                      <a:pt x="134" y="210"/>
                      <a:pt x="134" y="238"/>
                    </a:cubicBezTo>
                    <a:cubicBezTo>
                      <a:pt x="134" y="257"/>
                      <a:pt x="129" y="275"/>
                      <a:pt x="124" y="282"/>
                    </a:cubicBezTo>
                    <a:cubicBezTo>
                      <a:pt x="116" y="307"/>
                      <a:pt x="77" y="406"/>
                      <a:pt x="64" y="443"/>
                    </a:cubicBezTo>
                    <a:cubicBezTo>
                      <a:pt x="54" y="468"/>
                      <a:pt x="45" y="495"/>
                      <a:pt x="45" y="512"/>
                    </a:cubicBezTo>
                    <a:cubicBezTo>
                      <a:pt x="45" y="555"/>
                      <a:pt x="74" y="584"/>
                      <a:pt x="116" y="584"/>
                    </a:cubicBezTo>
                    <a:cubicBezTo>
                      <a:pt x="198" y="584"/>
                      <a:pt x="230" y="458"/>
                      <a:pt x="230" y="451"/>
                    </a:cubicBezTo>
                    <a:cubicBezTo>
                      <a:pt x="230" y="443"/>
                      <a:pt x="220" y="443"/>
                      <a:pt x="218" y="443"/>
                    </a:cubicBezTo>
                    <a:cubicBezTo>
                      <a:pt x="210" y="443"/>
                      <a:pt x="210" y="446"/>
                      <a:pt x="206" y="458"/>
                    </a:cubicBezTo>
                    <a:cubicBezTo>
                      <a:pt x="191" y="512"/>
                      <a:pt x="161" y="567"/>
                      <a:pt x="116" y="567"/>
                    </a:cubicBezTo>
                    <a:cubicBezTo>
                      <a:pt x="102" y="567"/>
                      <a:pt x="97" y="557"/>
                      <a:pt x="97" y="537"/>
                    </a:cubicBezTo>
                    <a:cubicBezTo>
                      <a:pt x="97" y="515"/>
                      <a:pt x="102" y="503"/>
                      <a:pt x="121" y="451"/>
                    </a:cubicBezTo>
                    <a:cubicBezTo>
                      <a:pt x="133" y="420"/>
                      <a:pt x="144" y="390"/>
                      <a:pt x="156" y="3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1" name="Freeform 700">
                <a:extLst>
                  <a:ext uri="{FF2B5EF4-FFF2-40B4-BE49-F238E27FC236}">
                    <a16:creationId xmlns:a16="http://schemas.microsoft.com/office/drawing/2014/main" id="{1D355E5C-17BD-9381-13C1-B298A5E08F5B}"/>
                  </a:ext>
                </a:extLst>
              </p:cNvPr>
              <p:cNvSpPr/>
              <p:nvPr/>
            </p:nvSpPr>
            <p:spPr>
              <a:xfrm>
                <a:off x="2914200" y="2454840"/>
                <a:ext cx="170640" cy="282240"/>
              </a:xfrm>
              <a:custGeom>
                <a:avLst/>
                <a:gdLst>
                  <a:gd name="textAreaLeft" fmla="*/ 0 w 170640"/>
                  <a:gd name="textAreaRight" fmla="*/ 171000 w 170640"/>
                  <a:gd name="textAreaTop" fmla="*/ 0 h 282240"/>
                  <a:gd name="textAreaBottom" fmla="*/ 282600 h 282240"/>
                </a:gdLst>
                <a:ahLst/>
                <a:cxnLst/>
                <a:rect l="textAreaLeft" t="textAreaTop" r="textAreaRight" b="textAreaBottom"/>
                <a:pathLst>
                  <a:path w="475" h="785">
                    <a:moveTo>
                      <a:pt x="475" y="121"/>
                    </a:moveTo>
                    <a:cubicBezTo>
                      <a:pt x="475" y="54"/>
                      <a:pt x="426" y="0"/>
                      <a:pt x="357" y="0"/>
                    </a:cubicBezTo>
                    <a:cubicBezTo>
                      <a:pt x="307" y="0"/>
                      <a:pt x="282" y="15"/>
                      <a:pt x="253" y="37"/>
                    </a:cubicBezTo>
                    <a:cubicBezTo>
                      <a:pt x="203" y="72"/>
                      <a:pt x="156" y="156"/>
                      <a:pt x="139" y="223"/>
                    </a:cubicBezTo>
                    <a:cubicBezTo>
                      <a:pt x="92" y="407"/>
                      <a:pt x="46" y="591"/>
                      <a:pt x="0" y="775"/>
                    </a:cubicBezTo>
                    <a:cubicBezTo>
                      <a:pt x="0" y="777"/>
                      <a:pt x="6" y="785"/>
                      <a:pt x="12" y="785"/>
                    </a:cubicBezTo>
                    <a:cubicBezTo>
                      <a:pt x="19" y="785"/>
                      <a:pt x="20" y="782"/>
                      <a:pt x="22" y="780"/>
                    </a:cubicBezTo>
                    <a:cubicBezTo>
                      <a:pt x="42" y="700"/>
                      <a:pt x="62" y="620"/>
                      <a:pt x="82" y="540"/>
                    </a:cubicBezTo>
                    <a:cubicBezTo>
                      <a:pt x="99" y="592"/>
                      <a:pt x="136" y="624"/>
                      <a:pt x="201" y="624"/>
                    </a:cubicBezTo>
                    <a:cubicBezTo>
                      <a:pt x="265" y="624"/>
                      <a:pt x="329" y="594"/>
                      <a:pt x="369" y="555"/>
                    </a:cubicBezTo>
                    <a:cubicBezTo>
                      <a:pt x="411" y="515"/>
                      <a:pt x="438" y="460"/>
                      <a:pt x="438" y="396"/>
                    </a:cubicBezTo>
                    <a:cubicBezTo>
                      <a:pt x="438" y="332"/>
                      <a:pt x="406" y="287"/>
                      <a:pt x="374" y="265"/>
                    </a:cubicBezTo>
                    <a:cubicBezTo>
                      <a:pt x="426" y="238"/>
                      <a:pt x="475" y="183"/>
                      <a:pt x="475" y="121"/>
                    </a:cubicBezTo>
                    <a:moveTo>
                      <a:pt x="319" y="265"/>
                    </a:moveTo>
                    <a:cubicBezTo>
                      <a:pt x="307" y="270"/>
                      <a:pt x="297" y="270"/>
                      <a:pt x="277" y="270"/>
                    </a:cubicBezTo>
                    <a:cubicBezTo>
                      <a:pt x="265" y="270"/>
                      <a:pt x="248" y="272"/>
                      <a:pt x="238" y="267"/>
                    </a:cubicBezTo>
                    <a:cubicBezTo>
                      <a:pt x="240" y="257"/>
                      <a:pt x="272" y="260"/>
                      <a:pt x="280" y="260"/>
                    </a:cubicBezTo>
                    <a:cubicBezTo>
                      <a:pt x="300" y="260"/>
                      <a:pt x="307" y="260"/>
                      <a:pt x="319" y="265"/>
                    </a:cubicBezTo>
                    <a:moveTo>
                      <a:pt x="426" y="99"/>
                    </a:moveTo>
                    <a:cubicBezTo>
                      <a:pt x="426" y="161"/>
                      <a:pt x="394" y="223"/>
                      <a:pt x="349" y="250"/>
                    </a:cubicBezTo>
                    <a:cubicBezTo>
                      <a:pt x="324" y="243"/>
                      <a:pt x="307" y="240"/>
                      <a:pt x="280" y="240"/>
                    </a:cubicBezTo>
                    <a:cubicBezTo>
                      <a:pt x="262" y="240"/>
                      <a:pt x="213" y="240"/>
                      <a:pt x="213" y="267"/>
                    </a:cubicBezTo>
                    <a:cubicBezTo>
                      <a:pt x="213" y="292"/>
                      <a:pt x="258" y="290"/>
                      <a:pt x="275" y="290"/>
                    </a:cubicBezTo>
                    <a:cubicBezTo>
                      <a:pt x="307" y="290"/>
                      <a:pt x="319" y="290"/>
                      <a:pt x="344" y="277"/>
                    </a:cubicBezTo>
                    <a:cubicBezTo>
                      <a:pt x="379" y="309"/>
                      <a:pt x="384" y="337"/>
                      <a:pt x="384" y="376"/>
                    </a:cubicBezTo>
                    <a:cubicBezTo>
                      <a:pt x="386" y="428"/>
                      <a:pt x="364" y="493"/>
                      <a:pt x="339" y="527"/>
                    </a:cubicBezTo>
                    <a:cubicBezTo>
                      <a:pt x="307" y="574"/>
                      <a:pt x="248" y="604"/>
                      <a:pt x="198" y="604"/>
                    </a:cubicBezTo>
                    <a:cubicBezTo>
                      <a:pt x="131" y="604"/>
                      <a:pt x="99" y="555"/>
                      <a:pt x="99" y="493"/>
                    </a:cubicBezTo>
                    <a:cubicBezTo>
                      <a:pt x="99" y="483"/>
                      <a:pt x="99" y="470"/>
                      <a:pt x="104" y="453"/>
                    </a:cubicBezTo>
                    <a:cubicBezTo>
                      <a:pt x="122" y="380"/>
                      <a:pt x="140" y="308"/>
                      <a:pt x="158" y="235"/>
                    </a:cubicBezTo>
                    <a:cubicBezTo>
                      <a:pt x="178" y="158"/>
                      <a:pt x="240" y="22"/>
                      <a:pt x="344" y="22"/>
                    </a:cubicBezTo>
                    <a:cubicBezTo>
                      <a:pt x="396" y="22"/>
                      <a:pt x="426" y="47"/>
                      <a:pt x="426" y="9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2" name="Freeform 701">
                <a:extLst>
                  <a:ext uri="{FF2B5EF4-FFF2-40B4-BE49-F238E27FC236}">
                    <a16:creationId xmlns:a16="http://schemas.microsoft.com/office/drawing/2014/main" id="{7EAC6BBB-7D7B-CA0D-CF9E-DBEDE1D00F84}"/>
                  </a:ext>
                </a:extLst>
              </p:cNvPr>
              <p:cNvSpPr/>
              <p:nvPr/>
            </p:nvSpPr>
            <p:spPr>
              <a:xfrm>
                <a:off x="3122640" y="2525040"/>
                <a:ext cx="147600" cy="10440"/>
              </a:xfrm>
              <a:custGeom>
                <a:avLst/>
                <a:gdLst>
                  <a:gd name="textAreaLeft" fmla="*/ 0 w 147600"/>
                  <a:gd name="textAreaRight" fmla="*/ 147960 w 147600"/>
                  <a:gd name="textAreaTop" fmla="*/ 0 h 10440"/>
                  <a:gd name="textAreaBottom" fmla="*/ 10800 h 10440"/>
                </a:gdLst>
                <a:ahLst/>
                <a:cxnLst/>
                <a:rect l="textAreaLeft" t="textAreaTop" r="textAreaRight" b="textAreaBottom"/>
                <a:pathLst>
                  <a:path w="411" h="30">
                    <a:moveTo>
                      <a:pt x="386" y="30"/>
                    </a:moveTo>
                    <a:cubicBezTo>
                      <a:pt x="396" y="30"/>
                      <a:pt x="411" y="30"/>
                      <a:pt x="411" y="15"/>
                    </a:cubicBezTo>
                    <a:cubicBezTo>
                      <a:pt x="411" y="0"/>
                      <a:pt x="396" y="0"/>
                      <a:pt x="386" y="0"/>
                    </a:cubicBezTo>
                    <a:cubicBezTo>
                      <a:pt x="265" y="0"/>
                      <a:pt x="144" y="0"/>
                      <a:pt x="22" y="0"/>
                    </a:cubicBezTo>
                    <a:cubicBezTo>
                      <a:pt x="15" y="0"/>
                      <a:pt x="0" y="0"/>
                      <a:pt x="0" y="15"/>
                    </a:cubicBezTo>
                    <a:cubicBezTo>
                      <a:pt x="0" y="30"/>
                      <a:pt x="12" y="30"/>
                      <a:pt x="22" y="30"/>
                    </a:cubicBezTo>
                    <a:cubicBezTo>
                      <a:pt x="144" y="30"/>
                      <a:pt x="265" y="30"/>
                      <a:pt x="386" y="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200" rIns="90000" bIns="-34200" anchor="ctr" anchorCtr="1">
                <a:noAutofit/>
              </a:bodyPr>
              <a:lstStyle/>
              <a:p>
                <a:pPr>
                  <a:lnSpc>
                    <a:spcPct val="100000"/>
                  </a:lnSpc>
                </a:pPr>
                <a:endParaRPr lang="en-US" sz="1800" b="0" strike="noStrike" spc="-1">
                  <a:solidFill>
                    <a:srgbClr val="FFFFFF"/>
                  </a:solidFill>
                  <a:latin typeface="Arial"/>
                </a:endParaRPr>
              </a:p>
            </p:txBody>
          </p:sp>
          <p:sp>
            <p:nvSpPr>
              <p:cNvPr id="703" name="Freeform 702">
                <a:extLst>
                  <a:ext uri="{FF2B5EF4-FFF2-40B4-BE49-F238E27FC236}">
                    <a16:creationId xmlns:a16="http://schemas.microsoft.com/office/drawing/2014/main" id="{A2D44416-92DB-89F7-74EE-1F990E5D1C56}"/>
                  </a:ext>
                </a:extLst>
              </p:cNvPr>
              <p:cNvSpPr/>
              <p:nvPr/>
            </p:nvSpPr>
            <p:spPr>
              <a:xfrm>
                <a:off x="3318840" y="2440440"/>
                <a:ext cx="78840" cy="145080"/>
              </a:xfrm>
              <a:custGeom>
                <a:avLst/>
                <a:gdLst>
                  <a:gd name="textAreaLeft" fmla="*/ 0 w 78840"/>
                  <a:gd name="textAreaRight" fmla="*/ 79200 w 78840"/>
                  <a:gd name="textAreaTop" fmla="*/ 0 h 145080"/>
                  <a:gd name="textAreaBottom" fmla="*/ 145440 h 145080"/>
                </a:gdLst>
                <a:ahLst/>
                <a:cxnLst/>
                <a:rect l="textAreaLeft" t="textAreaTop" r="textAreaRight" b="textAreaBottom"/>
                <a:pathLst>
                  <a:path w="220" h="404">
                    <a:moveTo>
                      <a:pt x="136" y="17"/>
                    </a:moveTo>
                    <a:cubicBezTo>
                      <a:pt x="136" y="0"/>
                      <a:pt x="136" y="0"/>
                      <a:pt x="119" y="0"/>
                    </a:cubicBezTo>
                    <a:cubicBezTo>
                      <a:pt x="79" y="37"/>
                      <a:pt x="25" y="37"/>
                      <a:pt x="0" y="37"/>
                    </a:cubicBezTo>
                    <a:cubicBezTo>
                      <a:pt x="0" y="45"/>
                      <a:pt x="0" y="52"/>
                      <a:pt x="0" y="59"/>
                    </a:cubicBezTo>
                    <a:cubicBezTo>
                      <a:pt x="12" y="59"/>
                      <a:pt x="54" y="59"/>
                      <a:pt x="87" y="42"/>
                    </a:cubicBezTo>
                    <a:cubicBezTo>
                      <a:pt x="87" y="146"/>
                      <a:pt x="87" y="250"/>
                      <a:pt x="87" y="354"/>
                    </a:cubicBezTo>
                    <a:cubicBezTo>
                      <a:pt x="87" y="374"/>
                      <a:pt x="87" y="381"/>
                      <a:pt x="27" y="381"/>
                    </a:cubicBezTo>
                    <a:cubicBezTo>
                      <a:pt x="19" y="381"/>
                      <a:pt x="11" y="381"/>
                      <a:pt x="2" y="381"/>
                    </a:cubicBezTo>
                    <a:cubicBezTo>
                      <a:pt x="2" y="389"/>
                      <a:pt x="2" y="396"/>
                      <a:pt x="2" y="404"/>
                    </a:cubicBezTo>
                    <a:cubicBezTo>
                      <a:pt x="15" y="404"/>
                      <a:pt x="89" y="401"/>
                      <a:pt x="111" y="401"/>
                    </a:cubicBezTo>
                    <a:cubicBezTo>
                      <a:pt x="131" y="401"/>
                      <a:pt x="208" y="404"/>
                      <a:pt x="220" y="404"/>
                    </a:cubicBezTo>
                    <a:cubicBezTo>
                      <a:pt x="220" y="396"/>
                      <a:pt x="220" y="389"/>
                      <a:pt x="220" y="381"/>
                    </a:cubicBezTo>
                    <a:cubicBezTo>
                      <a:pt x="213" y="381"/>
                      <a:pt x="206" y="381"/>
                      <a:pt x="198" y="381"/>
                    </a:cubicBezTo>
                    <a:cubicBezTo>
                      <a:pt x="136" y="381"/>
                      <a:pt x="136" y="374"/>
                      <a:pt x="136" y="354"/>
                    </a:cubicBezTo>
                    <a:cubicBezTo>
                      <a:pt x="136" y="242"/>
                      <a:pt x="136" y="130"/>
                      <a:pt x="136" y="1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4" name="Freeform 703">
                <a:extLst>
                  <a:ext uri="{FF2B5EF4-FFF2-40B4-BE49-F238E27FC236}">
                    <a16:creationId xmlns:a16="http://schemas.microsoft.com/office/drawing/2014/main" id="{C3BFF05E-96D2-D094-9DD8-5CA5FA3DA6E3}"/>
                  </a:ext>
                </a:extLst>
              </p:cNvPr>
              <p:cNvSpPr/>
              <p:nvPr/>
            </p:nvSpPr>
            <p:spPr>
              <a:xfrm>
                <a:off x="3481920" y="2322720"/>
                <a:ext cx="206280" cy="141480"/>
              </a:xfrm>
              <a:custGeom>
                <a:avLst/>
                <a:gdLst>
                  <a:gd name="textAreaLeft" fmla="*/ 0 w 206280"/>
                  <a:gd name="textAreaRight" fmla="*/ 206640 w 206280"/>
                  <a:gd name="textAreaTop" fmla="*/ 0 h 141480"/>
                  <a:gd name="textAreaBottom" fmla="*/ 141840 h 141480"/>
                </a:gdLst>
                <a:ahLst/>
                <a:cxnLst/>
                <a:rect l="textAreaLeft" t="textAreaTop" r="textAreaRight" b="textAreaBottom"/>
                <a:pathLst>
                  <a:path w="574" h="394">
                    <a:moveTo>
                      <a:pt x="376" y="89"/>
                    </a:moveTo>
                    <a:cubicBezTo>
                      <a:pt x="381" y="72"/>
                      <a:pt x="389" y="40"/>
                      <a:pt x="389" y="35"/>
                    </a:cubicBezTo>
                    <a:cubicBezTo>
                      <a:pt x="389" y="17"/>
                      <a:pt x="376" y="10"/>
                      <a:pt x="364" y="10"/>
                    </a:cubicBezTo>
                    <a:cubicBezTo>
                      <a:pt x="354" y="10"/>
                      <a:pt x="337" y="17"/>
                      <a:pt x="332" y="35"/>
                    </a:cubicBezTo>
                    <a:cubicBezTo>
                      <a:pt x="329" y="40"/>
                      <a:pt x="287" y="205"/>
                      <a:pt x="282" y="230"/>
                    </a:cubicBezTo>
                    <a:cubicBezTo>
                      <a:pt x="277" y="255"/>
                      <a:pt x="275" y="270"/>
                      <a:pt x="275" y="287"/>
                    </a:cubicBezTo>
                    <a:cubicBezTo>
                      <a:pt x="275" y="297"/>
                      <a:pt x="275" y="297"/>
                      <a:pt x="275" y="302"/>
                    </a:cubicBezTo>
                    <a:cubicBezTo>
                      <a:pt x="255" y="349"/>
                      <a:pt x="230" y="376"/>
                      <a:pt x="196" y="376"/>
                    </a:cubicBezTo>
                    <a:cubicBezTo>
                      <a:pt x="126" y="376"/>
                      <a:pt x="126" y="312"/>
                      <a:pt x="126" y="297"/>
                    </a:cubicBezTo>
                    <a:cubicBezTo>
                      <a:pt x="126" y="267"/>
                      <a:pt x="129" y="235"/>
                      <a:pt x="171" y="129"/>
                    </a:cubicBezTo>
                    <a:cubicBezTo>
                      <a:pt x="181" y="102"/>
                      <a:pt x="186" y="89"/>
                      <a:pt x="186" y="72"/>
                    </a:cubicBezTo>
                    <a:cubicBezTo>
                      <a:pt x="186" y="32"/>
                      <a:pt x="156" y="0"/>
                      <a:pt x="114" y="0"/>
                    </a:cubicBezTo>
                    <a:cubicBezTo>
                      <a:pt x="32" y="0"/>
                      <a:pt x="0" y="126"/>
                      <a:pt x="0" y="134"/>
                    </a:cubicBezTo>
                    <a:cubicBezTo>
                      <a:pt x="0" y="144"/>
                      <a:pt x="7" y="144"/>
                      <a:pt x="10" y="144"/>
                    </a:cubicBezTo>
                    <a:cubicBezTo>
                      <a:pt x="17" y="144"/>
                      <a:pt x="20" y="141"/>
                      <a:pt x="25" y="129"/>
                    </a:cubicBezTo>
                    <a:cubicBezTo>
                      <a:pt x="47" y="47"/>
                      <a:pt x="82" y="20"/>
                      <a:pt x="111" y="20"/>
                    </a:cubicBezTo>
                    <a:cubicBezTo>
                      <a:pt x="119" y="20"/>
                      <a:pt x="134" y="20"/>
                      <a:pt x="134" y="50"/>
                    </a:cubicBezTo>
                    <a:cubicBezTo>
                      <a:pt x="134" y="69"/>
                      <a:pt x="124" y="94"/>
                      <a:pt x="119" y="109"/>
                    </a:cubicBezTo>
                    <a:cubicBezTo>
                      <a:pt x="79" y="213"/>
                      <a:pt x="69" y="253"/>
                      <a:pt x="69" y="285"/>
                    </a:cubicBezTo>
                    <a:cubicBezTo>
                      <a:pt x="69" y="364"/>
                      <a:pt x="126" y="394"/>
                      <a:pt x="193" y="394"/>
                    </a:cubicBezTo>
                    <a:cubicBezTo>
                      <a:pt x="208" y="394"/>
                      <a:pt x="248" y="394"/>
                      <a:pt x="282" y="334"/>
                    </a:cubicBezTo>
                    <a:cubicBezTo>
                      <a:pt x="305" y="389"/>
                      <a:pt x="366" y="394"/>
                      <a:pt x="391" y="394"/>
                    </a:cubicBezTo>
                    <a:cubicBezTo>
                      <a:pt x="458" y="394"/>
                      <a:pt x="495" y="339"/>
                      <a:pt x="517" y="287"/>
                    </a:cubicBezTo>
                    <a:cubicBezTo>
                      <a:pt x="547" y="220"/>
                      <a:pt x="574" y="104"/>
                      <a:pt x="574" y="62"/>
                    </a:cubicBezTo>
                    <a:cubicBezTo>
                      <a:pt x="574" y="15"/>
                      <a:pt x="552" y="0"/>
                      <a:pt x="537" y="0"/>
                    </a:cubicBezTo>
                    <a:cubicBezTo>
                      <a:pt x="515" y="0"/>
                      <a:pt x="493" y="22"/>
                      <a:pt x="493" y="42"/>
                    </a:cubicBezTo>
                    <a:cubicBezTo>
                      <a:pt x="493" y="54"/>
                      <a:pt x="498" y="59"/>
                      <a:pt x="508" y="67"/>
                    </a:cubicBezTo>
                    <a:cubicBezTo>
                      <a:pt x="517" y="74"/>
                      <a:pt x="537" y="99"/>
                      <a:pt x="537" y="139"/>
                    </a:cubicBezTo>
                    <a:cubicBezTo>
                      <a:pt x="537" y="168"/>
                      <a:pt x="513" y="255"/>
                      <a:pt x="490" y="300"/>
                    </a:cubicBezTo>
                    <a:cubicBezTo>
                      <a:pt x="468" y="344"/>
                      <a:pt x="438" y="376"/>
                      <a:pt x="394" y="376"/>
                    </a:cubicBezTo>
                    <a:cubicBezTo>
                      <a:pt x="354" y="376"/>
                      <a:pt x="329" y="349"/>
                      <a:pt x="329" y="300"/>
                    </a:cubicBezTo>
                    <a:cubicBezTo>
                      <a:pt x="329" y="275"/>
                      <a:pt x="337" y="248"/>
                      <a:pt x="339" y="235"/>
                    </a:cubicBezTo>
                    <a:cubicBezTo>
                      <a:pt x="352" y="187"/>
                      <a:pt x="364" y="138"/>
                      <a:pt x="376"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5" name="Freeform 704">
                <a:extLst>
                  <a:ext uri="{FF2B5EF4-FFF2-40B4-BE49-F238E27FC236}">
                    <a16:creationId xmlns:a16="http://schemas.microsoft.com/office/drawing/2014/main" id="{3B0B2044-67AB-1464-905C-B7E88A662E50}"/>
                  </a:ext>
                </a:extLst>
              </p:cNvPr>
              <p:cNvSpPr/>
              <p:nvPr/>
            </p:nvSpPr>
            <p:spPr>
              <a:xfrm>
                <a:off x="373608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862"/>
                    </a:moveTo>
                    <a:cubicBezTo>
                      <a:pt x="203" y="859"/>
                      <a:pt x="203" y="857"/>
                      <a:pt x="188" y="842"/>
                    </a:cubicBezTo>
                    <a:cubicBezTo>
                      <a:pt x="79" y="733"/>
                      <a:pt x="52" y="567"/>
                      <a:pt x="52" y="436"/>
                    </a:cubicBezTo>
                    <a:cubicBezTo>
                      <a:pt x="52" y="285"/>
                      <a:pt x="84" y="131"/>
                      <a:pt x="191" y="25"/>
                    </a:cubicBezTo>
                    <a:cubicBezTo>
                      <a:pt x="203" y="12"/>
                      <a:pt x="203" y="12"/>
                      <a:pt x="203" y="10"/>
                    </a:cubicBezTo>
                    <a:cubicBezTo>
                      <a:pt x="203" y="2"/>
                      <a:pt x="201" y="0"/>
                      <a:pt x="193" y="0"/>
                    </a:cubicBezTo>
                    <a:cubicBezTo>
                      <a:pt x="186" y="0"/>
                      <a:pt x="106" y="59"/>
                      <a:pt x="57" y="171"/>
                    </a:cubicBezTo>
                    <a:cubicBezTo>
                      <a:pt x="12" y="265"/>
                      <a:pt x="0" y="361"/>
                      <a:pt x="0" y="436"/>
                    </a:cubicBezTo>
                    <a:cubicBezTo>
                      <a:pt x="0" y="503"/>
                      <a:pt x="10" y="609"/>
                      <a:pt x="59" y="706"/>
                    </a:cubicBezTo>
                    <a:cubicBezTo>
                      <a:pt x="111" y="812"/>
                      <a:pt x="186" y="869"/>
                      <a:pt x="193" y="869"/>
                    </a:cubicBezTo>
                    <a:cubicBezTo>
                      <a:pt x="201" y="869"/>
                      <a:pt x="203" y="867"/>
                      <a:pt x="203" y="8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6" name="Freeform 705">
                <a:extLst>
                  <a:ext uri="{FF2B5EF4-FFF2-40B4-BE49-F238E27FC236}">
                    <a16:creationId xmlns:a16="http://schemas.microsoft.com/office/drawing/2014/main" id="{56A20DC6-BC84-9C3F-D85E-BF255E0EE052}"/>
                  </a:ext>
                </a:extLst>
              </p:cNvPr>
              <p:cNvSpPr/>
              <p:nvPr/>
            </p:nvSpPr>
            <p:spPr>
              <a:xfrm>
                <a:off x="3840480" y="2322720"/>
                <a:ext cx="132480" cy="141480"/>
              </a:xfrm>
              <a:custGeom>
                <a:avLst/>
                <a:gdLst>
                  <a:gd name="textAreaLeft" fmla="*/ 0 w 132480"/>
                  <a:gd name="textAreaRight" fmla="*/ 132840 w 132480"/>
                  <a:gd name="textAreaTop" fmla="*/ 0 h 141480"/>
                  <a:gd name="textAreaBottom" fmla="*/ 141840 h 141480"/>
                </a:gdLst>
                <a:ahLst/>
                <a:cxnLst/>
                <a:rect l="textAreaLeft" t="textAreaTop" r="textAreaRight" b="textAreaBottom"/>
                <a:pathLst>
                  <a:path w="369" h="394">
                    <a:moveTo>
                      <a:pt x="79" y="312"/>
                    </a:moveTo>
                    <a:cubicBezTo>
                      <a:pt x="126" y="262"/>
                      <a:pt x="151" y="240"/>
                      <a:pt x="183" y="213"/>
                    </a:cubicBezTo>
                    <a:cubicBezTo>
                      <a:pt x="211" y="187"/>
                      <a:pt x="238" y="166"/>
                      <a:pt x="267" y="136"/>
                    </a:cubicBezTo>
                    <a:cubicBezTo>
                      <a:pt x="352" y="54"/>
                      <a:pt x="369" y="12"/>
                      <a:pt x="369" y="10"/>
                    </a:cubicBezTo>
                    <a:cubicBezTo>
                      <a:pt x="369" y="0"/>
                      <a:pt x="364" y="3"/>
                      <a:pt x="361" y="0"/>
                    </a:cubicBezTo>
                    <a:cubicBezTo>
                      <a:pt x="354" y="0"/>
                      <a:pt x="352" y="2"/>
                      <a:pt x="347" y="10"/>
                    </a:cubicBezTo>
                    <a:cubicBezTo>
                      <a:pt x="322" y="52"/>
                      <a:pt x="303" y="67"/>
                      <a:pt x="282" y="67"/>
                    </a:cubicBezTo>
                    <a:cubicBezTo>
                      <a:pt x="261" y="67"/>
                      <a:pt x="250" y="52"/>
                      <a:pt x="238" y="37"/>
                    </a:cubicBezTo>
                    <a:cubicBezTo>
                      <a:pt x="220" y="17"/>
                      <a:pt x="206" y="0"/>
                      <a:pt x="178" y="0"/>
                    </a:cubicBezTo>
                    <a:cubicBezTo>
                      <a:pt x="111" y="0"/>
                      <a:pt x="72" y="82"/>
                      <a:pt x="72" y="99"/>
                    </a:cubicBezTo>
                    <a:cubicBezTo>
                      <a:pt x="72" y="104"/>
                      <a:pt x="73" y="109"/>
                      <a:pt x="82" y="109"/>
                    </a:cubicBezTo>
                    <a:cubicBezTo>
                      <a:pt x="90" y="109"/>
                      <a:pt x="92" y="104"/>
                      <a:pt x="94" y="99"/>
                    </a:cubicBezTo>
                    <a:cubicBezTo>
                      <a:pt x="111" y="59"/>
                      <a:pt x="161" y="59"/>
                      <a:pt x="168" y="59"/>
                    </a:cubicBezTo>
                    <a:cubicBezTo>
                      <a:pt x="186" y="59"/>
                      <a:pt x="203" y="64"/>
                      <a:pt x="223" y="72"/>
                    </a:cubicBezTo>
                    <a:cubicBezTo>
                      <a:pt x="258" y="84"/>
                      <a:pt x="267" y="84"/>
                      <a:pt x="290" y="84"/>
                    </a:cubicBezTo>
                    <a:cubicBezTo>
                      <a:pt x="258" y="121"/>
                      <a:pt x="186" y="186"/>
                      <a:pt x="168" y="198"/>
                    </a:cubicBezTo>
                    <a:cubicBezTo>
                      <a:pt x="143" y="223"/>
                      <a:pt x="117" y="248"/>
                      <a:pt x="92" y="272"/>
                    </a:cubicBezTo>
                    <a:cubicBezTo>
                      <a:pt x="32" y="329"/>
                      <a:pt x="0" y="379"/>
                      <a:pt x="0" y="386"/>
                    </a:cubicBezTo>
                    <a:cubicBezTo>
                      <a:pt x="0" y="394"/>
                      <a:pt x="10" y="394"/>
                      <a:pt x="12" y="394"/>
                    </a:cubicBezTo>
                    <a:cubicBezTo>
                      <a:pt x="17" y="394"/>
                      <a:pt x="20" y="394"/>
                      <a:pt x="25" y="384"/>
                    </a:cubicBezTo>
                    <a:cubicBezTo>
                      <a:pt x="45" y="354"/>
                      <a:pt x="72" y="329"/>
                      <a:pt x="99" y="329"/>
                    </a:cubicBezTo>
                    <a:cubicBezTo>
                      <a:pt x="119" y="329"/>
                      <a:pt x="129" y="337"/>
                      <a:pt x="151" y="361"/>
                    </a:cubicBezTo>
                    <a:cubicBezTo>
                      <a:pt x="163" y="381"/>
                      <a:pt x="181" y="394"/>
                      <a:pt x="206" y="394"/>
                    </a:cubicBezTo>
                    <a:cubicBezTo>
                      <a:pt x="292" y="394"/>
                      <a:pt x="342" y="285"/>
                      <a:pt x="342" y="260"/>
                    </a:cubicBezTo>
                    <a:cubicBezTo>
                      <a:pt x="342" y="257"/>
                      <a:pt x="339" y="253"/>
                      <a:pt x="332" y="253"/>
                    </a:cubicBezTo>
                    <a:cubicBezTo>
                      <a:pt x="324" y="253"/>
                      <a:pt x="322" y="257"/>
                      <a:pt x="319" y="262"/>
                    </a:cubicBezTo>
                    <a:cubicBezTo>
                      <a:pt x="300" y="319"/>
                      <a:pt x="243" y="337"/>
                      <a:pt x="215" y="337"/>
                    </a:cubicBezTo>
                    <a:cubicBezTo>
                      <a:pt x="198" y="337"/>
                      <a:pt x="183" y="332"/>
                      <a:pt x="163" y="324"/>
                    </a:cubicBezTo>
                    <a:cubicBezTo>
                      <a:pt x="134" y="314"/>
                      <a:pt x="121" y="309"/>
                      <a:pt x="104" y="309"/>
                    </a:cubicBezTo>
                    <a:cubicBezTo>
                      <a:pt x="102" y="309"/>
                      <a:pt x="87" y="309"/>
                      <a:pt x="79" y="3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7" name="Freeform 706">
                <a:extLst>
                  <a:ext uri="{FF2B5EF4-FFF2-40B4-BE49-F238E27FC236}">
                    <a16:creationId xmlns:a16="http://schemas.microsoft.com/office/drawing/2014/main" id="{209281C9-4EE4-EA0E-4EFA-68F2DD63BF49}"/>
                  </a:ext>
                </a:extLst>
              </p:cNvPr>
              <p:cNvSpPr/>
              <p:nvPr/>
            </p:nvSpPr>
            <p:spPr>
              <a:xfrm>
                <a:off x="4013280" y="2428200"/>
                <a:ext cx="37080" cy="93240"/>
              </a:xfrm>
              <a:custGeom>
                <a:avLst/>
                <a:gdLst>
                  <a:gd name="textAreaLeft" fmla="*/ 0 w 37080"/>
                  <a:gd name="textAreaRight" fmla="*/ 37440 w 37080"/>
                  <a:gd name="textAreaTop" fmla="*/ 0 h 93240"/>
                  <a:gd name="textAreaBottom" fmla="*/ 93600 h 93240"/>
                </a:gdLst>
                <a:ahLst/>
                <a:cxnLst/>
                <a:rect l="textAreaLeft" t="textAreaTop" r="textAreaRight" b="textAreaBottom"/>
                <a:pathLst>
                  <a:path w="104" h="260">
                    <a:moveTo>
                      <a:pt x="104" y="92"/>
                    </a:moveTo>
                    <a:cubicBezTo>
                      <a:pt x="104" y="35"/>
                      <a:pt x="82" y="0"/>
                      <a:pt x="47" y="0"/>
                    </a:cubicBezTo>
                    <a:cubicBezTo>
                      <a:pt x="17" y="0"/>
                      <a:pt x="0" y="22"/>
                      <a:pt x="0" y="47"/>
                    </a:cubicBezTo>
                    <a:cubicBezTo>
                      <a:pt x="0" y="69"/>
                      <a:pt x="17" y="92"/>
                      <a:pt x="47" y="92"/>
                    </a:cubicBezTo>
                    <a:cubicBezTo>
                      <a:pt x="57" y="92"/>
                      <a:pt x="69" y="89"/>
                      <a:pt x="77" y="82"/>
                    </a:cubicBezTo>
                    <a:cubicBezTo>
                      <a:pt x="79" y="79"/>
                      <a:pt x="80" y="80"/>
                      <a:pt x="82" y="79"/>
                    </a:cubicBezTo>
                    <a:cubicBezTo>
                      <a:pt x="83" y="83"/>
                      <a:pt x="84" y="79"/>
                      <a:pt x="84" y="92"/>
                    </a:cubicBezTo>
                    <a:cubicBezTo>
                      <a:pt x="84" y="156"/>
                      <a:pt x="52" y="208"/>
                      <a:pt x="25" y="238"/>
                    </a:cubicBezTo>
                    <a:cubicBezTo>
                      <a:pt x="15" y="248"/>
                      <a:pt x="15" y="248"/>
                      <a:pt x="15" y="250"/>
                    </a:cubicBezTo>
                    <a:cubicBezTo>
                      <a:pt x="15" y="257"/>
                      <a:pt x="20" y="260"/>
                      <a:pt x="25" y="260"/>
                    </a:cubicBezTo>
                    <a:cubicBezTo>
                      <a:pt x="32" y="260"/>
                      <a:pt x="104" y="193"/>
                      <a:pt x="104" y="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8" name="Freeform 707">
                <a:extLst>
                  <a:ext uri="{FF2B5EF4-FFF2-40B4-BE49-F238E27FC236}">
                    <a16:creationId xmlns:a16="http://schemas.microsoft.com/office/drawing/2014/main" id="{48AD656F-5BF6-0FEC-84AC-2F8BBB112674}"/>
                  </a:ext>
                </a:extLst>
              </p:cNvPr>
              <p:cNvSpPr/>
              <p:nvPr/>
            </p:nvSpPr>
            <p:spPr>
              <a:xfrm>
                <a:off x="4135320" y="2322720"/>
                <a:ext cx="155520" cy="141480"/>
              </a:xfrm>
              <a:custGeom>
                <a:avLst/>
                <a:gdLst>
                  <a:gd name="textAreaLeft" fmla="*/ 0 w 155520"/>
                  <a:gd name="textAreaRight" fmla="*/ 155880 w 155520"/>
                  <a:gd name="textAreaTop" fmla="*/ 0 h 141480"/>
                  <a:gd name="textAreaBottom" fmla="*/ 141840 h 141480"/>
                </a:gdLst>
                <a:ahLst/>
                <a:cxnLst/>
                <a:rect l="textAreaLeft" t="textAreaTop" r="textAreaRight" b="textAreaBottom"/>
                <a:pathLst>
                  <a:path w="433" h="394">
                    <a:moveTo>
                      <a:pt x="265" y="121"/>
                    </a:moveTo>
                    <a:cubicBezTo>
                      <a:pt x="270" y="99"/>
                      <a:pt x="290" y="20"/>
                      <a:pt x="352" y="20"/>
                    </a:cubicBezTo>
                    <a:cubicBezTo>
                      <a:pt x="354" y="20"/>
                      <a:pt x="376" y="20"/>
                      <a:pt x="394" y="32"/>
                    </a:cubicBezTo>
                    <a:cubicBezTo>
                      <a:pt x="369" y="35"/>
                      <a:pt x="352" y="57"/>
                      <a:pt x="352" y="79"/>
                    </a:cubicBezTo>
                    <a:cubicBezTo>
                      <a:pt x="352" y="92"/>
                      <a:pt x="361" y="109"/>
                      <a:pt x="386" y="109"/>
                    </a:cubicBezTo>
                    <a:cubicBezTo>
                      <a:pt x="404" y="109"/>
                      <a:pt x="433" y="92"/>
                      <a:pt x="433" y="57"/>
                    </a:cubicBezTo>
                    <a:cubicBezTo>
                      <a:pt x="433" y="12"/>
                      <a:pt x="381" y="0"/>
                      <a:pt x="352" y="0"/>
                    </a:cubicBezTo>
                    <a:cubicBezTo>
                      <a:pt x="302" y="0"/>
                      <a:pt x="270" y="47"/>
                      <a:pt x="260" y="67"/>
                    </a:cubicBezTo>
                    <a:cubicBezTo>
                      <a:pt x="238" y="10"/>
                      <a:pt x="191" y="0"/>
                      <a:pt x="166" y="0"/>
                    </a:cubicBezTo>
                    <a:cubicBezTo>
                      <a:pt x="74" y="0"/>
                      <a:pt x="25" y="114"/>
                      <a:pt x="25" y="134"/>
                    </a:cubicBezTo>
                    <a:cubicBezTo>
                      <a:pt x="25" y="144"/>
                      <a:pt x="35" y="144"/>
                      <a:pt x="37" y="144"/>
                    </a:cubicBezTo>
                    <a:cubicBezTo>
                      <a:pt x="42" y="144"/>
                      <a:pt x="47" y="141"/>
                      <a:pt x="47" y="134"/>
                    </a:cubicBezTo>
                    <a:cubicBezTo>
                      <a:pt x="77" y="42"/>
                      <a:pt x="134" y="20"/>
                      <a:pt x="163" y="20"/>
                    </a:cubicBezTo>
                    <a:cubicBezTo>
                      <a:pt x="181" y="20"/>
                      <a:pt x="210" y="27"/>
                      <a:pt x="210" y="79"/>
                    </a:cubicBezTo>
                    <a:cubicBezTo>
                      <a:pt x="210" y="104"/>
                      <a:pt x="196" y="163"/>
                      <a:pt x="163" y="285"/>
                    </a:cubicBezTo>
                    <a:cubicBezTo>
                      <a:pt x="151" y="339"/>
                      <a:pt x="119" y="376"/>
                      <a:pt x="82" y="376"/>
                    </a:cubicBezTo>
                    <a:cubicBezTo>
                      <a:pt x="77" y="376"/>
                      <a:pt x="57" y="376"/>
                      <a:pt x="37" y="364"/>
                    </a:cubicBezTo>
                    <a:cubicBezTo>
                      <a:pt x="59" y="359"/>
                      <a:pt x="79" y="342"/>
                      <a:pt x="79" y="317"/>
                    </a:cubicBezTo>
                    <a:cubicBezTo>
                      <a:pt x="79" y="295"/>
                      <a:pt x="59" y="287"/>
                      <a:pt x="47" y="287"/>
                    </a:cubicBezTo>
                    <a:cubicBezTo>
                      <a:pt x="20" y="287"/>
                      <a:pt x="0" y="309"/>
                      <a:pt x="0" y="337"/>
                    </a:cubicBezTo>
                    <a:cubicBezTo>
                      <a:pt x="0" y="376"/>
                      <a:pt x="42" y="394"/>
                      <a:pt x="82" y="394"/>
                    </a:cubicBezTo>
                    <a:cubicBezTo>
                      <a:pt x="139" y="394"/>
                      <a:pt x="168" y="334"/>
                      <a:pt x="173" y="329"/>
                    </a:cubicBezTo>
                    <a:cubicBezTo>
                      <a:pt x="183" y="361"/>
                      <a:pt x="213" y="394"/>
                      <a:pt x="265" y="394"/>
                    </a:cubicBezTo>
                    <a:cubicBezTo>
                      <a:pt x="357" y="394"/>
                      <a:pt x="406" y="282"/>
                      <a:pt x="406" y="260"/>
                    </a:cubicBezTo>
                    <a:cubicBezTo>
                      <a:pt x="406" y="253"/>
                      <a:pt x="399" y="253"/>
                      <a:pt x="394" y="253"/>
                    </a:cubicBezTo>
                    <a:cubicBezTo>
                      <a:pt x="386" y="253"/>
                      <a:pt x="386" y="255"/>
                      <a:pt x="384" y="262"/>
                    </a:cubicBezTo>
                    <a:cubicBezTo>
                      <a:pt x="354" y="354"/>
                      <a:pt x="295" y="376"/>
                      <a:pt x="267" y="376"/>
                    </a:cubicBezTo>
                    <a:cubicBezTo>
                      <a:pt x="233" y="376"/>
                      <a:pt x="220" y="347"/>
                      <a:pt x="220" y="317"/>
                    </a:cubicBezTo>
                    <a:cubicBezTo>
                      <a:pt x="220" y="300"/>
                      <a:pt x="225" y="280"/>
                      <a:pt x="235" y="243"/>
                    </a:cubicBezTo>
                    <a:cubicBezTo>
                      <a:pt x="245" y="202"/>
                      <a:pt x="255" y="162"/>
                      <a:pt x="265" y="1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09" name="Freeform 708">
                <a:extLst>
                  <a:ext uri="{FF2B5EF4-FFF2-40B4-BE49-F238E27FC236}">
                    <a16:creationId xmlns:a16="http://schemas.microsoft.com/office/drawing/2014/main" id="{23938A2B-5BA0-3E5B-8199-03A8D5C0A82D}"/>
                  </a:ext>
                </a:extLst>
              </p:cNvPr>
              <p:cNvSpPr/>
              <p:nvPr/>
            </p:nvSpPr>
            <p:spPr>
              <a:xfrm>
                <a:off x="432252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436"/>
                    </a:moveTo>
                    <a:cubicBezTo>
                      <a:pt x="203" y="366"/>
                      <a:pt x="193" y="262"/>
                      <a:pt x="146" y="163"/>
                    </a:cubicBezTo>
                    <a:cubicBezTo>
                      <a:pt x="94" y="57"/>
                      <a:pt x="17" y="0"/>
                      <a:pt x="10" y="0"/>
                    </a:cubicBezTo>
                    <a:cubicBezTo>
                      <a:pt x="5" y="0"/>
                      <a:pt x="0" y="2"/>
                      <a:pt x="0" y="10"/>
                    </a:cubicBezTo>
                    <a:cubicBezTo>
                      <a:pt x="0" y="12"/>
                      <a:pt x="0" y="12"/>
                      <a:pt x="17" y="30"/>
                    </a:cubicBezTo>
                    <a:cubicBezTo>
                      <a:pt x="102" y="114"/>
                      <a:pt x="151" y="253"/>
                      <a:pt x="151" y="436"/>
                    </a:cubicBezTo>
                    <a:cubicBezTo>
                      <a:pt x="151" y="584"/>
                      <a:pt x="119" y="738"/>
                      <a:pt x="12" y="847"/>
                    </a:cubicBezTo>
                    <a:cubicBezTo>
                      <a:pt x="0" y="857"/>
                      <a:pt x="0" y="859"/>
                      <a:pt x="0" y="862"/>
                    </a:cubicBezTo>
                    <a:cubicBezTo>
                      <a:pt x="0" y="867"/>
                      <a:pt x="5" y="869"/>
                      <a:pt x="10" y="869"/>
                    </a:cubicBezTo>
                    <a:cubicBezTo>
                      <a:pt x="17" y="869"/>
                      <a:pt x="97" y="810"/>
                      <a:pt x="149" y="701"/>
                    </a:cubicBezTo>
                    <a:cubicBezTo>
                      <a:pt x="193" y="604"/>
                      <a:pt x="203" y="508"/>
                      <a:pt x="203" y="4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0" name="Freeform 709">
                <a:extLst>
                  <a:ext uri="{FF2B5EF4-FFF2-40B4-BE49-F238E27FC236}">
                    <a16:creationId xmlns:a16="http://schemas.microsoft.com/office/drawing/2014/main" id="{39D6661A-C87C-6EEA-C24E-19456EF1705F}"/>
                  </a:ext>
                </a:extLst>
              </p:cNvPr>
              <p:cNvSpPr/>
              <p:nvPr/>
            </p:nvSpPr>
            <p:spPr>
              <a:xfrm>
                <a:off x="4431240" y="2007360"/>
                <a:ext cx="81720" cy="750960"/>
              </a:xfrm>
              <a:custGeom>
                <a:avLst/>
                <a:gdLst>
                  <a:gd name="textAreaLeft" fmla="*/ 0 w 81720"/>
                  <a:gd name="textAreaRight" fmla="*/ 82080 w 81720"/>
                  <a:gd name="textAreaTop" fmla="*/ 0 h 750960"/>
                  <a:gd name="textAreaBottom" fmla="*/ 751320 h 750960"/>
                </a:gdLst>
                <a:ahLst/>
                <a:cxnLst/>
                <a:rect l="textAreaLeft" t="textAreaTop" r="textAreaRight" b="textAreaBottom"/>
                <a:pathLst>
                  <a:path w="228" h="2087">
                    <a:moveTo>
                      <a:pt x="181" y="2038"/>
                    </a:moveTo>
                    <a:cubicBezTo>
                      <a:pt x="120" y="2038"/>
                      <a:pt x="60" y="2038"/>
                      <a:pt x="0" y="2038"/>
                    </a:cubicBezTo>
                    <a:cubicBezTo>
                      <a:pt x="0" y="2054"/>
                      <a:pt x="0" y="2071"/>
                      <a:pt x="0" y="2087"/>
                    </a:cubicBezTo>
                    <a:cubicBezTo>
                      <a:pt x="76" y="2087"/>
                      <a:pt x="152" y="2087"/>
                      <a:pt x="228" y="2087"/>
                    </a:cubicBezTo>
                    <a:cubicBezTo>
                      <a:pt x="228" y="1391"/>
                      <a:pt x="228" y="696"/>
                      <a:pt x="228" y="0"/>
                    </a:cubicBezTo>
                    <a:cubicBezTo>
                      <a:pt x="152" y="0"/>
                      <a:pt x="76" y="0"/>
                      <a:pt x="0" y="0"/>
                    </a:cubicBezTo>
                    <a:cubicBezTo>
                      <a:pt x="0" y="17"/>
                      <a:pt x="0" y="33"/>
                      <a:pt x="0" y="50"/>
                    </a:cubicBezTo>
                    <a:cubicBezTo>
                      <a:pt x="60" y="50"/>
                      <a:pt x="120" y="50"/>
                      <a:pt x="181" y="50"/>
                    </a:cubicBezTo>
                    <a:cubicBezTo>
                      <a:pt x="181" y="712"/>
                      <a:pt x="181" y="1375"/>
                      <a:pt x="181" y="203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1" name="Freeform 710">
                <a:extLst>
                  <a:ext uri="{FF2B5EF4-FFF2-40B4-BE49-F238E27FC236}">
                    <a16:creationId xmlns:a16="http://schemas.microsoft.com/office/drawing/2014/main" id="{117C2AF3-C763-951A-A522-EC89A9CC90D8}"/>
                  </a:ext>
                </a:extLst>
              </p:cNvPr>
              <p:cNvSpPr/>
              <p:nvPr/>
            </p:nvSpPr>
            <p:spPr>
              <a:xfrm>
                <a:off x="4609440" y="2279160"/>
                <a:ext cx="208080" cy="208080"/>
              </a:xfrm>
              <a:custGeom>
                <a:avLst/>
                <a:gdLst>
                  <a:gd name="textAreaLeft" fmla="*/ 0 w 208080"/>
                  <a:gd name="textAreaRight" fmla="*/ 208440 w 208080"/>
                  <a:gd name="textAreaTop" fmla="*/ 0 h 208080"/>
                  <a:gd name="textAreaBottom" fmla="*/ 208440 h 208080"/>
                </a:gdLst>
                <a:ahLst/>
                <a:cxnLst/>
                <a:rect l="textAreaLeft" t="textAreaTop" r="textAreaRight" b="textAreaBottom"/>
                <a:pathLst>
                  <a:path w="579" h="579">
                    <a:moveTo>
                      <a:pt x="307" y="307"/>
                    </a:moveTo>
                    <a:cubicBezTo>
                      <a:pt x="388" y="307"/>
                      <a:pt x="469" y="307"/>
                      <a:pt x="550" y="307"/>
                    </a:cubicBezTo>
                    <a:cubicBezTo>
                      <a:pt x="562" y="307"/>
                      <a:pt x="579" y="307"/>
                      <a:pt x="579" y="290"/>
                    </a:cubicBezTo>
                    <a:cubicBezTo>
                      <a:pt x="579" y="272"/>
                      <a:pt x="562" y="272"/>
                      <a:pt x="550" y="272"/>
                    </a:cubicBezTo>
                    <a:cubicBezTo>
                      <a:pt x="469" y="272"/>
                      <a:pt x="388" y="272"/>
                      <a:pt x="307" y="272"/>
                    </a:cubicBezTo>
                    <a:cubicBezTo>
                      <a:pt x="307" y="191"/>
                      <a:pt x="307" y="109"/>
                      <a:pt x="307" y="27"/>
                    </a:cubicBezTo>
                    <a:cubicBezTo>
                      <a:pt x="307" y="15"/>
                      <a:pt x="307" y="0"/>
                      <a:pt x="290" y="0"/>
                    </a:cubicBezTo>
                    <a:cubicBezTo>
                      <a:pt x="272" y="0"/>
                      <a:pt x="272" y="15"/>
                      <a:pt x="272" y="27"/>
                    </a:cubicBezTo>
                    <a:cubicBezTo>
                      <a:pt x="272" y="109"/>
                      <a:pt x="272" y="191"/>
                      <a:pt x="272" y="272"/>
                    </a:cubicBezTo>
                    <a:cubicBezTo>
                      <a:pt x="191" y="272"/>
                      <a:pt x="111" y="272"/>
                      <a:pt x="30" y="272"/>
                    </a:cubicBezTo>
                    <a:cubicBezTo>
                      <a:pt x="17" y="272"/>
                      <a:pt x="0" y="272"/>
                      <a:pt x="0" y="290"/>
                    </a:cubicBezTo>
                    <a:cubicBezTo>
                      <a:pt x="0" y="307"/>
                      <a:pt x="17" y="307"/>
                      <a:pt x="30" y="307"/>
                    </a:cubicBezTo>
                    <a:cubicBezTo>
                      <a:pt x="111" y="307"/>
                      <a:pt x="191" y="307"/>
                      <a:pt x="272" y="307"/>
                    </a:cubicBezTo>
                    <a:cubicBezTo>
                      <a:pt x="272" y="388"/>
                      <a:pt x="272" y="469"/>
                      <a:pt x="272" y="550"/>
                    </a:cubicBezTo>
                    <a:cubicBezTo>
                      <a:pt x="272" y="562"/>
                      <a:pt x="272" y="579"/>
                      <a:pt x="290" y="579"/>
                    </a:cubicBezTo>
                    <a:cubicBezTo>
                      <a:pt x="307" y="579"/>
                      <a:pt x="307" y="562"/>
                      <a:pt x="307" y="550"/>
                    </a:cubicBezTo>
                    <a:cubicBezTo>
                      <a:pt x="307" y="469"/>
                      <a:pt x="307" y="388"/>
                      <a:pt x="307"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2" name="Freeform 711">
                <a:extLst>
                  <a:ext uri="{FF2B5EF4-FFF2-40B4-BE49-F238E27FC236}">
                    <a16:creationId xmlns:a16="http://schemas.microsoft.com/office/drawing/2014/main" id="{50425106-60C2-1320-E65E-1BE15036DB3F}"/>
                  </a:ext>
                </a:extLst>
              </p:cNvPr>
              <p:cNvSpPr/>
              <p:nvPr/>
            </p:nvSpPr>
            <p:spPr>
              <a:xfrm>
                <a:off x="4882320" y="2028600"/>
                <a:ext cx="170640" cy="281160"/>
              </a:xfrm>
              <a:custGeom>
                <a:avLst/>
                <a:gdLst>
                  <a:gd name="textAreaLeft" fmla="*/ 0 w 170640"/>
                  <a:gd name="textAreaRight" fmla="*/ 171000 w 170640"/>
                  <a:gd name="textAreaTop" fmla="*/ 0 h 281160"/>
                  <a:gd name="textAreaBottom" fmla="*/ 281520 h 281160"/>
                </a:gdLst>
                <a:ahLst/>
                <a:cxnLst/>
                <a:rect l="textAreaLeft" t="textAreaTop" r="textAreaRight" b="textAreaBottom"/>
                <a:pathLst>
                  <a:path w="475" h="782">
                    <a:moveTo>
                      <a:pt x="475" y="119"/>
                    </a:moveTo>
                    <a:cubicBezTo>
                      <a:pt x="475" y="54"/>
                      <a:pt x="428" y="0"/>
                      <a:pt x="357" y="0"/>
                    </a:cubicBezTo>
                    <a:cubicBezTo>
                      <a:pt x="307" y="0"/>
                      <a:pt x="282" y="15"/>
                      <a:pt x="253" y="37"/>
                    </a:cubicBezTo>
                    <a:cubicBezTo>
                      <a:pt x="203" y="72"/>
                      <a:pt x="156" y="156"/>
                      <a:pt x="139" y="223"/>
                    </a:cubicBezTo>
                    <a:cubicBezTo>
                      <a:pt x="92" y="407"/>
                      <a:pt x="46" y="591"/>
                      <a:pt x="0" y="775"/>
                    </a:cubicBezTo>
                    <a:cubicBezTo>
                      <a:pt x="0" y="777"/>
                      <a:pt x="6" y="782"/>
                      <a:pt x="12" y="782"/>
                    </a:cubicBezTo>
                    <a:cubicBezTo>
                      <a:pt x="19" y="782"/>
                      <a:pt x="22" y="780"/>
                      <a:pt x="22" y="777"/>
                    </a:cubicBezTo>
                    <a:cubicBezTo>
                      <a:pt x="42" y="697"/>
                      <a:pt x="62" y="617"/>
                      <a:pt x="82" y="537"/>
                    </a:cubicBezTo>
                    <a:cubicBezTo>
                      <a:pt x="99" y="589"/>
                      <a:pt x="137" y="621"/>
                      <a:pt x="201" y="621"/>
                    </a:cubicBezTo>
                    <a:cubicBezTo>
                      <a:pt x="264" y="621"/>
                      <a:pt x="329" y="592"/>
                      <a:pt x="369" y="555"/>
                    </a:cubicBezTo>
                    <a:cubicBezTo>
                      <a:pt x="411" y="515"/>
                      <a:pt x="438" y="458"/>
                      <a:pt x="438" y="394"/>
                    </a:cubicBezTo>
                    <a:cubicBezTo>
                      <a:pt x="438" y="332"/>
                      <a:pt x="406" y="287"/>
                      <a:pt x="376" y="265"/>
                    </a:cubicBezTo>
                    <a:cubicBezTo>
                      <a:pt x="426" y="235"/>
                      <a:pt x="475" y="181"/>
                      <a:pt x="475" y="119"/>
                    </a:cubicBezTo>
                    <a:moveTo>
                      <a:pt x="319" y="262"/>
                    </a:moveTo>
                    <a:cubicBezTo>
                      <a:pt x="307" y="267"/>
                      <a:pt x="297" y="270"/>
                      <a:pt x="277" y="270"/>
                    </a:cubicBezTo>
                    <a:cubicBezTo>
                      <a:pt x="265" y="270"/>
                      <a:pt x="248" y="270"/>
                      <a:pt x="238" y="265"/>
                    </a:cubicBezTo>
                    <a:cubicBezTo>
                      <a:pt x="240" y="257"/>
                      <a:pt x="272" y="260"/>
                      <a:pt x="282" y="260"/>
                    </a:cubicBezTo>
                    <a:cubicBezTo>
                      <a:pt x="300" y="260"/>
                      <a:pt x="307" y="260"/>
                      <a:pt x="319" y="262"/>
                    </a:cubicBezTo>
                    <a:moveTo>
                      <a:pt x="426" y="99"/>
                    </a:moveTo>
                    <a:cubicBezTo>
                      <a:pt x="426" y="161"/>
                      <a:pt x="394" y="223"/>
                      <a:pt x="349" y="250"/>
                    </a:cubicBezTo>
                    <a:cubicBezTo>
                      <a:pt x="324" y="240"/>
                      <a:pt x="307" y="240"/>
                      <a:pt x="282" y="240"/>
                    </a:cubicBezTo>
                    <a:cubicBezTo>
                      <a:pt x="262" y="240"/>
                      <a:pt x="215" y="238"/>
                      <a:pt x="215" y="267"/>
                    </a:cubicBezTo>
                    <a:cubicBezTo>
                      <a:pt x="213" y="292"/>
                      <a:pt x="258" y="290"/>
                      <a:pt x="275" y="290"/>
                    </a:cubicBezTo>
                    <a:cubicBezTo>
                      <a:pt x="307" y="290"/>
                      <a:pt x="319" y="287"/>
                      <a:pt x="347" y="277"/>
                    </a:cubicBezTo>
                    <a:cubicBezTo>
                      <a:pt x="379" y="309"/>
                      <a:pt x="384" y="337"/>
                      <a:pt x="384" y="376"/>
                    </a:cubicBezTo>
                    <a:cubicBezTo>
                      <a:pt x="386" y="426"/>
                      <a:pt x="364" y="490"/>
                      <a:pt x="342" y="525"/>
                    </a:cubicBezTo>
                    <a:cubicBezTo>
                      <a:pt x="307" y="572"/>
                      <a:pt x="248" y="604"/>
                      <a:pt x="198" y="604"/>
                    </a:cubicBezTo>
                    <a:cubicBezTo>
                      <a:pt x="134" y="604"/>
                      <a:pt x="99" y="552"/>
                      <a:pt x="99" y="490"/>
                    </a:cubicBezTo>
                    <a:cubicBezTo>
                      <a:pt x="99" y="483"/>
                      <a:pt x="99" y="470"/>
                      <a:pt x="104" y="453"/>
                    </a:cubicBezTo>
                    <a:cubicBezTo>
                      <a:pt x="122" y="380"/>
                      <a:pt x="140" y="306"/>
                      <a:pt x="158" y="233"/>
                    </a:cubicBezTo>
                    <a:cubicBezTo>
                      <a:pt x="178" y="158"/>
                      <a:pt x="240" y="20"/>
                      <a:pt x="347" y="20"/>
                    </a:cubicBezTo>
                    <a:cubicBezTo>
                      <a:pt x="396" y="20"/>
                      <a:pt x="426" y="47"/>
                      <a:pt x="426" y="9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3" name="Freeform 712">
                <a:extLst>
                  <a:ext uri="{FF2B5EF4-FFF2-40B4-BE49-F238E27FC236}">
                    <a16:creationId xmlns:a16="http://schemas.microsoft.com/office/drawing/2014/main" id="{F44553B3-FDE2-7B27-E537-670C90168A0E}"/>
                  </a:ext>
                </a:extLst>
              </p:cNvPr>
              <p:cNvSpPr/>
              <p:nvPr/>
            </p:nvSpPr>
            <p:spPr>
              <a:xfrm>
                <a:off x="5091120" y="2076120"/>
                <a:ext cx="147600" cy="10440"/>
              </a:xfrm>
              <a:custGeom>
                <a:avLst/>
                <a:gdLst>
                  <a:gd name="textAreaLeft" fmla="*/ 0 w 147600"/>
                  <a:gd name="textAreaRight" fmla="*/ 147960 w 147600"/>
                  <a:gd name="textAreaTop" fmla="*/ 0 h 10440"/>
                  <a:gd name="textAreaBottom" fmla="*/ 10800 h 10440"/>
                </a:gdLst>
                <a:ahLst/>
                <a:cxnLst/>
                <a:rect l="textAreaLeft" t="textAreaTop" r="textAreaRight" b="textAreaBottom"/>
                <a:pathLst>
                  <a:path w="411" h="30">
                    <a:moveTo>
                      <a:pt x="386" y="30"/>
                    </a:moveTo>
                    <a:cubicBezTo>
                      <a:pt x="396" y="30"/>
                      <a:pt x="411" y="30"/>
                      <a:pt x="411" y="15"/>
                    </a:cubicBezTo>
                    <a:cubicBezTo>
                      <a:pt x="411" y="0"/>
                      <a:pt x="396" y="0"/>
                      <a:pt x="386" y="0"/>
                    </a:cubicBezTo>
                    <a:cubicBezTo>
                      <a:pt x="266" y="0"/>
                      <a:pt x="145" y="0"/>
                      <a:pt x="25" y="0"/>
                    </a:cubicBezTo>
                    <a:cubicBezTo>
                      <a:pt x="15" y="0"/>
                      <a:pt x="0" y="0"/>
                      <a:pt x="0" y="15"/>
                    </a:cubicBezTo>
                    <a:cubicBezTo>
                      <a:pt x="0" y="30"/>
                      <a:pt x="12" y="30"/>
                      <a:pt x="25" y="30"/>
                    </a:cubicBezTo>
                    <a:cubicBezTo>
                      <a:pt x="145" y="30"/>
                      <a:pt x="266" y="30"/>
                      <a:pt x="386" y="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200" rIns="90000" bIns="-34200" anchor="ctr" anchorCtr="1">
                <a:noAutofit/>
              </a:bodyPr>
              <a:lstStyle/>
              <a:p>
                <a:pPr>
                  <a:lnSpc>
                    <a:spcPct val="100000"/>
                  </a:lnSpc>
                </a:pPr>
                <a:endParaRPr lang="en-US" sz="1800" b="0" strike="noStrike" spc="-1">
                  <a:solidFill>
                    <a:srgbClr val="FFFFFF"/>
                  </a:solidFill>
                  <a:latin typeface="Arial"/>
                </a:endParaRPr>
              </a:p>
            </p:txBody>
          </p:sp>
          <p:sp>
            <p:nvSpPr>
              <p:cNvPr id="714" name="Freeform 713">
                <a:extLst>
                  <a:ext uri="{FF2B5EF4-FFF2-40B4-BE49-F238E27FC236}">
                    <a16:creationId xmlns:a16="http://schemas.microsoft.com/office/drawing/2014/main" id="{412C35DF-83F1-4025-A3BB-7CEC1F53A6ED}"/>
                  </a:ext>
                </a:extLst>
              </p:cNvPr>
              <p:cNvSpPr/>
              <p:nvPr/>
            </p:nvSpPr>
            <p:spPr>
              <a:xfrm>
                <a:off x="5276520" y="1990440"/>
                <a:ext cx="96840" cy="145080"/>
              </a:xfrm>
              <a:custGeom>
                <a:avLst/>
                <a:gdLst>
                  <a:gd name="textAreaLeft" fmla="*/ 0 w 96840"/>
                  <a:gd name="textAreaRight" fmla="*/ 97200 w 96840"/>
                  <a:gd name="textAreaTop" fmla="*/ 0 h 145080"/>
                  <a:gd name="textAreaBottom" fmla="*/ 145440 h 145080"/>
                </a:gdLst>
                <a:ahLst/>
                <a:cxnLst/>
                <a:rect l="textAreaLeft" t="textAreaTop" r="textAreaRight" b="textAreaBottom"/>
                <a:pathLst>
                  <a:path w="270" h="404">
                    <a:moveTo>
                      <a:pt x="270" y="295"/>
                    </a:moveTo>
                    <a:cubicBezTo>
                      <a:pt x="263" y="295"/>
                      <a:pt x="257" y="295"/>
                      <a:pt x="250" y="295"/>
                    </a:cubicBezTo>
                    <a:cubicBezTo>
                      <a:pt x="248" y="307"/>
                      <a:pt x="243" y="344"/>
                      <a:pt x="233" y="349"/>
                    </a:cubicBezTo>
                    <a:cubicBezTo>
                      <a:pt x="228" y="354"/>
                      <a:pt x="181" y="354"/>
                      <a:pt x="173" y="354"/>
                    </a:cubicBezTo>
                    <a:cubicBezTo>
                      <a:pt x="136" y="354"/>
                      <a:pt x="99" y="354"/>
                      <a:pt x="62" y="354"/>
                    </a:cubicBezTo>
                    <a:cubicBezTo>
                      <a:pt x="126" y="297"/>
                      <a:pt x="146" y="280"/>
                      <a:pt x="183" y="250"/>
                    </a:cubicBezTo>
                    <a:cubicBezTo>
                      <a:pt x="228" y="215"/>
                      <a:pt x="270" y="178"/>
                      <a:pt x="270" y="119"/>
                    </a:cubicBezTo>
                    <a:cubicBezTo>
                      <a:pt x="270" y="45"/>
                      <a:pt x="206" y="0"/>
                      <a:pt x="129" y="0"/>
                    </a:cubicBezTo>
                    <a:cubicBezTo>
                      <a:pt x="52" y="0"/>
                      <a:pt x="0" y="54"/>
                      <a:pt x="0" y="109"/>
                    </a:cubicBezTo>
                    <a:cubicBezTo>
                      <a:pt x="0" y="141"/>
                      <a:pt x="27" y="144"/>
                      <a:pt x="32" y="144"/>
                    </a:cubicBezTo>
                    <a:cubicBezTo>
                      <a:pt x="47" y="144"/>
                      <a:pt x="64" y="134"/>
                      <a:pt x="64" y="111"/>
                    </a:cubicBezTo>
                    <a:cubicBezTo>
                      <a:pt x="64" y="102"/>
                      <a:pt x="62" y="79"/>
                      <a:pt x="30" y="79"/>
                    </a:cubicBezTo>
                    <a:cubicBezTo>
                      <a:pt x="50" y="35"/>
                      <a:pt x="89" y="22"/>
                      <a:pt x="119" y="22"/>
                    </a:cubicBezTo>
                    <a:cubicBezTo>
                      <a:pt x="178" y="22"/>
                      <a:pt x="210" y="69"/>
                      <a:pt x="210" y="119"/>
                    </a:cubicBezTo>
                    <a:cubicBezTo>
                      <a:pt x="210" y="173"/>
                      <a:pt x="173" y="215"/>
                      <a:pt x="154" y="235"/>
                    </a:cubicBezTo>
                    <a:cubicBezTo>
                      <a:pt x="105" y="284"/>
                      <a:pt x="56" y="333"/>
                      <a:pt x="7" y="381"/>
                    </a:cubicBezTo>
                    <a:cubicBezTo>
                      <a:pt x="0" y="386"/>
                      <a:pt x="0" y="389"/>
                      <a:pt x="0" y="404"/>
                    </a:cubicBezTo>
                    <a:cubicBezTo>
                      <a:pt x="84" y="404"/>
                      <a:pt x="168" y="404"/>
                      <a:pt x="253" y="404"/>
                    </a:cubicBezTo>
                    <a:cubicBezTo>
                      <a:pt x="258" y="367"/>
                      <a:pt x="264" y="331"/>
                      <a:pt x="270"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5" name="Freeform 714">
                <a:extLst>
                  <a:ext uri="{FF2B5EF4-FFF2-40B4-BE49-F238E27FC236}">
                    <a16:creationId xmlns:a16="http://schemas.microsoft.com/office/drawing/2014/main" id="{0853C415-0959-EB77-DA63-92797A10FB2F}"/>
                  </a:ext>
                </a:extLst>
              </p:cNvPr>
              <p:cNvSpPr/>
              <p:nvPr/>
            </p:nvSpPr>
            <p:spPr>
              <a:xfrm>
                <a:off x="5415480" y="2115360"/>
                <a:ext cx="165600" cy="137880"/>
              </a:xfrm>
              <a:custGeom>
                <a:avLst/>
                <a:gdLst>
                  <a:gd name="textAreaLeft" fmla="*/ 0 w 165600"/>
                  <a:gd name="textAreaRight" fmla="*/ 165960 w 165600"/>
                  <a:gd name="textAreaTop" fmla="*/ 0 h 137880"/>
                  <a:gd name="textAreaBottom" fmla="*/ 138240 h 137880"/>
                </a:gdLst>
                <a:ahLst/>
                <a:cxnLst/>
                <a:rect l="textAreaLeft" t="textAreaTop" r="textAreaRight" b="textAreaBottom"/>
                <a:pathLst>
                  <a:path w="461" h="384">
                    <a:moveTo>
                      <a:pt x="418" y="50"/>
                    </a:moveTo>
                    <a:cubicBezTo>
                      <a:pt x="428" y="50"/>
                      <a:pt x="461" y="50"/>
                      <a:pt x="461" y="20"/>
                    </a:cubicBezTo>
                    <a:cubicBezTo>
                      <a:pt x="461" y="0"/>
                      <a:pt x="441" y="0"/>
                      <a:pt x="426" y="0"/>
                    </a:cubicBezTo>
                    <a:cubicBezTo>
                      <a:pt x="360" y="0"/>
                      <a:pt x="294" y="0"/>
                      <a:pt x="228" y="0"/>
                    </a:cubicBezTo>
                    <a:cubicBezTo>
                      <a:pt x="97" y="0"/>
                      <a:pt x="0" y="141"/>
                      <a:pt x="0" y="245"/>
                    </a:cubicBezTo>
                    <a:cubicBezTo>
                      <a:pt x="0" y="322"/>
                      <a:pt x="52" y="384"/>
                      <a:pt x="131" y="384"/>
                    </a:cubicBezTo>
                    <a:cubicBezTo>
                      <a:pt x="233" y="384"/>
                      <a:pt x="349" y="277"/>
                      <a:pt x="349" y="144"/>
                    </a:cubicBezTo>
                    <a:cubicBezTo>
                      <a:pt x="349" y="129"/>
                      <a:pt x="349" y="87"/>
                      <a:pt x="322" y="50"/>
                    </a:cubicBezTo>
                    <a:cubicBezTo>
                      <a:pt x="354" y="50"/>
                      <a:pt x="386" y="50"/>
                      <a:pt x="418" y="50"/>
                    </a:cubicBezTo>
                    <a:moveTo>
                      <a:pt x="131" y="364"/>
                    </a:moveTo>
                    <a:cubicBezTo>
                      <a:pt x="89" y="364"/>
                      <a:pt x="54" y="332"/>
                      <a:pt x="54" y="270"/>
                    </a:cubicBezTo>
                    <a:cubicBezTo>
                      <a:pt x="54" y="245"/>
                      <a:pt x="64" y="173"/>
                      <a:pt x="94" y="121"/>
                    </a:cubicBezTo>
                    <a:cubicBezTo>
                      <a:pt x="131" y="62"/>
                      <a:pt x="183" y="50"/>
                      <a:pt x="213" y="50"/>
                    </a:cubicBezTo>
                    <a:cubicBezTo>
                      <a:pt x="287" y="50"/>
                      <a:pt x="292" y="106"/>
                      <a:pt x="292" y="134"/>
                    </a:cubicBezTo>
                    <a:cubicBezTo>
                      <a:pt x="292" y="173"/>
                      <a:pt x="275" y="245"/>
                      <a:pt x="245" y="290"/>
                    </a:cubicBezTo>
                    <a:cubicBezTo>
                      <a:pt x="213" y="342"/>
                      <a:pt x="166" y="364"/>
                      <a:pt x="131"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6" name="Freeform 715">
                <a:extLst>
                  <a:ext uri="{FF2B5EF4-FFF2-40B4-BE49-F238E27FC236}">
                    <a16:creationId xmlns:a16="http://schemas.microsoft.com/office/drawing/2014/main" id="{E8AD0A53-1964-D14E-E7EC-71EDF90FCD16}"/>
                  </a:ext>
                </a:extLst>
              </p:cNvPr>
              <p:cNvSpPr/>
              <p:nvPr/>
            </p:nvSpPr>
            <p:spPr>
              <a:xfrm>
                <a:off x="5593680" y="2151000"/>
                <a:ext cx="101160" cy="150120"/>
              </a:xfrm>
              <a:custGeom>
                <a:avLst/>
                <a:gdLst>
                  <a:gd name="textAreaLeft" fmla="*/ 0 w 101160"/>
                  <a:gd name="textAreaRight" fmla="*/ 101520 w 101160"/>
                  <a:gd name="textAreaTop" fmla="*/ 0 h 150120"/>
                  <a:gd name="textAreaBottom" fmla="*/ 150480 h 150120"/>
                </a:gdLst>
                <a:ahLst/>
                <a:cxnLst/>
                <a:rect l="textAreaLeft" t="textAreaTop" r="textAreaRight" b="textAreaBottom"/>
                <a:pathLst>
                  <a:path w="282" h="418">
                    <a:moveTo>
                      <a:pt x="282" y="210"/>
                    </a:moveTo>
                    <a:cubicBezTo>
                      <a:pt x="282" y="144"/>
                      <a:pt x="275" y="97"/>
                      <a:pt x="248" y="52"/>
                    </a:cubicBezTo>
                    <a:cubicBezTo>
                      <a:pt x="228" y="25"/>
                      <a:pt x="191" y="0"/>
                      <a:pt x="141" y="0"/>
                    </a:cubicBezTo>
                    <a:cubicBezTo>
                      <a:pt x="0" y="0"/>
                      <a:pt x="0" y="166"/>
                      <a:pt x="0" y="210"/>
                    </a:cubicBezTo>
                    <a:cubicBezTo>
                      <a:pt x="0" y="255"/>
                      <a:pt x="0" y="418"/>
                      <a:pt x="141" y="418"/>
                    </a:cubicBezTo>
                    <a:cubicBezTo>
                      <a:pt x="282" y="418"/>
                      <a:pt x="282" y="255"/>
                      <a:pt x="282" y="210"/>
                    </a:cubicBezTo>
                    <a:moveTo>
                      <a:pt x="141" y="401"/>
                    </a:moveTo>
                    <a:cubicBezTo>
                      <a:pt x="114" y="401"/>
                      <a:pt x="77" y="384"/>
                      <a:pt x="64" y="334"/>
                    </a:cubicBezTo>
                    <a:cubicBezTo>
                      <a:pt x="57" y="297"/>
                      <a:pt x="57" y="248"/>
                      <a:pt x="57" y="203"/>
                    </a:cubicBezTo>
                    <a:cubicBezTo>
                      <a:pt x="57" y="158"/>
                      <a:pt x="57" y="111"/>
                      <a:pt x="64" y="79"/>
                    </a:cubicBezTo>
                    <a:cubicBezTo>
                      <a:pt x="77" y="30"/>
                      <a:pt x="116" y="17"/>
                      <a:pt x="141" y="17"/>
                    </a:cubicBezTo>
                    <a:cubicBezTo>
                      <a:pt x="176" y="17"/>
                      <a:pt x="206" y="37"/>
                      <a:pt x="218" y="74"/>
                    </a:cubicBezTo>
                    <a:cubicBezTo>
                      <a:pt x="228" y="106"/>
                      <a:pt x="228" y="151"/>
                      <a:pt x="228" y="203"/>
                    </a:cubicBezTo>
                    <a:cubicBezTo>
                      <a:pt x="228" y="248"/>
                      <a:pt x="228" y="292"/>
                      <a:pt x="220" y="332"/>
                    </a:cubicBezTo>
                    <a:cubicBezTo>
                      <a:pt x="208" y="386"/>
                      <a:pt x="166" y="401"/>
                      <a:pt x="141" y="4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7" name="Freeform 716">
                <a:extLst>
                  <a:ext uri="{FF2B5EF4-FFF2-40B4-BE49-F238E27FC236}">
                    <a16:creationId xmlns:a16="http://schemas.microsoft.com/office/drawing/2014/main" id="{FF41D1D2-BC6F-6C06-B7CA-6E7EF10EDA7D}"/>
                  </a:ext>
                </a:extLst>
              </p:cNvPr>
              <p:cNvSpPr/>
              <p:nvPr/>
            </p:nvSpPr>
            <p:spPr>
              <a:xfrm>
                <a:off x="4873320" y="2377080"/>
                <a:ext cx="849240" cy="12240"/>
              </a:xfrm>
              <a:custGeom>
                <a:avLst/>
                <a:gdLst>
                  <a:gd name="textAreaLeft" fmla="*/ 0 w 849240"/>
                  <a:gd name="textAreaRight" fmla="*/ 849600 w 849240"/>
                  <a:gd name="textAreaTop" fmla="*/ 0 h 12240"/>
                  <a:gd name="textAreaBottom" fmla="*/ 12600 h 12240"/>
                </a:gdLst>
                <a:ahLst/>
                <a:cxnLst/>
                <a:rect l="textAreaLeft" t="textAreaTop" r="textAreaRight" b="textAreaBottom"/>
                <a:pathLst>
                  <a:path w="2360" h="35">
                    <a:moveTo>
                      <a:pt x="1179" y="35"/>
                    </a:moveTo>
                    <a:cubicBezTo>
                      <a:pt x="786" y="35"/>
                      <a:pt x="393" y="35"/>
                      <a:pt x="0" y="35"/>
                    </a:cubicBezTo>
                    <a:cubicBezTo>
                      <a:pt x="0" y="23"/>
                      <a:pt x="0" y="12"/>
                      <a:pt x="0" y="0"/>
                    </a:cubicBezTo>
                    <a:cubicBezTo>
                      <a:pt x="787" y="0"/>
                      <a:pt x="1573" y="0"/>
                      <a:pt x="2360" y="0"/>
                    </a:cubicBezTo>
                    <a:cubicBezTo>
                      <a:pt x="2360" y="12"/>
                      <a:pt x="2360" y="23"/>
                      <a:pt x="2360" y="35"/>
                    </a:cubicBezTo>
                    <a:cubicBezTo>
                      <a:pt x="1966" y="35"/>
                      <a:pt x="1572" y="35"/>
                      <a:pt x="1179" y="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400" rIns="90000" bIns="-32400" anchor="ctr" anchorCtr="1">
                <a:noAutofit/>
              </a:bodyPr>
              <a:lstStyle/>
              <a:p>
                <a:pPr>
                  <a:lnSpc>
                    <a:spcPct val="100000"/>
                  </a:lnSpc>
                </a:pPr>
                <a:endParaRPr lang="en-US" sz="1800" b="0" strike="noStrike" spc="-1">
                  <a:solidFill>
                    <a:srgbClr val="FFFFFF"/>
                  </a:solidFill>
                  <a:latin typeface="Arial"/>
                </a:endParaRPr>
              </a:p>
            </p:txBody>
          </p:sp>
          <p:sp>
            <p:nvSpPr>
              <p:cNvPr id="718" name="Freeform 717">
                <a:extLst>
                  <a:ext uri="{FF2B5EF4-FFF2-40B4-BE49-F238E27FC236}">
                    <a16:creationId xmlns:a16="http://schemas.microsoft.com/office/drawing/2014/main" id="{CC263505-BA99-247B-A9BA-95E08B67E25E}"/>
                  </a:ext>
                </a:extLst>
              </p:cNvPr>
              <p:cNvSpPr/>
              <p:nvPr/>
            </p:nvSpPr>
            <p:spPr>
              <a:xfrm>
                <a:off x="5228280" y="2464560"/>
                <a:ext cx="138600" cy="210960"/>
              </a:xfrm>
              <a:custGeom>
                <a:avLst/>
                <a:gdLst>
                  <a:gd name="textAreaLeft" fmla="*/ 0 w 138600"/>
                  <a:gd name="textAreaRight" fmla="*/ 138960 w 138600"/>
                  <a:gd name="textAreaTop" fmla="*/ 0 h 210960"/>
                  <a:gd name="textAreaBottom" fmla="*/ 211320 h 210960"/>
                </a:gdLst>
                <a:ahLst/>
                <a:cxnLst/>
                <a:rect l="textAreaLeft" t="textAreaTop" r="textAreaRight" b="textAreaBottom"/>
                <a:pathLst>
                  <a:path w="386" h="587">
                    <a:moveTo>
                      <a:pt x="233" y="443"/>
                    </a:moveTo>
                    <a:cubicBezTo>
                      <a:pt x="233" y="469"/>
                      <a:pt x="233" y="494"/>
                      <a:pt x="233" y="520"/>
                    </a:cubicBezTo>
                    <a:cubicBezTo>
                      <a:pt x="233" y="552"/>
                      <a:pt x="230" y="562"/>
                      <a:pt x="166" y="562"/>
                    </a:cubicBezTo>
                    <a:cubicBezTo>
                      <a:pt x="160" y="562"/>
                      <a:pt x="154" y="562"/>
                      <a:pt x="149" y="562"/>
                    </a:cubicBezTo>
                    <a:cubicBezTo>
                      <a:pt x="149" y="570"/>
                      <a:pt x="149" y="578"/>
                      <a:pt x="149" y="587"/>
                    </a:cubicBezTo>
                    <a:cubicBezTo>
                      <a:pt x="183" y="584"/>
                      <a:pt x="229" y="584"/>
                      <a:pt x="265" y="584"/>
                    </a:cubicBezTo>
                    <a:cubicBezTo>
                      <a:pt x="301" y="584"/>
                      <a:pt x="349" y="584"/>
                      <a:pt x="384" y="587"/>
                    </a:cubicBezTo>
                    <a:cubicBezTo>
                      <a:pt x="384" y="578"/>
                      <a:pt x="384" y="570"/>
                      <a:pt x="384" y="562"/>
                    </a:cubicBezTo>
                    <a:cubicBezTo>
                      <a:pt x="378" y="562"/>
                      <a:pt x="372" y="562"/>
                      <a:pt x="366" y="562"/>
                    </a:cubicBezTo>
                    <a:cubicBezTo>
                      <a:pt x="302" y="562"/>
                      <a:pt x="300" y="552"/>
                      <a:pt x="300" y="520"/>
                    </a:cubicBezTo>
                    <a:cubicBezTo>
                      <a:pt x="300" y="494"/>
                      <a:pt x="300" y="469"/>
                      <a:pt x="300" y="443"/>
                    </a:cubicBezTo>
                    <a:cubicBezTo>
                      <a:pt x="328" y="443"/>
                      <a:pt x="357" y="443"/>
                      <a:pt x="386" y="443"/>
                    </a:cubicBezTo>
                    <a:cubicBezTo>
                      <a:pt x="386" y="435"/>
                      <a:pt x="386" y="427"/>
                      <a:pt x="386" y="418"/>
                    </a:cubicBezTo>
                    <a:cubicBezTo>
                      <a:pt x="357" y="418"/>
                      <a:pt x="328" y="418"/>
                      <a:pt x="300" y="418"/>
                    </a:cubicBezTo>
                    <a:cubicBezTo>
                      <a:pt x="300" y="286"/>
                      <a:pt x="300" y="154"/>
                      <a:pt x="300" y="22"/>
                    </a:cubicBezTo>
                    <a:cubicBezTo>
                      <a:pt x="300" y="5"/>
                      <a:pt x="300" y="0"/>
                      <a:pt x="285" y="0"/>
                    </a:cubicBezTo>
                    <a:cubicBezTo>
                      <a:pt x="277" y="0"/>
                      <a:pt x="275" y="0"/>
                      <a:pt x="267" y="10"/>
                    </a:cubicBezTo>
                    <a:cubicBezTo>
                      <a:pt x="178" y="146"/>
                      <a:pt x="89" y="282"/>
                      <a:pt x="0" y="418"/>
                    </a:cubicBezTo>
                    <a:cubicBezTo>
                      <a:pt x="0" y="427"/>
                      <a:pt x="0" y="435"/>
                      <a:pt x="0" y="443"/>
                    </a:cubicBezTo>
                    <a:cubicBezTo>
                      <a:pt x="78" y="443"/>
                      <a:pt x="155" y="443"/>
                      <a:pt x="233" y="443"/>
                    </a:cubicBezTo>
                    <a:moveTo>
                      <a:pt x="238" y="418"/>
                    </a:moveTo>
                    <a:cubicBezTo>
                      <a:pt x="167" y="418"/>
                      <a:pt x="96" y="418"/>
                      <a:pt x="25" y="418"/>
                    </a:cubicBezTo>
                    <a:cubicBezTo>
                      <a:pt x="96" y="310"/>
                      <a:pt x="167" y="202"/>
                      <a:pt x="238" y="94"/>
                    </a:cubicBezTo>
                    <a:cubicBezTo>
                      <a:pt x="238" y="202"/>
                      <a:pt x="238" y="310"/>
                      <a:pt x="238" y="41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19" name="Freeform 718">
                <a:extLst>
                  <a:ext uri="{FF2B5EF4-FFF2-40B4-BE49-F238E27FC236}">
                    <a16:creationId xmlns:a16="http://schemas.microsoft.com/office/drawing/2014/main" id="{3BD7E078-35CA-F3A4-54BE-93BDCD8E2E54}"/>
                  </a:ext>
                </a:extLst>
              </p:cNvPr>
              <p:cNvSpPr/>
              <p:nvPr/>
            </p:nvSpPr>
            <p:spPr>
              <a:xfrm>
                <a:off x="579168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862"/>
                    </a:moveTo>
                    <a:cubicBezTo>
                      <a:pt x="203" y="859"/>
                      <a:pt x="203" y="857"/>
                      <a:pt x="188" y="842"/>
                    </a:cubicBezTo>
                    <a:cubicBezTo>
                      <a:pt x="79" y="733"/>
                      <a:pt x="50" y="567"/>
                      <a:pt x="50" y="436"/>
                    </a:cubicBezTo>
                    <a:cubicBezTo>
                      <a:pt x="50" y="285"/>
                      <a:pt x="84" y="131"/>
                      <a:pt x="191" y="25"/>
                    </a:cubicBezTo>
                    <a:cubicBezTo>
                      <a:pt x="203" y="12"/>
                      <a:pt x="203" y="12"/>
                      <a:pt x="203" y="10"/>
                    </a:cubicBezTo>
                    <a:cubicBezTo>
                      <a:pt x="203" y="2"/>
                      <a:pt x="198" y="0"/>
                      <a:pt x="193" y="0"/>
                    </a:cubicBezTo>
                    <a:cubicBezTo>
                      <a:pt x="186" y="0"/>
                      <a:pt x="106" y="59"/>
                      <a:pt x="54" y="171"/>
                    </a:cubicBezTo>
                    <a:cubicBezTo>
                      <a:pt x="10" y="265"/>
                      <a:pt x="0" y="361"/>
                      <a:pt x="0" y="436"/>
                    </a:cubicBezTo>
                    <a:cubicBezTo>
                      <a:pt x="0" y="503"/>
                      <a:pt x="10" y="609"/>
                      <a:pt x="57" y="706"/>
                    </a:cubicBezTo>
                    <a:cubicBezTo>
                      <a:pt x="109" y="812"/>
                      <a:pt x="186" y="869"/>
                      <a:pt x="193" y="869"/>
                    </a:cubicBezTo>
                    <a:cubicBezTo>
                      <a:pt x="198" y="869"/>
                      <a:pt x="203" y="867"/>
                      <a:pt x="203" y="8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0" name="Freeform 719">
                <a:extLst>
                  <a:ext uri="{FF2B5EF4-FFF2-40B4-BE49-F238E27FC236}">
                    <a16:creationId xmlns:a16="http://schemas.microsoft.com/office/drawing/2014/main" id="{6D85562D-D45E-D52B-8DDE-CDD3F47EC561}"/>
                  </a:ext>
                </a:extLst>
              </p:cNvPr>
              <p:cNvSpPr/>
              <p:nvPr/>
            </p:nvSpPr>
            <p:spPr>
              <a:xfrm>
                <a:off x="5908320" y="2377080"/>
                <a:ext cx="191160" cy="12240"/>
              </a:xfrm>
              <a:custGeom>
                <a:avLst/>
                <a:gdLst>
                  <a:gd name="textAreaLeft" fmla="*/ 0 w 191160"/>
                  <a:gd name="textAreaRight" fmla="*/ 191520 w 191160"/>
                  <a:gd name="textAreaTop" fmla="*/ 0 h 12240"/>
                  <a:gd name="textAreaBottom" fmla="*/ 12600 h 12240"/>
                </a:gdLst>
                <a:ahLst/>
                <a:cxnLst/>
                <a:rect l="textAreaLeft" t="textAreaTop" r="textAreaRight" b="textAreaBottom"/>
                <a:pathLst>
                  <a:path w="532" h="35">
                    <a:moveTo>
                      <a:pt x="500" y="35"/>
                    </a:moveTo>
                    <a:cubicBezTo>
                      <a:pt x="515" y="35"/>
                      <a:pt x="532" y="35"/>
                      <a:pt x="532" y="17"/>
                    </a:cubicBezTo>
                    <a:cubicBezTo>
                      <a:pt x="532" y="0"/>
                      <a:pt x="515" y="0"/>
                      <a:pt x="500" y="0"/>
                    </a:cubicBezTo>
                    <a:cubicBezTo>
                      <a:pt x="343" y="0"/>
                      <a:pt x="187" y="0"/>
                      <a:pt x="30" y="0"/>
                    </a:cubicBezTo>
                    <a:cubicBezTo>
                      <a:pt x="15" y="0"/>
                      <a:pt x="0" y="0"/>
                      <a:pt x="0" y="17"/>
                    </a:cubicBezTo>
                    <a:cubicBezTo>
                      <a:pt x="0" y="35"/>
                      <a:pt x="15" y="35"/>
                      <a:pt x="30" y="35"/>
                    </a:cubicBezTo>
                    <a:cubicBezTo>
                      <a:pt x="187" y="35"/>
                      <a:pt x="343" y="35"/>
                      <a:pt x="500" y="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400" rIns="90000" bIns="-32400" anchor="ctr" anchorCtr="1">
                <a:noAutofit/>
              </a:bodyPr>
              <a:lstStyle/>
              <a:p>
                <a:pPr>
                  <a:lnSpc>
                    <a:spcPct val="100000"/>
                  </a:lnSpc>
                </a:pPr>
                <a:endParaRPr lang="en-US" sz="1800" b="0" strike="noStrike" spc="-1">
                  <a:solidFill>
                    <a:srgbClr val="FFFFFF"/>
                  </a:solidFill>
                  <a:latin typeface="Arial"/>
                </a:endParaRPr>
              </a:p>
            </p:txBody>
          </p:sp>
          <p:sp>
            <p:nvSpPr>
              <p:cNvPr id="721" name="Freeform 720">
                <a:extLst>
                  <a:ext uri="{FF2B5EF4-FFF2-40B4-BE49-F238E27FC236}">
                    <a16:creationId xmlns:a16="http://schemas.microsoft.com/office/drawing/2014/main" id="{BE583B8E-EC20-580A-1FC0-BB46ED8216D2}"/>
                  </a:ext>
                </a:extLst>
              </p:cNvPr>
              <p:cNvSpPr/>
              <p:nvPr/>
            </p:nvSpPr>
            <p:spPr>
              <a:xfrm>
                <a:off x="6141960" y="2253240"/>
                <a:ext cx="124560" cy="207360"/>
              </a:xfrm>
              <a:custGeom>
                <a:avLst/>
                <a:gdLst>
                  <a:gd name="textAreaLeft" fmla="*/ 0 w 124560"/>
                  <a:gd name="textAreaRight" fmla="*/ 124920 w 124560"/>
                  <a:gd name="textAreaTop" fmla="*/ 0 h 207360"/>
                  <a:gd name="textAreaBottom" fmla="*/ 207720 h 207360"/>
                </a:gdLst>
                <a:ahLst/>
                <a:cxnLst/>
                <a:rect l="textAreaLeft" t="textAreaTop" r="textAreaRight" b="textAreaBottom"/>
                <a:pathLst>
                  <a:path w="347" h="577">
                    <a:moveTo>
                      <a:pt x="67" y="510"/>
                    </a:moveTo>
                    <a:cubicBezTo>
                      <a:pt x="97" y="480"/>
                      <a:pt x="128" y="451"/>
                      <a:pt x="158" y="421"/>
                    </a:cubicBezTo>
                    <a:cubicBezTo>
                      <a:pt x="295" y="302"/>
                      <a:pt x="347" y="255"/>
                      <a:pt x="347" y="168"/>
                    </a:cubicBezTo>
                    <a:cubicBezTo>
                      <a:pt x="347" y="69"/>
                      <a:pt x="267" y="0"/>
                      <a:pt x="163" y="0"/>
                    </a:cubicBezTo>
                    <a:cubicBezTo>
                      <a:pt x="64" y="0"/>
                      <a:pt x="0" y="79"/>
                      <a:pt x="0" y="156"/>
                    </a:cubicBezTo>
                    <a:cubicBezTo>
                      <a:pt x="0" y="205"/>
                      <a:pt x="42" y="205"/>
                      <a:pt x="45" y="205"/>
                    </a:cubicBezTo>
                    <a:cubicBezTo>
                      <a:pt x="59" y="205"/>
                      <a:pt x="92" y="196"/>
                      <a:pt x="92" y="158"/>
                    </a:cubicBezTo>
                    <a:cubicBezTo>
                      <a:pt x="92" y="136"/>
                      <a:pt x="74" y="114"/>
                      <a:pt x="45" y="114"/>
                    </a:cubicBezTo>
                    <a:cubicBezTo>
                      <a:pt x="37" y="114"/>
                      <a:pt x="37" y="114"/>
                      <a:pt x="32" y="114"/>
                    </a:cubicBezTo>
                    <a:cubicBezTo>
                      <a:pt x="54" y="57"/>
                      <a:pt x="102" y="25"/>
                      <a:pt x="151" y="25"/>
                    </a:cubicBezTo>
                    <a:cubicBezTo>
                      <a:pt x="230" y="25"/>
                      <a:pt x="267" y="97"/>
                      <a:pt x="267" y="168"/>
                    </a:cubicBezTo>
                    <a:cubicBezTo>
                      <a:pt x="267" y="238"/>
                      <a:pt x="223" y="307"/>
                      <a:pt x="176" y="359"/>
                    </a:cubicBezTo>
                    <a:cubicBezTo>
                      <a:pt x="120" y="422"/>
                      <a:pt x="65" y="484"/>
                      <a:pt x="10" y="547"/>
                    </a:cubicBezTo>
                    <a:cubicBezTo>
                      <a:pt x="0" y="555"/>
                      <a:pt x="0" y="557"/>
                      <a:pt x="0" y="577"/>
                    </a:cubicBezTo>
                    <a:cubicBezTo>
                      <a:pt x="107" y="577"/>
                      <a:pt x="215" y="577"/>
                      <a:pt x="322" y="577"/>
                    </a:cubicBezTo>
                    <a:cubicBezTo>
                      <a:pt x="330" y="527"/>
                      <a:pt x="338" y="476"/>
                      <a:pt x="347" y="426"/>
                    </a:cubicBezTo>
                    <a:cubicBezTo>
                      <a:pt x="339" y="426"/>
                      <a:pt x="332" y="426"/>
                      <a:pt x="324" y="426"/>
                    </a:cubicBezTo>
                    <a:cubicBezTo>
                      <a:pt x="319" y="453"/>
                      <a:pt x="314" y="490"/>
                      <a:pt x="305" y="505"/>
                    </a:cubicBezTo>
                    <a:cubicBezTo>
                      <a:pt x="300" y="510"/>
                      <a:pt x="243" y="510"/>
                      <a:pt x="223" y="510"/>
                    </a:cubicBezTo>
                    <a:cubicBezTo>
                      <a:pt x="171" y="510"/>
                      <a:pt x="119" y="510"/>
                      <a:pt x="67" y="5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2" name="Freeform 721">
                <a:extLst>
                  <a:ext uri="{FF2B5EF4-FFF2-40B4-BE49-F238E27FC236}">
                    <a16:creationId xmlns:a16="http://schemas.microsoft.com/office/drawing/2014/main" id="{67BB8C75-FE23-9CD1-7453-C63995EE4A21}"/>
                  </a:ext>
                </a:extLst>
              </p:cNvPr>
              <p:cNvSpPr/>
              <p:nvPr/>
            </p:nvSpPr>
            <p:spPr>
              <a:xfrm>
                <a:off x="6297120" y="2322720"/>
                <a:ext cx="119880" cy="141480"/>
              </a:xfrm>
              <a:custGeom>
                <a:avLst/>
                <a:gdLst>
                  <a:gd name="textAreaLeft" fmla="*/ 0 w 119880"/>
                  <a:gd name="textAreaRight" fmla="*/ 120240 w 119880"/>
                  <a:gd name="textAreaTop" fmla="*/ 0 h 141480"/>
                  <a:gd name="textAreaBottom" fmla="*/ 141840 h 141480"/>
                </a:gdLst>
                <a:ahLst/>
                <a:cxnLst/>
                <a:rect l="textAreaLeft" t="textAreaTop" r="textAreaRight" b="textAreaBottom"/>
                <a:pathLst>
                  <a:path w="334" h="394">
                    <a:moveTo>
                      <a:pt x="124" y="183"/>
                    </a:moveTo>
                    <a:cubicBezTo>
                      <a:pt x="149" y="183"/>
                      <a:pt x="213" y="183"/>
                      <a:pt x="255" y="163"/>
                    </a:cubicBezTo>
                    <a:cubicBezTo>
                      <a:pt x="317" y="139"/>
                      <a:pt x="322" y="87"/>
                      <a:pt x="322" y="74"/>
                    </a:cubicBezTo>
                    <a:cubicBezTo>
                      <a:pt x="322" y="37"/>
                      <a:pt x="287" y="0"/>
                      <a:pt x="228" y="0"/>
                    </a:cubicBezTo>
                    <a:cubicBezTo>
                      <a:pt x="131" y="0"/>
                      <a:pt x="0" y="84"/>
                      <a:pt x="0" y="238"/>
                    </a:cubicBezTo>
                    <a:cubicBezTo>
                      <a:pt x="0" y="327"/>
                      <a:pt x="52" y="394"/>
                      <a:pt x="136" y="394"/>
                    </a:cubicBezTo>
                    <a:cubicBezTo>
                      <a:pt x="262" y="394"/>
                      <a:pt x="334" y="302"/>
                      <a:pt x="334" y="292"/>
                    </a:cubicBezTo>
                    <a:cubicBezTo>
                      <a:pt x="334" y="287"/>
                      <a:pt x="329" y="280"/>
                      <a:pt x="324" y="280"/>
                    </a:cubicBezTo>
                    <a:cubicBezTo>
                      <a:pt x="319" y="280"/>
                      <a:pt x="317" y="282"/>
                      <a:pt x="312" y="290"/>
                    </a:cubicBezTo>
                    <a:cubicBezTo>
                      <a:pt x="245" y="376"/>
                      <a:pt x="149" y="376"/>
                      <a:pt x="139" y="376"/>
                    </a:cubicBezTo>
                    <a:cubicBezTo>
                      <a:pt x="72" y="376"/>
                      <a:pt x="62" y="302"/>
                      <a:pt x="62" y="275"/>
                    </a:cubicBezTo>
                    <a:cubicBezTo>
                      <a:pt x="62" y="265"/>
                      <a:pt x="64" y="238"/>
                      <a:pt x="77" y="183"/>
                    </a:cubicBezTo>
                    <a:cubicBezTo>
                      <a:pt x="92" y="183"/>
                      <a:pt x="108" y="183"/>
                      <a:pt x="124" y="183"/>
                    </a:cubicBezTo>
                    <a:moveTo>
                      <a:pt x="82" y="166"/>
                    </a:moveTo>
                    <a:cubicBezTo>
                      <a:pt x="116" y="32"/>
                      <a:pt x="206" y="20"/>
                      <a:pt x="228" y="20"/>
                    </a:cubicBezTo>
                    <a:cubicBezTo>
                      <a:pt x="270" y="20"/>
                      <a:pt x="292" y="45"/>
                      <a:pt x="292" y="74"/>
                    </a:cubicBezTo>
                    <a:cubicBezTo>
                      <a:pt x="292" y="166"/>
                      <a:pt x="154" y="166"/>
                      <a:pt x="119" y="166"/>
                    </a:cubicBezTo>
                    <a:cubicBezTo>
                      <a:pt x="106" y="166"/>
                      <a:pt x="94" y="166"/>
                      <a:pt x="82"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3" name="Freeform 722">
                <a:extLst>
                  <a:ext uri="{FF2B5EF4-FFF2-40B4-BE49-F238E27FC236}">
                    <a16:creationId xmlns:a16="http://schemas.microsoft.com/office/drawing/2014/main" id="{FEA98082-2124-89E9-F549-3B82F0A309D9}"/>
                  </a:ext>
                </a:extLst>
              </p:cNvPr>
              <p:cNvSpPr/>
              <p:nvPr/>
            </p:nvSpPr>
            <p:spPr>
              <a:xfrm>
                <a:off x="6451920" y="2271960"/>
                <a:ext cx="147600" cy="10440"/>
              </a:xfrm>
              <a:custGeom>
                <a:avLst/>
                <a:gdLst>
                  <a:gd name="textAreaLeft" fmla="*/ 0 w 147600"/>
                  <a:gd name="textAreaRight" fmla="*/ 147960 w 147600"/>
                  <a:gd name="textAreaTop" fmla="*/ 0 h 10440"/>
                  <a:gd name="textAreaBottom" fmla="*/ 10800 h 10440"/>
                </a:gdLst>
                <a:ahLst/>
                <a:cxnLst/>
                <a:rect l="textAreaLeft" t="textAreaTop" r="textAreaRight" b="textAreaBottom"/>
                <a:pathLst>
                  <a:path w="411" h="30">
                    <a:moveTo>
                      <a:pt x="389" y="30"/>
                    </a:moveTo>
                    <a:cubicBezTo>
                      <a:pt x="399" y="30"/>
                      <a:pt x="411" y="30"/>
                      <a:pt x="411" y="15"/>
                    </a:cubicBezTo>
                    <a:cubicBezTo>
                      <a:pt x="411" y="0"/>
                      <a:pt x="399" y="0"/>
                      <a:pt x="389" y="0"/>
                    </a:cubicBezTo>
                    <a:cubicBezTo>
                      <a:pt x="267" y="0"/>
                      <a:pt x="146" y="0"/>
                      <a:pt x="25" y="0"/>
                    </a:cubicBezTo>
                    <a:cubicBezTo>
                      <a:pt x="15" y="0"/>
                      <a:pt x="0" y="0"/>
                      <a:pt x="0" y="15"/>
                    </a:cubicBezTo>
                    <a:cubicBezTo>
                      <a:pt x="0" y="30"/>
                      <a:pt x="15" y="30"/>
                      <a:pt x="25" y="30"/>
                    </a:cubicBezTo>
                    <a:cubicBezTo>
                      <a:pt x="146" y="30"/>
                      <a:pt x="267" y="30"/>
                      <a:pt x="389" y="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4200" rIns="90000" bIns="-34200" anchor="ctr" anchorCtr="1">
                <a:noAutofit/>
              </a:bodyPr>
              <a:lstStyle/>
              <a:p>
                <a:pPr>
                  <a:lnSpc>
                    <a:spcPct val="100000"/>
                  </a:lnSpc>
                </a:pPr>
                <a:endParaRPr lang="en-US" sz="1800" b="0" strike="noStrike" spc="-1">
                  <a:solidFill>
                    <a:srgbClr val="FFFFFF"/>
                  </a:solidFill>
                  <a:latin typeface="Arial"/>
                </a:endParaRPr>
              </a:p>
            </p:txBody>
          </p:sp>
          <p:sp>
            <p:nvSpPr>
              <p:cNvPr id="724" name="Freeform 723">
                <a:extLst>
                  <a:ext uri="{FF2B5EF4-FFF2-40B4-BE49-F238E27FC236}">
                    <a16:creationId xmlns:a16="http://schemas.microsoft.com/office/drawing/2014/main" id="{F64858D2-37B9-6F09-5CAC-F3B334D84C96}"/>
                  </a:ext>
                </a:extLst>
              </p:cNvPr>
              <p:cNvSpPr/>
              <p:nvPr/>
            </p:nvSpPr>
            <p:spPr>
              <a:xfrm>
                <a:off x="6634800" y="2235600"/>
                <a:ext cx="117360" cy="98640"/>
              </a:xfrm>
              <a:custGeom>
                <a:avLst/>
                <a:gdLst>
                  <a:gd name="textAreaLeft" fmla="*/ 0 w 117360"/>
                  <a:gd name="textAreaRight" fmla="*/ 117720 w 117360"/>
                  <a:gd name="textAreaTop" fmla="*/ 0 h 98640"/>
                  <a:gd name="textAreaBottom" fmla="*/ 99000 h 98640"/>
                </a:gdLst>
                <a:ahLst/>
                <a:cxnLst/>
                <a:rect l="textAreaLeft" t="textAreaTop" r="textAreaRight" b="textAreaBottom"/>
                <a:pathLst>
                  <a:path w="327" h="275">
                    <a:moveTo>
                      <a:pt x="121" y="203"/>
                    </a:moveTo>
                    <a:cubicBezTo>
                      <a:pt x="116" y="225"/>
                      <a:pt x="97" y="257"/>
                      <a:pt x="64" y="257"/>
                    </a:cubicBezTo>
                    <a:cubicBezTo>
                      <a:pt x="54" y="255"/>
                      <a:pt x="45" y="257"/>
                      <a:pt x="32" y="250"/>
                    </a:cubicBezTo>
                    <a:cubicBezTo>
                      <a:pt x="57" y="240"/>
                      <a:pt x="59" y="220"/>
                      <a:pt x="59" y="215"/>
                    </a:cubicBezTo>
                    <a:cubicBezTo>
                      <a:pt x="59" y="203"/>
                      <a:pt x="50" y="193"/>
                      <a:pt x="35" y="193"/>
                    </a:cubicBezTo>
                    <a:cubicBezTo>
                      <a:pt x="17" y="193"/>
                      <a:pt x="0" y="208"/>
                      <a:pt x="0" y="230"/>
                    </a:cubicBezTo>
                    <a:cubicBezTo>
                      <a:pt x="0" y="260"/>
                      <a:pt x="35" y="275"/>
                      <a:pt x="64" y="275"/>
                    </a:cubicBezTo>
                    <a:cubicBezTo>
                      <a:pt x="92" y="275"/>
                      <a:pt x="116" y="257"/>
                      <a:pt x="131" y="230"/>
                    </a:cubicBezTo>
                    <a:cubicBezTo>
                      <a:pt x="146" y="265"/>
                      <a:pt x="181" y="275"/>
                      <a:pt x="206" y="275"/>
                    </a:cubicBezTo>
                    <a:cubicBezTo>
                      <a:pt x="275" y="275"/>
                      <a:pt x="312" y="198"/>
                      <a:pt x="312" y="181"/>
                    </a:cubicBezTo>
                    <a:cubicBezTo>
                      <a:pt x="312" y="173"/>
                      <a:pt x="305" y="173"/>
                      <a:pt x="302" y="173"/>
                    </a:cubicBezTo>
                    <a:cubicBezTo>
                      <a:pt x="295" y="173"/>
                      <a:pt x="292" y="176"/>
                      <a:pt x="290" y="183"/>
                    </a:cubicBezTo>
                    <a:cubicBezTo>
                      <a:pt x="277" y="225"/>
                      <a:pt x="240" y="257"/>
                      <a:pt x="208" y="257"/>
                    </a:cubicBezTo>
                    <a:cubicBezTo>
                      <a:pt x="183" y="257"/>
                      <a:pt x="171" y="240"/>
                      <a:pt x="171" y="218"/>
                    </a:cubicBezTo>
                    <a:cubicBezTo>
                      <a:pt x="171" y="203"/>
                      <a:pt x="186" y="146"/>
                      <a:pt x="201" y="79"/>
                    </a:cubicBezTo>
                    <a:cubicBezTo>
                      <a:pt x="213" y="32"/>
                      <a:pt x="240" y="17"/>
                      <a:pt x="262" y="17"/>
                    </a:cubicBezTo>
                    <a:cubicBezTo>
                      <a:pt x="273" y="20"/>
                      <a:pt x="282" y="17"/>
                      <a:pt x="295" y="25"/>
                    </a:cubicBezTo>
                    <a:cubicBezTo>
                      <a:pt x="275" y="32"/>
                      <a:pt x="267" y="47"/>
                      <a:pt x="267" y="59"/>
                    </a:cubicBezTo>
                    <a:cubicBezTo>
                      <a:pt x="267" y="72"/>
                      <a:pt x="277" y="82"/>
                      <a:pt x="292" y="82"/>
                    </a:cubicBezTo>
                    <a:cubicBezTo>
                      <a:pt x="307" y="82"/>
                      <a:pt x="327" y="69"/>
                      <a:pt x="327" y="45"/>
                    </a:cubicBezTo>
                    <a:cubicBezTo>
                      <a:pt x="327" y="10"/>
                      <a:pt x="287" y="0"/>
                      <a:pt x="262" y="0"/>
                    </a:cubicBezTo>
                    <a:cubicBezTo>
                      <a:pt x="233" y="0"/>
                      <a:pt x="208" y="20"/>
                      <a:pt x="196" y="45"/>
                    </a:cubicBezTo>
                    <a:cubicBezTo>
                      <a:pt x="183" y="17"/>
                      <a:pt x="156" y="0"/>
                      <a:pt x="121" y="0"/>
                    </a:cubicBezTo>
                    <a:cubicBezTo>
                      <a:pt x="52" y="0"/>
                      <a:pt x="15" y="74"/>
                      <a:pt x="15" y="94"/>
                    </a:cubicBezTo>
                    <a:cubicBezTo>
                      <a:pt x="15" y="102"/>
                      <a:pt x="22" y="102"/>
                      <a:pt x="25" y="102"/>
                    </a:cubicBezTo>
                    <a:cubicBezTo>
                      <a:pt x="32" y="102"/>
                      <a:pt x="32" y="99"/>
                      <a:pt x="37" y="92"/>
                    </a:cubicBezTo>
                    <a:cubicBezTo>
                      <a:pt x="52" y="45"/>
                      <a:pt x="89" y="17"/>
                      <a:pt x="119" y="17"/>
                    </a:cubicBezTo>
                    <a:cubicBezTo>
                      <a:pt x="139" y="17"/>
                      <a:pt x="156" y="27"/>
                      <a:pt x="156" y="57"/>
                    </a:cubicBezTo>
                    <a:cubicBezTo>
                      <a:pt x="156" y="69"/>
                      <a:pt x="149" y="99"/>
                      <a:pt x="144" y="121"/>
                    </a:cubicBezTo>
                    <a:cubicBezTo>
                      <a:pt x="136" y="149"/>
                      <a:pt x="129" y="176"/>
                      <a:pt x="121" y="2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5" name="Freeform 724">
                <a:extLst>
                  <a:ext uri="{FF2B5EF4-FFF2-40B4-BE49-F238E27FC236}">
                    <a16:creationId xmlns:a16="http://schemas.microsoft.com/office/drawing/2014/main" id="{7FBC93FC-0BDF-1599-2A91-728FAA2F25A4}"/>
                  </a:ext>
                </a:extLst>
              </p:cNvPr>
              <p:cNvSpPr/>
              <p:nvPr/>
            </p:nvSpPr>
            <p:spPr>
              <a:xfrm>
                <a:off x="6780960" y="2134080"/>
                <a:ext cx="77040" cy="104040"/>
              </a:xfrm>
              <a:custGeom>
                <a:avLst/>
                <a:gdLst>
                  <a:gd name="textAreaLeft" fmla="*/ 0 w 77040"/>
                  <a:gd name="textAreaRight" fmla="*/ 77400 w 77040"/>
                  <a:gd name="textAreaTop" fmla="*/ 0 h 104040"/>
                  <a:gd name="textAreaBottom" fmla="*/ 104400 h 104040"/>
                </a:gdLst>
                <a:ahLst/>
                <a:cxnLst/>
                <a:rect l="textAreaLeft" t="textAreaTop" r="textAreaRight" b="textAreaBottom"/>
                <a:pathLst>
                  <a:path w="215" h="290">
                    <a:moveTo>
                      <a:pt x="215" y="205"/>
                    </a:moveTo>
                    <a:cubicBezTo>
                      <a:pt x="210" y="205"/>
                      <a:pt x="204" y="205"/>
                      <a:pt x="198" y="205"/>
                    </a:cubicBezTo>
                    <a:cubicBezTo>
                      <a:pt x="196" y="213"/>
                      <a:pt x="191" y="240"/>
                      <a:pt x="186" y="245"/>
                    </a:cubicBezTo>
                    <a:cubicBezTo>
                      <a:pt x="181" y="248"/>
                      <a:pt x="144" y="248"/>
                      <a:pt x="139" y="248"/>
                    </a:cubicBezTo>
                    <a:cubicBezTo>
                      <a:pt x="110" y="248"/>
                      <a:pt x="81" y="248"/>
                      <a:pt x="52" y="248"/>
                    </a:cubicBezTo>
                    <a:cubicBezTo>
                      <a:pt x="82" y="225"/>
                      <a:pt x="114" y="201"/>
                      <a:pt x="141" y="183"/>
                    </a:cubicBezTo>
                    <a:cubicBezTo>
                      <a:pt x="178" y="156"/>
                      <a:pt x="215" y="131"/>
                      <a:pt x="215" y="84"/>
                    </a:cubicBezTo>
                    <a:cubicBezTo>
                      <a:pt x="215" y="30"/>
                      <a:pt x="163" y="0"/>
                      <a:pt x="102" y="0"/>
                    </a:cubicBezTo>
                    <a:cubicBezTo>
                      <a:pt x="42" y="0"/>
                      <a:pt x="0" y="32"/>
                      <a:pt x="0" y="74"/>
                    </a:cubicBezTo>
                    <a:cubicBezTo>
                      <a:pt x="0" y="99"/>
                      <a:pt x="17" y="102"/>
                      <a:pt x="25" y="102"/>
                    </a:cubicBezTo>
                    <a:cubicBezTo>
                      <a:pt x="37" y="102"/>
                      <a:pt x="50" y="94"/>
                      <a:pt x="50" y="77"/>
                    </a:cubicBezTo>
                    <a:cubicBezTo>
                      <a:pt x="50" y="59"/>
                      <a:pt x="40" y="52"/>
                      <a:pt x="25" y="50"/>
                    </a:cubicBezTo>
                    <a:cubicBezTo>
                      <a:pt x="37" y="32"/>
                      <a:pt x="62" y="17"/>
                      <a:pt x="92" y="17"/>
                    </a:cubicBezTo>
                    <a:cubicBezTo>
                      <a:pt x="134" y="17"/>
                      <a:pt x="168" y="42"/>
                      <a:pt x="168" y="87"/>
                    </a:cubicBezTo>
                    <a:cubicBezTo>
                      <a:pt x="168" y="121"/>
                      <a:pt x="144" y="151"/>
                      <a:pt x="111" y="178"/>
                    </a:cubicBezTo>
                    <a:cubicBezTo>
                      <a:pt x="76" y="208"/>
                      <a:pt x="40" y="238"/>
                      <a:pt x="5" y="267"/>
                    </a:cubicBezTo>
                    <a:cubicBezTo>
                      <a:pt x="0" y="272"/>
                      <a:pt x="0" y="272"/>
                      <a:pt x="0" y="275"/>
                    </a:cubicBezTo>
                    <a:cubicBezTo>
                      <a:pt x="0" y="280"/>
                      <a:pt x="0" y="285"/>
                      <a:pt x="0" y="290"/>
                    </a:cubicBezTo>
                    <a:cubicBezTo>
                      <a:pt x="67" y="290"/>
                      <a:pt x="134" y="290"/>
                      <a:pt x="201" y="290"/>
                    </a:cubicBezTo>
                    <a:cubicBezTo>
                      <a:pt x="206" y="262"/>
                      <a:pt x="210" y="234"/>
                      <a:pt x="215" y="20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6" name="Freeform 725">
                <a:extLst>
                  <a:ext uri="{FF2B5EF4-FFF2-40B4-BE49-F238E27FC236}">
                    <a16:creationId xmlns:a16="http://schemas.microsoft.com/office/drawing/2014/main" id="{D08303D6-1919-EA35-2976-72BD8FFEFA13}"/>
                  </a:ext>
                </a:extLst>
              </p:cNvPr>
              <p:cNvSpPr/>
              <p:nvPr/>
            </p:nvSpPr>
            <p:spPr>
              <a:xfrm>
                <a:off x="693504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862"/>
                    </a:moveTo>
                    <a:cubicBezTo>
                      <a:pt x="203" y="859"/>
                      <a:pt x="203" y="857"/>
                      <a:pt x="188" y="842"/>
                    </a:cubicBezTo>
                    <a:cubicBezTo>
                      <a:pt x="79" y="733"/>
                      <a:pt x="52" y="567"/>
                      <a:pt x="52" y="436"/>
                    </a:cubicBezTo>
                    <a:cubicBezTo>
                      <a:pt x="52" y="285"/>
                      <a:pt x="84" y="131"/>
                      <a:pt x="191" y="25"/>
                    </a:cubicBezTo>
                    <a:cubicBezTo>
                      <a:pt x="203" y="12"/>
                      <a:pt x="203" y="12"/>
                      <a:pt x="203" y="10"/>
                    </a:cubicBezTo>
                    <a:cubicBezTo>
                      <a:pt x="203" y="2"/>
                      <a:pt x="198" y="0"/>
                      <a:pt x="193" y="0"/>
                    </a:cubicBezTo>
                    <a:cubicBezTo>
                      <a:pt x="186" y="0"/>
                      <a:pt x="106" y="59"/>
                      <a:pt x="54" y="171"/>
                    </a:cubicBezTo>
                    <a:cubicBezTo>
                      <a:pt x="10" y="265"/>
                      <a:pt x="0" y="361"/>
                      <a:pt x="0" y="436"/>
                    </a:cubicBezTo>
                    <a:cubicBezTo>
                      <a:pt x="0" y="503"/>
                      <a:pt x="10" y="609"/>
                      <a:pt x="57" y="706"/>
                    </a:cubicBezTo>
                    <a:cubicBezTo>
                      <a:pt x="109" y="812"/>
                      <a:pt x="186" y="869"/>
                      <a:pt x="193" y="869"/>
                    </a:cubicBezTo>
                    <a:cubicBezTo>
                      <a:pt x="198" y="869"/>
                      <a:pt x="203" y="867"/>
                      <a:pt x="203" y="8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7" name="Freeform 726">
                <a:extLst>
                  <a:ext uri="{FF2B5EF4-FFF2-40B4-BE49-F238E27FC236}">
                    <a16:creationId xmlns:a16="http://schemas.microsoft.com/office/drawing/2014/main" id="{F90A79A3-2C95-EEAD-1F24-B5ABB26646BB}"/>
                  </a:ext>
                </a:extLst>
              </p:cNvPr>
              <p:cNvSpPr/>
              <p:nvPr/>
            </p:nvSpPr>
            <p:spPr>
              <a:xfrm>
                <a:off x="7035120" y="2322720"/>
                <a:ext cx="155520" cy="141480"/>
              </a:xfrm>
              <a:custGeom>
                <a:avLst/>
                <a:gdLst>
                  <a:gd name="textAreaLeft" fmla="*/ 0 w 155520"/>
                  <a:gd name="textAreaRight" fmla="*/ 155880 w 155520"/>
                  <a:gd name="textAreaTop" fmla="*/ 0 h 141480"/>
                  <a:gd name="textAreaBottom" fmla="*/ 141840 h 141480"/>
                </a:gdLst>
                <a:ahLst/>
                <a:cxnLst/>
                <a:rect l="textAreaLeft" t="textAreaTop" r="textAreaRight" b="textAreaBottom"/>
                <a:pathLst>
                  <a:path w="433" h="394">
                    <a:moveTo>
                      <a:pt x="265" y="121"/>
                    </a:moveTo>
                    <a:cubicBezTo>
                      <a:pt x="270" y="99"/>
                      <a:pt x="292" y="20"/>
                      <a:pt x="352" y="20"/>
                    </a:cubicBezTo>
                    <a:cubicBezTo>
                      <a:pt x="357" y="20"/>
                      <a:pt x="376" y="20"/>
                      <a:pt x="396" y="32"/>
                    </a:cubicBezTo>
                    <a:cubicBezTo>
                      <a:pt x="371" y="35"/>
                      <a:pt x="354" y="57"/>
                      <a:pt x="354" y="79"/>
                    </a:cubicBezTo>
                    <a:cubicBezTo>
                      <a:pt x="354" y="92"/>
                      <a:pt x="364" y="109"/>
                      <a:pt x="386" y="109"/>
                    </a:cubicBezTo>
                    <a:cubicBezTo>
                      <a:pt x="406" y="109"/>
                      <a:pt x="433" y="92"/>
                      <a:pt x="433" y="57"/>
                    </a:cubicBezTo>
                    <a:cubicBezTo>
                      <a:pt x="433" y="12"/>
                      <a:pt x="381" y="0"/>
                      <a:pt x="354" y="0"/>
                    </a:cubicBezTo>
                    <a:cubicBezTo>
                      <a:pt x="302" y="0"/>
                      <a:pt x="272" y="47"/>
                      <a:pt x="262" y="67"/>
                    </a:cubicBezTo>
                    <a:cubicBezTo>
                      <a:pt x="240" y="10"/>
                      <a:pt x="193" y="0"/>
                      <a:pt x="168" y="0"/>
                    </a:cubicBezTo>
                    <a:cubicBezTo>
                      <a:pt x="77" y="0"/>
                      <a:pt x="27" y="114"/>
                      <a:pt x="27" y="134"/>
                    </a:cubicBezTo>
                    <a:cubicBezTo>
                      <a:pt x="27" y="144"/>
                      <a:pt x="34" y="140"/>
                      <a:pt x="37" y="144"/>
                    </a:cubicBezTo>
                    <a:cubicBezTo>
                      <a:pt x="45" y="144"/>
                      <a:pt x="47" y="141"/>
                      <a:pt x="50" y="134"/>
                    </a:cubicBezTo>
                    <a:cubicBezTo>
                      <a:pt x="79" y="42"/>
                      <a:pt x="136" y="20"/>
                      <a:pt x="166" y="20"/>
                    </a:cubicBezTo>
                    <a:cubicBezTo>
                      <a:pt x="183" y="20"/>
                      <a:pt x="213" y="27"/>
                      <a:pt x="213" y="79"/>
                    </a:cubicBezTo>
                    <a:cubicBezTo>
                      <a:pt x="213" y="104"/>
                      <a:pt x="198" y="163"/>
                      <a:pt x="166" y="285"/>
                    </a:cubicBezTo>
                    <a:cubicBezTo>
                      <a:pt x="151" y="339"/>
                      <a:pt x="121" y="376"/>
                      <a:pt x="84" y="376"/>
                    </a:cubicBezTo>
                    <a:cubicBezTo>
                      <a:pt x="77" y="376"/>
                      <a:pt x="57" y="376"/>
                      <a:pt x="40" y="364"/>
                    </a:cubicBezTo>
                    <a:cubicBezTo>
                      <a:pt x="62" y="359"/>
                      <a:pt x="82" y="342"/>
                      <a:pt x="82" y="317"/>
                    </a:cubicBezTo>
                    <a:cubicBezTo>
                      <a:pt x="82" y="295"/>
                      <a:pt x="62" y="287"/>
                      <a:pt x="50" y="287"/>
                    </a:cubicBezTo>
                    <a:cubicBezTo>
                      <a:pt x="22" y="287"/>
                      <a:pt x="0" y="309"/>
                      <a:pt x="0" y="337"/>
                    </a:cubicBezTo>
                    <a:cubicBezTo>
                      <a:pt x="0" y="376"/>
                      <a:pt x="45" y="394"/>
                      <a:pt x="82" y="394"/>
                    </a:cubicBezTo>
                    <a:cubicBezTo>
                      <a:pt x="139" y="394"/>
                      <a:pt x="171" y="334"/>
                      <a:pt x="173" y="329"/>
                    </a:cubicBezTo>
                    <a:cubicBezTo>
                      <a:pt x="183" y="361"/>
                      <a:pt x="215" y="394"/>
                      <a:pt x="267" y="394"/>
                    </a:cubicBezTo>
                    <a:cubicBezTo>
                      <a:pt x="357" y="394"/>
                      <a:pt x="406" y="282"/>
                      <a:pt x="406" y="260"/>
                    </a:cubicBezTo>
                    <a:cubicBezTo>
                      <a:pt x="406" y="253"/>
                      <a:pt x="399" y="253"/>
                      <a:pt x="396" y="253"/>
                    </a:cubicBezTo>
                    <a:cubicBezTo>
                      <a:pt x="389" y="253"/>
                      <a:pt x="386" y="255"/>
                      <a:pt x="386" y="262"/>
                    </a:cubicBezTo>
                    <a:cubicBezTo>
                      <a:pt x="357" y="354"/>
                      <a:pt x="297" y="376"/>
                      <a:pt x="270" y="376"/>
                    </a:cubicBezTo>
                    <a:cubicBezTo>
                      <a:pt x="235" y="376"/>
                      <a:pt x="220" y="347"/>
                      <a:pt x="220" y="317"/>
                    </a:cubicBezTo>
                    <a:cubicBezTo>
                      <a:pt x="220" y="300"/>
                      <a:pt x="228" y="280"/>
                      <a:pt x="235" y="243"/>
                    </a:cubicBezTo>
                    <a:cubicBezTo>
                      <a:pt x="245" y="202"/>
                      <a:pt x="255" y="162"/>
                      <a:pt x="265" y="1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8" name="Freeform 727">
                <a:extLst>
                  <a:ext uri="{FF2B5EF4-FFF2-40B4-BE49-F238E27FC236}">
                    <a16:creationId xmlns:a16="http://schemas.microsoft.com/office/drawing/2014/main" id="{A0B0DD2F-5DAD-822A-CA9E-4583C677334E}"/>
                  </a:ext>
                </a:extLst>
              </p:cNvPr>
              <p:cNvSpPr/>
              <p:nvPr/>
            </p:nvSpPr>
            <p:spPr>
              <a:xfrm>
                <a:off x="7223040" y="2279160"/>
                <a:ext cx="207360" cy="208080"/>
              </a:xfrm>
              <a:custGeom>
                <a:avLst/>
                <a:gdLst>
                  <a:gd name="textAreaLeft" fmla="*/ 0 w 207360"/>
                  <a:gd name="textAreaRight" fmla="*/ 207720 w 207360"/>
                  <a:gd name="textAreaTop" fmla="*/ 0 h 208080"/>
                  <a:gd name="textAreaBottom" fmla="*/ 208440 h 208080"/>
                </a:gdLst>
                <a:ahLst/>
                <a:cxnLst/>
                <a:rect l="textAreaLeft" t="textAreaTop" r="textAreaRight" b="textAreaBottom"/>
                <a:pathLst>
                  <a:path w="577" h="579">
                    <a:moveTo>
                      <a:pt x="307" y="307"/>
                    </a:moveTo>
                    <a:cubicBezTo>
                      <a:pt x="388" y="307"/>
                      <a:pt x="469" y="307"/>
                      <a:pt x="550" y="307"/>
                    </a:cubicBezTo>
                    <a:cubicBezTo>
                      <a:pt x="562" y="307"/>
                      <a:pt x="577" y="307"/>
                      <a:pt x="577" y="290"/>
                    </a:cubicBezTo>
                    <a:cubicBezTo>
                      <a:pt x="577" y="272"/>
                      <a:pt x="562" y="272"/>
                      <a:pt x="550" y="272"/>
                    </a:cubicBezTo>
                    <a:cubicBezTo>
                      <a:pt x="469" y="272"/>
                      <a:pt x="388" y="272"/>
                      <a:pt x="307" y="272"/>
                    </a:cubicBezTo>
                    <a:cubicBezTo>
                      <a:pt x="307" y="191"/>
                      <a:pt x="307" y="109"/>
                      <a:pt x="307" y="27"/>
                    </a:cubicBezTo>
                    <a:cubicBezTo>
                      <a:pt x="307" y="15"/>
                      <a:pt x="307" y="0"/>
                      <a:pt x="290" y="0"/>
                    </a:cubicBezTo>
                    <a:cubicBezTo>
                      <a:pt x="272" y="0"/>
                      <a:pt x="272" y="15"/>
                      <a:pt x="272" y="27"/>
                    </a:cubicBezTo>
                    <a:cubicBezTo>
                      <a:pt x="272" y="109"/>
                      <a:pt x="272" y="191"/>
                      <a:pt x="272" y="272"/>
                    </a:cubicBezTo>
                    <a:cubicBezTo>
                      <a:pt x="191" y="272"/>
                      <a:pt x="109" y="272"/>
                      <a:pt x="27" y="272"/>
                    </a:cubicBezTo>
                    <a:cubicBezTo>
                      <a:pt x="15" y="272"/>
                      <a:pt x="0" y="272"/>
                      <a:pt x="0" y="290"/>
                    </a:cubicBezTo>
                    <a:cubicBezTo>
                      <a:pt x="0" y="307"/>
                      <a:pt x="15" y="307"/>
                      <a:pt x="27" y="307"/>
                    </a:cubicBezTo>
                    <a:cubicBezTo>
                      <a:pt x="109" y="307"/>
                      <a:pt x="191" y="307"/>
                      <a:pt x="272" y="307"/>
                    </a:cubicBezTo>
                    <a:cubicBezTo>
                      <a:pt x="272" y="388"/>
                      <a:pt x="272" y="469"/>
                      <a:pt x="272" y="550"/>
                    </a:cubicBezTo>
                    <a:cubicBezTo>
                      <a:pt x="272" y="562"/>
                      <a:pt x="272" y="579"/>
                      <a:pt x="290" y="579"/>
                    </a:cubicBezTo>
                    <a:cubicBezTo>
                      <a:pt x="307" y="579"/>
                      <a:pt x="307" y="562"/>
                      <a:pt x="307" y="550"/>
                    </a:cubicBezTo>
                    <a:cubicBezTo>
                      <a:pt x="307" y="469"/>
                      <a:pt x="307" y="388"/>
                      <a:pt x="307"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29" name="Freeform 728">
                <a:extLst>
                  <a:ext uri="{FF2B5EF4-FFF2-40B4-BE49-F238E27FC236}">
                    <a16:creationId xmlns:a16="http://schemas.microsoft.com/office/drawing/2014/main" id="{C9E827F3-6262-0E9F-F1BC-1CE3144EF7C4}"/>
                  </a:ext>
                </a:extLst>
              </p:cNvPr>
              <p:cNvSpPr/>
              <p:nvPr/>
            </p:nvSpPr>
            <p:spPr>
              <a:xfrm>
                <a:off x="7464600" y="2253240"/>
                <a:ext cx="124560" cy="207360"/>
              </a:xfrm>
              <a:custGeom>
                <a:avLst/>
                <a:gdLst>
                  <a:gd name="textAreaLeft" fmla="*/ 0 w 124560"/>
                  <a:gd name="textAreaRight" fmla="*/ 124920 w 124560"/>
                  <a:gd name="textAreaTop" fmla="*/ 0 h 207360"/>
                  <a:gd name="textAreaBottom" fmla="*/ 207720 h 207360"/>
                </a:gdLst>
                <a:ahLst/>
                <a:cxnLst/>
                <a:rect l="textAreaLeft" t="textAreaTop" r="textAreaRight" b="textAreaBottom"/>
                <a:pathLst>
                  <a:path w="347" h="577">
                    <a:moveTo>
                      <a:pt x="67" y="510"/>
                    </a:moveTo>
                    <a:cubicBezTo>
                      <a:pt x="97" y="480"/>
                      <a:pt x="128" y="451"/>
                      <a:pt x="158" y="421"/>
                    </a:cubicBezTo>
                    <a:cubicBezTo>
                      <a:pt x="295" y="302"/>
                      <a:pt x="347" y="255"/>
                      <a:pt x="347" y="168"/>
                    </a:cubicBezTo>
                    <a:cubicBezTo>
                      <a:pt x="347" y="69"/>
                      <a:pt x="267" y="0"/>
                      <a:pt x="161" y="0"/>
                    </a:cubicBezTo>
                    <a:cubicBezTo>
                      <a:pt x="64" y="0"/>
                      <a:pt x="0" y="79"/>
                      <a:pt x="0" y="156"/>
                    </a:cubicBezTo>
                    <a:cubicBezTo>
                      <a:pt x="0" y="205"/>
                      <a:pt x="42" y="205"/>
                      <a:pt x="45" y="205"/>
                    </a:cubicBezTo>
                    <a:cubicBezTo>
                      <a:pt x="59" y="205"/>
                      <a:pt x="92" y="196"/>
                      <a:pt x="92" y="158"/>
                    </a:cubicBezTo>
                    <a:cubicBezTo>
                      <a:pt x="92" y="136"/>
                      <a:pt x="74" y="114"/>
                      <a:pt x="45" y="114"/>
                    </a:cubicBezTo>
                    <a:cubicBezTo>
                      <a:pt x="37" y="114"/>
                      <a:pt x="37" y="114"/>
                      <a:pt x="32" y="114"/>
                    </a:cubicBezTo>
                    <a:cubicBezTo>
                      <a:pt x="54" y="57"/>
                      <a:pt x="102" y="25"/>
                      <a:pt x="151" y="25"/>
                    </a:cubicBezTo>
                    <a:cubicBezTo>
                      <a:pt x="230" y="25"/>
                      <a:pt x="267" y="97"/>
                      <a:pt x="267" y="168"/>
                    </a:cubicBezTo>
                    <a:cubicBezTo>
                      <a:pt x="267" y="238"/>
                      <a:pt x="223" y="307"/>
                      <a:pt x="176" y="359"/>
                    </a:cubicBezTo>
                    <a:cubicBezTo>
                      <a:pt x="120" y="422"/>
                      <a:pt x="65" y="484"/>
                      <a:pt x="10" y="547"/>
                    </a:cubicBezTo>
                    <a:cubicBezTo>
                      <a:pt x="0" y="555"/>
                      <a:pt x="0" y="557"/>
                      <a:pt x="0" y="577"/>
                    </a:cubicBezTo>
                    <a:cubicBezTo>
                      <a:pt x="107" y="577"/>
                      <a:pt x="215" y="577"/>
                      <a:pt x="322" y="577"/>
                    </a:cubicBezTo>
                    <a:cubicBezTo>
                      <a:pt x="330" y="527"/>
                      <a:pt x="338" y="476"/>
                      <a:pt x="347" y="426"/>
                    </a:cubicBezTo>
                    <a:cubicBezTo>
                      <a:pt x="339" y="426"/>
                      <a:pt x="332" y="426"/>
                      <a:pt x="324" y="426"/>
                    </a:cubicBezTo>
                    <a:cubicBezTo>
                      <a:pt x="319" y="453"/>
                      <a:pt x="314" y="490"/>
                      <a:pt x="305" y="505"/>
                    </a:cubicBezTo>
                    <a:cubicBezTo>
                      <a:pt x="300" y="510"/>
                      <a:pt x="243" y="510"/>
                      <a:pt x="223" y="510"/>
                    </a:cubicBezTo>
                    <a:cubicBezTo>
                      <a:pt x="171" y="510"/>
                      <a:pt x="119" y="510"/>
                      <a:pt x="67" y="5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0" name="Freeform 729">
                <a:extLst>
                  <a:ext uri="{FF2B5EF4-FFF2-40B4-BE49-F238E27FC236}">
                    <a16:creationId xmlns:a16="http://schemas.microsoft.com/office/drawing/2014/main" id="{1D554BAB-8924-C686-F8A1-F567821C9806}"/>
                  </a:ext>
                </a:extLst>
              </p:cNvPr>
              <p:cNvSpPr/>
              <p:nvPr/>
            </p:nvSpPr>
            <p:spPr>
              <a:xfrm>
                <a:off x="7614360" y="2322720"/>
                <a:ext cx="144000" cy="201960"/>
              </a:xfrm>
              <a:custGeom>
                <a:avLst/>
                <a:gdLst>
                  <a:gd name="textAreaLeft" fmla="*/ 0 w 144000"/>
                  <a:gd name="textAreaRight" fmla="*/ 144360 w 144000"/>
                  <a:gd name="textAreaTop" fmla="*/ 0 h 201960"/>
                  <a:gd name="textAreaBottom" fmla="*/ 202320 h 201960"/>
                </a:gdLst>
                <a:ahLst/>
                <a:cxnLst/>
                <a:rect l="textAreaLeft" t="textAreaTop" r="textAreaRight" b="textAreaBottom"/>
                <a:pathLst>
                  <a:path w="401" h="562">
                    <a:moveTo>
                      <a:pt x="399" y="54"/>
                    </a:moveTo>
                    <a:cubicBezTo>
                      <a:pt x="401" y="42"/>
                      <a:pt x="401" y="40"/>
                      <a:pt x="401" y="35"/>
                    </a:cubicBezTo>
                    <a:cubicBezTo>
                      <a:pt x="401" y="17"/>
                      <a:pt x="389" y="10"/>
                      <a:pt x="376" y="10"/>
                    </a:cubicBezTo>
                    <a:cubicBezTo>
                      <a:pt x="366" y="10"/>
                      <a:pt x="354" y="15"/>
                      <a:pt x="347" y="30"/>
                    </a:cubicBezTo>
                    <a:cubicBezTo>
                      <a:pt x="344" y="32"/>
                      <a:pt x="337" y="59"/>
                      <a:pt x="334" y="74"/>
                    </a:cubicBezTo>
                    <a:cubicBezTo>
                      <a:pt x="327" y="99"/>
                      <a:pt x="322" y="121"/>
                      <a:pt x="317" y="146"/>
                    </a:cubicBezTo>
                    <a:cubicBezTo>
                      <a:pt x="304" y="198"/>
                      <a:pt x="291" y="250"/>
                      <a:pt x="277" y="302"/>
                    </a:cubicBezTo>
                    <a:cubicBezTo>
                      <a:pt x="272" y="314"/>
                      <a:pt x="235" y="376"/>
                      <a:pt x="178" y="376"/>
                    </a:cubicBezTo>
                    <a:cubicBezTo>
                      <a:pt x="134" y="376"/>
                      <a:pt x="124" y="337"/>
                      <a:pt x="124" y="305"/>
                    </a:cubicBezTo>
                    <a:cubicBezTo>
                      <a:pt x="124" y="265"/>
                      <a:pt x="139" y="210"/>
                      <a:pt x="168" y="134"/>
                    </a:cubicBezTo>
                    <a:cubicBezTo>
                      <a:pt x="183" y="99"/>
                      <a:pt x="186" y="89"/>
                      <a:pt x="186" y="72"/>
                    </a:cubicBezTo>
                    <a:cubicBezTo>
                      <a:pt x="186" y="32"/>
                      <a:pt x="158" y="0"/>
                      <a:pt x="116" y="0"/>
                    </a:cubicBezTo>
                    <a:cubicBezTo>
                      <a:pt x="32" y="0"/>
                      <a:pt x="0" y="126"/>
                      <a:pt x="0" y="134"/>
                    </a:cubicBezTo>
                    <a:cubicBezTo>
                      <a:pt x="0" y="144"/>
                      <a:pt x="7" y="140"/>
                      <a:pt x="10" y="144"/>
                    </a:cubicBezTo>
                    <a:cubicBezTo>
                      <a:pt x="20" y="144"/>
                      <a:pt x="20" y="141"/>
                      <a:pt x="25" y="129"/>
                    </a:cubicBezTo>
                    <a:cubicBezTo>
                      <a:pt x="47" y="47"/>
                      <a:pt x="84" y="20"/>
                      <a:pt x="111" y="20"/>
                    </a:cubicBezTo>
                    <a:cubicBezTo>
                      <a:pt x="119" y="20"/>
                      <a:pt x="134" y="20"/>
                      <a:pt x="134" y="47"/>
                    </a:cubicBezTo>
                    <a:cubicBezTo>
                      <a:pt x="134" y="69"/>
                      <a:pt x="126" y="92"/>
                      <a:pt x="119" y="109"/>
                    </a:cubicBezTo>
                    <a:cubicBezTo>
                      <a:pt x="84" y="201"/>
                      <a:pt x="69" y="250"/>
                      <a:pt x="69" y="292"/>
                    </a:cubicBezTo>
                    <a:cubicBezTo>
                      <a:pt x="69" y="369"/>
                      <a:pt x="124" y="394"/>
                      <a:pt x="176" y="394"/>
                    </a:cubicBezTo>
                    <a:cubicBezTo>
                      <a:pt x="208" y="394"/>
                      <a:pt x="238" y="379"/>
                      <a:pt x="262" y="357"/>
                    </a:cubicBezTo>
                    <a:cubicBezTo>
                      <a:pt x="253" y="401"/>
                      <a:pt x="240" y="443"/>
                      <a:pt x="206" y="490"/>
                    </a:cubicBezTo>
                    <a:cubicBezTo>
                      <a:pt x="183" y="520"/>
                      <a:pt x="151" y="545"/>
                      <a:pt x="111" y="545"/>
                    </a:cubicBezTo>
                    <a:cubicBezTo>
                      <a:pt x="99" y="545"/>
                      <a:pt x="59" y="542"/>
                      <a:pt x="45" y="508"/>
                    </a:cubicBezTo>
                    <a:cubicBezTo>
                      <a:pt x="59" y="508"/>
                      <a:pt x="69" y="508"/>
                      <a:pt x="82" y="498"/>
                    </a:cubicBezTo>
                    <a:cubicBezTo>
                      <a:pt x="92" y="490"/>
                      <a:pt x="99" y="478"/>
                      <a:pt x="99" y="460"/>
                    </a:cubicBezTo>
                    <a:cubicBezTo>
                      <a:pt x="99" y="436"/>
                      <a:pt x="77" y="431"/>
                      <a:pt x="67" y="431"/>
                    </a:cubicBezTo>
                    <a:cubicBezTo>
                      <a:pt x="47" y="431"/>
                      <a:pt x="17" y="446"/>
                      <a:pt x="17" y="488"/>
                    </a:cubicBezTo>
                    <a:cubicBezTo>
                      <a:pt x="17" y="530"/>
                      <a:pt x="57" y="562"/>
                      <a:pt x="111" y="562"/>
                    </a:cubicBezTo>
                    <a:cubicBezTo>
                      <a:pt x="201" y="562"/>
                      <a:pt x="290" y="485"/>
                      <a:pt x="314" y="386"/>
                    </a:cubicBezTo>
                    <a:cubicBezTo>
                      <a:pt x="343" y="276"/>
                      <a:pt x="371" y="165"/>
                      <a:pt x="399" y="5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1" name="Freeform 730">
                <a:extLst>
                  <a:ext uri="{FF2B5EF4-FFF2-40B4-BE49-F238E27FC236}">
                    <a16:creationId xmlns:a16="http://schemas.microsoft.com/office/drawing/2014/main" id="{DE5BC410-A120-CF66-2B13-ABB5D1F9A233}"/>
                  </a:ext>
                </a:extLst>
              </p:cNvPr>
              <p:cNvSpPr/>
              <p:nvPr/>
            </p:nvSpPr>
            <p:spPr>
              <a:xfrm>
                <a:off x="7788240" y="2226600"/>
                <a:ext cx="72000" cy="312480"/>
              </a:xfrm>
              <a:custGeom>
                <a:avLst/>
                <a:gdLst>
                  <a:gd name="textAreaLeft" fmla="*/ 0 w 72000"/>
                  <a:gd name="textAreaRight" fmla="*/ 72360 w 72000"/>
                  <a:gd name="textAreaTop" fmla="*/ 0 h 312480"/>
                  <a:gd name="textAreaBottom" fmla="*/ 312840 h 312480"/>
                </a:gdLst>
                <a:ahLst/>
                <a:cxnLst/>
                <a:rect l="textAreaLeft" t="textAreaTop" r="textAreaRight" b="textAreaBottom"/>
                <a:pathLst>
                  <a:path w="201" h="869">
                    <a:moveTo>
                      <a:pt x="201" y="436"/>
                    </a:moveTo>
                    <a:cubicBezTo>
                      <a:pt x="201" y="366"/>
                      <a:pt x="193" y="262"/>
                      <a:pt x="144" y="163"/>
                    </a:cubicBezTo>
                    <a:cubicBezTo>
                      <a:pt x="92" y="57"/>
                      <a:pt x="17" y="0"/>
                      <a:pt x="7" y="0"/>
                    </a:cubicBezTo>
                    <a:cubicBezTo>
                      <a:pt x="2" y="0"/>
                      <a:pt x="0" y="2"/>
                      <a:pt x="0" y="10"/>
                    </a:cubicBezTo>
                    <a:cubicBezTo>
                      <a:pt x="0" y="12"/>
                      <a:pt x="0" y="12"/>
                      <a:pt x="17" y="30"/>
                    </a:cubicBezTo>
                    <a:cubicBezTo>
                      <a:pt x="102" y="114"/>
                      <a:pt x="151" y="253"/>
                      <a:pt x="151" y="436"/>
                    </a:cubicBezTo>
                    <a:cubicBezTo>
                      <a:pt x="151" y="584"/>
                      <a:pt x="119" y="738"/>
                      <a:pt x="10" y="847"/>
                    </a:cubicBezTo>
                    <a:cubicBezTo>
                      <a:pt x="0" y="857"/>
                      <a:pt x="0" y="859"/>
                      <a:pt x="0" y="862"/>
                    </a:cubicBezTo>
                    <a:cubicBezTo>
                      <a:pt x="0" y="867"/>
                      <a:pt x="2" y="869"/>
                      <a:pt x="7" y="869"/>
                    </a:cubicBezTo>
                    <a:cubicBezTo>
                      <a:pt x="17" y="869"/>
                      <a:pt x="97" y="810"/>
                      <a:pt x="146" y="701"/>
                    </a:cubicBezTo>
                    <a:cubicBezTo>
                      <a:pt x="191" y="604"/>
                      <a:pt x="201" y="508"/>
                      <a:pt x="201" y="4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2" name="Freeform 731">
                <a:extLst>
                  <a:ext uri="{FF2B5EF4-FFF2-40B4-BE49-F238E27FC236}">
                    <a16:creationId xmlns:a16="http://schemas.microsoft.com/office/drawing/2014/main" id="{A4344BCE-7990-5999-3EC0-9145454D3BCB}"/>
                  </a:ext>
                </a:extLst>
              </p:cNvPr>
              <p:cNvSpPr/>
              <p:nvPr/>
            </p:nvSpPr>
            <p:spPr>
              <a:xfrm>
                <a:off x="7909560" y="2279160"/>
                <a:ext cx="208080" cy="208080"/>
              </a:xfrm>
              <a:custGeom>
                <a:avLst/>
                <a:gdLst>
                  <a:gd name="textAreaLeft" fmla="*/ 0 w 208080"/>
                  <a:gd name="textAreaRight" fmla="*/ 208440 w 208080"/>
                  <a:gd name="textAreaTop" fmla="*/ 0 h 208080"/>
                  <a:gd name="textAreaBottom" fmla="*/ 208440 h 208080"/>
                </a:gdLst>
                <a:ahLst/>
                <a:cxnLst/>
                <a:rect l="textAreaLeft" t="textAreaTop" r="textAreaRight" b="textAreaBottom"/>
                <a:pathLst>
                  <a:path w="579" h="579">
                    <a:moveTo>
                      <a:pt x="307" y="307"/>
                    </a:moveTo>
                    <a:cubicBezTo>
                      <a:pt x="388" y="307"/>
                      <a:pt x="469" y="307"/>
                      <a:pt x="550" y="307"/>
                    </a:cubicBezTo>
                    <a:cubicBezTo>
                      <a:pt x="562" y="307"/>
                      <a:pt x="579" y="307"/>
                      <a:pt x="579" y="290"/>
                    </a:cubicBezTo>
                    <a:cubicBezTo>
                      <a:pt x="579" y="272"/>
                      <a:pt x="562" y="272"/>
                      <a:pt x="550" y="272"/>
                    </a:cubicBezTo>
                    <a:cubicBezTo>
                      <a:pt x="469" y="272"/>
                      <a:pt x="388" y="272"/>
                      <a:pt x="307" y="272"/>
                    </a:cubicBezTo>
                    <a:cubicBezTo>
                      <a:pt x="307" y="191"/>
                      <a:pt x="307" y="109"/>
                      <a:pt x="307" y="27"/>
                    </a:cubicBezTo>
                    <a:cubicBezTo>
                      <a:pt x="307" y="15"/>
                      <a:pt x="307" y="0"/>
                      <a:pt x="290" y="0"/>
                    </a:cubicBezTo>
                    <a:cubicBezTo>
                      <a:pt x="272" y="0"/>
                      <a:pt x="272" y="15"/>
                      <a:pt x="272" y="27"/>
                    </a:cubicBezTo>
                    <a:cubicBezTo>
                      <a:pt x="272" y="109"/>
                      <a:pt x="272" y="191"/>
                      <a:pt x="272" y="272"/>
                    </a:cubicBezTo>
                    <a:cubicBezTo>
                      <a:pt x="191" y="272"/>
                      <a:pt x="111" y="272"/>
                      <a:pt x="30" y="272"/>
                    </a:cubicBezTo>
                    <a:cubicBezTo>
                      <a:pt x="17" y="272"/>
                      <a:pt x="0" y="272"/>
                      <a:pt x="0" y="290"/>
                    </a:cubicBezTo>
                    <a:cubicBezTo>
                      <a:pt x="0" y="307"/>
                      <a:pt x="17" y="307"/>
                      <a:pt x="30" y="307"/>
                    </a:cubicBezTo>
                    <a:cubicBezTo>
                      <a:pt x="111" y="307"/>
                      <a:pt x="191" y="307"/>
                      <a:pt x="272" y="307"/>
                    </a:cubicBezTo>
                    <a:cubicBezTo>
                      <a:pt x="272" y="388"/>
                      <a:pt x="272" y="469"/>
                      <a:pt x="272" y="550"/>
                    </a:cubicBezTo>
                    <a:cubicBezTo>
                      <a:pt x="272" y="562"/>
                      <a:pt x="272" y="579"/>
                      <a:pt x="290" y="579"/>
                    </a:cubicBezTo>
                    <a:cubicBezTo>
                      <a:pt x="307" y="579"/>
                      <a:pt x="307" y="562"/>
                      <a:pt x="307" y="550"/>
                    </a:cubicBezTo>
                    <a:cubicBezTo>
                      <a:pt x="307" y="469"/>
                      <a:pt x="307" y="388"/>
                      <a:pt x="307"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3" name="Freeform 732">
                <a:extLst>
                  <a:ext uri="{FF2B5EF4-FFF2-40B4-BE49-F238E27FC236}">
                    <a16:creationId xmlns:a16="http://schemas.microsoft.com/office/drawing/2014/main" id="{44272EC1-BE2D-8B5E-2837-0B61185CF4E2}"/>
                  </a:ext>
                </a:extLst>
              </p:cNvPr>
              <p:cNvSpPr/>
              <p:nvPr/>
            </p:nvSpPr>
            <p:spPr>
              <a:xfrm>
                <a:off x="8159040" y="2207880"/>
                <a:ext cx="243720" cy="313200"/>
              </a:xfrm>
              <a:custGeom>
                <a:avLst/>
                <a:gdLst>
                  <a:gd name="textAreaLeft" fmla="*/ 0 w 243720"/>
                  <a:gd name="textAreaRight" fmla="*/ 244080 w 243720"/>
                  <a:gd name="textAreaTop" fmla="*/ 0 h 313200"/>
                  <a:gd name="textAreaBottom" fmla="*/ 313560 h 313200"/>
                </a:gdLst>
                <a:ahLst/>
                <a:cxnLst/>
                <a:rect l="textAreaLeft" t="textAreaTop" r="textAreaRight" b="textAreaBottom"/>
                <a:pathLst>
                  <a:path w="678" h="871">
                    <a:moveTo>
                      <a:pt x="275" y="780"/>
                    </a:moveTo>
                    <a:cubicBezTo>
                      <a:pt x="224" y="667"/>
                      <a:pt x="172" y="554"/>
                      <a:pt x="121" y="441"/>
                    </a:cubicBezTo>
                    <a:cubicBezTo>
                      <a:pt x="114" y="426"/>
                      <a:pt x="109" y="426"/>
                      <a:pt x="106" y="426"/>
                    </a:cubicBezTo>
                    <a:cubicBezTo>
                      <a:pt x="102" y="428"/>
                      <a:pt x="102" y="426"/>
                      <a:pt x="92" y="433"/>
                    </a:cubicBezTo>
                    <a:cubicBezTo>
                      <a:pt x="64" y="455"/>
                      <a:pt x="37" y="476"/>
                      <a:pt x="10" y="498"/>
                    </a:cubicBezTo>
                    <a:cubicBezTo>
                      <a:pt x="0" y="505"/>
                      <a:pt x="0" y="508"/>
                      <a:pt x="0" y="510"/>
                    </a:cubicBezTo>
                    <a:cubicBezTo>
                      <a:pt x="0" y="515"/>
                      <a:pt x="2" y="520"/>
                      <a:pt x="7" y="520"/>
                    </a:cubicBezTo>
                    <a:cubicBezTo>
                      <a:pt x="12" y="520"/>
                      <a:pt x="27" y="508"/>
                      <a:pt x="37" y="500"/>
                    </a:cubicBezTo>
                    <a:cubicBezTo>
                      <a:pt x="42" y="498"/>
                      <a:pt x="54" y="488"/>
                      <a:pt x="64" y="480"/>
                    </a:cubicBezTo>
                    <a:cubicBezTo>
                      <a:pt x="121" y="606"/>
                      <a:pt x="178" y="731"/>
                      <a:pt x="235" y="857"/>
                    </a:cubicBezTo>
                    <a:cubicBezTo>
                      <a:pt x="243" y="871"/>
                      <a:pt x="248" y="871"/>
                      <a:pt x="255" y="871"/>
                    </a:cubicBezTo>
                    <a:cubicBezTo>
                      <a:pt x="267" y="871"/>
                      <a:pt x="270" y="864"/>
                      <a:pt x="277" y="854"/>
                    </a:cubicBezTo>
                    <a:cubicBezTo>
                      <a:pt x="409" y="581"/>
                      <a:pt x="540" y="308"/>
                      <a:pt x="671" y="35"/>
                    </a:cubicBezTo>
                    <a:cubicBezTo>
                      <a:pt x="678" y="22"/>
                      <a:pt x="678" y="20"/>
                      <a:pt x="678" y="17"/>
                    </a:cubicBezTo>
                    <a:cubicBezTo>
                      <a:pt x="678" y="10"/>
                      <a:pt x="671" y="0"/>
                      <a:pt x="661" y="0"/>
                    </a:cubicBezTo>
                    <a:cubicBezTo>
                      <a:pt x="654" y="0"/>
                      <a:pt x="646" y="5"/>
                      <a:pt x="641" y="20"/>
                    </a:cubicBezTo>
                    <a:cubicBezTo>
                      <a:pt x="519" y="273"/>
                      <a:pt x="397" y="527"/>
                      <a:pt x="275" y="78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4" name="Freeform 733">
                <a:extLst>
                  <a:ext uri="{FF2B5EF4-FFF2-40B4-BE49-F238E27FC236}">
                    <a16:creationId xmlns:a16="http://schemas.microsoft.com/office/drawing/2014/main" id="{7321340F-6D97-939A-0E6B-3BEF646E2F35}"/>
                  </a:ext>
                </a:extLst>
              </p:cNvPr>
              <p:cNvSpPr/>
              <p:nvPr/>
            </p:nvSpPr>
            <p:spPr>
              <a:xfrm>
                <a:off x="8397000" y="2207880"/>
                <a:ext cx="189360" cy="12240"/>
              </a:xfrm>
              <a:custGeom>
                <a:avLst/>
                <a:gdLst>
                  <a:gd name="textAreaLeft" fmla="*/ 0 w 189360"/>
                  <a:gd name="textAreaRight" fmla="*/ 189720 w 189360"/>
                  <a:gd name="textAreaTop" fmla="*/ 0 h 12240"/>
                  <a:gd name="textAreaBottom" fmla="*/ 12600 h 12240"/>
                </a:gdLst>
                <a:ahLst/>
                <a:cxnLst/>
                <a:rect l="textAreaLeft" t="textAreaTop" r="textAreaRight" b="textAreaBottom"/>
                <a:pathLst>
                  <a:path w="527" h="35">
                    <a:moveTo>
                      <a:pt x="262" y="35"/>
                    </a:moveTo>
                    <a:cubicBezTo>
                      <a:pt x="175" y="35"/>
                      <a:pt x="87" y="35"/>
                      <a:pt x="0" y="35"/>
                    </a:cubicBezTo>
                    <a:cubicBezTo>
                      <a:pt x="0" y="23"/>
                      <a:pt x="0" y="12"/>
                      <a:pt x="0" y="0"/>
                    </a:cubicBezTo>
                    <a:cubicBezTo>
                      <a:pt x="176" y="0"/>
                      <a:pt x="352" y="0"/>
                      <a:pt x="527" y="0"/>
                    </a:cubicBezTo>
                    <a:cubicBezTo>
                      <a:pt x="527" y="12"/>
                      <a:pt x="527" y="23"/>
                      <a:pt x="527" y="35"/>
                    </a:cubicBezTo>
                    <a:cubicBezTo>
                      <a:pt x="439" y="35"/>
                      <a:pt x="351" y="35"/>
                      <a:pt x="262" y="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400" rIns="90000" bIns="-32400" anchor="ctr" anchorCtr="1">
                <a:noAutofit/>
              </a:bodyPr>
              <a:lstStyle/>
              <a:p>
                <a:pPr>
                  <a:lnSpc>
                    <a:spcPct val="100000"/>
                  </a:lnSpc>
                </a:pPr>
                <a:endParaRPr lang="en-US" sz="1800" b="0" strike="noStrike" spc="-1">
                  <a:solidFill>
                    <a:srgbClr val="FFFFFF"/>
                  </a:solidFill>
                  <a:latin typeface="Arial"/>
                </a:endParaRPr>
              </a:p>
            </p:txBody>
          </p:sp>
          <p:sp>
            <p:nvSpPr>
              <p:cNvPr id="735" name="Freeform 734">
                <a:extLst>
                  <a:ext uri="{FF2B5EF4-FFF2-40B4-BE49-F238E27FC236}">
                    <a16:creationId xmlns:a16="http://schemas.microsoft.com/office/drawing/2014/main" id="{E3B3B105-87D8-EE1B-0E0D-1D66078F81D2}"/>
                  </a:ext>
                </a:extLst>
              </p:cNvPr>
              <p:cNvSpPr/>
              <p:nvPr/>
            </p:nvSpPr>
            <p:spPr>
              <a:xfrm>
                <a:off x="8404920" y="2326320"/>
                <a:ext cx="168840" cy="137880"/>
              </a:xfrm>
              <a:custGeom>
                <a:avLst/>
                <a:gdLst>
                  <a:gd name="textAreaLeft" fmla="*/ 0 w 168840"/>
                  <a:gd name="textAreaRight" fmla="*/ 169200 w 168840"/>
                  <a:gd name="textAreaTop" fmla="*/ 0 h 137880"/>
                  <a:gd name="textAreaBottom" fmla="*/ 138240 h 137880"/>
                </a:gdLst>
                <a:ahLst/>
                <a:cxnLst/>
                <a:rect l="textAreaLeft" t="textAreaTop" r="textAreaRight" b="textAreaBottom"/>
                <a:pathLst>
                  <a:path w="470" h="384">
                    <a:moveTo>
                      <a:pt x="208" y="50"/>
                    </a:moveTo>
                    <a:cubicBezTo>
                      <a:pt x="241" y="50"/>
                      <a:pt x="274" y="50"/>
                      <a:pt x="307" y="50"/>
                    </a:cubicBezTo>
                    <a:cubicBezTo>
                      <a:pt x="277" y="178"/>
                      <a:pt x="270" y="218"/>
                      <a:pt x="270" y="275"/>
                    </a:cubicBezTo>
                    <a:cubicBezTo>
                      <a:pt x="270" y="287"/>
                      <a:pt x="270" y="312"/>
                      <a:pt x="277" y="342"/>
                    </a:cubicBezTo>
                    <a:cubicBezTo>
                      <a:pt x="285" y="379"/>
                      <a:pt x="295" y="384"/>
                      <a:pt x="307" y="384"/>
                    </a:cubicBezTo>
                    <a:cubicBezTo>
                      <a:pt x="324" y="384"/>
                      <a:pt x="344" y="369"/>
                      <a:pt x="344" y="352"/>
                    </a:cubicBezTo>
                    <a:cubicBezTo>
                      <a:pt x="344" y="347"/>
                      <a:pt x="344" y="344"/>
                      <a:pt x="339" y="332"/>
                    </a:cubicBezTo>
                    <a:cubicBezTo>
                      <a:pt x="312" y="270"/>
                      <a:pt x="312" y="213"/>
                      <a:pt x="312" y="188"/>
                    </a:cubicBezTo>
                    <a:cubicBezTo>
                      <a:pt x="312" y="144"/>
                      <a:pt x="319" y="97"/>
                      <a:pt x="329" y="50"/>
                    </a:cubicBezTo>
                    <a:cubicBezTo>
                      <a:pt x="362" y="50"/>
                      <a:pt x="395" y="50"/>
                      <a:pt x="428" y="50"/>
                    </a:cubicBezTo>
                    <a:cubicBezTo>
                      <a:pt x="438" y="50"/>
                      <a:pt x="470" y="50"/>
                      <a:pt x="470" y="22"/>
                    </a:cubicBezTo>
                    <a:cubicBezTo>
                      <a:pt x="470" y="0"/>
                      <a:pt x="453" y="0"/>
                      <a:pt x="436" y="0"/>
                    </a:cubicBezTo>
                    <a:cubicBezTo>
                      <a:pt x="338" y="0"/>
                      <a:pt x="241" y="0"/>
                      <a:pt x="144" y="0"/>
                    </a:cubicBezTo>
                    <a:cubicBezTo>
                      <a:pt x="124" y="0"/>
                      <a:pt x="92" y="0"/>
                      <a:pt x="54" y="42"/>
                    </a:cubicBezTo>
                    <a:cubicBezTo>
                      <a:pt x="22" y="74"/>
                      <a:pt x="0" y="114"/>
                      <a:pt x="0" y="119"/>
                    </a:cubicBezTo>
                    <a:cubicBezTo>
                      <a:pt x="0" y="121"/>
                      <a:pt x="0" y="129"/>
                      <a:pt x="10" y="129"/>
                    </a:cubicBezTo>
                    <a:cubicBezTo>
                      <a:pt x="17" y="129"/>
                      <a:pt x="20" y="124"/>
                      <a:pt x="25" y="119"/>
                    </a:cubicBezTo>
                    <a:cubicBezTo>
                      <a:pt x="67" y="50"/>
                      <a:pt x="119" y="50"/>
                      <a:pt x="136" y="50"/>
                    </a:cubicBezTo>
                    <a:cubicBezTo>
                      <a:pt x="153" y="50"/>
                      <a:pt x="169" y="50"/>
                      <a:pt x="186" y="50"/>
                    </a:cubicBezTo>
                    <a:cubicBezTo>
                      <a:pt x="156" y="156"/>
                      <a:pt x="109" y="260"/>
                      <a:pt x="74" y="339"/>
                    </a:cubicBezTo>
                    <a:cubicBezTo>
                      <a:pt x="67" y="354"/>
                      <a:pt x="67" y="354"/>
                      <a:pt x="67" y="361"/>
                    </a:cubicBezTo>
                    <a:cubicBezTo>
                      <a:pt x="67" y="379"/>
                      <a:pt x="82" y="384"/>
                      <a:pt x="92" y="384"/>
                    </a:cubicBezTo>
                    <a:cubicBezTo>
                      <a:pt x="119" y="384"/>
                      <a:pt x="124" y="361"/>
                      <a:pt x="136" y="329"/>
                    </a:cubicBezTo>
                    <a:cubicBezTo>
                      <a:pt x="149" y="287"/>
                      <a:pt x="149" y="287"/>
                      <a:pt x="158" y="243"/>
                    </a:cubicBezTo>
                    <a:cubicBezTo>
                      <a:pt x="175" y="178"/>
                      <a:pt x="191" y="114"/>
                      <a:pt x="208" y="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6" name="Freeform 735">
                <a:extLst>
                  <a:ext uri="{FF2B5EF4-FFF2-40B4-BE49-F238E27FC236}">
                    <a16:creationId xmlns:a16="http://schemas.microsoft.com/office/drawing/2014/main" id="{F13864C3-6CAD-18B6-B67F-BBA11A5CD0F5}"/>
                  </a:ext>
                </a:extLst>
              </p:cNvPr>
              <p:cNvSpPr/>
              <p:nvPr/>
            </p:nvSpPr>
            <p:spPr>
              <a:xfrm>
                <a:off x="861732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862"/>
                    </a:moveTo>
                    <a:cubicBezTo>
                      <a:pt x="203" y="859"/>
                      <a:pt x="203" y="857"/>
                      <a:pt x="188" y="842"/>
                    </a:cubicBezTo>
                    <a:cubicBezTo>
                      <a:pt x="79" y="733"/>
                      <a:pt x="52" y="567"/>
                      <a:pt x="52" y="436"/>
                    </a:cubicBezTo>
                    <a:cubicBezTo>
                      <a:pt x="52" y="285"/>
                      <a:pt x="84" y="131"/>
                      <a:pt x="191" y="25"/>
                    </a:cubicBezTo>
                    <a:cubicBezTo>
                      <a:pt x="203" y="12"/>
                      <a:pt x="203" y="12"/>
                      <a:pt x="203" y="10"/>
                    </a:cubicBezTo>
                    <a:cubicBezTo>
                      <a:pt x="203" y="2"/>
                      <a:pt x="201" y="0"/>
                      <a:pt x="193" y="0"/>
                    </a:cubicBezTo>
                    <a:cubicBezTo>
                      <a:pt x="186" y="0"/>
                      <a:pt x="106" y="59"/>
                      <a:pt x="57" y="171"/>
                    </a:cubicBezTo>
                    <a:cubicBezTo>
                      <a:pt x="12" y="265"/>
                      <a:pt x="0" y="361"/>
                      <a:pt x="0" y="436"/>
                    </a:cubicBezTo>
                    <a:cubicBezTo>
                      <a:pt x="0" y="503"/>
                      <a:pt x="10" y="609"/>
                      <a:pt x="59" y="706"/>
                    </a:cubicBezTo>
                    <a:cubicBezTo>
                      <a:pt x="111" y="812"/>
                      <a:pt x="186" y="869"/>
                      <a:pt x="193" y="869"/>
                    </a:cubicBezTo>
                    <a:cubicBezTo>
                      <a:pt x="201" y="869"/>
                      <a:pt x="203" y="867"/>
                      <a:pt x="203" y="8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7" name="Freeform 736">
                <a:extLst>
                  <a:ext uri="{FF2B5EF4-FFF2-40B4-BE49-F238E27FC236}">
                    <a16:creationId xmlns:a16="http://schemas.microsoft.com/office/drawing/2014/main" id="{E9E9884F-9D0C-5A92-7006-7B9B8A213177}"/>
                  </a:ext>
                </a:extLst>
              </p:cNvPr>
              <p:cNvSpPr/>
              <p:nvPr/>
            </p:nvSpPr>
            <p:spPr>
              <a:xfrm>
                <a:off x="8736480" y="2253240"/>
                <a:ext cx="102960" cy="207360"/>
              </a:xfrm>
              <a:custGeom>
                <a:avLst/>
                <a:gdLst>
                  <a:gd name="textAreaLeft" fmla="*/ 0 w 102960"/>
                  <a:gd name="textAreaRight" fmla="*/ 103320 w 102960"/>
                  <a:gd name="textAreaTop" fmla="*/ 0 h 207360"/>
                  <a:gd name="textAreaBottom" fmla="*/ 207720 h 207360"/>
                </a:gdLst>
                <a:ahLst/>
                <a:cxnLst/>
                <a:rect l="textAreaLeft" t="textAreaTop" r="textAreaRight" b="textAreaBottom"/>
                <a:pathLst>
                  <a:path w="287" h="577">
                    <a:moveTo>
                      <a:pt x="178" y="22"/>
                    </a:moveTo>
                    <a:cubicBezTo>
                      <a:pt x="178" y="0"/>
                      <a:pt x="178" y="0"/>
                      <a:pt x="158" y="0"/>
                    </a:cubicBezTo>
                    <a:cubicBezTo>
                      <a:pt x="104" y="54"/>
                      <a:pt x="27" y="54"/>
                      <a:pt x="0" y="54"/>
                    </a:cubicBezTo>
                    <a:cubicBezTo>
                      <a:pt x="0" y="64"/>
                      <a:pt x="0" y="73"/>
                      <a:pt x="0" y="82"/>
                    </a:cubicBezTo>
                    <a:cubicBezTo>
                      <a:pt x="17" y="82"/>
                      <a:pt x="67" y="82"/>
                      <a:pt x="114" y="59"/>
                    </a:cubicBezTo>
                    <a:cubicBezTo>
                      <a:pt x="114" y="210"/>
                      <a:pt x="114" y="360"/>
                      <a:pt x="114" y="510"/>
                    </a:cubicBezTo>
                    <a:cubicBezTo>
                      <a:pt x="114" y="540"/>
                      <a:pt x="111" y="552"/>
                      <a:pt x="32" y="552"/>
                    </a:cubicBezTo>
                    <a:cubicBezTo>
                      <a:pt x="23" y="552"/>
                      <a:pt x="14" y="552"/>
                      <a:pt x="5" y="552"/>
                    </a:cubicBezTo>
                    <a:cubicBezTo>
                      <a:pt x="5" y="560"/>
                      <a:pt x="5" y="569"/>
                      <a:pt x="5" y="577"/>
                    </a:cubicBezTo>
                    <a:cubicBezTo>
                      <a:pt x="35" y="574"/>
                      <a:pt x="111" y="574"/>
                      <a:pt x="146" y="574"/>
                    </a:cubicBezTo>
                    <a:cubicBezTo>
                      <a:pt x="181" y="574"/>
                      <a:pt x="255" y="574"/>
                      <a:pt x="287" y="577"/>
                    </a:cubicBezTo>
                    <a:cubicBezTo>
                      <a:pt x="287" y="569"/>
                      <a:pt x="287" y="560"/>
                      <a:pt x="287" y="552"/>
                    </a:cubicBezTo>
                    <a:cubicBezTo>
                      <a:pt x="277" y="552"/>
                      <a:pt x="267" y="552"/>
                      <a:pt x="258" y="552"/>
                    </a:cubicBezTo>
                    <a:cubicBezTo>
                      <a:pt x="181" y="552"/>
                      <a:pt x="178" y="542"/>
                      <a:pt x="178" y="510"/>
                    </a:cubicBezTo>
                    <a:cubicBezTo>
                      <a:pt x="178" y="347"/>
                      <a:pt x="178" y="185"/>
                      <a:pt x="178" y="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8" name="Freeform 737">
                <a:extLst>
                  <a:ext uri="{FF2B5EF4-FFF2-40B4-BE49-F238E27FC236}">
                    <a16:creationId xmlns:a16="http://schemas.microsoft.com/office/drawing/2014/main" id="{C3E2B05B-DD09-70EA-1D88-082CBE23300A}"/>
                  </a:ext>
                </a:extLst>
              </p:cNvPr>
              <p:cNvSpPr/>
              <p:nvPr/>
            </p:nvSpPr>
            <p:spPr>
              <a:xfrm>
                <a:off x="8883000" y="2279160"/>
                <a:ext cx="207360" cy="208080"/>
              </a:xfrm>
              <a:custGeom>
                <a:avLst/>
                <a:gdLst>
                  <a:gd name="textAreaLeft" fmla="*/ 0 w 207360"/>
                  <a:gd name="textAreaRight" fmla="*/ 207720 w 207360"/>
                  <a:gd name="textAreaTop" fmla="*/ 0 h 208080"/>
                  <a:gd name="textAreaBottom" fmla="*/ 208440 h 208080"/>
                </a:gdLst>
                <a:ahLst/>
                <a:cxnLst/>
                <a:rect l="textAreaLeft" t="textAreaTop" r="textAreaRight" b="textAreaBottom"/>
                <a:pathLst>
                  <a:path w="577" h="579">
                    <a:moveTo>
                      <a:pt x="307" y="307"/>
                    </a:moveTo>
                    <a:cubicBezTo>
                      <a:pt x="388" y="307"/>
                      <a:pt x="469" y="307"/>
                      <a:pt x="550" y="307"/>
                    </a:cubicBezTo>
                    <a:cubicBezTo>
                      <a:pt x="562" y="307"/>
                      <a:pt x="577" y="307"/>
                      <a:pt x="577" y="290"/>
                    </a:cubicBezTo>
                    <a:cubicBezTo>
                      <a:pt x="577" y="272"/>
                      <a:pt x="562" y="272"/>
                      <a:pt x="550" y="272"/>
                    </a:cubicBezTo>
                    <a:cubicBezTo>
                      <a:pt x="469" y="272"/>
                      <a:pt x="388" y="272"/>
                      <a:pt x="307" y="272"/>
                    </a:cubicBezTo>
                    <a:cubicBezTo>
                      <a:pt x="307" y="191"/>
                      <a:pt x="307" y="109"/>
                      <a:pt x="307" y="27"/>
                    </a:cubicBezTo>
                    <a:cubicBezTo>
                      <a:pt x="307" y="15"/>
                      <a:pt x="307" y="0"/>
                      <a:pt x="290" y="0"/>
                    </a:cubicBezTo>
                    <a:cubicBezTo>
                      <a:pt x="272" y="0"/>
                      <a:pt x="272" y="15"/>
                      <a:pt x="272" y="27"/>
                    </a:cubicBezTo>
                    <a:cubicBezTo>
                      <a:pt x="272" y="109"/>
                      <a:pt x="272" y="191"/>
                      <a:pt x="272" y="272"/>
                    </a:cubicBezTo>
                    <a:cubicBezTo>
                      <a:pt x="191" y="272"/>
                      <a:pt x="109" y="272"/>
                      <a:pt x="27" y="272"/>
                    </a:cubicBezTo>
                    <a:cubicBezTo>
                      <a:pt x="15" y="272"/>
                      <a:pt x="0" y="272"/>
                      <a:pt x="0" y="290"/>
                    </a:cubicBezTo>
                    <a:cubicBezTo>
                      <a:pt x="0" y="307"/>
                      <a:pt x="15" y="307"/>
                      <a:pt x="27" y="307"/>
                    </a:cubicBezTo>
                    <a:cubicBezTo>
                      <a:pt x="109" y="307"/>
                      <a:pt x="191" y="307"/>
                      <a:pt x="272" y="307"/>
                    </a:cubicBezTo>
                    <a:cubicBezTo>
                      <a:pt x="272" y="388"/>
                      <a:pt x="272" y="469"/>
                      <a:pt x="272" y="550"/>
                    </a:cubicBezTo>
                    <a:cubicBezTo>
                      <a:pt x="272" y="562"/>
                      <a:pt x="272" y="579"/>
                      <a:pt x="290" y="579"/>
                    </a:cubicBezTo>
                    <a:cubicBezTo>
                      <a:pt x="307" y="579"/>
                      <a:pt x="307" y="562"/>
                      <a:pt x="307" y="550"/>
                    </a:cubicBezTo>
                    <a:cubicBezTo>
                      <a:pt x="307" y="469"/>
                      <a:pt x="307" y="388"/>
                      <a:pt x="307"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39" name="Freeform 738">
                <a:extLst>
                  <a:ext uri="{FF2B5EF4-FFF2-40B4-BE49-F238E27FC236}">
                    <a16:creationId xmlns:a16="http://schemas.microsoft.com/office/drawing/2014/main" id="{BAB821E3-A7D0-403A-02F6-D3A35DF05E6A}"/>
                  </a:ext>
                </a:extLst>
              </p:cNvPr>
              <p:cNvSpPr/>
              <p:nvPr/>
            </p:nvSpPr>
            <p:spPr>
              <a:xfrm>
                <a:off x="9124560" y="2253240"/>
                <a:ext cx="124560" cy="207360"/>
              </a:xfrm>
              <a:custGeom>
                <a:avLst/>
                <a:gdLst>
                  <a:gd name="textAreaLeft" fmla="*/ 0 w 124560"/>
                  <a:gd name="textAreaRight" fmla="*/ 124920 w 124560"/>
                  <a:gd name="textAreaTop" fmla="*/ 0 h 207360"/>
                  <a:gd name="textAreaBottom" fmla="*/ 207720 h 207360"/>
                </a:gdLst>
                <a:ahLst/>
                <a:cxnLst/>
                <a:rect l="textAreaLeft" t="textAreaTop" r="textAreaRight" b="textAreaBottom"/>
                <a:pathLst>
                  <a:path w="347" h="577">
                    <a:moveTo>
                      <a:pt x="67" y="510"/>
                    </a:moveTo>
                    <a:cubicBezTo>
                      <a:pt x="97" y="480"/>
                      <a:pt x="128" y="451"/>
                      <a:pt x="158" y="421"/>
                    </a:cubicBezTo>
                    <a:cubicBezTo>
                      <a:pt x="295" y="302"/>
                      <a:pt x="347" y="255"/>
                      <a:pt x="347" y="168"/>
                    </a:cubicBezTo>
                    <a:cubicBezTo>
                      <a:pt x="347" y="69"/>
                      <a:pt x="270" y="0"/>
                      <a:pt x="163" y="0"/>
                    </a:cubicBezTo>
                    <a:cubicBezTo>
                      <a:pt x="64" y="0"/>
                      <a:pt x="0" y="79"/>
                      <a:pt x="0" y="156"/>
                    </a:cubicBezTo>
                    <a:cubicBezTo>
                      <a:pt x="0" y="205"/>
                      <a:pt x="45" y="205"/>
                      <a:pt x="47" y="205"/>
                    </a:cubicBezTo>
                    <a:cubicBezTo>
                      <a:pt x="62" y="205"/>
                      <a:pt x="92" y="196"/>
                      <a:pt x="92" y="158"/>
                    </a:cubicBezTo>
                    <a:cubicBezTo>
                      <a:pt x="92" y="136"/>
                      <a:pt x="77" y="114"/>
                      <a:pt x="45" y="114"/>
                    </a:cubicBezTo>
                    <a:cubicBezTo>
                      <a:pt x="37" y="114"/>
                      <a:pt x="37" y="114"/>
                      <a:pt x="35" y="114"/>
                    </a:cubicBezTo>
                    <a:cubicBezTo>
                      <a:pt x="54" y="57"/>
                      <a:pt x="102" y="25"/>
                      <a:pt x="151" y="25"/>
                    </a:cubicBezTo>
                    <a:cubicBezTo>
                      <a:pt x="230" y="25"/>
                      <a:pt x="267" y="97"/>
                      <a:pt x="267" y="168"/>
                    </a:cubicBezTo>
                    <a:cubicBezTo>
                      <a:pt x="267" y="238"/>
                      <a:pt x="225" y="307"/>
                      <a:pt x="176" y="359"/>
                    </a:cubicBezTo>
                    <a:cubicBezTo>
                      <a:pt x="120" y="422"/>
                      <a:pt x="65" y="484"/>
                      <a:pt x="10" y="547"/>
                    </a:cubicBezTo>
                    <a:cubicBezTo>
                      <a:pt x="0" y="555"/>
                      <a:pt x="0" y="557"/>
                      <a:pt x="0" y="577"/>
                    </a:cubicBezTo>
                    <a:cubicBezTo>
                      <a:pt x="107" y="577"/>
                      <a:pt x="215" y="577"/>
                      <a:pt x="322" y="577"/>
                    </a:cubicBezTo>
                    <a:cubicBezTo>
                      <a:pt x="330" y="527"/>
                      <a:pt x="338" y="476"/>
                      <a:pt x="347" y="426"/>
                    </a:cubicBezTo>
                    <a:cubicBezTo>
                      <a:pt x="339" y="426"/>
                      <a:pt x="332" y="426"/>
                      <a:pt x="324" y="426"/>
                    </a:cubicBezTo>
                    <a:cubicBezTo>
                      <a:pt x="322" y="453"/>
                      <a:pt x="314" y="490"/>
                      <a:pt x="307" y="505"/>
                    </a:cubicBezTo>
                    <a:cubicBezTo>
                      <a:pt x="300" y="510"/>
                      <a:pt x="243" y="510"/>
                      <a:pt x="223" y="510"/>
                    </a:cubicBezTo>
                    <a:cubicBezTo>
                      <a:pt x="171" y="510"/>
                      <a:pt x="119" y="510"/>
                      <a:pt x="67" y="5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0" name="Freeform 739">
                <a:extLst>
                  <a:ext uri="{FF2B5EF4-FFF2-40B4-BE49-F238E27FC236}">
                    <a16:creationId xmlns:a16="http://schemas.microsoft.com/office/drawing/2014/main" id="{58528808-FB5E-91A3-34AF-BA6D316C5867}"/>
                  </a:ext>
                </a:extLst>
              </p:cNvPr>
              <p:cNvSpPr/>
              <p:nvPr/>
            </p:nvSpPr>
            <p:spPr>
              <a:xfrm>
                <a:off x="9274320" y="2322720"/>
                <a:ext cx="144000" cy="201960"/>
              </a:xfrm>
              <a:custGeom>
                <a:avLst/>
                <a:gdLst>
                  <a:gd name="textAreaLeft" fmla="*/ 0 w 144000"/>
                  <a:gd name="textAreaRight" fmla="*/ 144360 w 144000"/>
                  <a:gd name="textAreaTop" fmla="*/ 0 h 201960"/>
                  <a:gd name="textAreaBottom" fmla="*/ 202320 h 201960"/>
                </a:gdLst>
                <a:ahLst/>
                <a:cxnLst/>
                <a:rect l="textAreaLeft" t="textAreaTop" r="textAreaRight" b="textAreaBottom"/>
                <a:pathLst>
                  <a:path w="401" h="562">
                    <a:moveTo>
                      <a:pt x="399" y="54"/>
                    </a:moveTo>
                    <a:cubicBezTo>
                      <a:pt x="401" y="42"/>
                      <a:pt x="401" y="40"/>
                      <a:pt x="401" y="35"/>
                    </a:cubicBezTo>
                    <a:cubicBezTo>
                      <a:pt x="401" y="17"/>
                      <a:pt x="389" y="10"/>
                      <a:pt x="376" y="10"/>
                    </a:cubicBezTo>
                    <a:cubicBezTo>
                      <a:pt x="369" y="10"/>
                      <a:pt x="354" y="15"/>
                      <a:pt x="347" y="30"/>
                    </a:cubicBezTo>
                    <a:cubicBezTo>
                      <a:pt x="344" y="32"/>
                      <a:pt x="337" y="59"/>
                      <a:pt x="334" y="74"/>
                    </a:cubicBezTo>
                    <a:cubicBezTo>
                      <a:pt x="327" y="99"/>
                      <a:pt x="322" y="121"/>
                      <a:pt x="317" y="146"/>
                    </a:cubicBezTo>
                    <a:cubicBezTo>
                      <a:pt x="304" y="198"/>
                      <a:pt x="291" y="250"/>
                      <a:pt x="277" y="302"/>
                    </a:cubicBezTo>
                    <a:cubicBezTo>
                      <a:pt x="275" y="314"/>
                      <a:pt x="238" y="376"/>
                      <a:pt x="178" y="376"/>
                    </a:cubicBezTo>
                    <a:cubicBezTo>
                      <a:pt x="134" y="376"/>
                      <a:pt x="126" y="337"/>
                      <a:pt x="126" y="305"/>
                    </a:cubicBezTo>
                    <a:cubicBezTo>
                      <a:pt x="126" y="265"/>
                      <a:pt x="141" y="210"/>
                      <a:pt x="168" y="134"/>
                    </a:cubicBezTo>
                    <a:cubicBezTo>
                      <a:pt x="183" y="99"/>
                      <a:pt x="188" y="89"/>
                      <a:pt x="188" y="72"/>
                    </a:cubicBezTo>
                    <a:cubicBezTo>
                      <a:pt x="188" y="32"/>
                      <a:pt x="158" y="0"/>
                      <a:pt x="116" y="0"/>
                    </a:cubicBezTo>
                    <a:cubicBezTo>
                      <a:pt x="32" y="0"/>
                      <a:pt x="0" y="126"/>
                      <a:pt x="0" y="134"/>
                    </a:cubicBezTo>
                    <a:cubicBezTo>
                      <a:pt x="0" y="144"/>
                      <a:pt x="10" y="144"/>
                      <a:pt x="12" y="144"/>
                    </a:cubicBezTo>
                    <a:cubicBezTo>
                      <a:pt x="20" y="144"/>
                      <a:pt x="20" y="141"/>
                      <a:pt x="25" y="129"/>
                    </a:cubicBezTo>
                    <a:cubicBezTo>
                      <a:pt x="50" y="47"/>
                      <a:pt x="84" y="20"/>
                      <a:pt x="114" y="20"/>
                    </a:cubicBezTo>
                    <a:cubicBezTo>
                      <a:pt x="119" y="20"/>
                      <a:pt x="134" y="20"/>
                      <a:pt x="134" y="47"/>
                    </a:cubicBezTo>
                    <a:cubicBezTo>
                      <a:pt x="134" y="69"/>
                      <a:pt x="126" y="92"/>
                      <a:pt x="119" y="109"/>
                    </a:cubicBezTo>
                    <a:cubicBezTo>
                      <a:pt x="84" y="201"/>
                      <a:pt x="69" y="250"/>
                      <a:pt x="69" y="292"/>
                    </a:cubicBezTo>
                    <a:cubicBezTo>
                      <a:pt x="69" y="369"/>
                      <a:pt x="124" y="394"/>
                      <a:pt x="176" y="394"/>
                    </a:cubicBezTo>
                    <a:cubicBezTo>
                      <a:pt x="210" y="394"/>
                      <a:pt x="240" y="379"/>
                      <a:pt x="262" y="357"/>
                    </a:cubicBezTo>
                    <a:cubicBezTo>
                      <a:pt x="253" y="401"/>
                      <a:pt x="243" y="443"/>
                      <a:pt x="208" y="490"/>
                    </a:cubicBezTo>
                    <a:cubicBezTo>
                      <a:pt x="183" y="520"/>
                      <a:pt x="151" y="545"/>
                      <a:pt x="111" y="545"/>
                    </a:cubicBezTo>
                    <a:cubicBezTo>
                      <a:pt x="99" y="545"/>
                      <a:pt x="59" y="542"/>
                      <a:pt x="45" y="508"/>
                    </a:cubicBezTo>
                    <a:cubicBezTo>
                      <a:pt x="59" y="508"/>
                      <a:pt x="69" y="508"/>
                      <a:pt x="82" y="498"/>
                    </a:cubicBezTo>
                    <a:cubicBezTo>
                      <a:pt x="92" y="490"/>
                      <a:pt x="99" y="478"/>
                      <a:pt x="99" y="460"/>
                    </a:cubicBezTo>
                    <a:cubicBezTo>
                      <a:pt x="99" y="436"/>
                      <a:pt x="77" y="431"/>
                      <a:pt x="67" y="431"/>
                    </a:cubicBezTo>
                    <a:cubicBezTo>
                      <a:pt x="47" y="431"/>
                      <a:pt x="20" y="446"/>
                      <a:pt x="20" y="488"/>
                    </a:cubicBezTo>
                    <a:cubicBezTo>
                      <a:pt x="20" y="530"/>
                      <a:pt x="57" y="562"/>
                      <a:pt x="111" y="562"/>
                    </a:cubicBezTo>
                    <a:cubicBezTo>
                      <a:pt x="201" y="562"/>
                      <a:pt x="290" y="485"/>
                      <a:pt x="314" y="386"/>
                    </a:cubicBezTo>
                    <a:cubicBezTo>
                      <a:pt x="343" y="276"/>
                      <a:pt x="371" y="165"/>
                      <a:pt x="399" y="5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1" name="Freeform 740">
                <a:extLst>
                  <a:ext uri="{FF2B5EF4-FFF2-40B4-BE49-F238E27FC236}">
                    <a16:creationId xmlns:a16="http://schemas.microsoft.com/office/drawing/2014/main" id="{FF210C1B-9069-8199-939F-919C6D1476EF}"/>
                  </a:ext>
                </a:extLst>
              </p:cNvPr>
              <p:cNvSpPr/>
              <p:nvPr/>
            </p:nvSpPr>
            <p:spPr>
              <a:xfrm>
                <a:off x="9444240" y="2186640"/>
                <a:ext cx="95760" cy="145080"/>
              </a:xfrm>
              <a:custGeom>
                <a:avLst/>
                <a:gdLst>
                  <a:gd name="textAreaLeft" fmla="*/ 0 w 95760"/>
                  <a:gd name="textAreaRight" fmla="*/ 96120 w 95760"/>
                  <a:gd name="textAreaTop" fmla="*/ 0 h 145080"/>
                  <a:gd name="textAreaBottom" fmla="*/ 145440 h 145080"/>
                </a:gdLst>
                <a:ahLst/>
                <a:cxnLst/>
                <a:rect l="textAreaLeft" t="textAreaTop" r="textAreaRight" b="textAreaBottom"/>
                <a:pathLst>
                  <a:path w="267" h="404">
                    <a:moveTo>
                      <a:pt x="267" y="295"/>
                    </a:moveTo>
                    <a:cubicBezTo>
                      <a:pt x="261" y="295"/>
                      <a:pt x="254" y="295"/>
                      <a:pt x="248" y="295"/>
                    </a:cubicBezTo>
                    <a:cubicBezTo>
                      <a:pt x="245" y="307"/>
                      <a:pt x="240" y="344"/>
                      <a:pt x="233" y="349"/>
                    </a:cubicBezTo>
                    <a:cubicBezTo>
                      <a:pt x="228" y="354"/>
                      <a:pt x="181" y="354"/>
                      <a:pt x="171" y="354"/>
                    </a:cubicBezTo>
                    <a:cubicBezTo>
                      <a:pt x="134" y="354"/>
                      <a:pt x="97" y="354"/>
                      <a:pt x="59" y="354"/>
                    </a:cubicBezTo>
                    <a:cubicBezTo>
                      <a:pt x="124" y="297"/>
                      <a:pt x="144" y="280"/>
                      <a:pt x="181" y="250"/>
                    </a:cubicBezTo>
                    <a:cubicBezTo>
                      <a:pt x="225" y="215"/>
                      <a:pt x="267" y="178"/>
                      <a:pt x="267" y="119"/>
                    </a:cubicBezTo>
                    <a:cubicBezTo>
                      <a:pt x="267" y="45"/>
                      <a:pt x="203" y="0"/>
                      <a:pt x="126" y="0"/>
                    </a:cubicBezTo>
                    <a:cubicBezTo>
                      <a:pt x="50" y="0"/>
                      <a:pt x="0" y="54"/>
                      <a:pt x="0" y="109"/>
                    </a:cubicBezTo>
                    <a:cubicBezTo>
                      <a:pt x="0" y="141"/>
                      <a:pt x="25" y="144"/>
                      <a:pt x="32" y="144"/>
                    </a:cubicBezTo>
                    <a:cubicBezTo>
                      <a:pt x="45" y="144"/>
                      <a:pt x="64" y="134"/>
                      <a:pt x="64" y="111"/>
                    </a:cubicBezTo>
                    <a:cubicBezTo>
                      <a:pt x="64" y="102"/>
                      <a:pt x="59" y="79"/>
                      <a:pt x="27" y="79"/>
                    </a:cubicBezTo>
                    <a:cubicBezTo>
                      <a:pt x="47" y="37"/>
                      <a:pt x="87" y="22"/>
                      <a:pt x="116" y="22"/>
                    </a:cubicBezTo>
                    <a:cubicBezTo>
                      <a:pt x="178" y="22"/>
                      <a:pt x="208" y="69"/>
                      <a:pt x="208" y="119"/>
                    </a:cubicBezTo>
                    <a:cubicBezTo>
                      <a:pt x="208" y="173"/>
                      <a:pt x="171" y="215"/>
                      <a:pt x="151" y="235"/>
                    </a:cubicBezTo>
                    <a:cubicBezTo>
                      <a:pt x="102" y="284"/>
                      <a:pt x="54" y="333"/>
                      <a:pt x="5" y="381"/>
                    </a:cubicBezTo>
                    <a:cubicBezTo>
                      <a:pt x="0" y="386"/>
                      <a:pt x="0" y="389"/>
                      <a:pt x="0" y="404"/>
                    </a:cubicBezTo>
                    <a:cubicBezTo>
                      <a:pt x="83" y="404"/>
                      <a:pt x="167" y="404"/>
                      <a:pt x="250" y="404"/>
                    </a:cubicBezTo>
                    <a:cubicBezTo>
                      <a:pt x="256" y="367"/>
                      <a:pt x="262" y="331"/>
                      <a:pt x="267"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2" name="Freeform 741">
                <a:extLst>
                  <a:ext uri="{FF2B5EF4-FFF2-40B4-BE49-F238E27FC236}">
                    <a16:creationId xmlns:a16="http://schemas.microsoft.com/office/drawing/2014/main" id="{414DFDB3-86B8-4EE9-1509-F7984D23F16E}"/>
                  </a:ext>
                </a:extLst>
              </p:cNvPr>
              <p:cNvSpPr/>
              <p:nvPr/>
            </p:nvSpPr>
            <p:spPr>
              <a:xfrm>
                <a:off x="9588960" y="2226600"/>
                <a:ext cx="72000" cy="312480"/>
              </a:xfrm>
              <a:custGeom>
                <a:avLst/>
                <a:gdLst>
                  <a:gd name="textAreaLeft" fmla="*/ 0 w 72000"/>
                  <a:gd name="textAreaRight" fmla="*/ 72360 w 72000"/>
                  <a:gd name="textAreaTop" fmla="*/ 0 h 312480"/>
                  <a:gd name="textAreaBottom" fmla="*/ 312840 h 312480"/>
                </a:gdLst>
                <a:ahLst/>
                <a:cxnLst/>
                <a:rect l="textAreaLeft" t="textAreaTop" r="textAreaRight" b="textAreaBottom"/>
                <a:pathLst>
                  <a:path w="201" h="869">
                    <a:moveTo>
                      <a:pt x="201" y="436"/>
                    </a:moveTo>
                    <a:cubicBezTo>
                      <a:pt x="201" y="366"/>
                      <a:pt x="191" y="262"/>
                      <a:pt x="144" y="163"/>
                    </a:cubicBezTo>
                    <a:cubicBezTo>
                      <a:pt x="92" y="57"/>
                      <a:pt x="17" y="0"/>
                      <a:pt x="7" y="0"/>
                    </a:cubicBezTo>
                    <a:cubicBezTo>
                      <a:pt x="2" y="0"/>
                      <a:pt x="0" y="2"/>
                      <a:pt x="0" y="10"/>
                    </a:cubicBezTo>
                    <a:cubicBezTo>
                      <a:pt x="0" y="12"/>
                      <a:pt x="0" y="12"/>
                      <a:pt x="15" y="30"/>
                    </a:cubicBezTo>
                    <a:cubicBezTo>
                      <a:pt x="102" y="114"/>
                      <a:pt x="151" y="253"/>
                      <a:pt x="151" y="436"/>
                    </a:cubicBezTo>
                    <a:cubicBezTo>
                      <a:pt x="151" y="584"/>
                      <a:pt x="119" y="738"/>
                      <a:pt x="10" y="847"/>
                    </a:cubicBezTo>
                    <a:cubicBezTo>
                      <a:pt x="0" y="857"/>
                      <a:pt x="0" y="859"/>
                      <a:pt x="0" y="862"/>
                    </a:cubicBezTo>
                    <a:cubicBezTo>
                      <a:pt x="0" y="867"/>
                      <a:pt x="2" y="869"/>
                      <a:pt x="7" y="869"/>
                    </a:cubicBezTo>
                    <a:cubicBezTo>
                      <a:pt x="17" y="869"/>
                      <a:pt x="94" y="810"/>
                      <a:pt x="146" y="701"/>
                    </a:cubicBezTo>
                    <a:cubicBezTo>
                      <a:pt x="191" y="604"/>
                      <a:pt x="201" y="508"/>
                      <a:pt x="201" y="4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3" name="Freeform 742">
                <a:extLst>
                  <a:ext uri="{FF2B5EF4-FFF2-40B4-BE49-F238E27FC236}">
                    <a16:creationId xmlns:a16="http://schemas.microsoft.com/office/drawing/2014/main" id="{794FBBD1-3FCF-DC77-1E6A-5DD1B6C26AA6}"/>
                  </a:ext>
                </a:extLst>
              </p:cNvPr>
              <p:cNvSpPr/>
              <p:nvPr/>
            </p:nvSpPr>
            <p:spPr>
              <a:xfrm>
                <a:off x="972324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862"/>
                    </a:moveTo>
                    <a:cubicBezTo>
                      <a:pt x="203" y="859"/>
                      <a:pt x="203" y="857"/>
                      <a:pt x="188" y="842"/>
                    </a:cubicBezTo>
                    <a:cubicBezTo>
                      <a:pt x="79" y="733"/>
                      <a:pt x="52" y="567"/>
                      <a:pt x="52" y="436"/>
                    </a:cubicBezTo>
                    <a:cubicBezTo>
                      <a:pt x="52" y="285"/>
                      <a:pt x="84" y="131"/>
                      <a:pt x="191" y="25"/>
                    </a:cubicBezTo>
                    <a:cubicBezTo>
                      <a:pt x="203" y="12"/>
                      <a:pt x="203" y="12"/>
                      <a:pt x="203" y="10"/>
                    </a:cubicBezTo>
                    <a:cubicBezTo>
                      <a:pt x="203" y="2"/>
                      <a:pt x="198" y="0"/>
                      <a:pt x="193" y="0"/>
                    </a:cubicBezTo>
                    <a:cubicBezTo>
                      <a:pt x="186" y="0"/>
                      <a:pt x="106" y="59"/>
                      <a:pt x="54" y="171"/>
                    </a:cubicBezTo>
                    <a:cubicBezTo>
                      <a:pt x="10" y="265"/>
                      <a:pt x="0" y="361"/>
                      <a:pt x="0" y="436"/>
                    </a:cubicBezTo>
                    <a:cubicBezTo>
                      <a:pt x="0" y="503"/>
                      <a:pt x="10" y="609"/>
                      <a:pt x="57" y="706"/>
                    </a:cubicBezTo>
                    <a:cubicBezTo>
                      <a:pt x="109" y="812"/>
                      <a:pt x="186" y="869"/>
                      <a:pt x="193" y="869"/>
                    </a:cubicBezTo>
                    <a:cubicBezTo>
                      <a:pt x="198" y="869"/>
                      <a:pt x="203" y="867"/>
                      <a:pt x="203" y="8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4" name="Freeform 743">
                <a:extLst>
                  <a:ext uri="{FF2B5EF4-FFF2-40B4-BE49-F238E27FC236}">
                    <a16:creationId xmlns:a16="http://schemas.microsoft.com/office/drawing/2014/main" id="{CF2C685D-C076-F547-6634-B9820C9A5774}"/>
                  </a:ext>
                </a:extLst>
              </p:cNvPr>
              <p:cNvSpPr/>
              <p:nvPr/>
            </p:nvSpPr>
            <p:spPr>
              <a:xfrm>
                <a:off x="9842040" y="2253240"/>
                <a:ext cx="102960" cy="207360"/>
              </a:xfrm>
              <a:custGeom>
                <a:avLst/>
                <a:gdLst>
                  <a:gd name="textAreaLeft" fmla="*/ 0 w 102960"/>
                  <a:gd name="textAreaRight" fmla="*/ 103320 w 102960"/>
                  <a:gd name="textAreaTop" fmla="*/ 0 h 207360"/>
                  <a:gd name="textAreaBottom" fmla="*/ 207720 h 207360"/>
                </a:gdLst>
                <a:ahLst/>
                <a:cxnLst/>
                <a:rect l="textAreaLeft" t="textAreaTop" r="textAreaRight" b="textAreaBottom"/>
                <a:pathLst>
                  <a:path w="287" h="577">
                    <a:moveTo>
                      <a:pt x="178" y="22"/>
                    </a:moveTo>
                    <a:cubicBezTo>
                      <a:pt x="178" y="0"/>
                      <a:pt x="178" y="0"/>
                      <a:pt x="158" y="0"/>
                    </a:cubicBezTo>
                    <a:cubicBezTo>
                      <a:pt x="104" y="54"/>
                      <a:pt x="30" y="54"/>
                      <a:pt x="0" y="54"/>
                    </a:cubicBezTo>
                    <a:cubicBezTo>
                      <a:pt x="0" y="64"/>
                      <a:pt x="0" y="73"/>
                      <a:pt x="0" y="82"/>
                    </a:cubicBezTo>
                    <a:cubicBezTo>
                      <a:pt x="17" y="82"/>
                      <a:pt x="69" y="82"/>
                      <a:pt x="114" y="59"/>
                    </a:cubicBezTo>
                    <a:cubicBezTo>
                      <a:pt x="114" y="210"/>
                      <a:pt x="114" y="360"/>
                      <a:pt x="114" y="510"/>
                    </a:cubicBezTo>
                    <a:cubicBezTo>
                      <a:pt x="114" y="540"/>
                      <a:pt x="111" y="552"/>
                      <a:pt x="35" y="552"/>
                    </a:cubicBezTo>
                    <a:cubicBezTo>
                      <a:pt x="25" y="552"/>
                      <a:pt x="15" y="552"/>
                      <a:pt x="5" y="552"/>
                    </a:cubicBezTo>
                    <a:cubicBezTo>
                      <a:pt x="5" y="560"/>
                      <a:pt x="5" y="569"/>
                      <a:pt x="5" y="577"/>
                    </a:cubicBezTo>
                    <a:cubicBezTo>
                      <a:pt x="37" y="574"/>
                      <a:pt x="111" y="574"/>
                      <a:pt x="146" y="574"/>
                    </a:cubicBezTo>
                    <a:cubicBezTo>
                      <a:pt x="181" y="574"/>
                      <a:pt x="258" y="574"/>
                      <a:pt x="287" y="577"/>
                    </a:cubicBezTo>
                    <a:cubicBezTo>
                      <a:pt x="287" y="569"/>
                      <a:pt x="287" y="560"/>
                      <a:pt x="287" y="552"/>
                    </a:cubicBezTo>
                    <a:cubicBezTo>
                      <a:pt x="278" y="552"/>
                      <a:pt x="269" y="552"/>
                      <a:pt x="260" y="552"/>
                    </a:cubicBezTo>
                    <a:cubicBezTo>
                      <a:pt x="181" y="552"/>
                      <a:pt x="178" y="542"/>
                      <a:pt x="178" y="510"/>
                    </a:cubicBezTo>
                    <a:cubicBezTo>
                      <a:pt x="178" y="347"/>
                      <a:pt x="178" y="185"/>
                      <a:pt x="178" y="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5" name="Freeform 744">
                <a:extLst>
                  <a:ext uri="{FF2B5EF4-FFF2-40B4-BE49-F238E27FC236}">
                    <a16:creationId xmlns:a16="http://schemas.microsoft.com/office/drawing/2014/main" id="{45BC409F-B827-1AC3-4B8B-4EDEADB92F79}"/>
                  </a:ext>
                </a:extLst>
              </p:cNvPr>
              <p:cNvSpPr/>
              <p:nvPr/>
            </p:nvSpPr>
            <p:spPr>
              <a:xfrm>
                <a:off x="9988200" y="2279160"/>
                <a:ext cx="208080" cy="208080"/>
              </a:xfrm>
              <a:custGeom>
                <a:avLst/>
                <a:gdLst>
                  <a:gd name="textAreaLeft" fmla="*/ 0 w 208080"/>
                  <a:gd name="textAreaRight" fmla="*/ 208440 w 208080"/>
                  <a:gd name="textAreaTop" fmla="*/ 0 h 208080"/>
                  <a:gd name="textAreaBottom" fmla="*/ 208440 h 208080"/>
                </a:gdLst>
                <a:ahLst/>
                <a:cxnLst/>
                <a:rect l="textAreaLeft" t="textAreaTop" r="textAreaRight" b="textAreaBottom"/>
                <a:pathLst>
                  <a:path w="579" h="579">
                    <a:moveTo>
                      <a:pt x="307" y="307"/>
                    </a:moveTo>
                    <a:cubicBezTo>
                      <a:pt x="389" y="307"/>
                      <a:pt x="470" y="307"/>
                      <a:pt x="552" y="307"/>
                    </a:cubicBezTo>
                    <a:cubicBezTo>
                      <a:pt x="562" y="307"/>
                      <a:pt x="579" y="307"/>
                      <a:pt x="579" y="290"/>
                    </a:cubicBezTo>
                    <a:cubicBezTo>
                      <a:pt x="579" y="272"/>
                      <a:pt x="562" y="272"/>
                      <a:pt x="552" y="272"/>
                    </a:cubicBezTo>
                    <a:cubicBezTo>
                      <a:pt x="470" y="272"/>
                      <a:pt x="389" y="272"/>
                      <a:pt x="307" y="272"/>
                    </a:cubicBezTo>
                    <a:cubicBezTo>
                      <a:pt x="307" y="191"/>
                      <a:pt x="307" y="109"/>
                      <a:pt x="307" y="27"/>
                    </a:cubicBezTo>
                    <a:cubicBezTo>
                      <a:pt x="307" y="15"/>
                      <a:pt x="307" y="0"/>
                      <a:pt x="290" y="0"/>
                    </a:cubicBezTo>
                    <a:cubicBezTo>
                      <a:pt x="272" y="0"/>
                      <a:pt x="272" y="15"/>
                      <a:pt x="272" y="27"/>
                    </a:cubicBezTo>
                    <a:cubicBezTo>
                      <a:pt x="272" y="109"/>
                      <a:pt x="272" y="191"/>
                      <a:pt x="272" y="272"/>
                    </a:cubicBezTo>
                    <a:cubicBezTo>
                      <a:pt x="191" y="272"/>
                      <a:pt x="111" y="272"/>
                      <a:pt x="30" y="272"/>
                    </a:cubicBezTo>
                    <a:cubicBezTo>
                      <a:pt x="17" y="272"/>
                      <a:pt x="0" y="272"/>
                      <a:pt x="0" y="290"/>
                    </a:cubicBezTo>
                    <a:cubicBezTo>
                      <a:pt x="0" y="307"/>
                      <a:pt x="17" y="307"/>
                      <a:pt x="30" y="307"/>
                    </a:cubicBezTo>
                    <a:cubicBezTo>
                      <a:pt x="111" y="307"/>
                      <a:pt x="191" y="307"/>
                      <a:pt x="272" y="307"/>
                    </a:cubicBezTo>
                    <a:cubicBezTo>
                      <a:pt x="272" y="388"/>
                      <a:pt x="272" y="469"/>
                      <a:pt x="272" y="550"/>
                    </a:cubicBezTo>
                    <a:cubicBezTo>
                      <a:pt x="272" y="562"/>
                      <a:pt x="272" y="579"/>
                      <a:pt x="290" y="579"/>
                    </a:cubicBezTo>
                    <a:cubicBezTo>
                      <a:pt x="307" y="579"/>
                      <a:pt x="307" y="562"/>
                      <a:pt x="307" y="550"/>
                    </a:cubicBezTo>
                    <a:cubicBezTo>
                      <a:pt x="307" y="469"/>
                      <a:pt x="307" y="388"/>
                      <a:pt x="307"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6" name="Freeform 745">
                <a:extLst>
                  <a:ext uri="{FF2B5EF4-FFF2-40B4-BE49-F238E27FC236}">
                    <a16:creationId xmlns:a16="http://schemas.microsoft.com/office/drawing/2014/main" id="{964C6496-C4BA-8AF8-98F4-19BC83F8828F}"/>
                  </a:ext>
                </a:extLst>
              </p:cNvPr>
              <p:cNvSpPr/>
              <p:nvPr/>
            </p:nvSpPr>
            <p:spPr>
              <a:xfrm>
                <a:off x="10223280" y="2320920"/>
                <a:ext cx="120960" cy="143280"/>
              </a:xfrm>
              <a:custGeom>
                <a:avLst/>
                <a:gdLst>
                  <a:gd name="textAreaLeft" fmla="*/ 0 w 120960"/>
                  <a:gd name="textAreaRight" fmla="*/ 121320 w 120960"/>
                  <a:gd name="textAreaTop" fmla="*/ 0 h 143280"/>
                  <a:gd name="textAreaBottom" fmla="*/ 143640 h 143280"/>
                </a:gdLst>
                <a:ahLst/>
                <a:cxnLst/>
                <a:rect l="textAreaLeft" t="textAreaTop" r="textAreaRight" b="textAreaBottom"/>
                <a:pathLst>
                  <a:path w="337" h="399">
                    <a:moveTo>
                      <a:pt x="72" y="171"/>
                    </a:moveTo>
                    <a:cubicBezTo>
                      <a:pt x="79" y="42"/>
                      <a:pt x="151" y="20"/>
                      <a:pt x="181" y="20"/>
                    </a:cubicBezTo>
                    <a:cubicBezTo>
                      <a:pt x="270" y="20"/>
                      <a:pt x="280" y="136"/>
                      <a:pt x="280" y="171"/>
                    </a:cubicBezTo>
                    <a:cubicBezTo>
                      <a:pt x="210" y="171"/>
                      <a:pt x="141" y="171"/>
                      <a:pt x="72" y="171"/>
                    </a:cubicBezTo>
                    <a:moveTo>
                      <a:pt x="72" y="188"/>
                    </a:moveTo>
                    <a:cubicBezTo>
                      <a:pt x="153" y="188"/>
                      <a:pt x="234" y="188"/>
                      <a:pt x="314" y="188"/>
                    </a:cubicBezTo>
                    <a:cubicBezTo>
                      <a:pt x="334" y="188"/>
                      <a:pt x="337" y="188"/>
                      <a:pt x="337" y="171"/>
                    </a:cubicBezTo>
                    <a:cubicBezTo>
                      <a:pt x="337" y="84"/>
                      <a:pt x="290" y="0"/>
                      <a:pt x="181" y="0"/>
                    </a:cubicBezTo>
                    <a:cubicBezTo>
                      <a:pt x="79" y="0"/>
                      <a:pt x="0" y="89"/>
                      <a:pt x="0" y="198"/>
                    </a:cubicBezTo>
                    <a:cubicBezTo>
                      <a:pt x="0" y="314"/>
                      <a:pt x="92" y="399"/>
                      <a:pt x="191" y="399"/>
                    </a:cubicBezTo>
                    <a:cubicBezTo>
                      <a:pt x="297" y="399"/>
                      <a:pt x="337" y="302"/>
                      <a:pt x="337" y="287"/>
                    </a:cubicBezTo>
                    <a:cubicBezTo>
                      <a:pt x="337" y="277"/>
                      <a:pt x="329" y="275"/>
                      <a:pt x="324" y="275"/>
                    </a:cubicBezTo>
                    <a:cubicBezTo>
                      <a:pt x="317" y="275"/>
                      <a:pt x="317" y="282"/>
                      <a:pt x="314" y="287"/>
                    </a:cubicBezTo>
                    <a:cubicBezTo>
                      <a:pt x="285" y="379"/>
                      <a:pt x="206" y="379"/>
                      <a:pt x="196" y="379"/>
                    </a:cubicBezTo>
                    <a:cubicBezTo>
                      <a:pt x="154" y="379"/>
                      <a:pt x="119" y="352"/>
                      <a:pt x="99" y="319"/>
                    </a:cubicBezTo>
                    <a:cubicBezTo>
                      <a:pt x="72" y="277"/>
                      <a:pt x="72" y="220"/>
                      <a:pt x="72" y="1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7" name="Freeform 746">
                <a:extLst>
                  <a:ext uri="{FF2B5EF4-FFF2-40B4-BE49-F238E27FC236}">
                    <a16:creationId xmlns:a16="http://schemas.microsoft.com/office/drawing/2014/main" id="{17CB6907-8406-0EB4-F44A-ADA9958D59B0}"/>
                  </a:ext>
                </a:extLst>
              </p:cNvPr>
              <p:cNvSpPr/>
              <p:nvPr/>
            </p:nvSpPr>
            <p:spPr>
              <a:xfrm>
                <a:off x="10362600" y="2322720"/>
                <a:ext cx="104760" cy="137880"/>
              </a:xfrm>
              <a:custGeom>
                <a:avLst/>
                <a:gdLst>
                  <a:gd name="textAreaLeft" fmla="*/ 0 w 104760"/>
                  <a:gd name="textAreaRight" fmla="*/ 105120 w 104760"/>
                  <a:gd name="textAreaTop" fmla="*/ 0 h 137880"/>
                  <a:gd name="textAreaBottom" fmla="*/ 138240 h 137880"/>
                </a:gdLst>
                <a:ahLst/>
                <a:cxnLst/>
                <a:rect l="textAreaLeft" t="textAreaTop" r="textAreaRight" b="textAreaBottom"/>
                <a:pathLst>
                  <a:path w="292" h="384">
                    <a:moveTo>
                      <a:pt x="121" y="97"/>
                    </a:moveTo>
                    <a:cubicBezTo>
                      <a:pt x="121" y="64"/>
                      <a:pt x="121" y="32"/>
                      <a:pt x="121" y="0"/>
                    </a:cubicBezTo>
                    <a:cubicBezTo>
                      <a:pt x="81" y="3"/>
                      <a:pt x="40" y="7"/>
                      <a:pt x="0" y="10"/>
                    </a:cubicBezTo>
                    <a:cubicBezTo>
                      <a:pt x="0" y="19"/>
                      <a:pt x="0" y="28"/>
                      <a:pt x="0" y="37"/>
                    </a:cubicBezTo>
                    <a:cubicBezTo>
                      <a:pt x="62" y="37"/>
                      <a:pt x="69" y="42"/>
                      <a:pt x="69" y="87"/>
                    </a:cubicBezTo>
                    <a:cubicBezTo>
                      <a:pt x="69" y="164"/>
                      <a:pt x="69" y="242"/>
                      <a:pt x="69" y="319"/>
                    </a:cubicBezTo>
                    <a:cubicBezTo>
                      <a:pt x="69" y="359"/>
                      <a:pt x="59" y="359"/>
                      <a:pt x="0" y="359"/>
                    </a:cubicBezTo>
                    <a:cubicBezTo>
                      <a:pt x="0" y="367"/>
                      <a:pt x="0" y="375"/>
                      <a:pt x="0" y="384"/>
                    </a:cubicBezTo>
                    <a:cubicBezTo>
                      <a:pt x="35" y="384"/>
                      <a:pt x="74" y="381"/>
                      <a:pt x="99" y="381"/>
                    </a:cubicBezTo>
                    <a:cubicBezTo>
                      <a:pt x="134" y="381"/>
                      <a:pt x="176" y="381"/>
                      <a:pt x="210" y="384"/>
                    </a:cubicBezTo>
                    <a:cubicBezTo>
                      <a:pt x="210" y="375"/>
                      <a:pt x="210" y="367"/>
                      <a:pt x="210" y="359"/>
                    </a:cubicBezTo>
                    <a:cubicBezTo>
                      <a:pt x="204" y="359"/>
                      <a:pt x="197" y="359"/>
                      <a:pt x="191" y="359"/>
                    </a:cubicBezTo>
                    <a:cubicBezTo>
                      <a:pt x="126" y="359"/>
                      <a:pt x="126" y="349"/>
                      <a:pt x="126" y="317"/>
                    </a:cubicBezTo>
                    <a:cubicBezTo>
                      <a:pt x="126" y="272"/>
                      <a:pt x="126" y="228"/>
                      <a:pt x="126" y="183"/>
                    </a:cubicBezTo>
                    <a:cubicBezTo>
                      <a:pt x="126" y="97"/>
                      <a:pt x="163" y="20"/>
                      <a:pt x="228" y="20"/>
                    </a:cubicBezTo>
                    <a:cubicBezTo>
                      <a:pt x="235" y="20"/>
                      <a:pt x="235" y="20"/>
                      <a:pt x="238" y="20"/>
                    </a:cubicBezTo>
                    <a:cubicBezTo>
                      <a:pt x="235" y="22"/>
                      <a:pt x="218" y="32"/>
                      <a:pt x="218" y="54"/>
                    </a:cubicBezTo>
                    <a:cubicBezTo>
                      <a:pt x="218" y="79"/>
                      <a:pt x="235" y="92"/>
                      <a:pt x="255" y="92"/>
                    </a:cubicBezTo>
                    <a:cubicBezTo>
                      <a:pt x="270" y="92"/>
                      <a:pt x="292" y="83"/>
                      <a:pt x="292" y="54"/>
                    </a:cubicBezTo>
                    <a:cubicBezTo>
                      <a:pt x="292" y="26"/>
                      <a:pt x="265" y="0"/>
                      <a:pt x="228" y="0"/>
                    </a:cubicBezTo>
                    <a:cubicBezTo>
                      <a:pt x="166" y="0"/>
                      <a:pt x="134" y="59"/>
                      <a:pt x="121" y="9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8" name="Freeform 747">
                <a:extLst>
                  <a:ext uri="{FF2B5EF4-FFF2-40B4-BE49-F238E27FC236}">
                    <a16:creationId xmlns:a16="http://schemas.microsoft.com/office/drawing/2014/main" id="{89CCF30A-4943-3BD9-13C8-D3E67974C30E}"/>
                  </a:ext>
                </a:extLst>
              </p:cNvPr>
              <p:cNvSpPr/>
              <p:nvPr/>
            </p:nvSpPr>
            <p:spPr>
              <a:xfrm>
                <a:off x="10487160" y="2241000"/>
                <a:ext cx="100440" cy="219960"/>
              </a:xfrm>
              <a:custGeom>
                <a:avLst/>
                <a:gdLst>
                  <a:gd name="textAreaLeft" fmla="*/ 0 w 100440"/>
                  <a:gd name="textAreaRight" fmla="*/ 100800 w 100440"/>
                  <a:gd name="textAreaTop" fmla="*/ 0 h 219960"/>
                  <a:gd name="textAreaBottom" fmla="*/ 220320 h 219960"/>
                </a:gdLst>
                <a:ahLst/>
                <a:cxnLst/>
                <a:rect l="textAreaLeft" t="textAreaTop" r="textAreaRight" b="textAreaBottom"/>
                <a:pathLst>
                  <a:path w="280" h="612">
                    <a:moveTo>
                      <a:pt x="121" y="238"/>
                    </a:moveTo>
                    <a:cubicBezTo>
                      <a:pt x="121" y="204"/>
                      <a:pt x="121" y="170"/>
                      <a:pt x="121" y="136"/>
                    </a:cubicBezTo>
                    <a:cubicBezTo>
                      <a:pt x="121" y="59"/>
                      <a:pt x="163" y="20"/>
                      <a:pt x="203" y="20"/>
                    </a:cubicBezTo>
                    <a:cubicBezTo>
                      <a:pt x="206" y="20"/>
                      <a:pt x="218" y="20"/>
                      <a:pt x="230" y="25"/>
                    </a:cubicBezTo>
                    <a:cubicBezTo>
                      <a:pt x="220" y="27"/>
                      <a:pt x="206" y="40"/>
                      <a:pt x="206" y="62"/>
                    </a:cubicBezTo>
                    <a:cubicBezTo>
                      <a:pt x="206" y="82"/>
                      <a:pt x="218" y="99"/>
                      <a:pt x="243" y="99"/>
                    </a:cubicBezTo>
                    <a:cubicBezTo>
                      <a:pt x="267" y="99"/>
                      <a:pt x="280" y="82"/>
                      <a:pt x="280" y="59"/>
                    </a:cubicBezTo>
                    <a:cubicBezTo>
                      <a:pt x="280" y="27"/>
                      <a:pt x="248" y="0"/>
                      <a:pt x="203" y="0"/>
                    </a:cubicBezTo>
                    <a:cubicBezTo>
                      <a:pt x="141" y="0"/>
                      <a:pt x="67" y="47"/>
                      <a:pt x="67" y="139"/>
                    </a:cubicBezTo>
                    <a:cubicBezTo>
                      <a:pt x="67" y="172"/>
                      <a:pt x="67" y="205"/>
                      <a:pt x="67" y="238"/>
                    </a:cubicBezTo>
                    <a:cubicBezTo>
                      <a:pt x="45" y="238"/>
                      <a:pt x="22" y="238"/>
                      <a:pt x="0" y="238"/>
                    </a:cubicBezTo>
                    <a:cubicBezTo>
                      <a:pt x="0" y="247"/>
                      <a:pt x="0" y="256"/>
                      <a:pt x="0" y="265"/>
                    </a:cubicBezTo>
                    <a:cubicBezTo>
                      <a:pt x="22" y="265"/>
                      <a:pt x="45" y="265"/>
                      <a:pt x="67" y="265"/>
                    </a:cubicBezTo>
                    <a:cubicBezTo>
                      <a:pt x="67" y="359"/>
                      <a:pt x="67" y="453"/>
                      <a:pt x="67" y="547"/>
                    </a:cubicBezTo>
                    <a:cubicBezTo>
                      <a:pt x="67" y="587"/>
                      <a:pt x="57" y="587"/>
                      <a:pt x="0" y="587"/>
                    </a:cubicBezTo>
                    <a:cubicBezTo>
                      <a:pt x="0" y="595"/>
                      <a:pt x="0" y="603"/>
                      <a:pt x="0" y="612"/>
                    </a:cubicBezTo>
                    <a:cubicBezTo>
                      <a:pt x="35" y="612"/>
                      <a:pt x="74" y="609"/>
                      <a:pt x="99" y="609"/>
                    </a:cubicBezTo>
                    <a:cubicBezTo>
                      <a:pt x="134" y="609"/>
                      <a:pt x="176" y="609"/>
                      <a:pt x="210" y="612"/>
                    </a:cubicBezTo>
                    <a:cubicBezTo>
                      <a:pt x="210" y="603"/>
                      <a:pt x="210" y="595"/>
                      <a:pt x="210" y="587"/>
                    </a:cubicBezTo>
                    <a:cubicBezTo>
                      <a:pt x="204" y="587"/>
                      <a:pt x="197" y="587"/>
                      <a:pt x="191" y="587"/>
                    </a:cubicBezTo>
                    <a:cubicBezTo>
                      <a:pt x="126" y="587"/>
                      <a:pt x="126" y="577"/>
                      <a:pt x="126" y="545"/>
                    </a:cubicBezTo>
                    <a:cubicBezTo>
                      <a:pt x="126" y="451"/>
                      <a:pt x="126" y="358"/>
                      <a:pt x="126" y="265"/>
                    </a:cubicBezTo>
                    <a:cubicBezTo>
                      <a:pt x="159" y="265"/>
                      <a:pt x="192" y="265"/>
                      <a:pt x="225" y="265"/>
                    </a:cubicBezTo>
                    <a:cubicBezTo>
                      <a:pt x="225" y="256"/>
                      <a:pt x="225" y="247"/>
                      <a:pt x="225" y="238"/>
                    </a:cubicBezTo>
                    <a:cubicBezTo>
                      <a:pt x="191" y="238"/>
                      <a:pt x="156" y="238"/>
                      <a:pt x="121" y="23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49" name="Freeform 748">
                <a:extLst>
                  <a:ext uri="{FF2B5EF4-FFF2-40B4-BE49-F238E27FC236}">
                    <a16:creationId xmlns:a16="http://schemas.microsoft.com/office/drawing/2014/main" id="{A9CD9C7A-49F3-3104-ECCF-B24E55E0B0FD}"/>
                  </a:ext>
                </a:extLst>
              </p:cNvPr>
              <p:cNvSpPr/>
              <p:nvPr/>
            </p:nvSpPr>
            <p:spPr>
              <a:xfrm>
                <a:off x="1060308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862"/>
                    </a:moveTo>
                    <a:cubicBezTo>
                      <a:pt x="203" y="859"/>
                      <a:pt x="203" y="857"/>
                      <a:pt x="188" y="842"/>
                    </a:cubicBezTo>
                    <a:cubicBezTo>
                      <a:pt x="79" y="733"/>
                      <a:pt x="52" y="567"/>
                      <a:pt x="52" y="436"/>
                    </a:cubicBezTo>
                    <a:cubicBezTo>
                      <a:pt x="52" y="285"/>
                      <a:pt x="84" y="131"/>
                      <a:pt x="191" y="25"/>
                    </a:cubicBezTo>
                    <a:cubicBezTo>
                      <a:pt x="203" y="12"/>
                      <a:pt x="203" y="12"/>
                      <a:pt x="203" y="10"/>
                    </a:cubicBezTo>
                    <a:cubicBezTo>
                      <a:pt x="203" y="2"/>
                      <a:pt x="198" y="0"/>
                      <a:pt x="193" y="0"/>
                    </a:cubicBezTo>
                    <a:cubicBezTo>
                      <a:pt x="186" y="0"/>
                      <a:pt x="106" y="59"/>
                      <a:pt x="54" y="171"/>
                    </a:cubicBezTo>
                    <a:cubicBezTo>
                      <a:pt x="10" y="265"/>
                      <a:pt x="0" y="361"/>
                      <a:pt x="0" y="436"/>
                    </a:cubicBezTo>
                    <a:cubicBezTo>
                      <a:pt x="0" y="503"/>
                      <a:pt x="10" y="609"/>
                      <a:pt x="57" y="706"/>
                    </a:cubicBezTo>
                    <a:cubicBezTo>
                      <a:pt x="109" y="812"/>
                      <a:pt x="186" y="869"/>
                      <a:pt x="193" y="869"/>
                    </a:cubicBezTo>
                    <a:cubicBezTo>
                      <a:pt x="198" y="869"/>
                      <a:pt x="203" y="867"/>
                      <a:pt x="203" y="8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50" name="Freeform 749">
                <a:extLst>
                  <a:ext uri="{FF2B5EF4-FFF2-40B4-BE49-F238E27FC236}">
                    <a16:creationId xmlns:a16="http://schemas.microsoft.com/office/drawing/2014/main" id="{9E8FDB4C-FD22-17C5-8BE8-DBF239D3F57C}"/>
                  </a:ext>
                </a:extLst>
              </p:cNvPr>
              <p:cNvSpPr/>
              <p:nvPr/>
            </p:nvSpPr>
            <p:spPr>
              <a:xfrm>
                <a:off x="10703160" y="2322720"/>
                <a:ext cx="155520" cy="141480"/>
              </a:xfrm>
              <a:custGeom>
                <a:avLst/>
                <a:gdLst>
                  <a:gd name="textAreaLeft" fmla="*/ 0 w 155520"/>
                  <a:gd name="textAreaRight" fmla="*/ 155880 w 155520"/>
                  <a:gd name="textAreaTop" fmla="*/ 0 h 141480"/>
                  <a:gd name="textAreaBottom" fmla="*/ 141840 h 141480"/>
                </a:gdLst>
                <a:ahLst/>
                <a:cxnLst/>
                <a:rect l="textAreaLeft" t="textAreaTop" r="textAreaRight" b="textAreaBottom"/>
                <a:pathLst>
                  <a:path w="433" h="394">
                    <a:moveTo>
                      <a:pt x="265" y="121"/>
                    </a:moveTo>
                    <a:cubicBezTo>
                      <a:pt x="270" y="99"/>
                      <a:pt x="292" y="20"/>
                      <a:pt x="352" y="20"/>
                    </a:cubicBezTo>
                    <a:cubicBezTo>
                      <a:pt x="357" y="20"/>
                      <a:pt x="376" y="20"/>
                      <a:pt x="396" y="32"/>
                    </a:cubicBezTo>
                    <a:cubicBezTo>
                      <a:pt x="371" y="35"/>
                      <a:pt x="354" y="57"/>
                      <a:pt x="354" y="79"/>
                    </a:cubicBezTo>
                    <a:cubicBezTo>
                      <a:pt x="354" y="92"/>
                      <a:pt x="364" y="109"/>
                      <a:pt x="386" y="109"/>
                    </a:cubicBezTo>
                    <a:cubicBezTo>
                      <a:pt x="406" y="109"/>
                      <a:pt x="433" y="92"/>
                      <a:pt x="433" y="57"/>
                    </a:cubicBezTo>
                    <a:cubicBezTo>
                      <a:pt x="433" y="12"/>
                      <a:pt x="381" y="0"/>
                      <a:pt x="354" y="0"/>
                    </a:cubicBezTo>
                    <a:cubicBezTo>
                      <a:pt x="302" y="0"/>
                      <a:pt x="272" y="47"/>
                      <a:pt x="262" y="67"/>
                    </a:cubicBezTo>
                    <a:cubicBezTo>
                      <a:pt x="240" y="10"/>
                      <a:pt x="193" y="0"/>
                      <a:pt x="168" y="0"/>
                    </a:cubicBezTo>
                    <a:cubicBezTo>
                      <a:pt x="77" y="0"/>
                      <a:pt x="27" y="114"/>
                      <a:pt x="27" y="134"/>
                    </a:cubicBezTo>
                    <a:cubicBezTo>
                      <a:pt x="27" y="144"/>
                      <a:pt x="34" y="140"/>
                      <a:pt x="37" y="144"/>
                    </a:cubicBezTo>
                    <a:cubicBezTo>
                      <a:pt x="45" y="144"/>
                      <a:pt x="47" y="141"/>
                      <a:pt x="50" y="134"/>
                    </a:cubicBezTo>
                    <a:cubicBezTo>
                      <a:pt x="79" y="42"/>
                      <a:pt x="136" y="20"/>
                      <a:pt x="166" y="20"/>
                    </a:cubicBezTo>
                    <a:cubicBezTo>
                      <a:pt x="183" y="20"/>
                      <a:pt x="213" y="27"/>
                      <a:pt x="213" y="79"/>
                    </a:cubicBezTo>
                    <a:cubicBezTo>
                      <a:pt x="213" y="104"/>
                      <a:pt x="198" y="163"/>
                      <a:pt x="166" y="285"/>
                    </a:cubicBezTo>
                    <a:cubicBezTo>
                      <a:pt x="151" y="339"/>
                      <a:pt x="121" y="376"/>
                      <a:pt x="84" y="376"/>
                    </a:cubicBezTo>
                    <a:cubicBezTo>
                      <a:pt x="77" y="376"/>
                      <a:pt x="57" y="376"/>
                      <a:pt x="40" y="364"/>
                    </a:cubicBezTo>
                    <a:cubicBezTo>
                      <a:pt x="62" y="359"/>
                      <a:pt x="82" y="342"/>
                      <a:pt x="82" y="317"/>
                    </a:cubicBezTo>
                    <a:cubicBezTo>
                      <a:pt x="82" y="295"/>
                      <a:pt x="62" y="287"/>
                      <a:pt x="50" y="287"/>
                    </a:cubicBezTo>
                    <a:cubicBezTo>
                      <a:pt x="22" y="287"/>
                      <a:pt x="0" y="309"/>
                      <a:pt x="0" y="337"/>
                    </a:cubicBezTo>
                    <a:cubicBezTo>
                      <a:pt x="0" y="376"/>
                      <a:pt x="45" y="394"/>
                      <a:pt x="82" y="394"/>
                    </a:cubicBezTo>
                    <a:cubicBezTo>
                      <a:pt x="139" y="394"/>
                      <a:pt x="171" y="334"/>
                      <a:pt x="173" y="329"/>
                    </a:cubicBezTo>
                    <a:cubicBezTo>
                      <a:pt x="183" y="361"/>
                      <a:pt x="215" y="394"/>
                      <a:pt x="267" y="394"/>
                    </a:cubicBezTo>
                    <a:cubicBezTo>
                      <a:pt x="357" y="394"/>
                      <a:pt x="406" y="282"/>
                      <a:pt x="406" y="260"/>
                    </a:cubicBezTo>
                    <a:cubicBezTo>
                      <a:pt x="406" y="253"/>
                      <a:pt x="399" y="253"/>
                      <a:pt x="396" y="253"/>
                    </a:cubicBezTo>
                    <a:cubicBezTo>
                      <a:pt x="389" y="253"/>
                      <a:pt x="386" y="255"/>
                      <a:pt x="386" y="262"/>
                    </a:cubicBezTo>
                    <a:cubicBezTo>
                      <a:pt x="357" y="354"/>
                      <a:pt x="297" y="376"/>
                      <a:pt x="270" y="376"/>
                    </a:cubicBezTo>
                    <a:cubicBezTo>
                      <a:pt x="235" y="376"/>
                      <a:pt x="220" y="347"/>
                      <a:pt x="220" y="317"/>
                    </a:cubicBezTo>
                    <a:cubicBezTo>
                      <a:pt x="220" y="300"/>
                      <a:pt x="228" y="280"/>
                      <a:pt x="235" y="243"/>
                    </a:cubicBezTo>
                    <a:cubicBezTo>
                      <a:pt x="245" y="202"/>
                      <a:pt x="255" y="162"/>
                      <a:pt x="265" y="1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51" name="Freeform 750">
                <a:extLst>
                  <a:ext uri="{FF2B5EF4-FFF2-40B4-BE49-F238E27FC236}">
                    <a16:creationId xmlns:a16="http://schemas.microsoft.com/office/drawing/2014/main" id="{D26E5796-7103-2501-834C-D4CC7B49CAAA}"/>
                  </a:ext>
                </a:extLst>
              </p:cNvPr>
              <p:cNvSpPr/>
              <p:nvPr/>
            </p:nvSpPr>
            <p:spPr>
              <a:xfrm>
                <a:off x="10891080" y="2226600"/>
                <a:ext cx="72000" cy="312480"/>
              </a:xfrm>
              <a:custGeom>
                <a:avLst/>
                <a:gdLst>
                  <a:gd name="textAreaLeft" fmla="*/ 0 w 72000"/>
                  <a:gd name="textAreaRight" fmla="*/ 72360 w 72000"/>
                  <a:gd name="textAreaTop" fmla="*/ 0 h 312480"/>
                  <a:gd name="textAreaBottom" fmla="*/ 312840 h 312480"/>
                </a:gdLst>
                <a:ahLst/>
                <a:cxnLst/>
                <a:rect l="textAreaLeft" t="textAreaTop" r="textAreaRight" b="textAreaBottom"/>
                <a:pathLst>
                  <a:path w="201" h="869">
                    <a:moveTo>
                      <a:pt x="201" y="436"/>
                    </a:moveTo>
                    <a:cubicBezTo>
                      <a:pt x="201" y="366"/>
                      <a:pt x="193" y="262"/>
                      <a:pt x="144" y="163"/>
                    </a:cubicBezTo>
                    <a:cubicBezTo>
                      <a:pt x="92" y="57"/>
                      <a:pt x="17" y="0"/>
                      <a:pt x="7" y="0"/>
                    </a:cubicBezTo>
                    <a:cubicBezTo>
                      <a:pt x="2" y="0"/>
                      <a:pt x="0" y="2"/>
                      <a:pt x="0" y="10"/>
                    </a:cubicBezTo>
                    <a:cubicBezTo>
                      <a:pt x="0" y="12"/>
                      <a:pt x="0" y="12"/>
                      <a:pt x="17" y="30"/>
                    </a:cubicBezTo>
                    <a:cubicBezTo>
                      <a:pt x="102" y="114"/>
                      <a:pt x="151" y="253"/>
                      <a:pt x="151" y="436"/>
                    </a:cubicBezTo>
                    <a:cubicBezTo>
                      <a:pt x="151" y="584"/>
                      <a:pt x="119" y="738"/>
                      <a:pt x="10" y="847"/>
                    </a:cubicBezTo>
                    <a:cubicBezTo>
                      <a:pt x="0" y="857"/>
                      <a:pt x="0" y="859"/>
                      <a:pt x="0" y="862"/>
                    </a:cubicBezTo>
                    <a:cubicBezTo>
                      <a:pt x="0" y="867"/>
                      <a:pt x="2" y="869"/>
                      <a:pt x="7" y="869"/>
                    </a:cubicBezTo>
                    <a:cubicBezTo>
                      <a:pt x="17" y="869"/>
                      <a:pt x="97" y="810"/>
                      <a:pt x="146" y="701"/>
                    </a:cubicBezTo>
                    <a:cubicBezTo>
                      <a:pt x="191" y="604"/>
                      <a:pt x="201" y="508"/>
                      <a:pt x="201" y="4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52" name="Freeform 751">
                <a:extLst>
                  <a:ext uri="{FF2B5EF4-FFF2-40B4-BE49-F238E27FC236}">
                    <a16:creationId xmlns:a16="http://schemas.microsoft.com/office/drawing/2014/main" id="{5ADECB43-87F4-48D2-8886-ED1992D823AC}"/>
                  </a:ext>
                </a:extLst>
              </p:cNvPr>
              <p:cNvSpPr/>
              <p:nvPr/>
            </p:nvSpPr>
            <p:spPr>
              <a:xfrm>
                <a:off x="11013120" y="2226600"/>
                <a:ext cx="72000" cy="312480"/>
              </a:xfrm>
              <a:custGeom>
                <a:avLst/>
                <a:gdLst>
                  <a:gd name="textAreaLeft" fmla="*/ 0 w 72000"/>
                  <a:gd name="textAreaRight" fmla="*/ 72360 w 72000"/>
                  <a:gd name="textAreaTop" fmla="*/ 0 h 312480"/>
                  <a:gd name="textAreaBottom" fmla="*/ 312840 h 312480"/>
                </a:gdLst>
                <a:ahLst/>
                <a:cxnLst/>
                <a:rect l="textAreaLeft" t="textAreaTop" r="textAreaRight" b="textAreaBottom"/>
                <a:pathLst>
                  <a:path w="201" h="869">
                    <a:moveTo>
                      <a:pt x="201" y="436"/>
                    </a:moveTo>
                    <a:cubicBezTo>
                      <a:pt x="201" y="366"/>
                      <a:pt x="191" y="262"/>
                      <a:pt x="144" y="163"/>
                    </a:cubicBezTo>
                    <a:cubicBezTo>
                      <a:pt x="92" y="57"/>
                      <a:pt x="17" y="0"/>
                      <a:pt x="7" y="0"/>
                    </a:cubicBezTo>
                    <a:cubicBezTo>
                      <a:pt x="2" y="0"/>
                      <a:pt x="0" y="2"/>
                      <a:pt x="0" y="10"/>
                    </a:cubicBezTo>
                    <a:cubicBezTo>
                      <a:pt x="0" y="12"/>
                      <a:pt x="0" y="12"/>
                      <a:pt x="15" y="30"/>
                    </a:cubicBezTo>
                    <a:cubicBezTo>
                      <a:pt x="102" y="114"/>
                      <a:pt x="151" y="253"/>
                      <a:pt x="151" y="436"/>
                    </a:cubicBezTo>
                    <a:cubicBezTo>
                      <a:pt x="151" y="584"/>
                      <a:pt x="119" y="738"/>
                      <a:pt x="10" y="847"/>
                    </a:cubicBezTo>
                    <a:cubicBezTo>
                      <a:pt x="0" y="857"/>
                      <a:pt x="0" y="859"/>
                      <a:pt x="0" y="862"/>
                    </a:cubicBezTo>
                    <a:cubicBezTo>
                      <a:pt x="0" y="867"/>
                      <a:pt x="2" y="869"/>
                      <a:pt x="7" y="869"/>
                    </a:cubicBezTo>
                    <a:cubicBezTo>
                      <a:pt x="17" y="869"/>
                      <a:pt x="94" y="810"/>
                      <a:pt x="146" y="701"/>
                    </a:cubicBezTo>
                    <a:cubicBezTo>
                      <a:pt x="191" y="604"/>
                      <a:pt x="201" y="508"/>
                      <a:pt x="201" y="4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sp>
            <p:nvSpPr>
              <p:cNvPr id="753" name="Freeform 752">
                <a:extLst>
                  <a:ext uri="{FF2B5EF4-FFF2-40B4-BE49-F238E27FC236}">
                    <a16:creationId xmlns:a16="http://schemas.microsoft.com/office/drawing/2014/main" id="{1FF577A4-F623-8EA0-A6D0-BFCF07775B61}"/>
                  </a:ext>
                </a:extLst>
              </p:cNvPr>
              <p:cNvSpPr/>
              <p:nvPr/>
            </p:nvSpPr>
            <p:spPr>
              <a:xfrm>
                <a:off x="11134440" y="2226600"/>
                <a:ext cx="72720" cy="312480"/>
              </a:xfrm>
              <a:custGeom>
                <a:avLst/>
                <a:gdLst>
                  <a:gd name="textAreaLeft" fmla="*/ 0 w 72720"/>
                  <a:gd name="textAreaRight" fmla="*/ 73080 w 72720"/>
                  <a:gd name="textAreaTop" fmla="*/ 0 h 312480"/>
                  <a:gd name="textAreaBottom" fmla="*/ 312840 h 312480"/>
                </a:gdLst>
                <a:ahLst/>
                <a:cxnLst/>
                <a:rect l="textAreaLeft" t="textAreaTop" r="textAreaRight" b="textAreaBottom"/>
                <a:pathLst>
                  <a:path w="203" h="869">
                    <a:moveTo>
                      <a:pt x="203" y="436"/>
                    </a:moveTo>
                    <a:cubicBezTo>
                      <a:pt x="203" y="366"/>
                      <a:pt x="193" y="262"/>
                      <a:pt x="146" y="163"/>
                    </a:cubicBezTo>
                    <a:cubicBezTo>
                      <a:pt x="92" y="57"/>
                      <a:pt x="17" y="0"/>
                      <a:pt x="10" y="0"/>
                    </a:cubicBezTo>
                    <a:cubicBezTo>
                      <a:pt x="5" y="0"/>
                      <a:pt x="0" y="2"/>
                      <a:pt x="0" y="10"/>
                    </a:cubicBezTo>
                    <a:cubicBezTo>
                      <a:pt x="0" y="12"/>
                      <a:pt x="0" y="12"/>
                      <a:pt x="17" y="30"/>
                    </a:cubicBezTo>
                    <a:cubicBezTo>
                      <a:pt x="102" y="114"/>
                      <a:pt x="151" y="253"/>
                      <a:pt x="151" y="436"/>
                    </a:cubicBezTo>
                    <a:cubicBezTo>
                      <a:pt x="151" y="584"/>
                      <a:pt x="119" y="738"/>
                      <a:pt x="12" y="847"/>
                    </a:cubicBezTo>
                    <a:cubicBezTo>
                      <a:pt x="0" y="857"/>
                      <a:pt x="0" y="859"/>
                      <a:pt x="0" y="862"/>
                    </a:cubicBezTo>
                    <a:cubicBezTo>
                      <a:pt x="0" y="867"/>
                      <a:pt x="5" y="869"/>
                      <a:pt x="10" y="869"/>
                    </a:cubicBezTo>
                    <a:cubicBezTo>
                      <a:pt x="17" y="869"/>
                      <a:pt x="97" y="810"/>
                      <a:pt x="149" y="701"/>
                    </a:cubicBezTo>
                    <a:cubicBezTo>
                      <a:pt x="193" y="604"/>
                      <a:pt x="203" y="508"/>
                      <a:pt x="203" y="4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1800" b="0" strike="noStrike" spc="-1">
                  <a:solidFill>
                    <a:srgbClr val="FFFFFF"/>
                  </a:solidFill>
                  <a:latin typeface="Arial"/>
                </a:endParaRPr>
              </a:p>
            </p:txBody>
          </p:sp>
        </p:grpSp>
      </p:grpSp>
      <p:sp>
        <p:nvSpPr>
          <p:cNvPr id="754" name="5-Point Star 753">
            <a:extLst>
              <a:ext uri="{FF2B5EF4-FFF2-40B4-BE49-F238E27FC236}">
                <a16:creationId xmlns:a16="http://schemas.microsoft.com/office/drawing/2014/main" id="{5FAA5DCA-D35C-7D50-4833-70F1EC0D97C7}"/>
              </a:ext>
            </a:extLst>
          </p:cNvPr>
          <p:cNvSpPr/>
          <p:nvPr/>
        </p:nvSpPr>
        <p:spPr>
          <a:xfrm>
            <a:off x="2653777" y="3586716"/>
            <a:ext cx="970560" cy="87320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5" name="5-Point Star 754">
            <a:extLst>
              <a:ext uri="{FF2B5EF4-FFF2-40B4-BE49-F238E27FC236}">
                <a16:creationId xmlns:a16="http://schemas.microsoft.com/office/drawing/2014/main" id="{260CB982-5E30-8EF3-8336-3B6188CF8AA4}"/>
              </a:ext>
            </a:extLst>
          </p:cNvPr>
          <p:cNvSpPr/>
          <p:nvPr/>
        </p:nvSpPr>
        <p:spPr>
          <a:xfrm>
            <a:off x="8855857" y="3625201"/>
            <a:ext cx="970560" cy="87320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1149011"/>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a new method</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77</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6" name="Rectangle 5">
            <a:extLst>
              <a:ext uri="{FF2B5EF4-FFF2-40B4-BE49-F238E27FC236}">
                <a16:creationId xmlns:a16="http://schemas.microsoft.com/office/drawing/2014/main" id="{B0CB4A4B-4FA7-BD08-0544-0A88050DB0C6}"/>
              </a:ext>
            </a:extLst>
          </p:cNvPr>
          <p:cNvSpPr/>
          <p:nvPr/>
        </p:nvSpPr>
        <p:spPr>
          <a:xfrm>
            <a:off x="1539450" y="955376"/>
            <a:ext cx="9855360" cy="4167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No known numerical subroutines available for this function.</a:t>
            </a:r>
            <a:endParaRPr lang="en-US" sz="24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I made them!</a:t>
            </a:r>
            <a:br>
              <a:rPr sz="2400" dirty="0"/>
            </a:br>
            <a:br>
              <a:rPr sz="2400" dirty="0"/>
            </a:b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My methods are based on the identity I found:</a:t>
            </a:r>
            <a:br>
              <a:rPr sz="2400" dirty="0"/>
            </a:br>
            <a:br>
              <a:rPr sz="2400" dirty="0"/>
            </a:b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For far-away resonances, this asymptotic formula holds:</a:t>
            </a:r>
            <a:endParaRPr lang="en-US" sz="2400" b="0" strike="noStrike" spc="-1" dirty="0">
              <a:solidFill>
                <a:srgbClr val="000000"/>
              </a:solidFill>
              <a:latin typeface="Arial"/>
            </a:endParaRPr>
          </a:p>
        </p:txBody>
      </p:sp>
      <p:grpSp>
        <p:nvGrpSpPr>
          <p:cNvPr id="7" name="Group 6">
            <a:extLst>
              <a:ext uri="{FF2B5EF4-FFF2-40B4-BE49-F238E27FC236}">
                <a16:creationId xmlns:a16="http://schemas.microsoft.com/office/drawing/2014/main" id="{3BD9BA54-35A0-009D-4B54-0AE9AE2476B3}"/>
              </a:ext>
            </a:extLst>
          </p:cNvPr>
          <p:cNvGrpSpPr/>
          <p:nvPr/>
        </p:nvGrpSpPr>
        <p:grpSpPr>
          <a:xfrm>
            <a:off x="4666770" y="1797416"/>
            <a:ext cx="3750840" cy="916200"/>
            <a:chOff x="3540240" y="2143800"/>
            <a:chExt cx="3750840" cy="916200"/>
          </a:xfrm>
        </p:grpSpPr>
        <p:grpSp>
          <p:nvGrpSpPr>
            <p:cNvPr id="8" name="Group 7">
              <a:extLst>
                <a:ext uri="{FF2B5EF4-FFF2-40B4-BE49-F238E27FC236}">
                  <a16:creationId xmlns:a16="http://schemas.microsoft.com/office/drawing/2014/main" id="{06E0EE3C-9713-EE60-ADBF-5830DA403563}"/>
                </a:ext>
              </a:extLst>
            </p:cNvPr>
            <p:cNvGrpSpPr/>
            <p:nvPr/>
          </p:nvGrpSpPr>
          <p:grpSpPr>
            <a:xfrm>
              <a:off x="3540240" y="2143800"/>
              <a:ext cx="3750840" cy="916200"/>
              <a:chOff x="3540240" y="2143800"/>
              <a:chExt cx="3750840" cy="916200"/>
            </a:xfrm>
          </p:grpSpPr>
          <p:sp>
            <p:nvSpPr>
              <p:cNvPr id="51" name="Freeform 50">
                <a:extLst>
                  <a:ext uri="{FF2B5EF4-FFF2-40B4-BE49-F238E27FC236}">
                    <a16:creationId xmlns:a16="http://schemas.microsoft.com/office/drawing/2014/main" id="{4519B6E9-A2B9-95B0-2B70-CA7B7F5D6B18}"/>
                  </a:ext>
                </a:extLst>
              </p:cNvPr>
              <p:cNvSpPr/>
              <p:nvPr/>
            </p:nvSpPr>
            <p:spPr>
              <a:xfrm>
                <a:off x="3548160" y="2161800"/>
                <a:ext cx="3724920" cy="880200"/>
              </a:xfrm>
              <a:custGeom>
                <a:avLst/>
                <a:gdLst>
                  <a:gd name="textAreaLeft" fmla="*/ 0 w 3724920"/>
                  <a:gd name="textAreaRight" fmla="*/ 3726000 w 3724920"/>
                  <a:gd name="textAreaTop" fmla="*/ 0 h 880200"/>
                  <a:gd name="textAreaBottom" fmla="*/ 881280 h 880200"/>
                </a:gdLst>
                <a:ahLst/>
                <a:cxnLst/>
                <a:rect l="textAreaLeft" t="textAreaTop" r="textAreaRight" b="textAreaBottom"/>
                <a:pathLst>
                  <a:path w="10350" h="2448">
                    <a:moveTo>
                      <a:pt x="5176" y="2448"/>
                    </a:moveTo>
                    <a:cubicBezTo>
                      <a:pt x="3451" y="2448"/>
                      <a:pt x="1726" y="2448"/>
                      <a:pt x="0" y="2448"/>
                    </a:cubicBezTo>
                    <a:cubicBezTo>
                      <a:pt x="0" y="1632"/>
                      <a:pt x="0" y="816"/>
                      <a:pt x="0" y="0"/>
                    </a:cubicBezTo>
                    <a:cubicBezTo>
                      <a:pt x="3450" y="0"/>
                      <a:pt x="6900" y="0"/>
                      <a:pt x="10350" y="0"/>
                    </a:cubicBezTo>
                    <a:cubicBezTo>
                      <a:pt x="10350" y="816"/>
                      <a:pt x="10350" y="1632"/>
                      <a:pt x="10350" y="2448"/>
                    </a:cubicBezTo>
                    <a:cubicBezTo>
                      <a:pt x="8625" y="2448"/>
                      <a:pt x="6901" y="2448"/>
                      <a:pt x="5176" y="2448"/>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2" name="Freeform 51">
                <a:extLst>
                  <a:ext uri="{FF2B5EF4-FFF2-40B4-BE49-F238E27FC236}">
                    <a16:creationId xmlns:a16="http://schemas.microsoft.com/office/drawing/2014/main" id="{FDB5A08F-9752-CB41-4ADF-E19399539337}"/>
                  </a:ext>
                </a:extLst>
              </p:cNvPr>
              <p:cNvSpPr/>
              <p:nvPr/>
            </p:nvSpPr>
            <p:spPr>
              <a:xfrm>
                <a:off x="3540240" y="257976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8" y="101"/>
                    </a:moveTo>
                    <a:cubicBezTo>
                      <a:pt x="431" y="78"/>
                      <a:pt x="442" y="42"/>
                      <a:pt x="442" y="36"/>
                    </a:cubicBezTo>
                    <a:cubicBezTo>
                      <a:pt x="442" y="20"/>
                      <a:pt x="428" y="11"/>
                      <a:pt x="414" y="11"/>
                    </a:cubicBezTo>
                    <a:cubicBezTo>
                      <a:pt x="400" y="11"/>
                      <a:pt x="383" y="20"/>
                      <a:pt x="378" y="39"/>
                    </a:cubicBezTo>
                    <a:cubicBezTo>
                      <a:pt x="375" y="45"/>
                      <a:pt x="328" y="232"/>
                      <a:pt x="322" y="257"/>
                    </a:cubicBezTo>
                    <a:cubicBezTo>
                      <a:pt x="314" y="288"/>
                      <a:pt x="311" y="305"/>
                      <a:pt x="311" y="325"/>
                    </a:cubicBezTo>
                    <a:cubicBezTo>
                      <a:pt x="311" y="333"/>
                      <a:pt x="311" y="336"/>
                      <a:pt x="314" y="341"/>
                    </a:cubicBezTo>
                    <a:cubicBezTo>
                      <a:pt x="291" y="394"/>
                      <a:pt x="260" y="422"/>
                      <a:pt x="221" y="422"/>
                    </a:cubicBezTo>
                    <a:cubicBezTo>
                      <a:pt x="143" y="422"/>
                      <a:pt x="143" y="350"/>
                      <a:pt x="143" y="333"/>
                    </a:cubicBezTo>
                    <a:cubicBezTo>
                      <a:pt x="143" y="302"/>
                      <a:pt x="148" y="266"/>
                      <a:pt x="196" y="143"/>
                    </a:cubicBezTo>
                    <a:cubicBezTo>
                      <a:pt x="207" y="115"/>
                      <a:pt x="213" y="101"/>
                      <a:pt x="213" y="81"/>
                    </a:cubicBezTo>
                    <a:cubicBezTo>
                      <a:pt x="213" y="36"/>
                      <a:pt x="179" y="0"/>
                      <a:pt x="132" y="0"/>
                    </a:cubicBezTo>
                    <a:cubicBezTo>
                      <a:pt x="36" y="0"/>
                      <a:pt x="0" y="143"/>
                      <a:pt x="0" y="151"/>
                    </a:cubicBezTo>
                    <a:cubicBezTo>
                      <a:pt x="0" y="162"/>
                      <a:pt x="11" y="162"/>
                      <a:pt x="14" y="162"/>
                    </a:cubicBezTo>
                    <a:cubicBezTo>
                      <a:pt x="22" y="162"/>
                      <a:pt x="22" y="159"/>
                      <a:pt x="28" y="143"/>
                    </a:cubicBezTo>
                    <a:cubicBezTo>
                      <a:pt x="56" y="53"/>
                      <a:pt x="92" y="22"/>
                      <a:pt x="129" y="22"/>
                    </a:cubicBezTo>
                    <a:cubicBezTo>
                      <a:pt x="137" y="22"/>
                      <a:pt x="154" y="22"/>
                      <a:pt x="154" y="53"/>
                    </a:cubicBezTo>
                    <a:cubicBezTo>
                      <a:pt x="154" y="78"/>
                      <a:pt x="143" y="106"/>
                      <a:pt x="134" y="123"/>
                    </a:cubicBezTo>
                    <a:cubicBezTo>
                      <a:pt x="92" y="238"/>
                      <a:pt x="81" y="285"/>
                      <a:pt x="81" y="322"/>
                    </a:cubicBezTo>
                    <a:cubicBezTo>
                      <a:pt x="81" y="411"/>
                      <a:pt x="146" y="445"/>
                      <a:pt x="218" y="445"/>
                    </a:cubicBezTo>
                    <a:cubicBezTo>
                      <a:pt x="235" y="445"/>
                      <a:pt x="283" y="445"/>
                      <a:pt x="322" y="378"/>
                    </a:cubicBezTo>
                    <a:cubicBezTo>
                      <a:pt x="347" y="439"/>
                      <a:pt x="414" y="445"/>
                      <a:pt x="445" y="445"/>
                    </a:cubicBezTo>
                    <a:cubicBezTo>
                      <a:pt x="518" y="445"/>
                      <a:pt x="563" y="383"/>
                      <a:pt x="588" y="325"/>
                    </a:cubicBezTo>
                    <a:cubicBezTo>
                      <a:pt x="621" y="249"/>
                      <a:pt x="652" y="115"/>
                      <a:pt x="652" y="70"/>
                    </a:cubicBezTo>
                    <a:cubicBezTo>
                      <a:pt x="652" y="14"/>
                      <a:pt x="627" y="0"/>
                      <a:pt x="610" y="0"/>
                    </a:cubicBezTo>
                    <a:cubicBezTo>
                      <a:pt x="585" y="0"/>
                      <a:pt x="560" y="25"/>
                      <a:pt x="560" y="48"/>
                    </a:cubicBezTo>
                    <a:cubicBezTo>
                      <a:pt x="560" y="59"/>
                      <a:pt x="565" y="67"/>
                      <a:pt x="574" y="73"/>
                    </a:cubicBezTo>
                    <a:cubicBezTo>
                      <a:pt x="585" y="84"/>
                      <a:pt x="610" y="109"/>
                      <a:pt x="610" y="157"/>
                    </a:cubicBezTo>
                    <a:cubicBezTo>
                      <a:pt x="610" y="190"/>
                      <a:pt x="582" y="288"/>
                      <a:pt x="557" y="339"/>
                    </a:cubicBezTo>
                    <a:cubicBezTo>
                      <a:pt x="529" y="389"/>
                      <a:pt x="495" y="422"/>
                      <a:pt x="448" y="422"/>
                    </a:cubicBezTo>
                    <a:cubicBezTo>
                      <a:pt x="400" y="422"/>
                      <a:pt x="375" y="394"/>
                      <a:pt x="375" y="339"/>
                    </a:cubicBezTo>
                    <a:cubicBezTo>
                      <a:pt x="375" y="311"/>
                      <a:pt x="381" y="280"/>
                      <a:pt x="386" y="266"/>
                    </a:cubicBezTo>
                    <a:cubicBezTo>
                      <a:pt x="400" y="211"/>
                      <a:pt x="414" y="156"/>
                      <a:pt x="428" y="1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 name="Freeform 52">
                <a:extLst>
                  <a:ext uri="{FF2B5EF4-FFF2-40B4-BE49-F238E27FC236}">
                    <a16:creationId xmlns:a16="http://schemas.microsoft.com/office/drawing/2014/main" id="{3B285C56-7A6F-0A4A-1710-C8A130A33B62}"/>
                  </a:ext>
                </a:extLst>
              </p:cNvPr>
              <p:cNvSpPr/>
              <p:nvPr/>
            </p:nvSpPr>
            <p:spPr>
              <a:xfrm>
                <a:off x="3828600" y="247104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973"/>
                    </a:moveTo>
                    <a:cubicBezTo>
                      <a:pt x="229" y="971"/>
                      <a:pt x="229" y="968"/>
                      <a:pt x="212" y="951"/>
                    </a:cubicBezTo>
                    <a:cubicBezTo>
                      <a:pt x="89" y="828"/>
                      <a:pt x="56" y="641"/>
                      <a:pt x="56" y="489"/>
                    </a:cubicBezTo>
                    <a:cubicBezTo>
                      <a:pt x="56" y="319"/>
                      <a:pt x="95" y="148"/>
                      <a:pt x="215" y="25"/>
                    </a:cubicBezTo>
                    <a:cubicBezTo>
                      <a:pt x="229" y="14"/>
                      <a:pt x="229" y="11"/>
                      <a:pt x="229" y="8"/>
                    </a:cubicBezTo>
                    <a:cubicBezTo>
                      <a:pt x="229" y="3"/>
                      <a:pt x="224" y="0"/>
                      <a:pt x="218" y="0"/>
                    </a:cubicBezTo>
                    <a:cubicBezTo>
                      <a:pt x="210" y="0"/>
                      <a:pt x="120" y="67"/>
                      <a:pt x="61" y="190"/>
                    </a:cubicBezTo>
                    <a:cubicBezTo>
                      <a:pt x="11" y="299"/>
                      <a:pt x="0" y="408"/>
                      <a:pt x="0" y="489"/>
                    </a:cubicBezTo>
                    <a:cubicBezTo>
                      <a:pt x="0" y="568"/>
                      <a:pt x="11" y="685"/>
                      <a:pt x="64" y="797"/>
                    </a:cubicBezTo>
                    <a:cubicBezTo>
                      <a:pt x="123" y="917"/>
                      <a:pt x="210" y="982"/>
                      <a:pt x="218" y="982"/>
                    </a:cubicBezTo>
                    <a:cubicBezTo>
                      <a:pt x="224" y="982"/>
                      <a:pt x="229" y="979"/>
                      <a:pt x="229" y="97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 name="Freeform 53">
                <a:extLst>
                  <a:ext uri="{FF2B5EF4-FFF2-40B4-BE49-F238E27FC236}">
                    <a16:creationId xmlns:a16="http://schemas.microsoft.com/office/drawing/2014/main" id="{3F796F11-58B5-7538-5948-0EBCD1BC654D}"/>
                  </a:ext>
                </a:extLst>
              </p:cNvPr>
              <p:cNvSpPr/>
              <p:nvPr/>
            </p:nvSpPr>
            <p:spPr>
              <a:xfrm>
                <a:off x="3946320" y="257976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90" y="352"/>
                    </a:moveTo>
                    <a:cubicBezTo>
                      <a:pt x="143" y="297"/>
                      <a:pt x="171" y="271"/>
                      <a:pt x="204" y="241"/>
                    </a:cubicBezTo>
                    <a:cubicBezTo>
                      <a:pt x="237" y="211"/>
                      <a:pt x="266" y="187"/>
                      <a:pt x="302" y="151"/>
                    </a:cubicBezTo>
                    <a:cubicBezTo>
                      <a:pt x="395" y="62"/>
                      <a:pt x="417" y="14"/>
                      <a:pt x="417" y="11"/>
                    </a:cubicBezTo>
                    <a:cubicBezTo>
                      <a:pt x="417" y="0"/>
                      <a:pt x="409" y="0"/>
                      <a:pt x="406" y="0"/>
                    </a:cubicBezTo>
                    <a:cubicBezTo>
                      <a:pt x="400" y="0"/>
                      <a:pt x="398" y="3"/>
                      <a:pt x="392" y="11"/>
                    </a:cubicBezTo>
                    <a:cubicBezTo>
                      <a:pt x="361" y="59"/>
                      <a:pt x="343" y="73"/>
                      <a:pt x="319" y="73"/>
                    </a:cubicBezTo>
                    <a:cubicBezTo>
                      <a:pt x="295" y="73"/>
                      <a:pt x="283" y="59"/>
                      <a:pt x="269" y="42"/>
                    </a:cubicBezTo>
                    <a:cubicBezTo>
                      <a:pt x="249" y="20"/>
                      <a:pt x="232" y="0"/>
                      <a:pt x="199" y="0"/>
                    </a:cubicBezTo>
                    <a:cubicBezTo>
                      <a:pt x="126" y="0"/>
                      <a:pt x="81" y="92"/>
                      <a:pt x="81" y="112"/>
                    </a:cubicBezTo>
                    <a:cubicBezTo>
                      <a:pt x="81" y="118"/>
                      <a:pt x="84" y="123"/>
                      <a:pt x="93" y="123"/>
                    </a:cubicBezTo>
                    <a:cubicBezTo>
                      <a:pt x="101" y="123"/>
                      <a:pt x="104" y="118"/>
                      <a:pt x="107" y="112"/>
                    </a:cubicBezTo>
                    <a:cubicBezTo>
                      <a:pt x="123" y="67"/>
                      <a:pt x="182" y="67"/>
                      <a:pt x="188" y="67"/>
                    </a:cubicBezTo>
                    <a:cubicBezTo>
                      <a:pt x="210" y="67"/>
                      <a:pt x="230" y="73"/>
                      <a:pt x="252" y="81"/>
                    </a:cubicBezTo>
                    <a:cubicBezTo>
                      <a:pt x="291" y="95"/>
                      <a:pt x="302" y="95"/>
                      <a:pt x="328" y="95"/>
                    </a:cubicBezTo>
                    <a:cubicBezTo>
                      <a:pt x="291" y="137"/>
                      <a:pt x="210" y="207"/>
                      <a:pt x="190" y="224"/>
                    </a:cubicBezTo>
                    <a:cubicBezTo>
                      <a:pt x="161" y="252"/>
                      <a:pt x="131" y="280"/>
                      <a:pt x="101" y="308"/>
                    </a:cubicBezTo>
                    <a:cubicBezTo>
                      <a:pt x="34" y="372"/>
                      <a:pt x="0" y="428"/>
                      <a:pt x="0" y="436"/>
                    </a:cubicBezTo>
                    <a:cubicBezTo>
                      <a:pt x="0" y="445"/>
                      <a:pt x="8" y="442"/>
                      <a:pt x="11" y="445"/>
                    </a:cubicBezTo>
                    <a:cubicBezTo>
                      <a:pt x="20" y="445"/>
                      <a:pt x="23" y="442"/>
                      <a:pt x="28" y="434"/>
                    </a:cubicBezTo>
                    <a:cubicBezTo>
                      <a:pt x="51" y="397"/>
                      <a:pt x="79" y="372"/>
                      <a:pt x="112" y="372"/>
                    </a:cubicBezTo>
                    <a:cubicBezTo>
                      <a:pt x="134" y="372"/>
                      <a:pt x="143" y="380"/>
                      <a:pt x="168" y="408"/>
                    </a:cubicBezTo>
                    <a:cubicBezTo>
                      <a:pt x="185" y="431"/>
                      <a:pt x="202" y="445"/>
                      <a:pt x="232" y="445"/>
                    </a:cubicBezTo>
                    <a:cubicBezTo>
                      <a:pt x="328" y="445"/>
                      <a:pt x="386" y="322"/>
                      <a:pt x="386" y="294"/>
                    </a:cubicBezTo>
                    <a:cubicBezTo>
                      <a:pt x="386" y="288"/>
                      <a:pt x="381" y="285"/>
                      <a:pt x="375" y="285"/>
                    </a:cubicBezTo>
                    <a:cubicBezTo>
                      <a:pt x="364" y="285"/>
                      <a:pt x="364" y="291"/>
                      <a:pt x="361" y="297"/>
                    </a:cubicBezTo>
                    <a:cubicBezTo>
                      <a:pt x="339" y="361"/>
                      <a:pt x="274" y="380"/>
                      <a:pt x="241" y="380"/>
                    </a:cubicBezTo>
                    <a:cubicBezTo>
                      <a:pt x="221" y="380"/>
                      <a:pt x="204" y="375"/>
                      <a:pt x="185" y="366"/>
                    </a:cubicBezTo>
                    <a:cubicBezTo>
                      <a:pt x="151" y="352"/>
                      <a:pt x="137" y="350"/>
                      <a:pt x="115" y="350"/>
                    </a:cubicBezTo>
                    <a:cubicBezTo>
                      <a:pt x="112" y="350"/>
                      <a:pt x="98" y="350"/>
                      <a:pt x="90" y="3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 name="Freeform 54">
                <a:extLst>
                  <a:ext uri="{FF2B5EF4-FFF2-40B4-BE49-F238E27FC236}">
                    <a16:creationId xmlns:a16="http://schemas.microsoft.com/office/drawing/2014/main" id="{349FAADA-DA52-701A-3F28-E3C0926AF141}"/>
                  </a:ext>
                </a:extLst>
              </p:cNvPr>
              <p:cNvSpPr/>
              <p:nvPr/>
            </p:nvSpPr>
            <p:spPr>
              <a:xfrm>
                <a:off x="4141800" y="269856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3" y="0"/>
                    </a:cubicBezTo>
                    <a:cubicBezTo>
                      <a:pt x="20" y="0"/>
                      <a:pt x="0" y="25"/>
                      <a:pt x="0" y="53"/>
                    </a:cubicBezTo>
                    <a:cubicBezTo>
                      <a:pt x="0" y="78"/>
                      <a:pt x="20" y="104"/>
                      <a:pt x="53" y="104"/>
                    </a:cubicBezTo>
                    <a:cubicBezTo>
                      <a:pt x="65" y="104"/>
                      <a:pt x="76" y="101"/>
                      <a:pt x="87" y="92"/>
                    </a:cubicBezTo>
                    <a:cubicBezTo>
                      <a:pt x="90" y="90"/>
                      <a:pt x="90" y="90"/>
                      <a:pt x="93" y="90"/>
                    </a:cubicBezTo>
                    <a:cubicBezTo>
                      <a:pt x="93" y="94"/>
                      <a:pt x="93" y="90"/>
                      <a:pt x="93" y="104"/>
                    </a:cubicBezTo>
                    <a:cubicBezTo>
                      <a:pt x="93" y="176"/>
                      <a:pt x="59" y="235"/>
                      <a:pt x="25" y="269"/>
                    </a:cubicBezTo>
                    <a:cubicBezTo>
                      <a:pt x="17" y="277"/>
                      <a:pt x="17" y="280"/>
                      <a:pt x="17" y="283"/>
                    </a:cubicBezTo>
                    <a:cubicBezTo>
                      <a:pt x="17" y="291"/>
                      <a:pt x="20" y="294"/>
                      <a:pt x="25"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142026BB-6EE0-8986-463B-71CD61803F83}"/>
                  </a:ext>
                </a:extLst>
              </p:cNvPr>
              <p:cNvSpPr/>
              <p:nvPr/>
            </p:nvSpPr>
            <p:spPr>
              <a:xfrm>
                <a:off x="4278960" y="257976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27" y="22"/>
                      <a:pt x="397" y="22"/>
                    </a:cubicBezTo>
                    <a:cubicBezTo>
                      <a:pt x="403" y="22"/>
                      <a:pt x="425" y="22"/>
                      <a:pt x="448" y="34"/>
                    </a:cubicBezTo>
                    <a:cubicBezTo>
                      <a:pt x="420" y="39"/>
                      <a:pt x="400" y="64"/>
                      <a:pt x="400" y="87"/>
                    </a:cubicBezTo>
                    <a:cubicBezTo>
                      <a:pt x="400" y="104"/>
                      <a:pt x="411" y="123"/>
                      <a:pt x="437" y="123"/>
                    </a:cubicBezTo>
                    <a:cubicBezTo>
                      <a:pt x="459" y="123"/>
                      <a:pt x="490" y="104"/>
                      <a:pt x="490" y="64"/>
                    </a:cubicBezTo>
                    <a:cubicBezTo>
                      <a:pt x="490" y="14"/>
                      <a:pt x="431" y="0"/>
                      <a:pt x="397" y="0"/>
                    </a:cubicBezTo>
                    <a:cubicBezTo>
                      <a:pt x="341" y="0"/>
                      <a:pt x="308" y="53"/>
                      <a:pt x="297" y="76"/>
                    </a:cubicBezTo>
                    <a:cubicBezTo>
                      <a:pt x="271" y="11"/>
                      <a:pt x="218" y="0"/>
                      <a:pt x="190" y="0"/>
                    </a:cubicBezTo>
                    <a:cubicBezTo>
                      <a:pt x="87" y="0"/>
                      <a:pt x="31" y="126"/>
                      <a:pt x="31" y="151"/>
                    </a:cubicBezTo>
                    <a:cubicBezTo>
                      <a:pt x="31" y="162"/>
                      <a:pt x="38" y="159"/>
                      <a:pt x="42" y="162"/>
                    </a:cubicBezTo>
                    <a:cubicBezTo>
                      <a:pt x="50" y="162"/>
                      <a:pt x="53" y="159"/>
                      <a:pt x="56" y="151"/>
                    </a:cubicBezTo>
                    <a:cubicBezTo>
                      <a:pt x="89" y="48"/>
                      <a:pt x="154" y="22"/>
                      <a:pt x="187" y="22"/>
                    </a:cubicBezTo>
                    <a:cubicBezTo>
                      <a:pt x="207" y="22"/>
                      <a:pt x="241" y="31"/>
                      <a:pt x="241" y="87"/>
                    </a:cubicBezTo>
                    <a:cubicBezTo>
                      <a:pt x="241" y="118"/>
                      <a:pt x="224" y="185"/>
                      <a:pt x="187" y="322"/>
                    </a:cubicBezTo>
                    <a:cubicBezTo>
                      <a:pt x="171" y="383"/>
                      <a:pt x="137" y="422"/>
                      <a:pt x="95" y="422"/>
                    </a:cubicBezTo>
                    <a:cubicBezTo>
                      <a:pt x="87" y="422"/>
                      <a:pt x="64" y="422"/>
                      <a:pt x="45" y="411"/>
                    </a:cubicBezTo>
                    <a:cubicBezTo>
                      <a:pt x="70" y="406"/>
                      <a:pt x="89" y="386"/>
                      <a:pt x="89" y="358"/>
                    </a:cubicBezTo>
                    <a:cubicBezTo>
                      <a:pt x="89" y="330"/>
                      <a:pt x="70" y="325"/>
                      <a:pt x="53" y="325"/>
                    </a:cubicBezTo>
                    <a:cubicBezTo>
                      <a:pt x="25" y="325"/>
                      <a:pt x="0" y="350"/>
                      <a:pt x="0" y="380"/>
                    </a:cubicBezTo>
                    <a:cubicBezTo>
                      <a:pt x="0" y="425"/>
                      <a:pt x="50" y="445"/>
                      <a:pt x="92" y="445"/>
                    </a:cubicBezTo>
                    <a:cubicBezTo>
                      <a:pt x="157" y="445"/>
                      <a:pt x="193" y="378"/>
                      <a:pt x="196" y="369"/>
                    </a:cubicBezTo>
                    <a:cubicBezTo>
                      <a:pt x="207" y="406"/>
                      <a:pt x="243" y="445"/>
                      <a:pt x="302" y="445"/>
                    </a:cubicBezTo>
                    <a:cubicBezTo>
                      <a:pt x="403" y="445"/>
                      <a:pt x="459" y="319"/>
                      <a:pt x="459" y="294"/>
                    </a:cubicBezTo>
                    <a:cubicBezTo>
                      <a:pt x="459" y="285"/>
                      <a:pt x="451" y="285"/>
                      <a:pt x="448" y="285"/>
                    </a:cubicBezTo>
                    <a:cubicBezTo>
                      <a:pt x="439" y="285"/>
                      <a:pt x="437" y="288"/>
                      <a:pt x="434" y="294"/>
                    </a:cubicBezTo>
                    <a:cubicBezTo>
                      <a:pt x="403" y="400"/>
                      <a:pt x="336" y="422"/>
                      <a:pt x="305" y="422"/>
                    </a:cubicBezTo>
                    <a:cubicBezTo>
                      <a:pt x="266" y="422"/>
                      <a:pt x="249" y="392"/>
                      <a:pt x="249" y="358"/>
                    </a:cubicBezTo>
                    <a:cubicBezTo>
                      <a:pt x="249" y="339"/>
                      <a:pt x="255" y="316"/>
                      <a:pt x="266" y="271"/>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19E977B5-6294-81B8-5A32-21DA2F9322AA}"/>
                  </a:ext>
                </a:extLst>
              </p:cNvPr>
              <p:cNvSpPr/>
              <p:nvPr/>
            </p:nvSpPr>
            <p:spPr>
              <a:xfrm>
                <a:off x="4491720" y="247104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489"/>
                    </a:moveTo>
                    <a:cubicBezTo>
                      <a:pt x="226" y="414"/>
                      <a:pt x="215" y="296"/>
                      <a:pt x="162" y="185"/>
                    </a:cubicBezTo>
                    <a:cubicBezTo>
                      <a:pt x="103" y="64"/>
                      <a:pt x="19" y="0"/>
                      <a:pt x="8" y="0"/>
                    </a:cubicBezTo>
                    <a:cubicBezTo>
                      <a:pt x="2" y="0"/>
                      <a:pt x="0" y="3"/>
                      <a:pt x="0" y="8"/>
                    </a:cubicBezTo>
                    <a:cubicBezTo>
                      <a:pt x="0" y="11"/>
                      <a:pt x="0" y="14"/>
                      <a:pt x="16" y="31"/>
                    </a:cubicBezTo>
                    <a:cubicBezTo>
                      <a:pt x="114" y="129"/>
                      <a:pt x="170" y="285"/>
                      <a:pt x="170" y="489"/>
                    </a:cubicBezTo>
                    <a:cubicBezTo>
                      <a:pt x="170" y="660"/>
                      <a:pt x="134" y="831"/>
                      <a:pt x="11" y="957"/>
                    </a:cubicBezTo>
                    <a:cubicBezTo>
                      <a:pt x="0" y="968"/>
                      <a:pt x="0" y="971"/>
                      <a:pt x="0" y="973"/>
                    </a:cubicBezTo>
                    <a:cubicBezTo>
                      <a:pt x="0" y="979"/>
                      <a:pt x="2" y="982"/>
                      <a:pt x="8" y="982"/>
                    </a:cubicBezTo>
                    <a:cubicBezTo>
                      <a:pt x="19" y="982"/>
                      <a:pt x="106" y="915"/>
                      <a:pt x="165" y="792"/>
                    </a:cubicBezTo>
                    <a:cubicBezTo>
                      <a:pt x="215" y="682"/>
                      <a:pt x="226" y="573"/>
                      <a:pt x="226"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27A582AE-A288-5D5D-2B6C-335B30FCD004}"/>
                  </a:ext>
                </a:extLst>
              </p:cNvPr>
              <p:cNvSpPr/>
              <p:nvPr/>
            </p:nvSpPr>
            <p:spPr>
              <a:xfrm>
                <a:off x="4727520" y="2606040"/>
                <a:ext cx="233640" cy="82440"/>
              </a:xfrm>
              <a:custGeom>
                <a:avLst/>
                <a:gdLst>
                  <a:gd name="textAreaLeft" fmla="*/ 0 w 233640"/>
                  <a:gd name="textAreaRight" fmla="*/ 234720 w 233640"/>
                  <a:gd name="textAreaTop" fmla="*/ 0 h 82440"/>
                  <a:gd name="textAreaBottom" fmla="*/ 83520 h 82440"/>
                </a:gdLst>
                <a:ahLst/>
                <a:cxnLst/>
                <a:rect l="textAreaLeft" t="textAreaTop" r="textAreaRight" b="textAreaBottom"/>
                <a:pathLst>
                  <a:path w="652" h="232">
                    <a:moveTo>
                      <a:pt x="618" y="39"/>
                    </a:moveTo>
                    <a:cubicBezTo>
                      <a:pt x="635" y="39"/>
                      <a:pt x="652" y="39"/>
                      <a:pt x="652" y="19"/>
                    </a:cubicBezTo>
                    <a:cubicBezTo>
                      <a:pt x="652" y="0"/>
                      <a:pt x="635" y="0"/>
                      <a:pt x="621" y="0"/>
                    </a:cubicBezTo>
                    <a:cubicBezTo>
                      <a:pt x="424" y="0"/>
                      <a:pt x="227" y="0"/>
                      <a:pt x="30" y="0"/>
                    </a:cubicBezTo>
                    <a:cubicBezTo>
                      <a:pt x="16" y="0"/>
                      <a:pt x="0" y="0"/>
                      <a:pt x="0" y="19"/>
                    </a:cubicBezTo>
                    <a:cubicBezTo>
                      <a:pt x="0" y="39"/>
                      <a:pt x="16" y="39"/>
                      <a:pt x="33" y="39"/>
                    </a:cubicBezTo>
                    <a:cubicBezTo>
                      <a:pt x="228" y="39"/>
                      <a:pt x="423" y="39"/>
                      <a:pt x="618" y="39"/>
                    </a:cubicBezTo>
                    <a:moveTo>
                      <a:pt x="621" y="232"/>
                    </a:moveTo>
                    <a:cubicBezTo>
                      <a:pt x="635" y="232"/>
                      <a:pt x="652" y="232"/>
                      <a:pt x="652" y="212"/>
                    </a:cubicBezTo>
                    <a:cubicBezTo>
                      <a:pt x="652" y="193"/>
                      <a:pt x="635" y="193"/>
                      <a:pt x="618" y="193"/>
                    </a:cubicBezTo>
                    <a:cubicBezTo>
                      <a:pt x="423" y="193"/>
                      <a:pt x="228" y="193"/>
                      <a:pt x="33" y="193"/>
                    </a:cubicBezTo>
                    <a:cubicBezTo>
                      <a:pt x="16" y="193"/>
                      <a:pt x="0" y="193"/>
                      <a:pt x="0" y="212"/>
                    </a:cubicBezTo>
                    <a:cubicBezTo>
                      <a:pt x="0" y="232"/>
                      <a:pt x="16" y="232"/>
                      <a:pt x="30" y="232"/>
                    </a:cubicBezTo>
                    <a:cubicBezTo>
                      <a:pt x="227" y="232"/>
                      <a:pt x="424" y="232"/>
                      <a:pt x="621"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8520" rIns="90000" bIns="385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AC4BE86E-177C-250A-9A3C-7AAAF3564CC7}"/>
                  </a:ext>
                </a:extLst>
              </p:cNvPr>
              <p:cNvSpPr/>
              <p:nvPr/>
            </p:nvSpPr>
            <p:spPr>
              <a:xfrm>
                <a:off x="5180040" y="2262600"/>
                <a:ext cx="92520" cy="237600"/>
              </a:xfrm>
              <a:custGeom>
                <a:avLst/>
                <a:gdLst>
                  <a:gd name="textAreaLeft" fmla="*/ 0 w 92520"/>
                  <a:gd name="textAreaRight" fmla="*/ 93600 w 92520"/>
                  <a:gd name="textAreaTop" fmla="*/ 0 h 237600"/>
                  <a:gd name="textAreaBottom" fmla="*/ 238680 h 237600"/>
                </a:gdLst>
                <a:ahLst/>
                <a:cxnLst/>
                <a:rect l="textAreaLeft" t="textAreaTop" r="textAreaRight" b="textAreaBottom"/>
                <a:pathLst>
                  <a:path w="260" h="663">
                    <a:moveTo>
                      <a:pt x="251" y="36"/>
                    </a:moveTo>
                    <a:cubicBezTo>
                      <a:pt x="251" y="17"/>
                      <a:pt x="237" y="0"/>
                      <a:pt x="215" y="0"/>
                    </a:cubicBezTo>
                    <a:cubicBezTo>
                      <a:pt x="187" y="0"/>
                      <a:pt x="162" y="28"/>
                      <a:pt x="162" y="53"/>
                    </a:cubicBezTo>
                    <a:cubicBezTo>
                      <a:pt x="162" y="73"/>
                      <a:pt x="176" y="90"/>
                      <a:pt x="198" y="90"/>
                    </a:cubicBezTo>
                    <a:cubicBezTo>
                      <a:pt x="221" y="90"/>
                      <a:pt x="251" y="67"/>
                      <a:pt x="251" y="36"/>
                    </a:cubicBezTo>
                    <a:moveTo>
                      <a:pt x="176" y="406"/>
                    </a:moveTo>
                    <a:cubicBezTo>
                      <a:pt x="187" y="378"/>
                      <a:pt x="187" y="375"/>
                      <a:pt x="198" y="350"/>
                    </a:cubicBezTo>
                    <a:cubicBezTo>
                      <a:pt x="207" y="330"/>
                      <a:pt x="209" y="316"/>
                      <a:pt x="209" y="296"/>
                    </a:cubicBezTo>
                    <a:cubicBezTo>
                      <a:pt x="209" y="252"/>
                      <a:pt x="179" y="215"/>
                      <a:pt x="131" y="215"/>
                    </a:cubicBezTo>
                    <a:cubicBezTo>
                      <a:pt x="39" y="215"/>
                      <a:pt x="0" y="358"/>
                      <a:pt x="0" y="366"/>
                    </a:cubicBezTo>
                    <a:cubicBezTo>
                      <a:pt x="0" y="378"/>
                      <a:pt x="7" y="374"/>
                      <a:pt x="11" y="378"/>
                    </a:cubicBezTo>
                    <a:cubicBezTo>
                      <a:pt x="22" y="378"/>
                      <a:pt x="22" y="375"/>
                      <a:pt x="28" y="361"/>
                    </a:cubicBezTo>
                    <a:cubicBezTo>
                      <a:pt x="56" y="269"/>
                      <a:pt x="95" y="238"/>
                      <a:pt x="128" y="238"/>
                    </a:cubicBezTo>
                    <a:cubicBezTo>
                      <a:pt x="134" y="238"/>
                      <a:pt x="151" y="238"/>
                      <a:pt x="151" y="269"/>
                    </a:cubicBezTo>
                    <a:cubicBezTo>
                      <a:pt x="151" y="291"/>
                      <a:pt x="145" y="310"/>
                      <a:pt x="140" y="322"/>
                    </a:cubicBezTo>
                    <a:cubicBezTo>
                      <a:pt x="134" y="347"/>
                      <a:pt x="89" y="462"/>
                      <a:pt x="72" y="503"/>
                    </a:cubicBezTo>
                    <a:cubicBezTo>
                      <a:pt x="64" y="529"/>
                      <a:pt x="50" y="559"/>
                      <a:pt x="50" y="582"/>
                    </a:cubicBezTo>
                    <a:cubicBezTo>
                      <a:pt x="50" y="627"/>
                      <a:pt x="84" y="663"/>
                      <a:pt x="131" y="663"/>
                    </a:cubicBezTo>
                    <a:cubicBezTo>
                      <a:pt x="223" y="663"/>
                      <a:pt x="260" y="520"/>
                      <a:pt x="260" y="509"/>
                    </a:cubicBezTo>
                    <a:cubicBezTo>
                      <a:pt x="260" y="501"/>
                      <a:pt x="251" y="501"/>
                      <a:pt x="249" y="501"/>
                    </a:cubicBezTo>
                    <a:cubicBezTo>
                      <a:pt x="237" y="501"/>
                      <a:pt x="237" y="503"/>
                      <a:pt x="232" y="517"/>
                    </a:cubicBezTo>
                    <a:cubicBezTo>
                      <a:pt x="215" y="579"/>
                      <a:pt x="184" y="641"/>
                      <a:pt x="134" y="641"/>
                    </a:cubicBezTo>
                    <a:cubicBezTo>
                      <a:pt x="117" y="641"/>
                      <a:pt x="109" y="629"/>
                      <a:pt x="109" y="607"/>
                    </a:cubicBezTo>
                    <a:cubicBezTo>
                      <a:pt x="109" y="582"/>
                      <a:pt x="114" y="571"/>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E0967BEC-6B54-6233-D47F-D95CAD4E1229}"/>
                  </a:ext>
                </a:extLst>
              </p:cNvPr>
              <p:cNvSpPr/>
              <p:nvPr/>
            </p:nvSpPr>
            <p:spPr>
              <a:xfrm>
                <a:off x="5123520" y="2640240"/>
                <a:ext cx="213480" cy="12960"/>
              </a:xfrm>
              <a:custGeom>
                <a:avLst/>
                <a:gdLst>
                  <a:gd name="textAreaLeft" fmla="*/ 0 w 213480"/>
                  <a:gd name="textAreaRight" fmla="*/ 214560 w 213480"/>
                  <a:gd name="textAreaTop" fmla="*/ 0 h 12960"/>
                  <a:gd name="textAreaBottom" fmla="*/ 14040 h 12960"/>
                </a:gdLst>
                <a:ahLst/>
                <a:cxnLst/>
                <a:rect l="textAreaLeft" t="textAreaTop" r="textAreaRight" b="textAreaBottom"/>
                <a:pathLst>
                  <a:path w="596" h="39">
                    <a:moveTo>
                      <a:pt x="299" y="39"/>
                    </a:moveTo>
                    <a:cubicBezTo>
                      <a:pt x="199" y="39"/>
                      <a:pt x="100" y="39"/>
                      <a:pt x="0" y="39"/>
                    </a:cubicBezTo>
                    <a:cubicBezTo>
                      <a:pt x="0" y="26"/>
                      <a:pt x="0" y="13"/>
                      <a:pt x="0" y="0"/>
                    </a:cubicBezTo>
                    <a:cubicBezTo>
                      <a:pt x="199" y="0"/>
                      <a:pt x="397" y="0"/>
                      <a:pt x="596" y="0"/>
                    </a:cubicBezTo>
                    <a:cubicBezTo>
                      <a:pt x="596" y="13"/>
                      <a:pt x="596" y="26"/>
                      <a:pt x="596" y="39"/>
                    </a:cubicBezTo>
                    <a:cubicBezTo>
                      <a:pt x="497" y="39"/>
                      <a:pt x="398" y="39"/>
                      <a:pt x="29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6B6E3EC1-2EDE-A29F-9551-BA7E416BB478}"/>
                  </a:ext>
                </a:extLst>
              </p:cNvPr>
              <p:cNvSpPr/>
              <p:nvPr/>
            </p:nvSpPr>
            <p:spPr>
              <a:xfrm>
                <a:off x="5133600" y="2826360"/>
                <a:ext cx="189360" cy="155160"/>
              </a:xfrm>
              <a:custGeom>
                <a:avLst/>
                <a:gdLst>
                  <a:gd name="textAreaLeft" fmla="*/ 0 w 189360"/>
                  <a:gd name="textAreaRight" fmla="*/ 190440 w 189360"/>
                  <a:gd name="textAreaTop" fmla="*/ 0 h 155160"/>
                  <a:gd name="textAreaBottom" fmla="*/ 156240 h 155160"/>
                </a:gdLst>
                <a:ahLst/>
                <a:cxnLst/>
                <a:rect l="textAreaLeft" t="textAreaTop" r="textAreaRight" b="textAreaBottom"/>
                <a:pathLst>
                  <a:path w="529" h="434">
                    <a:moveTo>
                      <a:pt x="232" y="56"/>
                    </a:moveTo>
                    <a:cubicBezTo>
                      <a:pt x="269" y="56"/>
                      <a:pt x="307" y="56"/>
                      <a:pt x="344" y="56"/>
                    </a:cubicBezTo>
                    <a:cubicBezTo>
                      <a:pt x="311" y="202"/>
                      <a:pt x="302" y="244"/>
                      <a:pt x="302" y="311"/>
                    </a:cubicBezTo>
                    <a:cubicBezTo>
                      <a:pt x="302" y="325"/>
                      <a:pt x="302" y="353"/>
                      <a:pt x="311" y="386"/>
                    </a:cubicBezTo>
                    <a:cubicBezTo>
                      <a:pt x="319" y="428"/>
                      <a:pt x="330" y="434"/>
                      <a:pt x="347" y="434"/>
                    </a:cubicBezTo>
                    <a:cubicBezTo>
                      <a:pt x="366" y="434"/>
                      <a:pt x="386" y="417"/>
                      <a:pt x="386" y="398"/>
                    </a:cubicBezTo>
                    <a:cubicBezTo>
                      <a:pt x="386" y="392"/>
                      <a:pt x="386" y="389"/>
                      <a:pt x="380" y="375"/>
                    </a:cubicBezTo>
                    <a:cubicBezTo>
                      <a:pt x="352" y="305"/>
                      <a:pt x="352" y="241"/>
                      <a:pt x="352" y="213"/>
                    </a:cubicBezTo>
                    <a:cubicBezTo>
                      <a:pt x="352" y="160"/>
                      <a:pt x="358" y="107"/>
                      <a:pt x="369" y="56"/>
                    </a:cubicBezTo>
                    <a:cubicBezTo>
                      <a:pt x="407" y="56"/>
                      <a:pt x="444" y="56"/>
                      <a:pt x="481" y="56"/>
                    </a:cubicBezTo>
                    <a:cubicBezTo>
                      <a:pt x="495" y="56"/>
                      <a:pt x="529" y="56"/>
                      <a:pt x="529" y="23"/>
                    </a:cubicBezTo>
                    <a:cubicBezTo>
                      <a:pt x="529" y="0"/>
                      <a:pt x="509" y="0"/>
                      <a:pt x="490" y="0"/>
                    </a:cubicBezTo>
                    <a:cubicBezTo>
                      <a:pt x="380" y="0"/>
                      <a:pt x="271" y="0"/>
                      <a:pt x="162" y="0"/>
                    </a:cubicBezTo>
                    <a:cubicBezTo>
                      <a:pt x="140" y="0"/>
                      <a:pt x="101" y="0"/>
                      <a:pt x="59" y="45"/>
                    </a:cubicBezTo>
                    <a:cubicBezTo>
                      <a:pt x="25" y="84"/>
                      <a:pt x="0" y="129"/>
                      <a:pt x="0" y="135"/>
                    </a:cubicBezTo>
                    <a:cubicBezTo>
                      <a:pt x="4" y="137"/>
                      <a:pt x="0" y="143"/>
                      <a:pt x="11" y="143"/>
                    </a:cubicBezTo>
                    <a:cubicBezTo>
                      <a:pt x="19" y="143"/>
                      <a:pt x="19" y="140"/>
                      <a:pt x="25" y="132"/>
                    </a:cubicBezTo>
                    <a:cubicBezTo>
                      <a:pt x="75" y="56"/>
                      <a:pt x="131" y="56"/>
                      <a:pt x="151" y="56"/>
                    </a:cubicBezTo>
                    <a:cubicBezTo>
                      <a:pt x="170" y="56"/>
                      <a:pt x="188" y="56"/>
                      <a:pt x="207" y="56"/>
                    </a:cubicBezTo>
                    <a:cubicBezTo>
                      <a:pt x="176" y="177"/>
                      <a:pt x="123" y="294"/>
                      <a:pt x="81" y="384"/>
                    </a:cubicBezTo>
                    <a:cubicBezTo>
                      <a:pt x="73" y="398"/>
                      <a:pt x="73" y="400"/>
                      <a:pt x="73" y="409"/>
                    </a:cubicBezTo>
                    <a:cubicBezTo>
                      <a:pt x="73" y="425"/>
                      <a:pt x="89" y="434"/>
                      <a:pt x="101" y="434"/>
                    </a:cubicBezTo>
                    <a:cubicBezTo>
                      <a:pt x="131" y="434"/>
                      <a:pt x="140" y="406"/>
                      <a:pt x="151" y="370"/>
                    </a:cubicBezTo>
                    <a:cubicBezTo>
                      <a:pt x="165" y="325"/>
                      <a:pt x="165" y="322"/>
                      <a:pt x="179" y="274"/>
                    </a:cubicBezTo>
                    <a:cubicBezTo>
                      <a:pt x="197" y="202"/>
                      <a:pt x="214" y="129"/>
                      <a:pt x="232"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C8EA7B03-02E8-978B-DDFD-2089FB6CF959}"/>
                  </a:ext>
                </a:extLst>
              </p:cNvPr>
              <p:cNvSpPr/>
              <p:nvPr/>
            </p:nvSpPr>
            <p:spPr>
              <a:xfrm>
                <a:off x="5459040" y="2254680"/>
                <a:ext cx="313200" cy="785160"/>
              </a:xfrm>
              <a:custGeom>
                <a:avLst/>
                <a:gdLst>
                  <a:gd name="textAreaLeft" fmla="*/ 0 w 313200"/>
                  <a:gd name="textAreaRight" fmla="*/ 314280 w 313200"/>
                  <a:gd name="textAreaTop" fmla="*/ 0 h 785160"/>
                  <a:gd name="textAreaBottom" fmla="*/ 786240 h 785160"/>
                </a:gdLst>
                <a:ahLst/>
                <a:cxnLst/>
                <a:rect l="textAreaLeft" t="textAreaTop" r="textAreaRight" b="textAreaBottom"/>
                <a:pathLst>
                  <a:path w="873" h="2184">
                    <a:moveTo>
                      <a:pt x="48" y="2139"/>
                    </a:moveTo>
                    <a:cubicBezTo>
                      <a:pt x="81" y="2137"/>
                      <a:pt x="98" y="2114"/>
                      <a:pt x="98" y="2092"/>
                    </a:cubicBezTo>
                    <a:cubicBezTo>
                      <a:pt x="98" y="2058"/>
                      <a:pt x="73" y="2041"/>
                      <a:pt x="50" y="2041"/>
                    </a:cubicBezTo>
                    <a:cubicBezTo>
                      <a:pt x="25" y="2041"/>
                      <a:pt x="0" y="2058"/>
                      <a:pt x="0" y="2092"/>
                    </a:cubicBezTo>
                    <a:cubicBezTo>
                      <a:pt x="0" y="2142"/>
                      <a:pt x="50" y="2184"/>
                      <a:pt x="109" y="2184"/>
                    </a:cubicBezTo>
                    <a:cubicBezTo>
                      <a:pt x="260" y="2184"/>
                      <a:pt x="316" y="1952"/>
                      <a:pt x="386" y="1669"/>
                    </a:cubicBezTo>
                    <a:cubicBezTo>
                      <a:pt x="462" y="1359"/>
                      <a:pt x="526" y="1046"/>
                      <a:pt x="579" y="730"/>
                    </a:cubicBezTo>
                    <a:cubicBezTo>
                      <a:pt x="616" y="520"/>
                      <a:pt x="652" y="324"/>
                      <a:pt x="686" y="195"/>
                    </a:cubicBezTo>
                    <a:cubicBezTo>
                      <a:pt x="697" y="148"/>
                      <a:pt x="731" y="22"/>
                      <a:pt x="767" y="22"/>
                    </a:cubicBezTo>
                    <a:cubicBezTo>
                      <a:pt x="798" y="22"/>
                      <a:pt x="823" y="42"/>
                      <a:pt x="829" y="44"/>
                    </a:cubicBezTo>
                    <a:cubicBezTo>
                      <a:pt x="795" y="47"/>
                      <a:pt x="778" y="67"/>
                      <a:pt x="778" y="92"/>
                    </a:cubicBezTo>
                    <a:cubicBezTo>
                      <a:pt x="778" y="125"/>
                      <a:pt x="803" y="139"/>
                      <a:pt x="826" y="139"/>
                    </a:cubicBezTo>
                    <a:cubicBezTo>
                      <a:pt x="848" y="139"/>
                      <a:pt x="873" y="125"/>
                      <a:pt x="873" y="92"/>
                    </a:cubicBezTo>
                    <a:cubicBezTo>
                      <a:pt x="873" y="39"/>
                      <a:pt x="820" y="0"/>
                      <a:pt x="767" y="0"/>
                    </a:cubicBezTo>
                    <a:cubicBezTo>
                      <a:pt x="691" y="0"/>
                      <a:pt x="635" y="106"/>
                      <a:pt x="582" y="307"/>
                    </a:cubicBezTo>
                    <a:cubicBezTo>
                      <a:pt x="579" y="318"/>
                      <a:pt x="445" y="811"/>
                      <a:pt x="339" y="1454"/>
                    </a:cubicBezTo>
                    <a:cubicBezTo>
                      <a:pt x="311" y="1605"/>
                      <a:pt x="283" y="1767"/>
                      <a:pt x="252" y="1904"/>
                    </a:cubicBezTo>
                    <a:cubicBezTo>
                      <a:pt x="232" y="1977"/>
                      <a:pt x="188" y="2162"/>
                      <a:pt x="109" y="2162"/>
                    </a:cubicBezTo>
                    <a:cubicBezTo>
                      <a:pt x="73" y="2162"/>
                      <a:pt x="50" y="2139"/>
                      <a:pt x="48" y="21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5770F755-B745-68FF-5B8B-E4751442401E}"/>
                  </a:ext>
                </a:extLst>
              </p:cNvPr>
              <p:cNvSpPr/>
              <p:nvPr/>
            </p:nvSpPr>
            <p:spPr>
              <a:xfrm>
                <a:off x="5805720" y="2233440"/>
                <a:ext cx="131760" cy="109800"/>
              </a:xfrm>
              <a:custGeom>
                <a:avLst/>
                <a:gdLst>
                  <a:gd name="textAreaLeft" fmla="*/ 0 w 131760"/>
                  <a:gd name="textAreaRight" fmla="*/ 132840 w 131760"/>
                  <a:gd name="textAreaTop" fmla="*/ 0 h 109800"/>
                  <a:gd name="textAreaBottom" fmla="*/ 110880 h 109800"/>
                </a:gdLst>
                <a:ahLst/>
                <a:cxnLst/>
                <a:rect l="textAreaLeft" t="textAreaTop" r="textAreaRight" b="textAreaBottom"/>
                <a:pathLst>
                  <a:path w="369" h="308">
                    <a:moveTo>
                      <a:pt x="137" y="229"/>
                    </a:moveTo>
                    <a:cubicBezTo>
                      <a:pt x="132" y="252"/>
                      <a:pt x="109" y="291"/>
                      <a:pt x="73" y="291"/>
                    </a:cubicBezTo>
                    <a:cubicBezTo>
                      <a:pt x="61" y="287"/>
                      <a:pt x="50" y="291"/>
                      <a:pt x="36" y="280"/>
                    </a:cubicBezTo>
                    <a:cubicBezTo>
                      <a:pt x="64" y="271"/>
                      <a:pt x="67" y="246"/>
                      <a:pt x="67" y="243"/>
                    </a:cubicBezTo>
                    <a:cubicBezTo>
                      <a:pt x="67" y="226"/>
                      <a:pt x="56" y="218"/>
                      <a:pt x="39" y="218"/>
                    </a:cubicBezTo>
                    <a:cubicBezTo>
                      <a:pt x="20" y="218"/>
                      <a:pt x="0" y="232"/>
                      <a:pt x="0" y="260"/>
                    </a:cubicBezTo>
                    <a:cubicBezTo>
                      <a:pt x="0" y="294"/>
                      <a:pt x="39" y="308"/>
                      <a:pt x="73" y="308"/>
                    </a:cubicBezTo>
                    <a:cubicBezTo>
                      <a:pt x="104" y="308"/>
                      <a:pt x="132" y="288"/>
                      <a:pt x="148" y="260"/>
                    </a:cubicBezTo>
                    <a:cubicBezTo>
                      <a:pt x="165" y="296"/>
                      <a:pt x="204" y="308"/>
                      <a:pt x="232" y="308"/>
                    </a:cubicBezTo>
                    <a:cubicBezTo>
                      <a:pt x="311" y="308"/>
                      <a:pt x="353" y="224"/>
                      <a:pt x="353" y="204"/>
                    </a:cubicBezTo>
                    <a:cubicBezTo>
                      <a:pt x="353" y="196"/>
                      <a:pt x="344" y="196"/>
                      <a:pt x="341" y="196"/>
                    </a:cubicBezTo>
                    <a:cubicBezTo>
                      <a:pt x="330" y="196"/>
                      <a:pt x="330" y="198"/>
                      <a:pt x="327" y="207"/>
                    </a:cubicBezTo>
                    <a:cubicBezTo>
                      <a:pt x="313" y="254"/>
                      <a:pt x="271" y="291"/>
                      <a:pt x="235" y="291"/>
                    </a:cubicBezTo>
                    <a:cubicBezTo>
                      <a:pt x="207" y="291"/>
                      <a:pt x="193" y="271"/>
                      <a:pt x="193" y="246"/>
                    </a:cubicBezTo>
                    <a:cubicBezTo>
                      <a:pt x="193" y="226"/>
                      <a:pt x="207" y="165"/>
                      <a:pt x="227" y="89"/>
                    </a:cubicBezTo>
                    <a:cubicBezTo>
                      <a:pt x="241" y="36"/>
                      <a:pt x="271" y="17"/>
                      <a:pt x="294" y="17"/>
                    </a:cubicBezTo>
                    <a:cubicBezTo>
                      <a:pt x="297" y="17"/>
                      <a:pt x="319" y="17"/>
                      <a:pt x="333" y="28"/>
                    </a:cubicBezTo>
                    <a:cubicBezTo>
                      <a:pt x="311" y="33"/>
                      <a:pt x="302" y="53"/>
                      <a:pt x="302" y="64"/>
                    </a:cubicBezTo>
                    <a:cubicBezTo>
                      <a:pt x="302" y="81"/>
                      <a:pt x="315" y="92"/>
                      <a:pt x="330" y="92"/>
                    </a:cubicBezTo>
                    <a:cubicBezTo>
                      <a:pt x="346" y="92"/>
                      <a:pt x="369" y="78"/>
                      <a:pt x="369" y="50"/>
                    </a:cubicBezTo>
                    <a:cubicBezTo>
                      <a:pt x="369" y="11"/>
                      <a:pt x="325" y="0"/>
                      <a:pt x="297" y="0"/>
                    </a:cubicBezTo>
                    <a:cubicBezTo>
                      <a:pt x="263" y="0"/>
                      <a:pt x="235" y="22"/>
                      <a:pt x="218" y="47"/>
                    </a:cubicBezTo>
                    <a:cubicBezTo>
                      <a:pt x="207" y="19"/>
                      <a:pt x="176" y="0"/>
                      <a:pt x="137" y="0"/>
                    </a:cubicBezTo>
                    <a:cubicBezTo>
                      <a:pt x="59" y="0"/>
                      <a:pt x="17" y="84"/>
                      <a:pt x="17" y="103"/>
                    </a:cubicBezTo>
                    <a:cubicBezTo>
                      <a:pt x="17" y="112"/>
                      <a:pt x="25" y="112"/>
                      <a:pt x="28" y="112"/>
                    </a:cubicBezTo>
                    <a:cubicBezTo>
                      <a:pt x="36" y="112"/>
                      <a:pt x="36" y="109"/>
                      <a:pt x="39" y="101"/>
                    </a:cubicBezTo>
                    <a:cubicBezTo>
                      <a:pt x="59" y="47"/>
                      <a:pt x="101" y="17"/>
                      <a:pt x="134" y="17"/>
                    </a:cubicBezTo>
                    <a:cubicBezTo>
                      <a:pt x="157" y="17"/>
                      <a:pt x="176" y="31"/>
                      <a:pt x="176" y="64"/>
                    </a:cubicBezTo>
                    <a:cubicBezTo>
                      <a:pt x="176" y="78"/>
                      <a:pt x="168" y="112"/>
                      <a:pt x="162" y="134"/>
                    </a:cubicBezTo>
                    <a:cubicBezTo>
                      <a:pt x="154" y="166"/>
                      <a:pt x="146" y="198"/>
                      <a:pt x="137"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C2E33446-7168-701A-5201-4B586358E592}"/>
                  </a:ext>
                </a:extLst>
              </p:cNvPr>
              <p:cNvSpPr/>
              <p:nvPr/>
            </p:nvSpPr>
            <p:spPr>
              <a:xfrm>
                <a:off x="5663520" y="2990520"/>
                <a:ext cx="166320" cy="11160"/>
              </a:xfrm>
              <a:custGeom>
                <a:avLst/>
                <a:gdLst>
                  <a:gd name="textAreaLeft" fmla="*/ 0 w 166320"/>
                  <a:gd name="textAreaRight" fmla="*/ 167400 w 166320"/>
                  <a:gd name="textAreaTop" fmla="*/ 0 h 11160"/>
                  <a:gd name="textAreaBottom" fmla="*/ 12240 h 11160"/>
                </a:gdLst>
                <a:ahLst/>
                <a:cxnLst/>
                <a:rect l="textAreaLeft" t="textAreaTop" r="textAreaRight" b="textAreaBottom"/>
                <a:pathLst>
                  <a:path w="465" h="34">
                    <a:moveTo>
                      <a:pt x="437" y="34"/>
                    </a:moveTo>
                    <a:cubicBezTo>
                      <a:pt x="448" y="34"/>
                      <a:pt x="465" y="34"/>
                      <a:pt x="465" y="17"/>
                    </a:cubicBezTo>
                    <a:cubicBezTo>
                      <a:pt x="465" y="0"/>
                      <a:pt x="448" y="0"/>
                      <a:pt x="437" y="0"/>
                    </a:cubicBezTo>
                    <a:cubicBezTo>
                      <a:pt x="300" y="0"/>
                      <a:pt x="163" y="0"/>
                      <a:pt x="25" y="0"/>
                    </a:cubicBezTo>
                    <a:cubicBezTo>
                      <a:pt x="14" y="0"/>
                      <a:pt x="0" y="0"/>
                      <a:pt x="0" y="17"/>
                    </a:cubicBezTo>
                    <a:cubicBezTo>
                      <a:pt x="0" y="34"/>
                      <a:pt x="14" y="34"/>
                      <a:pt x="25" y="34"/>
                    </a:cubicBezTo>
                    <a:cubicBezTo>
                      <a:pt x="163" y="34"/>
                      <a:pt x="300" y="34"/>
                      <a:pt x="437"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6DF40CF7-0E4C-F462-6B46-9B9FFE001E23}"/>
                  </a:ext>
                </a:extLst>
              </p:cNvPr>
              <p:cNvSpPr/>
              <p:nvPr/>
            </p:nvSpPr>
            <p:spPr>
              <a:xfrm>
                <a:off x="5877360" y="2949480"/>
                <a:ext cx="242640" cy="110520"/>
              </a:xfrm>
              <a:custGeom>
                <a:avLst/>
                <a:gdLst>
                  <a:gd name="textAreaLeft" fmla="*/ 0 w 242640"/>
                  <a:gd name="textAreaRight" fmla="*/ 243720 w 242640"/>
                  <a:gd name="textAreaTop" fmla="*/ 0 h 110520"/>
                  <a:gd name="textAreaBottom" fmla="*/ 111600 h 110520"/>
                </a:gdLst>
                <a:ahLst/>
                <a:cxnLst/>
                <a:rect l="textAreaLeft" t="textAreaTop" r="textAreaRight" b="textAreaBottom"/>
                <a:pathLst>
                  <a:path w="677" h="310">
                    <a:moveTo>
                      <a:pt x="344" y="114"/>
                    </a:moveTo>
                    <a:cubicBezTo>
                      <a:pt x="308" y="72"/>
                      <a:pt x="296" y="61"/>
                      <a:pt x="268" y="42"/>
                    </a:cubicBezTo>
                    <a:cubicBezTo>
                      <a:pt x="226" y="11"/>
                      <a:pt x="184" y="0"/>
                      <a:pt x="145" y="0"/>
                    </a:cubicBezTo>
                    <a:cubicBezTo>
                      <a:pt x="61" y="0"/>
                      <a:pt x="0" y="72"/>
                      <a:pt x="0" y="153"/>
                    </a:cubicBezTo>
                    <a:cubicBezTo>
                      <a:pt x="0" y="235"/>
                      <a:pt x="58" y="310"/>
                      <a:pt x="142" y="310"/>
                    </a:cubicBezTo>
                    <a:cubicBezTo>
                      <a:pt x="240" y="310"/>
                      <a:pt x="305" y="232"/>
                      <a:pt x="330" y="195"/>
                    </a:cubicBezTo>
                    <a:cubicBezTo>
                      <a:pt x="366" y="237"/>
                      <a:pt x="378" y="249"/>
                      <a:pt x="406" y="268"/>
                    </a:cubicBezTo>
                    <a:cubicBezTo>
                      <a:pt x="448" y="299"/>
                      <a:pt x="490" y="310"/>
                      <a:pt x="529" y="310"/>
                    </a:cubicBezTo>
                    <a:cubicBezTo>
                      <a:pt x="613" y="310"/>
                      <a:pt x="677" y="237"/>
                      <a:pt x="677" y="153"/>
                    </a:cubicBezTo>
                    <a:cubicBezTo>
                      <a:pt x="677" y="72"/>
                      <a:pt x="616" y="0"/>
                      <a:pt x="532" y="0"/>
                    </a:cubicBezTo>
                    <a:cubicBezTo>
                      <a:pt x="434" y="0"/>
                      <a:pt x="369" y="78"/>
                      <a:pt x="344" y="114"/>
                    </a:cubicBezTo>
                    <a:moveTo>
                      <a:pt x="366" y="139"/>
                    </a:moveTo>
                    <a:cubicBezTo>
                      <a:pt x="392" y="95"/>
                      <a:pt x="453" y="25"/>
                      <a:pt x="537" y="25"/>
                    </a:cubicBezTo>
                    <a:cubicBezTo>
                      <a:pt x="607" y="25"/>
                      <a:pt x="658" y="88"/>
                      <a:pt x="658" y="153"/>
                    </a:cubicBezTo>
                    <a:cubicBezTo>
                      <a:pt x="658" y="219"/>
                      <a:pt x="602" y="271"/>
                      <a:pt x="540" y="271"/>
                    </a:cubicBezTo>
                    <a:cubicBezTo>
                      <a:pt x="476" y="271"/>
                      <a:pt x="431" y="221"/>
                      <a:pt x="366" y="139"/>
                    </a:cubicBezTo>
                    <a:moveTo>
                      <a:pt x="308" y="170"/>
                    </a:moveTo>
                    <a:cubicBezTo>
                      <a:pt x="282" y="215"/>
                      <a:pt x="221" y="282"/>
                      <a:pt x="137" y="282"/>
                    </a:cubicBezTo>
                    <a:cubicBezTo>
                      <a:pt x="67" y="282"/>
                      <a:pt x="17" y="219"/>
                      <a:pt x="17" y="153"/>
                    </a:cubicBezTo>
                    <a:cubicBezTo>
                      <a:pt x="17" y="88"/>
                      <a:pt x="72" y="36"/>
                      <a:pt x="134" y="36"/>
                    </a:cubicBezTo>
                    <a:cubicBezTo>
                      <a:pt x="198" y="36"/>
                      <a:pt x="243" y="89"/>
                      <a:pt x="308" y="1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16816392-A3D4-C36C-FB52-C0FB967E89E5}"/>
                  </a:ext>
                </a:extLst>
              </p:cNvPr>
              <p:cNvSpPr/>
              <p:nvPr/>
            </p:nvSpPr>
            <p:spPr>
              <a:xfrm>
                <a:off x="6275160" y="2340000"/>
                <a:ext cx="135000" cy="160200"/>
              </a:xfrm>
              <a:custGeom>
                <a:avLst/>
                <a:gdLst>
                  <a:gd name="textAreaLeft" fmla="*/ 0 w 135000"/>
                  <a:gd name="textAreaRight" fmla="*/ 136080 w 135000"/>
                  <a:gd name="textAreaTop" fmla="*/ 0 h 160200"/>
                  <a:gd name="textAreaBottom" fmla="*/ 161280 h 160200"/>
                </a:gdLst>
                <a:ahLst/>
                <a:cxnLst/>
                <a:rect l="textAreaLeft" t="textAreaTop" r="textAreaRight" b="textAreaBottom"/>
                <a:pathLst>
                  <a:path w="378" h="448">
                    <a:moveTo>
                      <a:pt x="140" y="210"/>
                    </a:moveTo>
                    <a:cubicBezTo>
                      <a:pt x="168" y="210"/>
                      <a:pt x="241" y="207"/>
                      <a:pt x="289" y="185"/>
                    </a:cubicBezTo>
                    <a:cubicBezTo>
                      <a:pt x="359" y="157"/>
                      <a:pt x="364" y="98"/>
                      <a:pt x="364" y="84"/>
                    </a:cubicBezTo>
                    <a:cubicBezTo>
                      <a:pt x="364" y="42"/>
                      <a:pt x="325" y="0"/>
                      <a:pt x="258" y="0"/>
                    </a:cubicBezTo>
                    <a:cubicBezTo>
                      <a:pt x="149" y="0"/>
                      <a:pt x="0" y="95"/>
                      <a:pt x="0" y="269"/>
                    </a:cubicBezTo>
                    <a:cubicBezTo>
                      <a:pt x="0" y="370"/>
                      <a:pt x="59" y="448"/>
                      <a:pt x="154" y="448"/>
                    </a:cubicBezTo>
                    <a:cubicBezTo>
                      <a:pt x="297" y="448"/>
                      <a:pt x="378" y="342"/>
                      <a:pt x="378" y="330"/>
                    </a:cubicBezTo>
                    <a:cubicBezTo>
                      <a:pt x="378" y="325"/>
                      <a:pt x="373" y="319"/>
                      <a:pt x="367" y="319"/>
                    </a:cubicBezTo>
                    <a:cubicBezTo>
                      <a:pt x="362" y="319"/>
                      <a:pt x="359" y="319"/>
                      <a:pt x="353" y="328"/>
                    </a:cubicBezTo>
                    <a:cubicBezTo>
                      <a:pt x="278" y="426"/>
                      <a:pt x="168" y="426"/>
                      <a:pt x="157" y="426"/>
                    </a:cubicBezTo>
                    <a:cubicBezTo>
                      <a:pt x="82" y="426"/>
                      <a:pt x="70" y="342"/>
                      <a:pt x="70" y="311"/>
                    </a:cubicBezTo>
                    <a:cubicBezTo>
                      <a:pt x="70" y="300"/>
                      <a:pt x="73" y="269"/>
                      <a:pt x="87" y="210"/>
                    </a:cubicBezTo>
                    <a:cubicBezTo>
                      <a:pt x="105" y="210"/>
                      <a:pt x="123" y="210"/>
                      <a:pt x="140" y="210"/>
                    </a:cubicBezTo>
                    <a:moveTo>
                      <a:pt x="93" y="188"/>
                    </a:moveTo>
                    <a:cubicBezTo>
                      <a:pt x="132" y="37"/>
                      <a:pt x="233" y="23"/>
                      <a:pt x="258" y="23"/>
                    </a:cubicBezTo>
                    <a:cubicBezTo>
                      <a:pt x="306" y="23"/>
                      <a:pt x="331" y="51"/>
                      <a:pt x="331" y="84"/>
                    </a:cubicBezTo>
                    <a:cubicBezTo>
                      <a:pt x="331" y="188"/>
                      <a:pt x="174" y="188"/>
                      <a:pt x="135" y="188"/>
                    </a:cubicBezTo>
                    <a:cubicBezTo>
                      <a:pt x="121" y="188"/>
                      <a:pt x="107" y="188"/>
                      <a:pt x="93" y="1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D048F198-8597-A2F3-38F3-F0C8A421D62A}"/>
                  </a:ext>
                </a:extLst>
              </p:cNvPr>
              <p:cNvSpPr/>
              <p:nvPr/>
            </p:nvSpPr>
            <p:spPr>
              <a:xfrm>
                <a:off x="6450840" y="2300760"/>
                <a:ext cx="165960" cy="11160"/>
              </a:xfrm>
              <a:custGeom>
                <a:avLst/>
                <a:gdLst>
                  <a:gd name="textAreaLeft" fmla="*/ 0 w 165960"/>
                  <a:gd name="textAreaRight" fmla="*/ 167040 w 165960"/>
                  <a:gd name="textAreaTop" fmla="*/ 0 h 11160"/>
                  <a:gd name="textAreaBottom" fmla="*/ 12240 h 11160"/>
                </a:gdLst>
                <a:ahLst/>
                <a:cxnLst/>
                <a:rect l="textAreaLeft" t="textAreaTop" r="textAreaRight" b="textAreaBottom"/>
                <a:pathLst>
                  <a:path w="464" h="34">
                    <a:moveTo>
                      <a:pt x="439" y="34"/>
                    </a:moveTo>
                    <a:cubicBezTo>
                      <a:pt x="450" y="34"/>
                      <a:pt x="464" y="34"/>
                      <a:pt x="464" y="17"/>
                    </a:cubicBezTo>
                    <a:cubicBezTo>
                      <a:pt x="464" y="0"/>
                      <a:pt x="450" y="0"/>
                      <a:pt x="439" y="0"/>
                    </a:cubicBezTo>
                    <a:cubicBezTo>
                      <a:pt x="302" y="0"/>
                      <a:pt x="165" y="0"/>
                      <a:pt x="28" y="0"/>
                    </a:cubicBezTo>
                    <a:cubicBezTo>
                      <a:pt x="16" y="0"/>
                      <a:pt x="0" y="0"/>
                      <a:pt x="0" y="14"/>
                    </a:cubicBezTo>
                    <a:cubicBezTo>
                      <a:pt x="0" y="34"/>
                      <a:pt x="16" y="34"/>
                      <a:pt x="28" y="34"/>
                    </a:cubicBezTo>
                    <a:cubicBezTo>
                      <a:pt x="165" y="34"/>
                      <a:pt x="302" y="34"/>
                      <a:pt x="43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6" name="Freeform 515">
                <a:extLst>
                  <a:ext uri="{FF2B5EF4-FFF2-40B4-BE49-F238E27FC236}">
                    <a16:creationId xmlns:a16="http://schemas.microsoft.com/office/drawing/2014/main" id="{4585BA62-E3F5-E840-87E1-DF77B5A29787}"/>
                  </a:ext>
                </a:extLst>
              </p:cNvPr>
              <p:cNvSpPr/>
              <p:nvPr/>
            </p:nvSpPr>
            <p:spPr>
              <a:xfrm>
                <a:off x="6656400" y="2214360"/>
                <a:ext cx="82440" cy="155880"/>
              </a:xfrm>
              <a:custGeom>
                <a:avLst/>
                <a:gdLst>
                  <a:gd name="textAreaLeft" fmla="*/ 0 w 82440"/>
                  <a:gd name="textAreaRight" fmla="*/ 83520 w 82440"/>
                  <a:gd name="textAreaTop" fmla="*/ 0 h 155880"/>
                  <a:gd name="textAreaBottom" fmla="*/ 156960 h 155880"/>
                </a:gdLst>
                <a:ahLst/>
                <a:cxnLst/>
                <a:rect l="textAreaLeft" t="textAreaTop" r="textAreaRight" b="textAreaBottom"/>
                <a:pathLst>
                  <a:path w="232" h="436">
                    <a:moveTo>
                      <a:pt x="140" y="156"/>
                    </a:moveTo>
                    <a:cubicBezTo>
                      <a:pt x="163" y="156"/>
                      <a:pt x="186" y="156"/>
                      <a:pt x="210" y="156"/>
                    </a:cubicBezTo>
                    <a:cubicBezTo>
                      <a:pt x="224" y="156"/>
                      <a:pt x="232" y="156"/>
                      <a:pt x="232" y="142"/>
                    </a:cubicBezTo>
                    <a:cubicBezTo>
                      <a:pt x="232" y="131"/>
                      <a:pt x="224" y="131"/>
                      <a:pt x="210" y="131"/>
                    </a:cubicBezTo>
                    <a:cubicBezTo>
                      <a:pt x="188" y="131"/>
                      <a:pt x="167" y="131"/>
                      <a:pt x="145" y="131"/>
                    </a:cubicBezTo>
                    <a:cubicBezTo>
                      <a:pt x="154" y="98"/>
                      <a:pt x="162" y="64"/>
                      <a:pt x="170" y="31"/>
                    </a:cubicBezTo>
                    <a:cubicBezTo>
                      <a:pt x="170" y="28"/>
                      <a:pt x="173" y="22"/>
                      <a:pt x="173" y="19"/>
                    </a:cubicBezTo>
                    <a:cubicBezTo>
                      <a:pt x="173" y="8"/>
                      <a:pt x="162" y="0"/>
                      <a:pt x="148" y="0"/>
                    </a:cubicBezTo>
                    <a:cubicBezTo>
                      <a:pt x="131" y="0"/>
                      <a:pt x="123" y="11"/>
                      <a:pt x="117" y="28"/>
                    </a:cubicBezTo>
                    <a:cubicBezTo>
                      <a:pt x="112" y="45"/>
                      <a:pt x="120" y="11"/>
                      <a:pt x="92" y="131"/>
                    </a:cubicBezTo>
                    <a:cubicBezTo>
                      <a:pt x="68" y="131"/>
                      <a:pt x="43" y="131"/>
                      <a:pt x="19" y="131"/>
                    </a:cubicBezTo>
                    <a:cubicBezTo>
                      <a:pt x="8" y="131"/>
                      <a:pt x="0" y="131"/>
                      <a:pt x="0" y="148"/>
                    </a:cubicBezTo>
                    <a:cubicBezTo>
                      <a:pt x="0" y="156"/>
                      <a:pt x="8" y="156"/>
                      <a:pt x="19" y="156"/>
                    </a:cubicBezTo>
                    <a:cubicBezTo>
                      <a:pt x="41" y="156"/>
                      <a:pt x="62" y="156"/>
                      <a:pt x="84" y="156"/>
                    </a:cubicBezTo>
                    <a:cubicBezTo>
                      <a:pt x="71" y="210"/>
                      <a:pt x="57" y="265"/>
                      <a:pt x="44" y="319"/>
                    </a:cubicBezTo>
                    <a:cubicBezTo>
                      <a:pt x="39" y="335"/>
                      <a:pt x="33" y="361"/>
                      <a:pt x="33" y="369"/>
                    </a:cubicBezTo>
                    <a:cubicBezTo>
                      <a:pt x="33" y="411"/>
                      <a:pt x="67" y="436"/>
                      <a:pt x="106" y="436"/>
                    </a:cubicBezTo>
                    <a:cubicBezTo>
                      <a:pt x="184" y="436"/>
                      <a:pt x="226" y="338"/>
                      <a:pt x="226" y="330"/>
                    </a:cubicBezTo>
                    <a:cubicBezTo>
                      <a:pt x="226" y="321"/>
                      <a:pt x="218" y="321"/>
                      <a:pt x="215" y="321"/>
                    </a:cubicBezTo>
                    <a:cubicBezTo>
                      <a:pt x="207" y="321"/>
                      <a:pt x="207" y="321"/>
                      <a:pt x="201" y="335"/>
                    </a:cubicBezTo>
                    <a:cubicBezTo>
                      <a:pt x="182" y="377"/>
                      <a:pt x="148" y="417"/>
                      <a:pt x="109" y="417"/>
                    </a:cubicBezTo>
                    <a:cubicBezTo>
                      <a:pt x="95" y="417"/>
                      <a:pt x="86" y="408"/>
                      <a:pt x="86" y="383"/>
                    </a:cubicBezTo>
                    <a:cubicBezTo>
                      <a:pt x="86" y="375"/>
                      <a:pt x="89" y="361"/>
                      <a:pt x="89" y="355"/>
                    </a:cubicBezTo>
                    <a:cubicBezTo>
                      <a:pt x="106" y="289"/>
                      <a:pt x="123" y="223"/>
                      <a:pt x="140" y="1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8" name="Freeform 517">
                <a:extLst>
                  <a:ext uri="{FF2B5EF4-FFF2-40B4-BE49-F238E27FC236}">
                    <a16:creationId xmlns:a16="http://schemas.microsoft.com/office/drawing/2014/main" id="{2EE3020C-961E-4CEF-ECDC-BBAA3E0931E8}"/>
                  </a:ext>
                </a:extLst>
              </p:cNvPr>
              <p:cNvSpPr/>
              <p:nvPr/>
            </p:nvSpPr>
            <p:spPr>
              <a:xfrm>
                <a:off x="6768000" y="2143800"/>
                <a:ext cx="87840" cy="116640"/>
              </a:xfrm>
              <a:custGeom>
                <a:avLst/>
                <a:gdLst>
                  <a:gd name="textAreaLeft" fmla="*/ 0 w 87840"/>
                  <a:gd name="textAreaRight" fmla="*/ 88920 w 87840"/>
                  <a:gd name="textAreaTop" fmla="*/ 0 h 116640"/>
                  <a:gd name="textAreaBottom" fmla="*/ 117720 h 116640"/>
                </a:gdLst>
                <a:ahLst/>
                <a:cxnLst/>
                <a:rect l="textAreaLeft" t="textAreaTop" r="textAreaRight" b="textAreaBottom"/>
                <a:pathLst>
                  <a:path w="247" h="327">
                    <a:moveTo>
                      <a:pt x="247" y="232"/>
                    </a:moveTo>
                    <a:cubicBezTo>
                      <a:pt x="239" y="232"/>
                      <a:pt x="232" y="232"/>
                      <a:pt x="224" y="232"/>
                    </a:cubicBezTo>
                    <a:cubicBezTo>
                      <a:pt x="224" y="243"/>
                      <a:pt x="219" y="274"/>
                      <a:pt x="210" y="277"/>
                    </a:cubicBezTo>
                    <a:cubicBezTo>
                      <a:pt x="207" y="280"/>
                      <a:pt x="166" y="280"/>
                      <a:pt x="160" y="280"/>
                    </a:cubicBezTo>
                    <a:cubicBezTo>
                      <a:pt x="127" y="280"/>
                      <a:pt x="95" y="280"/>
                      <a:pt x="62" y="280"/>
                    </a:cubicBezTo>
                    <a:cubicBezTo>
                      <a:pt x="96" y="257"/>
                      <a:pt x="132" y="229"/>
                      <a:pt x="160" y="210"/>
                    </a:cubicBezTo>
                    <a:cubicBezTo>
                      <a:pt x="205" y="179"/>
                      <a:pt x="247" y="151"/>
                      <a:pt x="247" y="98"/>
                    </a:cubicBezTo>
                    <a:cubicBezTo>
                      <a:pt x="247" y="36"/>
                      <a:pt x="188" y="0"/>
                      <a:pt x="115" y="0"/>
                    </a:cubicBezTo>
                    <a:cubicBezTo>
                      <a:pt x="51" y="0"/>
                      <a:pt x="0" y="39"/>
                      <a:pt x="0" y="87"/>
                    </a:cubicBezTo>
                    <a:cubicBezTo>
                      <a:pt x="0" y="112"/>
                      <a:pt x="23" y="117"/>
                      <a:pt x="31" y="117"/>
                    </a:cubicBezTo>
                    <a:cubicBezTo>
                      <a:pt x="42" y="117"/>
                      <a:pt x="59" y="109"/>
                      <a:pt x="59" y="87"/>
                    </a:cubicBezTo>
                    <a:cubicBezTo>
                      <a:pt x="59" y="70"/>
                      <a:pt x="45" y="61"/>
                      <a:pt x="31" y="59"/>
                    </a:cubicBezTo>
                    <a:cubicBezTo>
                      <a:pt x="45" y="36"/>
                      <a:pt x="73" y="22"/>
                      <a:pt x="107" y="22"/>
                    </a:cubicBezTo>
                    <a:cubicBezTo>
                      <a:pt x="154" y="22"/>
                      <a:pt x="193" y="50"/>
                      <a:pt x="193" y="98"/>
                    </a:cubicBezTo>
                    <a:cubicBezTo>
                      <a:pt x="193" y="140"/>
                      <a:pt x="166" y="171"/>
                      <a:pt x="126" y="204"/>
                    </a:cubicBezTo>
                    <a:cubicBezTo>
                      <a:pt x="86" y="238"/>
                      <a:pt x="46" y="271"/>
                      <a:pt x="6" y="305"/>
                    </a:cubicBezTo>
                    <a:cubicBezTo>
                      <a:pt x="3" y="310"/>
                      <a:pt x="3" y="310"/>
                      <a:pt x="0" y="313"/>
                    </a:cubicBezTo>
                    <a:cubicBezTo>
                      <a:pt x="0" y="318"/>
                      <a:pt x="0" y="323"/>
                      <a:pt x="0" y="327"/>
                    </a:cubicBezTo>
                    <a:cubicBezTo>
                      <a:pt x="77" y="327"/>
                      <a:pt x="153" y="327"/>
                      <a:pt x="230" y="327"/>
                    </a:cubicBezTo>
                    <a:cubicBezTo>
                      <a:pt x="235" y="296"/>
                      <a:pt x="241" y="264"/>
                      <a:pt x="247"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9" name="Freeform 518">
                <a:extLst>
                  <a:ext uri="{FF2B5EF4-FFF2-40B4-BE49-F238E27FC236}">
                    <a16:creationId xmlns:a16="http://schemas.microsoft.com/office/drawing/2014/main" id="{ACE887A6-4283-2CC6-AC4E-79F4ADD56BFD}"/>
                  </a:ext>
                </a:extLst>
              </p:cNvPr>
              <p:cNvSpPr/>
              <p:nvPr/>
            </p:nvSpPr>
            <p:spPr>
              <a:xfrm>
                <a:off x="6979680" y="2251440"/>
                <a:ext cx="173160" cy="248760"/>
              </a:xfrm>
              <a:custGeom>
                <a:avLst/>
                <a:gdLst>
                  <a:gd name="textAreaLeft" fmla="*/ 0 w 173160"/>
                  <a:gd name="textAreaRight" fmla="*/ 174240 w 173160"/>
                  <a:gd name="textAreaTop" fmla="*/ 0 h 248760"/>
                  <a:gd name="textAreaBottom" fmla="*/ 249840 h 248760"/>
                </a:gdLst>
                <a:ahLst/>
                <a:cxnLst/>
                <a:rect l="textAreaLeft" t="textAreaTop" r="textAreaRight" b="textAreaBottom"/>
                <a:pathLst>
                  <a:path w="484" h="694">
                    <a:moveTo>
                      <a:pt x="339" y="627"/>
                    </a:moveTo>
                    <a:cubicBezTo>
                      <a:pt x="339" y="649"/>
                      <a:pt x="339" y="672"/>
                      <a:pt x="339" y="694"/>
                    </a:cubicBezTo>
                    <a:cubicBezTo>
                      <a:pt x="387" y="690"/>
                      <a:pt x="436" y="686"/>
                      <a:pt x="484" y="683"/>
                    </a:cubicBezTo>
                    <a:cubicBezTo>
                      <a:pt x="484" y="672"/>
                      <a:pt x="484" y="662"/>
                      <a:pt x="484" y="652"/>
                    </a:cubicBezTo>
                    <a:cubicBezTo>
                      <a:pt x="415" y="652"/>
                      <a:pt x="406" y="644"/>
                      <a:pt x="406" y="596"/>
                    </a:cubicBezTo>
                    <a:cubicBezTo>
                      <a:pt x="406" y="397"/>
                      <a:pt x="406" y="199"/>
                      <a:pt x="406" y="0"/>
                    </a:cubicBezTo>
                    <a:cubicBezTo>
                      <a:pt x="359" y="4"/>
                      <a:pt x="313" y="8"/>
                      <a:pt x="266" y="11"/>
                    </a:cubicBezTo>
                    <a:cubicBezTo>
                      <a:pt x="266" y="22"/>
                      <a:pt x="266" y="32"/>
                      <a:pt x="266" y="42"/>
                    </a:cubicBezTo>
                    <a:cubicBezTo>
                      <a:pt x="333" y="42"/>
                      <a:pt x="342" y="48"/>
                      <a:pt x="342" y="95"/>
                    </a:cubicBezTo>
                    <a:cubicBezTo>
                      <a:pt x="342" y="166"/>
                      <a:pt x="342" y="237"/>
                      <a:pt x="342" y="308"/>
                    </a:cubicBezTo>
                    <a:cubicBezTo>
                      <a:pt x="314" y="274"/>
                      <a:pt x="272" y="246"/>
                      <a:pt x="219" y="246"/>
                    </a:cubicBezTo>
                    <a:cubicBezTo>
                      <a:pt x="104" y="246"/>
                      <a:pt x="0" y="344"/>
                      <a:pt x="0" y="470"/>
                    </a:cubicBezTo>
                    <a:cubicBezTo>
                      <a:pt x="0" y="596"/>
                      <a:pt x="95" y="694"/>
                      <a:pt x="207" y="694"/>
                    </a:cubicBezTo>
                    <a:cubicBezTo>
                      <a:pt x="272" y="694"/>
                      <a:pt x="314" y="660"/>
                      <a:pt x="339" y="627"/>
                    </a:cubicBezTo>
                    <a:moveTo>
                      <a:pt x="339" y="364"/>
                    </a:moveTo>
                    <a:cubicBezTo>
                      <a:pt x="339" y="431"/>
                      <a:pt x="339" y="498"/>
                      <a:pt x="339" y="565"/>
                    </a:cubicBezTo>
                    <a:cubicBezTo>
                      <a:pt x="339" y="585"/>
                      <a:pt x="339" y="585"/>
                      <a:pt x="328" y="602"/>
                    </a:cubicBezTo>
                    <a:cubicBezTo>
                      <a:pt x="300" y="649"/>
                      <a:pt x="255" y="672"/>
                      <a:pt x="213" y="672"/>
                    </a:cubicBezTo>
                    <a:cubicBezTo>
                      <a:pt x="168" y="672"/>
                      <a:pt x="132" y="646"/>
                      <a:pt x="109" y="607"/>
                    </a:cubicBezTo>
                    <a:cubicBezTo>
                      <a:pt x="84" y="568"/>
                      <a:pt x="81" y="512"/>
                      <a:pt x="81" y="470"/>
                    </a:cubicBezTo>
                    <a:cubicBezTo>
                      <a:pt x="81" y="434"/>
                      <a:pt x="81" y="375"/>
                      <a:pt x="112" y="333"/>
                    </a:cubicBezTo>
                    <a:cubicBezTo>
                      <a:pt x="132" y="302"/>
                      <a:pt x="168" y="269"/>
                      <a:pt x="221" y="269"/>
                    </a:cubicBezTo>
                    <a:cubicBezTo>
                      <a:pt x="258" y="269"/>
                      <a:pt x="297" y="283"/>
                      <a:pt x="328" y="327"/>
                    </a:cubicBezTo>
                    <a:cubicBezTo>
                      <a:pt x="339" y="344"/>
                      <a:pt x="339" y="347"/>
                      <a:pt x="339"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0" name="Freeform 519">
                <a:extLst>
                  <a:ext uri="{FF2B5EF4-FFF2-40B4-BE49-F238E27FC236}">
                    <a16:creationId xmlns:a16="http://schemas.microsoft.com/office/drawing/2014/main" id="{70A98A26-A8A3-651D-27A8-020E9FF64D20}"/>
                  </a:ext>
                </a:extLst>
              </p:cNvPr>
              <p:cNvSpPr/>
              <p:nvPr/>
            </p:nvSpPr>
            <p:spPr>
              <a:xfrm>
                <a:off x="7172280" y="227556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79" y="221"/>
                    </a:moveTo>
                    <a:cubicBezTo>
                      <a:pt x="210" y="221"/>
                      <a:pt x="241" y="221"/>
                      <a:pt x="271" y="221"/>
                    </a:cubicBezTo>
                    <a:cubicBezTo>
                      <a:pt x="291" y="221"/>
                      <a:pt x="302" y="221"/>
                      <a:pt x="302" y="202"/>
                    </a:cubicBezTo>
                    <a:cubicBezTo>
                      <a:pt x="302" y="191"/>
                      <a:pt x="291" y="191"/>
                      <a:pt x="274" y="191"/>
                    </a:cubicBezTo>
                    <a:cubicBezTo>
                      <a:pt x="245" y="191"/>
                      <a:pt x="216" y="191"/>
                      <a:pt x="187" y="191"/>
                    </a:cubicBezTo>
                    <a:cubicBezTo>
                      <a:pt x="224" y="51"/>
                      <a:pt x="227" y="31"/>
                      <a:pt x="227" y="26"/>
                    </a:cubicBezTo>
                    <a:cubicBezTo>
                      <a:pt x="227" y="9"/>
                      <a:pt x="215" y="0"/>
                      <a:pt x="199" y="0"/>
                    </a:cubicBezTo>
                    <a:cubicBezTo>
                      <a:pt x="196" y="0"/>
                      <a:pt x="168" y="0"/>
                      <a:pt x="159" y="34"/>
                    </a:cubicBezTo>
                    <a:cubicBezTo>
                      <a:pt x="147" y="86"/>
                      <a:pt x="135" y="138"/>
                      <a:pt x="123" y="191"/>
                    </a:cubicBezTo>
                    <a:cubicBezTo>
                      <a:pt x="92" y="191"/>
                      <a:pt x="61" y="191"/>
                      <a:pt x="31" y="191"/>
                    </a:cubicBezTo>
                    <a:cubicBezTo>
                      <a:pt x="8" y="191"/>
                      <a:pt x="0" y="191"/>
                      <a:pt x="0" y="210"/>
                    </a:cubicBezTo>
                    <a:cubicBezTo>
                      <a:pt x="0" y="221"/>
                      <a:pt x="8" y="221"/>
                      <a:pt x="28" y="221"/>
                    </a:cubicBezTo>
                    <a:cubicBezTo>
                      <a:pt x="57" y="221"/>
                      <a:pt x="86" y="221"/>
                      <a:pt x="115" y="221"/>
                    </a:cubicBezTo>
                    <a:cubicBezTo>
                      <a:pt x="42" y="501"/>
                      <a:pt x="39" y="518"/>
                      <a:pt x="39" y="535"/>
                    </a:cubicBezTo>
                    <a:cubicBezTo>
                      <a:pt x="39" y="588"/>
                      <a:pt x="75" y="627"/>
                      <a:pt x="129" y="627"/>
                    </a:cubicBezTo>
                    <a:cubicBezTo>
                      <a:pt x="229" y="627"/>
                      <a:pt x="285" y="481"/>
                      <a:pt x="285" y="473"/>
                    </a:cubicBezTo>
                    <a:cubicBezTo>
                      <a:pt x="285" y="465"/>
                      <a:pt x="277" y="465"/>
                      <a:pt x="274" y="465"/>
                    </a:cubicBezTo>
                    <a:cubicBezTo>
                      <a:pt x="266" y="465"/>
                      <a:pt x="263" y="467"/>
                      <a:pt x="260" y="479"/>
                    </a:cubicBezTo>
                    <a:cubicBezTo>
                      <a:pt x="218" y="579"/>
                      <a:pt x="165" y="605"/>
                      <a:pt x="131" y="605"/>
                    </a:cubicBezTo>
                    <a:cubicBezTo>
                      <a:pt x="112" y="605"/>
                      <a:pt x="101" y="591"/>
                      <a:pt x="101" y="560"/>
                    </a:cubicBezTo>
                    <a:cubicBezTo>
                      <a:pt x="101" y="535"/>
                      <a:pt x="103" y="529"/>
                      <a:pt x="106" y="512"/>
                    </a:cubicBezTo>
                    <a:cubicBezTo>
                      <a:pt x="131" y="415"/>
                      <a:pt x="155" y="318"/>
                      <a:pt x="179" y="2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1" name="Freeform 520">
                <a:extLst>
                  <a:ext uri="{FF2B5EF4-FFF2-40B4-BE49-F238E27FC236}">
                    <a16:creationId xmlns:a16="http://schemas.microsoft.com/office/drawing/2014/main" id="{5E15FA68-83C6-6C5E-CC1D-AB93738E6B54}"/>
                  </a:ext>
                </a:extLst>
              </p:cNvPr>
              <p:cNvSpPr/>
              <p:nvPr/>
            </p:nvSpPr>
            <p:spPr>
              <a:xfrm>
                <a:off x="6259320" y="2640240"/>
                <a:ext cx="1031760" cy="12960"/>
              </a:xfrm>
              <a:custGeom>
                <a:avLst/>
                <a:gdLst>
                  <a:gd name="textAreaLeft" fmla="*/ 0 w 1031760"/>
                  <a:gd name="textAreaRight" fmla="*/ 1032840 w 1031760"/>
                  <a:gd name="textAreaTop" fmla="*/ 0 h 12960"/>
                  <a:gd name="textAreaBottom" fmla="*/ 14040 h 12960"/>
                </a:gdLst>
                <a:ahLst/>
                <a:cxnLst/>
                <a:rect l="textAreaLeft" t="textAreaTop" r="textAreaRight" b="textAreaBottom"/>
                <a:pathLst>
                  <a:path w="2869" h="39">
                    <a:moveTo>
                      <a:pt x="1433" y="39"/>
                    </a:moveTo>
                    <a:cubicBezTo>
                      <a:pt x="955" y="39"/>
                      <a:pt x="477" y="39"/>
                      <a:pt x="0" y="39"/>
                    </a:cubicBezTo>
                    <a:cubicBezTo>
                      <a:pt x="0" y="26"/>
                      <a:pt x="0" y="13"/>
                      <a:pt x="0" y="0"/>
                    </a:cubicBezTo>
                    <a:cubicBezTo>
                      <a:pt x="956" y="0"/>
                      <a:pt x="1913" y="0"/>
                      <a:pt x="2869" y="0"/>
                    </a:cubicBezTo>
                    <a:cubicBezTo>
                      <a:pt x="2869" y="13"/>
                      <a:pt x="2869" y="26"/>
                      <a:pt x="2869" y="39"/>
                    </a:cubicBezTo>
                    <a:cubicBezTo>
                      <a:pt x="2390" y="39"/>
                      <a:pt x="1912" y="39"/>
                      <a:pt x="1433"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2" name="Freeform 521">
                <a:extLst>
                  <a:ext uri="{FF2B5EF4-FFF2-40B4-BE49-F238E27FC236}">
                    <a16:creationId xmlns:a16="http://schemas.microsoft.com/office/drawing/2014/main" id="{E7A63149-DA01-7D32-D64F-D91EB84CB037}"/>
                  </a:ext>
                </a:extLst>
              </p:cNvPr>
              <p:cNvSpPr/>
              <p:nvPr/>
            </p:nvSpPr>
            <p:spPr>
              <a:xfrm>
                <a:off x="6420600" y="2822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0" y="297"/>
                      <a:pt x="170" y="271"/>
                      <a:pt x="204" y="241"/>
                    </a:cubicBezTo>
                    <a:cubicBezTo>
                      <a:pt x="237" y="211"/>
                      <a:pt x="266" y="188"/>
                      <a:pt x="302" y="151"/>
                    </a:cubicBezTo>
                    <a:cubicBezTo>
                      <a:pt x="394" y="62"/>
                      <a:pt x="417" y="14"/>
                      <a:pt x="417" y="9"/>
                    </a:cubicBezTo>
                    <a:cubicBezTo>
                      <a:pt x="417" y="0"/>
                      <a:pt x="408" y="0"/>
                      <a:pt x="405" y="0"/>
                    </a:cubicBezTo>
                    <a:cubicBezTo>
                      <a:pt x="400" y="0"/>
                      <a:pt x="394" y="3"/>
                      <a:pt x="391" y="11"/>
                    </a:cubicBezTo>
                    <a:cubicBezTo>
                      <a:pt x="361" y="59"/>
                      <a:pt x="340" y="73"/>
                      <a:pt x="316" y="73"/>
                    </a:cubicBezTo>
                    <a:cubicBezTo>
                      <a:pt x="292" y="73"/>
                      <a:pt x="282" y="59"/>
                      <a:pt x="266" y="42"/>
                    </a:cubicBezTo>
                    <a:cubicBezTo>
                      <a:pt x="249" y="20"/>
                      <a:pt x="232" y="0"/>
                      <a:pt x="198" y="0"/>
                    </a:cubicBezTo>
                    <a:cubicBezTo>
                      <a:pt x="126" y="0"/>
                      <a:pt x="81" y="92"/>
                      <a:pt x="81" y="112"/>
                    </a:cubicBezTo>
                    <a:cubicBezTo>
                      <a:pt x="81" y="118"/>
                      <a:pt x="84" y="123"/>
                      <a:pt x="92" y="123"/>
                    </a:cubicBezTo>
                    <a:cubicBezTo>
                      <a:pt x="100" y="123"/>
                      <a:pt x="103" y="118"/>
                      <a:pt x="103" y="112"/>
                    </a:cubicBezTo>
                    <a:cubicBezTo>
                      <a:pt x="123" y="67"/>
                      <a:pt x="182" y="67"/>
                      <a:pt x="187" y="67"/>
                    </a:cubicBezTo>
                    <a:cubicBezTo>
                      <a:pt x="210" y="67"/>
                      <a:pt x="226" y="73"/>
                      <a:pt x="249" y="81"/>
                    </a:cubicBezTo>
                    <a:cubicBezTo>
                      <a:pt x="291" y="95"/>
                      <a:pt x="299" y="95"/>
                      <a:pt x="327" y="95"/>
                    </a:cubicBezTo>
                    <a:cubicBezTo>
                      <a:pt x="291" y="137"/>
                      <a:pt x="207" y="207"/>
                      <a:pt x="190" y="224"/>
                    </a:cubicBezTo>
                    <a:cubicBezTo>
                      <a:pt x="160" y="252"/>
                      <a:pt x="130" y="280"/>
                      <a:pt x="100" y="308"/>
                    </a:cubicBezTo>
                    <a:cubicBezTo>
                      <a:pt x="33" y="372"/>
                      <a:pt x="0" y="428"/>
                      <a:pt x="0" y="436"/>
                    </a:cubicBezTo>
                    <a:cubicBezTo>
                      <a:pt x="0" y="445"/>
                      <a:pt x="8" y="445"/>
                      <a:pt x="11" y="445"/>
                    </a:cubicBezTo>
                    <a:cubicBezTo>
                      <a:pt x="19" y="445"/>
                      <a:pt x="22" y="442"/>
                      <a:pt x="28" y="434"/>
                    </a:cubicBezTo>
                    <a:cubicBezTo>
                      <a:pt x="50" y="397"/>
                      <a:pt x="78" y="372"/>
                      <a:pt x="112" y="372"/>
                    </a:cubicBezTo>
                    <a:cubicBezTo>
                      <a:pt x="134" y="372"/>
                      <a:pt x="142" y="381"/>
                      <a:pt x="168" y="409"/>
                    </a:cubicBezTo>
                    <a:cubicBezTo>
                      <a:pt x="184" y="428"/>
                      <a:pt x="201" y="445"/>
                      <a:pt x="229" y="445"/>
                    </a:cubicBezTo>
                    <a:cubicBezTo>
                      <a:pt x="327" y="445"/>
                      <a:pt x="386" y="319"/>
                      <a:pt x="386" y="294"/>
                    </a:cubicBezTo>
                    <a:cubicBezTo>
                      <a:pt x="386" y="288"/>
                      <a:pt x="380" y="283"/>
                      <a:pt x="372" y="283"/>
                    </a:cubicBezTo>
                    <a:cubicBezTo>
                      <a:pt x="363" y="283"/>
                      <a:pt x="363" y="291"/>
                      <a:pt x="358" y="297"/>
                    </a:cubicBezTo>
                    <a:cubicBezTo>
                      <a:pt x="335" y="361"/>
                      <a:pt x="274" y="381"/>
                      <a:pt x="240" y="381"/>
                    </a:cubicBezTo>
                    <a:cubicBezTo>
                      <a:pt x="221" y="381"/>
                      <a:pt x="204" y="372"/>
                      <a:pt x="184" y="367"/>
                    </a:cubicBezTo>
                    <a:cubicBezTo>
                      <a:pt x="151" y="353"/>
                      <a:pt x="134" y="350"/>
                      <a:pt x="114" y="350"/>
                    </a:cubicBezTo>
                    <a:cubicBezTo>
                      <a:pt x="112" y="350"/>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3" name="Freeform 522">
                <a:extLst>
                  <a:ext uri="{FF2B5EF4-FFF2-40B4-BE49-F238E27FC236}">
                    <a16:creationId xmlns:a16="http://schemas.microsoft.com/office/drawing/2014/main" id="{614BA519-246C-3CE9-9D03-DD6573D46AD6}"/>
                  </a:ext>
                </a:extLst>
              </p:cNvPr>
              <p:cNvSpPr/>
              <p:nvPr/>
            </p:nvSpPr>
            <p:spPr>
              <a:xfrm>
                <a:off x="6693480" y="288288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6" y="39"/>
                    </a:moveTo>
                    <a:cubicBezTo>
                      <a:pt x="582" y="39"/>
                      <a:pt x="602" y="39"/>
                      <a:pt x="602" y="20"/>
                    </a:cubicBezTo>
                    <a:cubicBezTo>
                      <a:pt x="602" y="0"/>
                      <a:pt x="582"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4" name="Freeform 523">
                <a:extLst>
                  <a:ext uri="{FF2B5EF4-FFF2-40B4-BE49-F238E27FC236}">
                    <a16:creationId xmlns:a16="http://schemas.microsoft.com/office/drawing/2014/main" id="{F60A38DD-D2A0-EFD8-74F3-2EBCC4A5B20C}"/>
                  </a:ext>
                </a:extLst>
              </p:cNvPr>
              <p:cNvSpPr/>
              <p:nvPr/>
            </p:nvSpPr>
            <p:spPr>
              <a:xfrm>
                <a:off x="7026120" y="275688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82" y="224"/>
                    </a:moveTo>
                    <a:cubicBezTo>
                      <a:pt x="213" y="224"/>
                      <a:pt x="244" y="224"/>
                      <a:pt x="274" y="224"/>
                    </a:cubicBezTo>
                    <a:cubicBezTo>
                      <a:pt x="294" y="224"/>
                      <a:pt x="302" y="224"/>
                      <a:pt x="302" y="205"/>
                    </a:cubicBezTo>
                    <a:cubicBezTo>
                      <a:pt x="302" y="193"/>
                      <a:pt x="294" y="193"/>
                      <a:pt x="274" y="193"/>
                    </a:cubicBezTo>
                    <a:cubicBezTo>
                      <a:pt x="245" y="193"/>
                      <a:pt x="216" y="193"/>
                      <a:pt x="188" y="193"/>
                    </a:cubicBezTo>
                    <a:cubicBezTo>
                      <a:pt x="224" y="53"/>
                      <a:pt x="230" y="34"/>
                      <a:pt x="230" y="28"/>
                    </a:cubicBezTo>
                    <a:cubicBezTo>
                      <a:pt x="230" y="12"/>
                      <a:pt x="218" y="0"/>
                      <a:pt x="202" y="0"/>
                    </a:cubicBezTo>
                    <a:cubicBezTo>
                      <a:pt x="196" y="0"/>
                      <a:pt x="171" y="3"/>
                      <a:pt x="160" y="37"/>
                    </a:cubicBezTo>
                    <a:cubicBezTo>
                      <a:pt x="147" y="89"/>
                      <a:pt x="135" y="141"/>
                      <a:pt x="123" y="193"/>
                    </a:cubicBezTo>
                    <a:cubicBezTo>
                      <a:pt x="92" y="193"/>
                      <a:pt x="62" y="193"/>
                      <a:pt x="31" y="193"/>
                    </a:cubicBezTo>
                    <a:cubicBezTo>
                      <a:pt x="11" y="193"/>
                      <a:pt x="0" y="193"/>
                      <a:pt x="0" y="213"/>
                    </a:cubicBezTo>
                    <a:cubicBezTo>
                      <a:pt x="0" y="224"/>
                      <a:pt x="8" y="224"/>
                      <a:pt x="28" y="224"/>
                    </a:cubicBezTo>
                    <a:cubicBezTo>
                      <a:pt x="57" y="224"/>
                      <a:pt x="86" y="224"/>
                      <a:pt x="115" y="224"/>
                    </a:cubicBezTo>
                    <a:cubicBezTo>
                      <a:pt x="45" y="501"/>
                      <a:pt x="39" y="518"/>
                      <a:pt x="39" y="537"/>
                    </a:cubicBezTo>
                    <a:cubicBezTo>
                      <a:pt x="39" y="591"/>
                      <a:pt x="78" y="627"/>
                      <a:pt x="132" y="627"/>
                    </a:cubicBezTo>
                    <a:cubicBezTo>
                      <a:pt x="230" y="627"/>
                      <a:pt x="286" y="484"/>
                      <a:pt x="286" y="476"/>
                    </a:cubicBezTo>
                    <a:cubicBezTo>
                      <a:pt x="286" y="465"/>
                      <a:pt x="280" y="465"/>
                      <a:pt x="274" y="465"/>
                    </a:cubicBezTo>
                    <a:cubicBezTo>
                      <a:pt x="266" y="465"/>
                      <a:pt x="266" y="470"/>
                      <a:pt x="260" y="479"/>
                    </a:cubicBezTo>
                    <a:cubicBezTo>
                      <a:pt x="218" y="582"/>
                      <a:pt x="165" y="604"/>
                      <a:pt x="132" y="604"/>
                    </a:cubicBezTo>
                    <a:cubicBezTo>
                      <a:pt x="112" y="604"/>
                      <a:pt x="101" y="593"/>
                      <a:pt x="101" y="560"/>
                    </a:cubicBezTo>
                    <a:cubicBezTo>
                      <a:pt x="101" y="537"/>
                      <a:pt x="104" y="529"/>
                      <a:pt x="106" y="512"/>
                    </a:cubicBezTo>
                    <a:cubicBezTo>
                      <a:pt x="132" y="416"/>
                      <a:pt x="157" y="320"/>
                      <a:pt x="182" y="2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25" name="Group 524">
            <a:extLst>
              <a:ext uri="{FF2B5EF4-FFF2-40B4-BE49-F238E27FC236}">
                <a16:creationId xmlns:a16="http://schemas.microsoft.com/office/drawing/2014/main" id="{A1E5A4A7-55A4-B4C1-A58F-B890C7A72555}"/>
              </a:ext>
            </a:extLst>
          </p:cNvPr>
          <p:cNvGrpSpPr/>
          <p:nvPr/>
        </p:nvGrpSpPr>
        <p:grpSpPr>
          <a:xfrm>
            <a:off x="2015820" y="3760136"/>
            <a:ext cx="8220240" cy="921240"/>
            <a:chOff x="1452960" y="4106520"/>
            <a:chExt cx="8220240" cy="921240"/>
          </a:xfrm>
        </p:grpSpPr>
        <p:grpSp>
          <p:nvGrpSpPr>
            <p:cNvPr id="526" name="Group 525">
              <a:extLst>
                <a:ext uri="{FF2B5EF4-FFF2-40B4-BE49-F238E27FC236}">
                  <a16:creationId xmlns:a16="http://schemas.microsoft.com/office/drawing/2014/main" id="{1FC06F73-DD81-621B-9E76-6A52EDA1D1A5}"/>
                </a:ext>
              </a:extLst>
            </p:cNvPr>
            <p:cNvGrpSpPr/>
            <p:nvPr/>
          </p:nvGrpSpPr>
          <p:grpSpPr>
            <a:xfrm>
              <a:off x="1452960" y="4106520"/>
              <a:ext cx="8220240" cy="921240"/>
              <a:chOff x="1452960" y="4106520"/>
              <a:chExt cx="8220240" cy="921240"/>
            </a:xfrm>
          </p:grpSpPr>
          <p:sp>
            <p:nvSpPr>
              <p:cNvPr id="527" name="Freeform 526">
                <a:extLst>
                  <a:ext uri="{FF2B5EF4-FFF2-40B4-BE49-F238E27FC236}">
                    <a16:creationId xmlns:a16="http://schemas.microsoft.com/office/drawing/2014/main" id="{65C6A3CB-179D-3428-DB82-FEC49F0B2884}"/>
                  </a:ext>
                </a:extLst>
              </p:cNvPr>
              <p:cNvSpPr/>
              <p:nvPr/>
            </p:nvSpPr>
            <p:spPr>
              <a:xfrm>
                <a:off x="1460880" y="4124520"/>
                <a:ext cx="8194320" cy="885240"/>
              </a:xfrm>
              <a:custGeom>
                <a:avLst/>
                <a:gdLst>
                  <a:gd name="textAreaLeft" fmla="*/ 0 w 8194320"/>
                  <a:gd name="textAreaRight" fmla="*/ 8195400 w 8194320"/>
                  <a:gd name="textAreaTop" fmla="*/ 0 h 885240"/>
                  <a:gd name="textAreaBottom" fmla="*/ 886320 h 885240"/>
                </a:gdLst>
                <a:ahLst/>
                <a:cxnLst/>
                <a:rect l="textAreaLeft" t="textAreaTop" r="textAreaRight" b="textAreaBottom"/>
                <a:pathLst>
                  <a:path w="22765" h="2462">
                    <a:moveTo>
                      <a:pt x="0" y="0"/>
                    </a:moveTo>
                    <a:cubicBezTo>
                      <a:pt x="7588" y="0"/>
                      <a:pt x="15177" y="0"/>
                      <a:pt x="22765" y="0"/>
                    </a:cubicBezTo>
                    <a:cubicBezTo>
                      <a:pt x="22765" y="821"/>
                      <a:pt x="22765" y="1641"/>
                      <a:pt x="22765" y="2462"/>
                    </a:cubicBezTo>
                    <a:cubicBezTo>
                      <a:pt x="15177" y="2462"/>
                      <a:pt x="7588" y="2462"/>
                      <a:pt x="0" y="2462"/>
                    </a:cubicBezTo>
                    <a:cubicBezTo>
                      <a:pt x="0" y="1641"/>
                      <a:pt x="0" y="821"/>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29" name="Freeform 528">
                <a:extLst>
                  <a:ext uri="{FF2B5EF4-FFF2-40B4-BE49-F238E27FC236}">
                    <a16:creationId xmlns:a16="http://schemas.microsoft.com/office/drawing/2014/main" id="{E435B86E-AE06-AF99-7BA2-4DBB8666F73F}"/>
                  </a:ext>
                </a:extLst>
              </p:cNvPr>
              <p:cNvSpPr/>
              <p:nvPr/>
            </p:nvSpPr>
            <p:spPr>
              <a:xfrm>
                <a:off x="1452960" y="454140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6" y="104"/>
                    </a:moveTo>
                    <a:cubicBezTo>
                      <a:pt x="431" y="81"/>
                      <a:pt x="442" y="45"/>
                      <a:pt x="442" y="39"/>
                    </a:cubicBezTo>
                    <a:cubicBezTo>
                      <a:pt x="442" y="20"/>
                      <a:pt x="428" y="11"/>
                      <a:pt x="412" y="11"/>
                    </a:cubicBezTo>
                    <a:cubicBezTo>
                      <a:pt x="400" y="11"/>
                      <a:pt x="384" y="20"/>
                      <a:pt x="375" y="39"/>
                    </a:cubicBezTo>
                    <a:cubicBezTo>
                      <a:pt x="372" y="48"/>
                      <a:pt x="328" y="235"/>
                      <a:pt x="319" y="260"/>
                    </a:cubicBezTo>
                    <a:cubicBezTo>
                      <a:pt x="314" y="288"/>
                      <a:pt x="311" y="308"/>
                      <a:pt x="311" y="325"/>
                    </a:cubicBezTo>
                    <a:cubicBezTo>
                      <a:pt x="311" y="336"/>
                      <a:pt x="311" y="336"/>
                      <a:pt x="314" y="342"/>
                    </a:cubicBezTo>
                    <a:cubicBezTo>
                      <a:pt x="291" y="395"/>
                      <a:pt x="260" y="425"/>
                      <a:pt x="221" y="425"/>
                    </a:cubicBezTo>
                    <a:cubicBezTo>
                      <a:pt x="143" y="425"/>
                      <a:pt x="143" y="353"/>
                      <a:pt x="143" y="336"/>
                    </a:cubicBezTo>
                    <a:cubicBezTo>
                      <a:pt x="143" y="305"/>
                      <a:pt x="148" y="266"/>
                      <a:pt x="193" y="146"/>
                    </a:cubicBezTo>
                    <a:cubicBezTo>
                      <a:pt x="204" y="115"/>
                      <a:pt x="210" y="101"/>
                      <a:pt x="210" y="81"/>
                    </a:cubicBezTo>
                    <a:cubicBezTo>
                      <a:pt x="210" y="37"/>
                      <a:pt x="179" y="0"/>
                      <a:pt x="132" y="0"/>
                    </a:cubicBezTo>
                    <a:cubicBezTo>
                      <a:pt x="36" y="0"/>
                      <a:pt x="0" y="143"/>
                      <a:pt x="0" y="151"/>
                    </a:cubicBezTo>
                    <a:cubicBezTo>
                      <a:pt x="0" y="163"/>
                      <a:pt x="7" y="159"/>
                      <a:pt x="11" y="163"/>
                    </a:cubicBezTo>
                    <a:cubicBezTo>
                      <a:pt x="22" y="163"/>
                      <a:pt x="22" y="160"/>
                      <a:pt x="28" y="146"/>
                    </a:cubicBezTo>
                    <a:cubicBezTo>
                      <a:pt x="56" y="53"/>
                      <a:pt x="92" y="23"/>
                      <a:pt x="129" y="23"/>
                    </a:cubicBezTo>
                    <a:cubicBezTo>
                      <a:pt x="137" y="23"/>
                      <a:pt x="151" y="23"/>
                      <a:pt x="151" y="56"/>
                    </a:cubicBezTo>
                    <a:cubicBezTo>
                      <a:pt x="151" y="79"/>
                      <a:pt x="140" y="107"/>
                      <a:pt x="134" y="123"/>
                    </a:cubicBezTo>
                    <a:cubicBezTo>
                      <a:pt x="92" y="241"/>
                      <a:pt x="78" y="286"/>
                      <a:pt x="78" y="322"/>
                    </a:cubicBezTo>
                    <a:cubicBezTo>
                      <a:pt x="78" y="411"/>
                      <a:pt x="146" y="445"/>
                      <a:pt x="218" y="445"/>
                    </a:cubicBezTo>
                    <a:cubicBezTo>
                      <a:pt x="235" y="445"/>
                      <a:pt x="283" y="445"/>
                      <a:pt x="322" y="378"/>
                    </a:cubicBezTo>
                    <a:cubicBezTo>
                      <a:pt x="347" y="439"/>
                      <a:pt x="414" y="445"/>
                      <a:pt x="445" y="445"/>
                    </a:cubicBezTo>
                    <a:cubicBezTo>
                      <a:pt x="518" y="445"/>
                      <a:pt x="563" y="383"/>
                      <a:pt x="588" y="325"/>
                    </a:cubicBezTo>
                    <a:cubicBezTo>
                      <a:pt x="622" y="249"/>
                      <a:pt x="652" y="118"/>
                      <a:pt x="652" y="70"/>
                    </a:cubicBezTo>
                    <a:cubicBezTo>
                      <a:pt x="652" y="17"/>
                      <a:pt x="624" y="0"/>
                      <a:pt x="608" y="0"/>
                    </a:cubicBezTo>
                    <a:cubicBezTo>
                      <a:pt x="585" y="0"/>
                      <a:pt x="560" y="28"/>
                      <a:pt x="560" y="48"/>
                    </a:cubicBezTo>
                    <a:cubicBezTo>
                      <a:pt x="560" y="62"/>
                      <a:pt x="566" y="67"/>
                      <a:pt x="574" y="76"/>
                    </a:cubicBezTo>
                    <a:cubicBezTo>
                      <a:pt x="585" y="87"/>
                      <a:pt x="610" y="112"/>
                      <a:pt x="610" y="160"/>
                    </a:cubicBezTo>
                    <a:cubicBezTo>
                      <a:pt x="610" y="193"/>
                      <a:pt x="582" y="288"/>
                      <a:pt x="554" y="339"/>
                    </a:cubicBezTo>
                    <a:cubicBezTo>
                      <a:pt x="529" y="389"/>
                      <a:pt x="496" y="425"/>
                      <a:pt x="448" y="425"/>
                    </a:cubicBezTo>
                    <a:cubicBezTo>
                      <a:pt x="400" y="425"/>
                      <a:pt x="375" y="395"/>
                      <a:pt x="375" y="339"/>
                    </a:cubicBezTo>
                    <a:cubicBezTo>
                      <a:pt x="375" y="311"/>
                      <a:pt x="381" y="280"/>
                      <a:pt x="386" y="269"/>
                    </a:cubicBezTo>
                    <a:cubicBezTo>
                      <a:pt x="399" y="214"/>
                      <a:pt x="412" y="159"/>
                      <a:pt x="426"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0" name="Freeform 529">
                <a:extLst>
                  <a:ext uri="{FF2B5EF4-FFF2-40B4-BE49-F238E27FC236}">
                    <a16:creationId xmlns:a16="http://schemas.microsoft.com/office/drawing/2014/main" id="{AE68FB51-85F2-65A0-1FFA-46AB6796485E}"/>
                  </a:ext>
                </a:extLst>
              </p:cNvPr>
              <p:cNvSpPr/>
              <p:nvPr/>
            </p:nvSpPr>
            <p:spPr>
              <a:xfrm>
                <a:off x="174132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5"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1" name="Freeform 530">
                <a:extLst>
                  <a:ext uri="{FF2B5EF4-FFF2-40B4-BE49-F238E27FC236}">
                    <a16:creationId xmlns:a16="http://schemas.microsoft.com/office/drawing/2014/main" id="{0D2BD635-EFB5-AACB-27A6-1029C5B740B9}"/>
                  </a:ext>
                </a:extLst>
              </p:cNvPr>
              <p:cNvSpPr/>
              <p:nvPr/>
            </p:nvSpPr>
            <p:spPr>
              <a:xfrm>
                <a:off x="1859040" y="4541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7" y="353"/>
                    </a:moveTo>
                    <a:cubicBezTo>
                      <a:pt x="140" y="297"/>
                      <a:pt x="171" y="272"/>
                      <a:pt x="205" y="241"/>
                    </a:cubicBezTo>
                    <a:cubicBezTo>
                      <a:pt x="237" y="212"/>
                      <a:pt x="266" y="188"/>
                      <a:pt x="303" y="154"/>
                    </a:cubicBezTo>
                    <a:cubicBezTo>
                      <a:pt x="395" y="62"/>
                      <a:pt x="417" y="14"/>
                      <a:pt x="417" y="11"/>
                    </a:cubicBezTo>
                    <a:cubicBezTo>
                      <a:pt x="417" y="0"/>
                      <a:pt x="409" y="0"/>
                      <a:pt x="406" y="0"/>
                    </a:cubicBezTo>
                    <a:cubicBezTo>
                      <a:pt x="401" y="0"/>
                      <a:pt x="395" y="3"/>
                      <a:pt x="392" y="11"/>
                    </a:cubicBezTo>
                    <a:cubicBezTo>
                      <a:pt x="361" y="59"/>
                      <a:pt x="340" y="76"/>
                      <a:pt x="317" y="76"/>
                    </a:cubicBezTo>
                    <a:cubicBezTo>
                      <a:pt x="293" y="76"/>
                      <a:pt x="283" y="59"/>
                      <a:pt x="266" y="45"/>
                    </a:cubicBezTo>
                    <a:cubicBezTo>
                      <a:pt x="249" y="20"/>
                      <a:pt x="233" y="0"/>
                      <a:pt x="199" y="0"/>
                    </a:cubicBezTo>
                    <a:cubicBezTo>
                      <a:pt x="126" y="0"/>
                      <a:pt x="81" y="93"/>
                      <a:pt x="81" y="112"/>
                    </a:cubicBezTo>
                    <a:cubicBezTo>
                      <a:pt x="81" y="118"/>
                      <a:pt x="84" y="123"/>
                      <a:pt x="93" y="123"/>
                    </a:cubicBezTo>
                    <a:cubicBezTo>
                      <a:pt x="101" y="123"/>
                      <a:pt x="104" y="121"/>
                      <a:pt x="104" y="112"/>
                    </a:cubicBezTo>
                    <a:cubicBezTo>
                      <a:pt x="123" y="67"/>
                      <a:pt x="179" y="67"/>
                      <a:pt x="188" y="67"/>
                    </a:cubicBezTo>
                    <a:cubicBezTo>
                      <a:pt x="210" y="67"/>
                      <a:pt x="227" y="73"/>
                      <a:pt x="249" y="81"/>
                    </a:cubicBezTo>
                    <a:cubicBezTo>
                      <a:pt x="289" y="95"/>
                      <a:pt x="300" y="95"/>
                      <a:pt x="325" y="95"/>
                    </a:cubicBezTo>
                    <a:cubicBezTo>
                      <a:pt x="291" y="140"/>
                      <a:pt x="207" y="210"/>
                      <a:pt x="191" y="224"/>
                    </a:cubicBezTo>
                    <a:cubicBezTo>
                      <a:pt x="161" y="252"/>
                      <a:pt x="131" y="280"/>
                      <a:pt x="101" y="308"/>
                    </a:cubicBezTo>
                    <a:cubicBezTo>
                      <a:pt x="34" y="372"/>
                      <a:pt x="0" y="428"/>
                      <a:pt x="0" y="437"/>
                    </a:cubicBezTo>
                    <a:cubicBezTo>
                      <a:pt x="0" y="445"/>
                      <a:pt x="9" y="445"/>
                      <a:pt x="11" y="445"/>
                    </a:cubicBezTo>
                    <a:cubicBezTo>
                      <a:pt x="20" y="445"/>
                      <a:pt x="23" y="445"/>
                      <a:pt x="28" y="434"/>
                    </a:cubicBezTo>
                    <a:cubicBezTo>
                      <a:pt x="51" y="400"/>
                      <a:pt x="79" y="372"/>
                      <a:pt x="112" y="372"/>
                    </a:cubicBezTo>
                    <a:cubicBezTo>
                      <a:pt x="135" y="372"/>
                      <a:pt x="143" y="381"/>
                      <a:pt x="168" y="409"/>
                    </a:cubicBezTo>
                    <a:cubicBezTo>
                      <a:pt x="185" y="431"/>
                      <a:pt x="202" y="445"/>
                      <a:pt x="230" y="445"/>
                    </a:cubicBezTo>
                    <a:cubicBezTo>
                      <a:pt x="328" y="445"/>
                      <a:pt x="387" y="322"/>
                      <a:pt x="387" y="294"/>
                    </a:cubicBezTo>
                    <a:cubicBezTo>
                      <a:pt x="387" y="291"/>
                      <a:pt x="381" y="286"/>
                      <a:pt x="373" y="286"/>
                    </a:cubicBezTo>
                    <a:cubicBezTo>
                      <a:pt x="364" y="286"/>
                      <a:pt x="364" y="291"/>
                      <a:pt x="359" y="297"/>
                    </a:cubicBezTo>
                    <a:cubicBezTo>
                      <a:pt x="336" y="361"/>
                      <a:pt x="275" y="381"/>
                      <a:pt x="241" y="381"/>
                    </a:cubicBezTo>
                    <a:cubicBezTo>
                      <a:pt x="221" y="381"/>
                      <a:pt x="205" y="375"/>
                      <a:pt x="185" y="367"/>
                    </a:cubicBezTo>
                    <a:cubicBezTo>
                      <a:pt x="151" y="355"/>
                      <a:pt x="135" y="350"/>
                      <a:pt x="115" y="350"/>
                    </a:cubicBezTo>
                    <a:cubicBezTo>
                      <a:pt x="112" y="350"/>
                      <a:pt x="98" y="350"/>
                      <a:pt x="87"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2" name="Freeform 531">
                <a:extLst>
                  <a:ext uri="{FF2B5EF4-FFF2-40B4-BE49-F238E27FC236}">
                    <a16:creationId xmlns:a16="http://schemas.microsoft.com/office/drawing/2014/main" id="{617E95AE-8036-CD85-8147-71D8016F3FFA}"/>
                  </a:ext>
                </a:extLst>
              </p:cNvPr>
              <p:cNvSpPr/>
              <p:nvPr/>
            </p:nvSpPr>
            <p:spPr>
              <a:xfrm>
                <a:off x="2054520" y="466020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1" y="0"/>
                    </a:cubicBezTo>
                    <a:cubicBezTo>
                      <a:pt x="20" y="0"/>
                      <a:pt x="0" y="25"/>
                      <a:pt x="0" y="53"/>
                    </a:cubicBezTo>
                    <a:cubicBezTo>
                      <a:pt x="0" y="79"/>
                      <a:pt x="20" y="107"/>
                      <a:pt x="51" y="107"/>
                    </a:cubicBezTo>
                    <a:cubicBezTo>
                      <a:pt x="65" y="107"/>
                      <a:pt x="76" y="101"/>
                      <a:pt x="87" y="93"/>
                    </a:cubicBezTo>
                    <a:cubicBezTo>
                      <a:pt x="90" y="90"/>
                      <a:pt x="90" y="90"/>
                      <a:pt x="93" y="90"/>
                    </a:cubicBezTo>
                    <a:cubicBezTo>
                      <a:pt x="93" y="94"/>
                      <a:pt x="93" y="90"/>
                      <a:pt x="93" y="104"/>
                    </a:cubicBezTo>
                    <a:cubicBezTo>
                      <a:pt x="93" y="177"/>
                      <a:pt x="59" y="235"/>
                      <a:pt x="26" y="269"/>
                    </a:cubicBezTo>
                    <a:cubicBezTo>
                      <a:pt x="14" y="280"/>
                      <a:pt x="14" y="280"/>
                      <a:pt x="14" y="283"/>
                    </a:cubicBezTo>
                    <a:cubicBezTo>
                      <a:pt x="14" y="291"/>
                      <a:pt x="20" y="294"/>
                      <a:pt x="26"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3" name="Freeform 532">
                <a:extLst>
                  <a:ext uri="{FF2B5EF4-FFF2-40B4-BE49-F238E27FC236}">
                    <a16:creationId xmlns:a16="http://schemas.microsoft.com/office/drawing/2014/main" id="{51980744-460E-33F1-FEB5-60470947377B}"/>
                  </a:ext>
                </a:extLst>
              </p:cNvPr>
              <p:cNvSpPr/>
              <p:nvPr/>
            </p:nvSpPr>
            <p:spPr>
              <a:xfrm>
                <a:off x="2191680" y="45414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40"/>
                    </a:moveTo>
                    <a:cubicBezTo>
                      <a:pt x="305" y="112"/>
                      <a:pt x="328" y="23"/>
                      <a:pt x="398" y="23"/>
                    </a:cubicBezTo>
                    <a:cubicBezTo>
                      <a:pt x="403" y="23"/>
                      <a:pt x="426" y="23"/>
                      <a:pt x="448" y="37"/>
                    </a:cubicBezTo>
                    <a:cubicBezTo>
                      <a:pt x="420" y="39"/>
                      <a:pt x="401" y="65"/>
                      <a:pt x="401" y="90"/>
                    </a:cubicBezTo>
                    <a:cubicBezTo>
                      <a:pt x="401" y="104"/>
                      <a:pt x="412" y="123"/>
                      <a:pt x="437" y="123"/>
                    </a:cubicBezTo>
                    <a:cubicBezTo>
                      <a:pt x="459" y="123"/>
                      <a:pt x="490" y="107"/>
                      <a:pt x="490" y="67"/>
                    </a:cubicBezTo>
                    <a:cubicBezTo>
                      <a:pt x="490" y="14"/>
                      <a:pt x="431" y="0"/>
                      <a:pt x="398" y="0"/>
                    </a:cubicBezTo>
                    <a:cubicBezTo>
                      <a:pt x="342" y="0"/>
                      <a:pt x="308" y="53"/>
                      <a:pt x="294" y="76"/>
                    </a:cubicBezTo>
                    <a:cubicBezTo>
                      <a:pt x="272" y="11"/>
                      <a:pt x="219" y="0"/>
                      <a:pt x="188" y="0"/>
                    </a:cubicBezTo>
                    <a:cubicBezTo>
                      <a:pt x="87" y="0"/>
                      <a:pt x="31" y="129"/>
                      <a:pt x="31" y="151"/>
                    </a:cubicBezTo>
                    <a:cubicBezTo>
                      <a:pt x="31" y="163"/>
                      <a:pt x="39" y="163"/>
                      <a:pt x="42" y="163"/>
                    </a:cubicBezTo>
                    <a:cubicBezTo>
                      <a:pt x="51" y="163"/>
                      <a:pt x="53" y="160"/>
                      <a:pt x="56" y="151"/>
                    </a:cubicBezTo>
                    <a:cubicBezTo>
                      <a:pt x="90" y="48"/>
                      <a:pt x="154" y="23"/>
                      <a:pt x="188" y="23"/>
                    </a:cubicBezTo>
                    <a:cubicBezTo>
                      <a:pt x="205" y="23"/>
                      <a:pt x="241" y="31"/>
                      <a:pt x="241" y="90"/>
                    </a:cubicBezTo>
                    <a:cubicBezTo>
                      <a:pt x="241" y="121"/>
                      <a:pt x="224" y="185"/>
                      <a:pt x="188" y="322"/>
                    </a:cubicBezTo>
                    <a:cubicBezTo>
                      <a:pt x="171" y="383"/>
                      <a:pt x="137" y="425"/>
                      <a:pt x="93" y="425"/>
                    </a:cubicBezTo>
                    <a:cubicBezTo>
                      <a:pt x="87" y="425"/>
                      <a:pt x="65" y="425"/>
                      <a:pt x="45" y="411"/>
                    </a:cubicBezTo>
                    <a:cubicBezTo>
                      <a:pt x="70" y="406"/>
                      <a:pt x="90" y="386"/>
                      <a:pt x="90" y="358"/>
                    </a:cubicBezTo>
                    <a:cubicBezTo>
                      <a:pt x="90" y="333"/>
                      <a:pt x="70" y="325"/>
                      <a:pt x="53" y="325"/>
                    </a:cubicBezTo>
                    <a:cubicBezTo>
                      <a:pt x="25" y="325"/>
                      <a:pt x="0" y="350"/>
                      <a:pt x="0" y="381"/>
                    </a:cubicBezTo>
                    <a:cubicBezTo>
                      <a:pt x="0" y="425"/>
                      <a:pt x="51" y="445"/>
                      <a:pt x="93" y="445"/>
                    </a:cubicBezTo>
                    <a:cubicBezTo>
                      <a:pt x="157" y="445"/>
                      <a:pt x="193" y="378"/>
                      <a:pt x="196" y="372"/>
                    </a:cubicBezTo>
                    <a:cubicBezTo>
                      <a:pt x="207" y="409"/>
                      <a:pt x="244" y="445"/>
                      <a:pt x="303" y="445"/>
                    </a:cubicBezTo>
                    <a:cubicBezTo>
                      <a:pt x="403" y="445"/>
                      <a:pt x="459" y="319"/>
                      <a:pt x="459" y="294"/>
                    </a:cubicBezTo>
                    <a:cubicBezTo>
                      <a:pt x="459" y="286"/>
                      <a:pt x="451" y="286"/>
                      <a:pt x="448" y="286"/>
                    </a:cubicBezTo>
                    <a:cubicBezTo>
                      <a:pt x="440" y="286"/>
                      <a:pt x="437" y="288"/>
                      <a:pt x="434" y="297"/>
                    </a:cubicBezTo>
                    <a:cubicBezTo>
                      <a:pt x="403" y="400"/>
                      <a:pt x="336" y="425"/>
                      <a:pt x="305" y="425"/>
                    </a:cubicBezTo>
                    <a:cubicBezTo>
                      <a:pt x="266" y="425"/>
                      <a:pt x="249" y="392"/>
                      <a:pt x="249" y="361"/>
                    </a:cubicBezTo>
                    <a:cubicBezTo>
                      <a:pt x="249" y="339"/>
                      <a:pt x="255" y="316"/>
                      <a:pt x="266" y="274"/>
                    </a:cubicBezTo>
                    <a:cubicBezTo>
                      <a:pt x="277" y="230"/>
                      <a:pt x="289" y="185"/>
                      <a:pt x="300" y="1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4" name="Freeform 533">
                <a:extLst>
                  <a:ext uri="{FF2B5EF4-FFF2-40B4-BE49-F238E27FC236}">
                    <a16:creationId xmlns:a16="http://schemas.microsoft.com/office/drawing/2014/main" id="{A7D0AEAB-515F-E454-B6F1-F573C272C4FA}"/>
                  </a:ext>
                </a:extLst>
              </p:cNvPr>
              <p:cNvSpPr/>
              <p:nvPr/>
            </p:nvSpPr>
            <p:spPr>
              <a:xfrm>
                <a:off x="240444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2"/>
                    </a:moveTo>
                    <a:cubicBezTo>
                      <a:pt x="227" y="414"/>
                      <a:pt x="215" y="297"/>
                      <a:pt x="162" y="185"/>
                    </a:cubicBezTo>
                    <a:cubicBezTo>
                      <a:pt x="103" y="65"/>
                      <a:pt x="19" y="0"/>
                      <a:pt x="8" y="0"/>
                    </a:cubicBezTo>
                    <a:cubicBezTo>
                      <a:pt x="3" y="0"/>
                      <a:pt x="0" y="6"/>
                      <a:pt x="0" y="11"/>
                    </a:cubicBezTo>
                    <a:cubicBezTo>
                      <a:pt x="0" y="14"/>
                      <a:pt x="0" y="17"/>
                      <a:pt x="17" y="34"/>
                    </a:cubicBezTo>
                    <a:cubicBezTo>
                      <a:pt x="115" y="132"/>
                      <a:pt x="171" y="285"/>
                      <a:pt x="171" y="492"/>
                    </a:cubicBezTo>
                    <a:cubicBezTo>
                      <a:pt x="171" y="660"/>
                      <a:pt x="134" y="834"/>
                      <a:pt x="11" y="957"/>
                    </a:cubicBezTo>
                    <a:cubicBezTo>
                      <a:pt x="0" y="968"/>
                      <a:pt x="0" y="971"/>
                      <a:pt x="0" y="974"/>
                    </a:cubicBezTo>
                    <a:cubicBezTo>
                      <a:pt x="0" y="979"/>
                      <a:pt x="3" y="982"/>
                      <a:pt x="8" y="982"/>
                    </a:cubicBezTo>
                    <a:cubicBezTo>
                      <a:pt x="19" y="982"/>
                      <a:pt x="106" y="915"/>
                      <a:pt x="165" y="792"/>
                    </a:cubicBezTo>
                    <a:cubicBezTo>
                      <a:pt x="215" y="683"/>
                      <a:pt x="227" y="574"/>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5" name="Freeform 534">
                <a:extLst>
                  <a:ext uri="{FF2B5EF4-FFF2-40B4-BE49-F238E27FC236}">
                    <a16:creationId xmlns:a16="http://schemas.microsoft.com/office/drawing/2014/main" id="{F219AA5C-2E04-55F3-515D-C7F16D456DA7}"/>
                  </a:ext>
                </a:extLst>
              </p:cNvPr>
              <p:cNvSpPr/>
              <p:nvPr/>
            </p:nvSpPr>
            <p:spPr>
              <a:xfrm>
                <a:off x="2640240" y="4568760"/>
                <a:ext cx="233640" cy="81360"/>
              </a:xfrm>
              <a:custGeom>
                <a:avLst/>
                <a:gdLst>
                  <a:gd name="textAreaLeft" fmla="*/ 0 w 233640"/>
                  <a:gd name="textAreaRight" fmla="*/ 234720 w 233640"/>
                  <a:gd name="textAreaTop" fmla="*/ 0 h 81360"/>
                  <a:gd name="textAreaBottom" fmla="*/ 82440 h 81360"/>
                </a:gdLst>
                <a:ahLst/>
                <a:cxnLst/>
                <a:rect l="textAreaLeft" t="textAreaTop" r="textAreaRight" b="textAreaBottom"/>
                <a:pathLst>
                  <a:path w="652" h="229">
                    <a:moveTo>
                      <a:pt x="619" y="39"/>
                    </a:moveTo>
                    <a:cubicBezTo>
                      <a:pt x="636" y="39"/>
                      <a:pt x="652" y="39"/>
                      <a:pt x="652" y="19"/>
                    </a:cubicBezTo>
                    <a:cubicBezTo>
                      <a:pt x="652" y="0"/>
                      <a:pt x="636" y="0"/>
                      <a:pt x="622" y="0"/>
                    </a:cubicBezTo>
                    <a:cubicBezTo>
                      <a:pt x="425" y="0"/>
                      <a:pt x="228" y="0"/>
                      <a:pt x="31" y="0"/>
                    </a:cubicBezTo>
                    <a:cubicBezTo>
                      <a:pt x="17" y="0"/>
                      <a:pt x="0" y="0"/>
                      <a:pt x="0" y="19"/>
                    </a:cubicBezTo>
                    <a:cubicBezTo>
                      <a:pt x="0" y="39"/>
                      <a:pt x="17" y="39"/>
                      <a:pt x="34" y="39"/>
                    </a:cubicBezTo>
                    <a:cubicBezTo>
                      <a:pt x="229" y="39"/>
                      <a:pt x="424" y="39"/>
                      <a:pt x="619" y="39"/>
                    </a:cubicBezTo>
                    <a:moveTo>
                      <a:pt x="622" y="229"/>
                    </a:moveTo>
                    <a:cubicBezTo>
                      <a:pt x="636" y="229"/>
                      <a:pt x="652" y="229"/>
                      <a:pt x="652" y="210"/>
                    </a:cubicBezTo>
                    <a:cubicBezTo>
                      <a:pt x="652" y="190"/>
                      <a:pt x="636" y="190"/>
                      <a:pt x="619" y="190"/>
                    </a:cubicBezTo>
                    <a:cubicBezTo>
                      <a:pt x="424" y="190"/>
                      <a:pt x="229" y="190"/>
                      <a:pt x="34" y="190"/>
                    </a:cubicBezTo>
                    <a:cubicBezTo>
                      <a:pt x="17" y="190"/>
                      <a:pt x="0" y="190"/>
                      <a:pt x="0" y="210"/>
                    </a:cubicBezTo>
                    <a:cubicBezTo>
                      <a:pt x="0" y="229"/>
                      <a:pt x="17" y="229"/>
                      <a:pt x="31" y="229"/>
                    </a:cubicBezTo>
                    <a:cubicBezTo>
                      <a:pt x="228" y="229"/>
                      <a:pt x="425" y="229"/>
                      <a:pt x="622"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6" name="Freeform 535">
                <a:extLst>
                  <a:ext uri="{FF2B5EF4-FFF2-40B4-BE49-F238E27FC236}">
                    <a16:creationId xmlns:a16="http://schemas.microsoft.com/office/drawing/2014/main" id="{FF3A00F5-E3FE-80A6-A909-5024439B204A}"/>
                  </a:ext>
                </a:extLst>
              </p:cNvPr>
              <p:cNvSpPr/>
              <p:nvPr/>
            </p:nvSpPr>
            <p:spPr>
              <a:xfrm>
                <a:off x="3067560" y="4223160"/>
                <a:ext cx="115920" cy="234720"/>
              </a:xfrm>
              <a:custGeom>
                <a:avLst/>
                <a:gdLst>
                  <a:gd name="textAreaLeft" fmla="*/ 0 w 115920"/>
                  <a:gd name="textAreaRight" fmla="*/ 117000 w 115920"/>
                  <a:gd name="textAreaTop" fmla="*/ 0 h 234720"/>
                  <a:gd name="textAreaBottom" fmla="*/ 235800 h 234720"/>
                </a:gdLst>
                <a:ahLst/>
                <a:cxnLst/>
                <a:rect l="textAreaLeft" t="textAreaTop" r="textAreaRight" b="textAreaBottom"/>
                <a:pathLst>
                  <a:path w="325" h="655">
                    <a:moveTo>
                      <a:pt x="202" y="28"/>
                    </a:moveTo>
                    <a:cubicBezTo>
                      <a:pt x="202" y="3"/>
                      <a:pt x="202" y="0"/>
                      <a:pt x="179" y="0"/>
                    </a:cubicBezTo>
                    <a:cubicBezTo>
                      <a:pt x="118" y="65"/>
                      <a:pt x="34" y="65"/>
                      <a:pt x="0" y="65"/>
                    </a:cubicBezTo>
                    <a:cubicBezTo>
                      <a:pt x="0" y="75"/>
                      <a:pt x="0" y="85"/>
                      <a:pt x="0" y="96"/>
                    </a:cubicBezTo>
                    <a:cubicBezTo>
                      <a:pt x="20" y="96"/>
                      <a:pt x="78" y="96"/>
                      <a:pt x="129" y="70"/>
                    </a:cubicBezTo>
                    <a:cubicBezTo>
                      <a:pt x="129" y="239"/>
                      <a:pt x="129" y="408"/>
                      <a:pt x="129" y="577"/>
                    </a:cubicBezTo>
                    <a:cubicBezTo>
                      <a:pt x="129" y="613"/>
                      <a:pt x="126" y="624"/>
                      <a:pt x="39" y="624"/>
                    </a:cubicBezTo>
                    <a:cubicBezTo>
                      <a:pt x="28" y="624"/>
                      <a:pt x="17" y="624"/>
                      <a:pt x="6" y="624"/>
                    </a:cubicBezTo>
                    <a:cubicBezTo>
                      <a:pt x="6" y="634"/>
                      <a:pt x="6" y="645"/>
                      <a:pt x="6" y="655"/>
                    </a:cubicBezTo>
                    <a:cubicBezTo>
                      <a:pt x="42" y="652"/>
                      <a:pt x="126" y="652"/>
                      <a:pt x="165" y="652"/>
                    </a:cubicBezTo>
                    <a:cubicBezTo>
                      <a:pt x="204" y="652"/>
                      <a:pt x="291" y="652"/>
                      <a:pt x="325" y="655"/>
                    </a:cubicBezTo>
                    <a:cubicBezTo>
                      <a:pt x="325" y="645"/>
                      <a:pt x="325" y="634"/>
                      <a:pt x="325" y="624"/>
                    </a:cubicBezTo>
                    <a:cubicBezTo>
                      <a:pt x="315" y="624"/>
                      <a:pt x="304" y="624"/>
                      <a:pt x="294" y="624"/>
                    </a:cubicBezTo>
                    <a:cubicBezTo>
                      <a:pt x="204" y="624"/>
                      <a:pt x="202" y="613"/>
                      <a:pt x="202" y="577"/>
                    </a:cubicBezTo>
                    <a:cubicBezTo>
                      <a:pt x="202" y="394"/>
                      <a:pt x="202" y="211"/>
                      <a:pt x="202" y="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7" name="Freeform 536">
                <a:extLst>
                  <a:ext uri="{FF2B5EF4-FFF2-40B4-BE49-F238E27FC236}">
                    <a16:creationId xmlns:a16="http://schemas.microsoft.com/office/drawing/2014/main" id="{07D550EF-288D-C07B-2867-4A31F8235407}"/>
                  </a:ext>
                </a:extLst>
              </p:cNvPr>
              <p:cNvSpPr/>
              <p:nvPr/>
            </p:nvSpPr>
            <p:spPr>
              <a:xfrm>
                <a:off x="3036240" y="4602960"/>
                <a:ext cx="176400" cy="12960"/>
              </a:xfrm>
              <a:custGeom>
                <a:avLst/>
                <a:gdLst>
                  <a:gd name="textAreaLeft" fmla="*/ 0 w 176400"/>
                  <a:gd name="textAreaRight" fmla="*/ 177480 w 176400"/>
                  <a:gd name="textAreaTop" fmla="*/ 0 h 12960"/>
                  <a:gd name="textAreaBottom" fmla="*/ 14040 h 12960"/>
                </a:gdLst>
                <a:ahLst/>
                <a:cxnLst/>
                <a:rect l="textAreaLeft" t="textAreaTop" r="textAreaRight" b="textAreaBottom"/>
                <a:pathLst>
                  <a:path w="493" h="39">
                    <a:moveTo>
                      <a:pt x="0" y="0"/>
                    </a:moveTo>
                    <a:cubicBezTo>
                      <a:pt x="165" y="0"/>
                      <a:pt x="329" y="0"/>
                      <a:pt x="493" y="0"/>
                    </a:cubicBezTo>
                    <a:cubicBezTo>
                      <a:pt x="493" y="13"/>
                      <a:pt x="493" y="26"/>
                      <a:pt x="493" y="39"/>
                    </a:cubicBezTo>
                    <a:cubicBezTo>
                      <a:pt x="329" y="39"/>
                      <a:pt x="165"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8" name="Freeform 537">
                <a:extLst>
                  <a:ext uri="{FF2B5EF4-FFF2-40B4-BE49-F238E27FC236}">
                    <a16:creationId xmlns:a16="http://schemas.microsoft.com/office/drawing/2014/main" id="{6066BCA5-3E6F-FCC6-D9E9-A31D52301EF3}"/>
                  </a:ext>
                </a:extLst>
              </p:cNvPr>
              <p:cNvSpPr/>
              <p:nvPr/>
            </p:nvSpPr>
            <p:spPr>
              <a:xfrm>
                <a:off x="3054600" y="4705560"/>
                <a:ext cx="140040" cy="233640"/>
              </a:xfrm>
              <a:custGeom>
                <a:avLst/>
                <a:gdLst>
                  <a:gd name="textAreaLeft" fmla="*/ 0 w 140040"/>
                  <a:gd name="textAreaRight" fmla="*/ 141120 w 140040"/>
                  <a:gd name="textAreaTop" fmla="*/ 0 h 233640"/>
                  <a:gd name="textAreaBottom" fmla="*/ 234720 h 233640"/>
                </a:gdLst>
                <a:ahLst/>
                <a:cxnLst/>
                <a:rect l="textAreaLeft" t="textAreaTop" r="textAreaRight" b="textAreaBottom"/>
                <a:pathLst>
                  <a:path w="392" h="652">
                    <a:moveTo>
                      <a:pt x="75" y="576"/>
                    </a:moveTo>
                    <a:cubicBezTo>
                      <a:pt x="110" y="543"/>
                      <a:pt x="144" y="509"/>
                      <a:pt x="179" y="476"/>
                    </a:cubicBezTo>
                    <a:cubicBezTo>
                      <a:pt x="333" y="341"/>
                      <a:pt x="392" y="288"/>
                      <a:pt x="392" y="190"/>
                    </a:cubicBezTo>
                    <a:cubicBezTo>
                      <a:pt x="392" y="78"/>
                      <a:pt x="302" y="0"/>
                      <a:pt x="182" y="0"/>
                    </a:cubicBezTo>
                    <a:cubicBezTo>
                      <a:pt x="72" y="0"/>
                      <a:pt x="0" y="90"/>
                      <a:pt x="0" y="176"/>
                    </a:cubicBezTo>
                    <a:cubicBezTo>
                      <a:pt x="0" y="232"/>
                      <a:pt x="47" y="232"/>
                      <a:pt x="50" y="232"/>
                    </a:cubicBezTo>
                    <a:cubicBezTo>
                      <a:pt x="67" y="232"/>
                      <a:pt x="103" y="221"/>
                      <a:pt x="103" y="179"/>
                    </a:cubicBezTo>
                    <a:cubicBezTo>
                      <a:pt x="103" y="154"/>
                      <a:pt x="84" y="129"/>
                      <a:pt x="50" y="129"/>
                    </a:cubicBezTo>
                    <a:cubicBezTo>
                      <a:pt x="42" y="129"/>
                      <a:pt x="39" y="129"/>
                      <a:pt x="36" y="129"/>
                    </a:cubicBezTo>
                    <a:cubicBezTo>
                      <a:pt x="58" y="65"/>
                      <a:pt x="112" y="28"/>
                      <a:pt x="170" y="28"/>
                    </a:cubicBezTo>
                    <a:cubicBezTo>
                      <a:pt x="260" y="28"/>
                      <a:pt x="302" y="109"/>
                      <a:pt x="302" y="190"/>
                    </a:cubicBezTo>
                    <a:cubicBezTo>
                      <a:pt x="302" y="269"/>
                      <a:pt x="252" y="344"/>
                      <a:pt x="198" y="406"/>
                    </a:cubicBezTo>
                    <a:cubicBezTo>
                      <a:pt x="135" y="476"/>
                      <a:pt x="72" y="546"/>
                      <a:pt x="8" y="616"/>
                    </a:cubicBezTo>
                    <a:cubicBezTo>
                      <a:pt x="0" y="627"/>
                      <a:pt x="0" y="629"/>
                      <a:pt x="0" y="652"/>
                    </a:cubicBezTo>
                    <a:cubicBezTo>
                      <a:pt x="121" y="652"/>
                      <a:pt x="242" y="652"/>
                      <a:pt x="364" y="652"/>
                    </a:cubicBezTo>
                    <a:cubicBezTo>
                      <a:pt x="373" y="595"/>
                      <a:pt x="382" y="538"/>
                      <a:pt x="392" y="481"/>
                    </a:cubicBezTo>
                    <a:cubicBezTo>
                      <a:pt x="383" y="481"/>
                      <a:pt x="375" y="481"/>
                      <a:pt x="366" y="481"/>
                    </a:cubicBezTo>
                    <a:cubicBezTo>
                      <a:pt x="361" y="512"/>
                      <a:pt x="355" y="554"/>
                      <a:pt x="344" y="568"/>
                    </a:cubicBezTo>
                    <a:cubicBezTo>
                      <a:pt x="338" y="576"/>
                      <a:pt x="274" y="576"/>
                      <a:pt x="252" y="576"/>
                    </a:cubicBezTo>
                    <a:cubicBezTo>
                      <a:pt x="193" y="576"/>
                      <a:pt x="134" y="576"/>
                      <a:pt x="75" y="57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9" name="Freeform 538">
                <a:extLst>
                  <a:ext uri="{FF2B5EF4-FFF2-40B4-BE49-F238E27FC236}">
                    <a16:creationId xmlns:a16="http://schemas.microsoft.com/office/drawing/2014/main" id="{F7984261-6B5C-9221-2535-00F6FEC56C69}"/>
                  </a:ext>
                </a:extLst>
              </p:cNvPr>
              <p:cNvSpPr/>
              <p:nvPr/>
            </p:nvSpPr>
            <p:spPr>
              <a:xfrm>
                <a:off x="329148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2"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0" name="Freeform 539">
                <a:extLst>
                  <a:ext uri="{FF2B5EF4-FFF2-40B4-BE49-F238E27FC236}">
                    <a16:creationId xmlns:a16="http://schemas.microsoft.com/office/drawing/2014/main" id="{C4582D77-C10E-09D4-3B9B-B668B03D51DA}"/>
                  </a:ext>
                </a:extLst>
              </p:cNvPr>
              <p:cNvSpPr/>
              <p:nvPr/>
            </p:nvSpPr>
            <p:spPr>
              <a:xfrm>
                <a:off x="3425400" y="4462920"/>
                <a:ext cx="115920" cy="234720"/>
              </a:xfrm>
              <a:custGeom>
                <a:avLst/>
                <a:gdLst>
                  <a:gd name="textAreaLeft" fmla="*/ 0 w 115920"/>
                  <a:gd name="textAreaRight" fmla="*/ 117000 w 115920"/>
                  <a:gd name="textAreaTop" fmla="*/ 0 h 234720"/>
                  <a:gd name="textAreaBottom" fmla="*/ 235800 h 234720"/>
                </a:gdLst>
                <a:ahLst/>
                <a:cxnLst/>
                <a:rect l="textAreaLeft" t="textAreaTop" r="textAreaRight" b="textAreaBottom"/>
                <a:pathLst>
                  <a:path w="325" h="655">
                    <a:moveTo>
                      <a:pt x="202" y="25"/>
                    </a:moveTo>
                    <a:cubicBezTo>
                      <a:pt x="202" y="3"/>
                      <a:pt x="202" y="0"/>
                      <a:pt x="179" y="0"/>
                    </a:cubicBezTo>
                    <a:cubicBezTo>
                      <a:pt x="118" y="62"/>
                      <a:pt x="31" y="62"/>
                      <a:pt x="0" y="62"/>
                    </a:cubicBezTo>
                    <a:cubicBezTo>
                      <a:pt x="0" y="72"/>
                      <a:pt x="0" y="82"/>
                      <a:pt x="0" y="92"/>
                    </a:cubicBezTo>
                    <a:cubicBezTo>
                      <a:pt x="20" y="92"/>
                      <a:pt x="78" y="92"/>
                      <a:pt x="129" y="67"/>
                    </a:cubicBezTo>
                    <a:cubicBezTo>
                      <a:pt x="129" y="237"/>
                      <a:pt x="129" y="407"/>
                      <a:pt x="129" y="576"/>
                    </a:cubicBezTo>
                    <a:cubicBezTo>
                      <a:pt x="129" y="610"/>
                      <a:pt x="126" y="624"/>
                      <a:pt x="36" y="624"/>
                    </a:cubicBezTo>
                    <a:cubicBezTo>
                      <a:pt x="26" y="624"/>
                      <a:pt x="16" y="624"/>
                      <a:pt x="6" y="624"/>
                    </a:cubicBezTo>
                    <a:cubicBezTo>
                      <a:pt x="6" y="634"/>
                      <a:pt x="6" y="644"/>
                      <a:pt x="6" y="655"/>
                    </a:cubicBezTo>
                    <a:cubicBezTo>
                      <a:pt x="39" y="649"/>
                      <a:pt x="126" y="649"/>
                      <a:pt x="165" y="649"/>
                    </a:cubicBezTo>
                    <a:cubicBezTo>
                      <a:pt x="204" y="649"/>
                      <a:pt x="291" y="649"/>
                      <a:pt x="325" y="655"/>
                    </a:cubicBezTo>
                    <a:cubicBezTo>
                      <a:pt x="325" y="644"/>
                      <a:pt x="325" y="634"/>
                      <a:pt x="325" y="624"/>
                    </a:cubicBezTo>
                    <a:cubicBezTo>
                      <a:pt x="314" y="624"/>
                      <a:pt x="304" y="624"/>
                      <a:pt x="294" y="624"/>
                    </a:cubicBezTo>
                    <a:cubicBezTo>
                      <a:pt x="204" y="624"/>
                      <a:pt x="202" y="613"/>
                      <a:pt x="202" y="576"/>
                    </a:cubicBezTo>
                    <a:cubicBezTo>
                      <a:pt x="202" y="393"/>
                      <a:pt x="202" y="209"/>
                      <a:pt x="202" y="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1" name="Freeform 540">
                <a:extLst>
                  <a:ext uri="{FF2B5EF4-FFF2-40B4-BE49-F238E27FC236}">
                    <a16:creationId xmlns:a16="http://schemas.microsoft.com/office/drawing/2014/main" id="{7F4E2628-6DC2-560D-4952-7ADCC0A6E7B7}"/>
                  </a:ext>
                </a:extLst>
              </p:cNvPr>
              <p:cNvSpPr/>
              <p:nvPr/>
            </p:nvSpPr>
            <p:spPr>
              <a:xfrm>
                <a:off x="3669120" y="4492080"/>
                <a:ext cx="235080" cy="234720"/>
              </a:xfrm>
              <a:custGeom>
                <a:avLst/>
                <a:gdLst>
                  <a:gd name="textAreaLeft" fmla="*/ 0 w 235080"/>
                  <a:gd name="textAreaRight" fmla="*/ 236160 w 235080"/>
                  <a:gd name="textAreaTop" fmla="*/ 0 h 234720"/>
                  <a:gd name="textAreaBottom" fmla="*/ 235800 h 234720"/>
                </a:gdLst>
                <a:ahLst/>
                <a:cxnLst/>
                <a:rect l="textAreaLeft" t="textAreaTop" r="textAreaRight" b="textAreaBottom"/>
                <a:pathLst>
                  <a:path w="656" h="655">
                    <a:moveTo>
                      <a:pt x="348" y="347"/>
                    </a:moveTo>
                    <a:cubicBezTo>
                      <a:pt x="439" y="347"/>
                      <a:pt x="531" y="347"/>
                      <a:pt x="622" y="347"/>
                    </a:cubicBezTo>
                    <a:cubicBezTo>
                      <a:pt x="636" y="347"/>
                      <a:pt x="656" y="347"/>
                      <a:pt x="656" y="327"/>
                    </a:cubicBezTo>
                    <a:cubicBezTo>
                      <a:pt x="656" y="308"/>
                      <a:pt x="636" y="308"/>
                      <a:pt x="622" y="308"/>
                    </a:cubicBezTo>
                    <a:cubicBezTo>
                      <a:pt x="531" y="308"/>
                      <a:pt x="439" y="308"/>
                      <a:pt x="348" y="308"/>
                    </a:cubicBezTo>
                    <a:cubicBezTo>
                      <a:pt x="348" y="217"/>
                      <a:pt x="348" y="125"/>
                      <a:pt x="348" y="34"/>
                    </a:cubicBezTo>
                    <a:cubicBezTo>
                      <a:pt x="348" y="20"/>
                      <a:pt x="348" y="0"/>
                      <a:pt x="328" y="0"/>
                    </a:cubicBezTo>
                    <a:cubicBezTo>
                      <a:pt x="308" y="0"/>
                      <a:pt x="308" y="20"/>
                      <a:pt x="308" y="34"/>
                    </a:cubicBezTo>
                    <a:cubicBezTo>
                      <a:pt x="308" y="125"/>
                      <a:pt x="308" y="217"/>
                      <a:pt x="308" y="308"/>
                    </a:cubicBezTo>
                    <a:cubicBezTo>
                      <a:pt x="217" y="308"/>
                      <a:pt x="126" y="308"/>
                      <a:pt x="34" y="308"/>
                    </a:cubicBezTo>
                    <a:cubicBezTo>
                      <a:pt x="20" y="308"/>
                      <a:pt x="0" y="308"/>
                      <a:pt x="0" y="327"/>
                    </a:cubicBezTo>
                    <a:cubicBezTo>
                      <a:pt x="0" y="347"/>
                      <a:pt x="20" y="347"/>
                      <a:pt x="34" y="347"/>
                    </a:cubicBezTo>
                    <a:cubicBezTo>
                      <a:pt x="126" y="347"/>
                      <a:pt x="217" y="347"/>
                      <a:pt x="308" y="347"/>
                    </a:cubicBezTo>
                    <a:cubicBezTo>
                      <a:pt x="308" y="438"/>
                      <a:pt x="308" y="530"/>
                      <a:pt x="308" y="621"/>
                    </a:cubicBezTo>
                    <a:cubicBezTo>
                      <a:pt x="308" y="635"/>
                      <a:pt x="308" y="655"/>
                      <a:pt x="328" y="655"/>
                    </a:cubicBezTo>
                    <a:cubicBezTo>
                      <a:pt x="348" y="655"/>
                      <a:pt x="348" y="635"/>
                      <a:pt x="348" y="621"/>
                    </a:cubicBezTo>
                    <a:cubicBezTo>
                      <a:pt x="348" y="530"/>
                      <a:pt x="348" y="438"/>
                      <a:pt x="348"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2" name="Freeform 541">
                <a:extLst>
                  <a:ext uri="{FF2B5EF4-FFF2-40B4-BE49-F238E27FC236}">
                    <a16:creationId xmlns:a16="http://schemas.microsoft.com/office/drawing/2014/main" id="{B96970D8-402E-E55D-A2B7-21399C1E22E7}"/>
                  </a:ext>
                </a:extLst>
              </p:cNvPr>
              <p:cNvSpPr/>
              <p:nvPr/>
            </p:nvSpPr>
            <p:spPr>
              <a:xfrm>
                <a:off x="4014000" y="453960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1" y="193"/>
                    </a:moveTo>
                    <a:cubicBezTo>
                      <a:pt x="87" y="47"/>
                      <a:pt x="171" y="22"/>
                      <a:pt x="204" y="22"/>
                    </a:cubicBezTo>
                    <a:cubicBezTo>
                      <a:pt x="305" y="22"/>
                      <a:pt x="314" y="154"/>
                      <a:pt x="314" y="193"/>
                    </a:cubicBezTo>
                    <a:cubicBezTo>
                      <a:pt x="236" y="193"/>
                      <a:pt x="159" y="193"/>
                      <a:pt x="81" y="193"/>
                    </a:cubicBezTo>
                    <a:moveTo>
                      <a:pt x="81" y="212"/>
                    </a:moveTo>
                    <a:cubicBezTo>
                      <a:pt x="173" y="212"/>
                      <a:pt x="264" y="212"/>
                      <a:pt x="356" y="212"/>
                    </a:cubicBezTo>
                    <a:cubicBezTo>
                      <a:pt x="378" y="212"/>
                      <a:pt x="381" y="212"/>
                      <a:pt x="381" y="193"/>
                    </a:cubicBezTo>
                    <a:cubicBezTo>
                      <a:pt x="381" y="95"/>
                      <a:pt x="328" y="0"/>
                      <a:pt x="204" y="0"/>
                    </a:cubicBezTo>
                    <a:cubicBezTo>
                      <a:pt x="90" y="0"/>
                      <a:pt x="0" y="100"/>
                      <a:pt x="0" y="223"/>
                    </a:cubicBezTo>
                    <a:cubicBezTo>
                      <a:pt x="0" y="355"/>
                      <a:pt x="104" y="450"/>
                      <a:pt x="216" y="450"/>
                    </a:cubicBezTo>
                    <a:cubicBezTo>
                      <a:pt x="336" y="450"/>
                      <a:pt x="381" y="341"/>
                      <a:pt x="381" y="324"/>
                    </a:cubicBezTo>
                    <a:cubicBezTo>
                      <a:pt x="381" y="313"/>
                      <a:pt x="372" y="313"/>
                      <a:pt x="367" y="313"/>
                    </a:cubicBezTo>
                    <a:cubicBezTo>
                      <a:pt x="358" y="313"/>
                      <a:pt x="356" y="319"/>
                      <a:pt x="356" y="324"/>
                    </a:cubicBezTo>
                    <a:cubicBezTo>
                      <a:pt x="319" y="428"/>
                      <a:pt x="232" y="428"/>
                      <a:pt x="221" y="428"/>
                    </a:cubicBezTo>
                    <a:cubicBezTo>
                      <a:pt x="174" y="428"/>
                      <a:pt x="132" y="397"/>
                      <a:pt x="109" y="360"/>
                    </a:cubicBezTo>
                    <a:cubicBezTo>
                      <a:pt x="81" y="313"/>
                      <a:pt x="81" y="249"/>
                      <a:pt x="8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3" name="Freeform 542">
                <a:extLst>
                  <a:ext uri="{FF2B5EF4-FFF2-40B4-BE49-F238E27FC236}">
                    <a16:creationId xmlns:a16="http://schemas.microsoft.com/office/drawing/2014/main" id="{55D62897-2FD7-61DE-D76E-198B7BE705BE}"/>
                  </a:ext>
                </a:extLst>
              </p:cNvPr>
              <p:cNvSpPr/>
              <p:nvPr/>
            </p:nvSpPr>
            <p:spPr>
              <a:xfrm>
                <a:off x="4171320" y="4541400"/>
                <a:ext cx="117720" cy="156240"/>
              </a:xfrm>
              <a:custGeom>
                <a:avLst/>
                <a:gdLst>
                  <a:gd name="textAreaLeft" fmla="*/ 0 w 117720"/>
                  <a:gd name="textAreaRight" fmla="*/ 118800 w 117720"/>
                  <a:gd name="textAreaTop" fmla="*/ 0 h 156240"/>
                  <a:gd name="textAreaBottom" fmla="*/ 157320 h 156240"/>
                </a:gdLst>
                <a:ahLst/>
                <a:cxnLst/>
                <a:rect l="textAreaLeft" t="textAreaTop" r="textAreaRight" b="textAreaBottom"/>
                <a:pathLst>
                  <a:path w="330" h="437">
                    <a:moveTo>
                      <a:pt x="137" y="109"/>
                    </a:moveTo>
                    <a:cubicBezTo>
                      <a:pt x="137" y="73"/>
                      <a:pt x="137" y="37"/>
                      <a:pt x="137" y="0"/>
                    </a:cubicBezTo>
                    <a:cubicBezTo>
                      <a:pt x="91" y="4"/>
                      <a:pt x="45" y="8"/>
                      <a:pt x="0" y="11"/>
                    </a:cubicBezTo>
                    <a:cubicBezTo>
                      <a:pt x="0" y="22"/>
                      <a:pt x="0" y="32"/>
                      <a:pt x="0" y="42"/>
                    </a:cubicBezTo>
                    <a:cubicBezTo>
                      <a:pt x="67" y="42"/>
                      <a:pt x="75" y="51"/>
                      <a:pt x="75" y="98"/>
                    </a:cubicBezTo>
                    <a:cubicBezTo>
                      <a:pt x="75" y="186"/>
                      <a:pt x="75" y="273"/>
                      <a:pt x="75" y="361"/>
                    </a:cubicBezTo>
                    <a:cubicBezTo>
                      <a:pt x="75" y="406"/>
                      <a:pt x="64" y="406"/>
                      <a:pt x="0" y="406"/>
                    </a:cubicBezTo>
                    <a:cubicBezTo>
                      <a:pt x="0" y="416"/>
                      <a:pt x="0" y="426"/>
                      <a:pt x="0" y="437"/>
                    </a:cubicBezTo>
                    <a:cubicBezTo>
                      <a:pt x="39" y="434"/>
                      <a:pt x="84" y="431"/>
                      <a:pt x="112" y="431"/>
                    </a:cubicBezTo>
                    <a:cubicBezTo>
                      <a:pt x="151" y="431"/>
                      <a:pt x="196" y="431"/>
                      <a:pt x="238" y="437"/>
                    </a:cubicBezTo>
                    <a:cubicBezTo>
                      <a:pt x="238" y="426"/>
                      <a:pt x="238" y="416"/>
                      <a:pt x="238" y="406"/>
                    </a:cubicBezTo>
                    <a:cubicBezTo>
                      <a:pt x="230" y="406"/>
                      <a:pt x="223" y="406"/>
                      <a:pt x="215" y="406"/>
                    </a:cubicBezTo>
                    <a:cubicBezTo>
                      <a:pt x="143" y="406"/>
                      <a:pt x="140" y="395"/>
                      <a:pt x="140" y="358"/>
                    </a:cubicBezTo>
                    <a:cubicBezTo>
                      <a:pt x="140" y="308"/>
                      <a:pt x="140" y="258"/>
                      <a:pt x="140" y="207"/>
                    </a:cubicBezTo>
                    <a:cubicBezTo>
                      <a:pt x="140" y="109"/>
                      <a:pt x="182" y="23"/>
                      <a:pt x="257" y="23"/>
                    </a:cubicBezTo>
                    <a:cubicBezTo>
                      <a:pt x="263" y="23"/>
                      <a:pt x="266" y="23"/>
                      <a:pt x="269" y="23"/>
                    </a:cubicBezTo>
                    <a:cubicBezTo>
                      <a:pt x="266" y="25"/>
                      <a:pt x="246" y="37"/>
                      <a:pt x="246" y="62"/>
                    </a:cubicBezTo>
                    <a:cubicBezTo>
                      <a:pt x="246" y="90"/>
                      <a:pt x="266" y="104"/>
                      <a:pt x="288" y="104"/>
                    </a:cubicBezTo>
                    <a:cubicBezTo>
                      <a:pt x="305" y="104"/>
                      <a:pt x="330" y="93"/>
                      <a:pt x="330" y="62"/>
                    </a:cubicBezTo>
                    <a:cubicBezTo>
                      <a:pt x="330" y="31"/>
                      <a:pt x="299" y="0"/>
                      <a:pt x="257" y="0"/>
                    </a:cubicBezTo>
                    <a:cubicBezTo>
                      <a:pt x="185" y="0"/>
                      <a:pt x="151" y="67"/>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4" name="Freeform 543">
                <a:extLst>
                  <a:ext uri="{FF2B5EF4-FFF2-40B4-BE49-F238E27FC236}">
                    <a16:creationId xmlns:a16="http://schemas.microsoft.com/office/drawing/2014/main" id="{BCFA5935-4103-829E-AD7F-BEE31F48F8CD}"/>
                  </a:ext>
                </a:extLst>
              </p:cNvPr>
              <p:cNvSpPr/>
              <p:nvPr/>
            </p:nvSpPr>
            <p:spPr>
              <a:xfrm>
                <a:off x="4311360" y="4448880"/>
                <a:ext cx="113760" cy="248760"/>
              </a:xfrm>
              <a:custGeom>
                <a:avLst/>
                <a:gdLst>
                  <a:gd name="textAreaLeft" fmla="*/ 0 w 113760"/>
                  <a:gd name="textAreaRight" fmla="*/ 114840 w 113760"/>
                  <a:gd name="textAreaTop" fmla="*/ 0 h 248760"/>
                  <a:gd name="textAreaBottom" fmla="*/ 249840 h 248760"/>
                </a:gdLst>
                <a:ahLst/>
                <a:cxnLst/>
                <a:rect l="textAreaLeft" t="textAreaTop" r="textAreaRight" b="textAreaBottom"/>
                <a:pathLst>
                  <a:path w="319" h="694">
                    <a:moveTo>
                      <a:pt x="140" y="268"/>
                    </a:moveTo>
                    <a:cubicBezTo>
                      <a:pt x="140" y="231"/>
                      <a:pt x="140" y="194"/>
                      <a:pt x="140" y="157"/>
                    </a:cubicBezTo>
                    <a:cubicBezTo>
                      <a:pt x="140" y="70"/>
                      <a:pt x="187" y="22"/>
                      <a:pt x="229" y="22"/>
                    </a:cubicBezTo>
                    <a:cubicBezTo>
                      <a:pt x="235" y="22"/>
                      <a:pt x="249" y="22"/>
                      <a:pt x="263" y="28"/>
                    </a:cubicBezTo>
                    <a:cubicBezTo>
                      <a:pt x="252" y="34"/>
                      <a:pt x="235" y="45"/>
                      <a:pt x="235" y="70"/>
                    </a:cubicBezTo>
                    <a:cubicBezTo>
                      <a:pt x="235" y="92"/>
                      <a:pt x="249" y="112"/>
                      <a:pt x="277" y="112"/>
                    </a:cubicBezTo>
                    <a:cubicBezTo>
                      <a:pt x="305" y="112"/>
                      <a:pt x="319" y="92"/>
                      <a:pt x="319" y="70"/>
                    </a:cubicBezTo>
                    <a:cubicBezTo>
                      <a:pt x="319" y="34"/>
                      <a:pt x="283" y="0"/>
                      <a:pt x="229" y="0"/>
                    </a:cubicBezTo>
                    <a:cubicBezTo>
                      <a:pt x="162" y="0"/>
                      <a:pt x="78" y="53"/>
                      <a:pt x="78" y="157"/>
                    </a:cubicBezTo>
                    <a:cubicBezTo>
                      <a:pt x="78" y="194"/>
                      <a:pt x="78" y="231"/>
                      <a:pt x="78" y="268"/>
                    </a:cubicBezTo>
                    <a:cubicBezTo>
                      <a:pt x="52" y="268"/>
                      <a:pt x="26" y="268"/>
                      <a:pt x="0" y="268"/>
                    </a:cubicBezTo>
                    <a:cubicBezTo>
                      <a:pt x="0" y="279"/>
                      <a:pt x="0" y="289"/>
                      <a:pt x="0" y="299"/>
                    </a:cubicBezTo>
                    <a:cubicBezTo>
                      <a:pt x="26" y="299"/>
                      <a:pt x="52" y="299"/>
                      <a:pt x="78" y="299"/>
                    </a:cubicBezTo>
                    <a:cubicBezTo>
                      <a:pt x="78" y="406"/>
                      <a:pt x="78" y="512"/>
                      <a:pt x="78" y="618"/>
                    </a:cubicBezTo>
                    <a:cubicBezTo>
                      <a:pt x="78" y="663"/>
                      <a:pt x="67" y="663"/>
                      <a:pt x="3" y="663"/>
                    </a:cubicBezTo>
                    <a:cubicBezTo>
                      <a:pt x="3" y="673"/>
                      <a:pt x="3" y="683"/>
                      <a:pt x="3" y="694"/>
                    </a:cubicBezTo>
                    <a:cubicBezTo>
                      <a:pt x="39" y="691"/>
                      <a:pt x="87" y="688"/>
                      <a:pt x="115" y="688"/>
                    </a:cubicBezTo>
                    <a:cubicBezTo>
                      <a:pt x="154" y="688"/>
                      <a:pt x="199" y="688"/>
                      <a:pt x="238" y="694"/>
                    </a:cubicBezTo>
                    <a:cubicBezTo>
                      <a:pt x="238" y="683"/>
                      <a:pt x="238" y="673"/>
                      <a:pt x="238" y="663"/>
                    </a:cubicBezTo>
                    <a:cubicBezTo>
                      <a:pt x="231" y="663"/>
                      <a:pt x="225" y="663"/>
                      <a:pt x="218" y="663"/>
                    </a:cubicBezTo>
                    <a:cubicBezTo>
                      <a:pt x="145" y="663"/>
                      <a:pt x="143" y="652"/>
                      <a:pt x="143" y="615"/>
                    </a:cubicBezTo>
                    <a:cubicBezTo>
                      <a:pt x="143" y="510"/>
                      <a:pt x="143" y="405"/>
                      <a:pt x="143" y="299"/>
                    </a:cubicBezTo>
                    <a:cubicBezTo>
                      <a:pt x="180" y="299"/>
                      <a:pt x="217" y="299"/>
                      <a:pt x="255" y="299"/>
                    </a:cubicBezTo>
                    <a:cubicBezTo>
                      <a:pt x="255" y="289"/>
                      <a:pt x="255" y="279"/>
                      <a:pt x="255" y="268"/>
                    </a:cubicBezTo>
                    <a:cubicBezTo>
                      <a:pt x="216" y="268"/>
                      <a:pt x="178" y="268"/>
                      <a:pt x="140"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5" name="Freeform 544">
                <a:extLst>
                  <a:ext uri="{FF2B5EF4-FFF2-40B4-BE49-F238E27FC236}">
                    <a16:creationId xmlns:a16="http://schemas.microsoft.com/office/drawing/2014/main" id="{004C2CA9-0D78-115D-7D01-486CA3F879FC}"/>
                  </a:ext>
                </a:extLst>
              </p:cNvPr>
              <p:cNvSpPr/>
              <p:nvPr/>
            </p:nvSpPr>
            <p:spPr>
              <a:xfrm>
                <a:off x="444348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5"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6" name="Freeform 545">
                <a:extLst>
                  <a:ext uri="{FF2B5EF4-FFF2-40B4-BE49-F238E27FC236}">
                    <a16:creationId xmlns:a16="http://schemas.microsoft.com/office/drawing/2014/main" id="{CEDFCC72-8AF6-3DE4-14B7-6D998354F59D}"/>
                  </a:ext>
                </a:extLst>
              </p:cNvPr>
              <p:cNvSpPr/>
              <p:nvPr/>
            </p:nvSpPr>
            <p:spPr>
              <a:xfrm>
                <a:off x="4556160" y="45414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40"/>
                    </a:moveTo>
                    <a:cubicBezTo>
                      <a:pt x="305" y="112"/>
                      <a:pt x="328" y="23"/>
                      <a:pt x="398" y="23"/>
                    </a:cubicBezTo>
                    <a:cubicBezTo>
                      <a:pt x="403" y="23"/>
                      <a:pt x="426" y="23"/>
                      <a:pt x="445" y="37"/>
                    </a:cubicBezTo>
                    <a:cubicBezTo>
                      <a:pt x="420" y="39"/>
                      <a:pt x="401" y="65"/>
                      <a:pt x="401" y="90"/>
                    </a:cubicBezTo>
                    <a:cubicBezTo>
                      <a:pt x="401" y="104"/>
                      <a:pt x="409" y="123"/>
                      <a:pt x="437" y="123"/>
                    </a:cubicBezTo>
                    <a:cubicBezTo>
                      <a:pt x="459" y="123"/>
                      <a:pt x="490" y="107"/>
                      <a:pt x="490" y="67"/>
                    </a:cubicBezTo>
                    <a:cubicBezTo>
                      <a:pt x="490" y="14"/>
                      <a:pt x="431" y="0"/>
                      <a:pt x="398" y="0"/>
                    </a:cubicBezTo>
                    <a:cubicBezTo>
                      <a:pt x="342" y="0"/>
                      <a:pt x="308" y="53"/>
                      <a:pt x="294" y="76"/>
                    </a:cubicBezTo>
                    <a:cubicBezTo>
                      <a:pt x="272" y="11"/>
                      <a:pt x="219" y="0"/>
                      <a:pt x="188" y="0"/>
                    </a:cubicBezTo>
                    <a:cubicBezTo>
                      <a:pt x="87" y="0"/>
                      <a:pt x="31" y="129"/>
                      <a:pt x="31" y="151"/>
                    </a:cubicBezTo>
                    <a:cubicBezTo>
                      <a:pt x="31" y="163"/>
                      <a:pt x="39" y="163"/>
                      <a:pt x="42" y="163"/>
                    </a:cubicBezTo>
                    <a:cubicBezTo>
                      <a:pt x="51" y="163"/>
                      <a:pt x="53" y="160"/>
                      <a:pt x="56" y="151"/>
                    </a:cubicBezTo>
                    <a:cubicBezTo>
                      <a:pt x="90" y="48"/>
                      <a:pt x="154" y="23"/>
                      <a:pt x="188" y="23"/>
                    </a:cubicBezTo>
                    <a:cubicBezTo>
                      <a:pt x="205" y="23"/>
                      <a:pt x="241" y="31"/>
                      <a:pt x="241" y="90"/>
                    </a:cubicBezTo>
                    <a:cubicBezTo>
                      <a:pt x="241" y="121"/>
                      <a:pt x="224" y="185"/>
                      <a:pt x="188" y="322"/>
                    </a:cubicBezTo>
                    <a:cubicBezTo>
                      <a:pt x="171" y="383"/>
                      <a:pt x="137" y="425"/>
                      <a:pt x="93" y="425"/>
                    </a:cubicBezTo>
                    <a:cubicBezTo>
                      <a:pt x="87" y="425"/>
                      <a:pt x="65" y="425"/>
                      <a:pt x="45" y="411"/>
                    </a:cubicBezTo>
                    <a:cubicBezTo>
                      <a:pt x="67" y="406"/>
                      <a:pt x="90" y="386"/>
                      <a:pt x="90" y="358"/>
                    </a:cubicBezTo>
                    <a:cubicBezTo>
                      <a:pt x="90" y="333"/>
                      <a:pt x="67" y="325"/>
                      <a:pt x="53" y="325"/>
                    </a:cubicBezTo>
                    <a:cubicBezTo>
                      <a:pt x="25" y="325"/>
                      <a:pt x="0" y="350"/>
                      <a:pt x="0" y="381"/>
                    </a:cubicBezTo>
                    <a:cubicBezTo>
                      <a:pt x="0" y="425"/>
                      <a:pt x="48" y="445"/>
                      <a:pt x="93" y="445"/>
                    </a:cubicBezTo>
                    <a:cubicBezTo>
                      <a:pt x="157" y="445"/>
                      <a:pt x="193" y="378"/>
                      <a:pt x="196" y="372"/>
                    </a:cubicBezTo>
                    <a:cubicBezTo>
                      <a:pt x="207" y="409"/>
                      <a:pt x="244" y="445"/>
                      <a:pt x="303" y="445"/>
                    </a:cubicBezTo>
                    <a:cubicBezTo>
                      <a:pt x="403" y="445"/>
                      <a:pt x="459" y="319"/>
                      <a:pt x="459" y="294"/>
                    </a:cubicBezTo>
                    <a:cubicBezTo>
                      <a:pt x="459" y="286"/>
                      <a:pt x="451" y="286"/>
                      <a:pt x="448" y="286"/>
                    </a:cubicBezTo>
                    <a:cubicBezTo>
                      <a:pt x="440" y="286"/>
                      <a:pt x="437" y="288"/>
                      <a:pt x="434" y="297"/>
                    </a:cubicBezTo>
                    <a:cubicBezTo>
                      <a:pt x="403" y="400"/>
                      <a:pt x="336" y="425"/>
                      <a:pt x="303" y="425"/>
                    </a:cubicBezTo>
                    <a:cubicBezTo>
                      <a:pt x="266" y="425"/>
                      <a:pt x="249" y="392"/>
                      <a:pt x="249" y="361"/>
                    </a:cubicBezTo>
                    <a:cubicBezTo>
                      <a:pt x="249" y="339"/>
                      <a:pt x="255" y="316"/>
                      <a:pt x="266" y="274"/>
                    </a:cubicBezTo>
                    <a:cubicBezTo>
                      <a:pt x="277" y="230"/>
                      <a:pt x="289" y="185"/>
                      <a:pt x="300" y="1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7" name="Freeform 546">
                <a:extLst>
                  <a:ext uri="{FF2B5EF4-FFF2-40B4-BE49-F238E27FC236}">
                    <a16:creationId xmlns:a16="http://schemas.microsoft.com/office/drawing/2014/main" id="{548891C8-ABA5-54A9-D30E-6F7A91FD5386}"/>
                  </a:ext>
                </a:extLst>
              </p:cNvPr>
              <p:cNvSpPr/>
              <p:nvPr/>
            </p:nvSpPr>
            <p:spPr>
              <a:xfrm>
                <a:off x="476892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2"/>
                    </a:moveTo>
                    <a:cubicBezTo>
                      <a:pt x="227" y="414"/>
                      <a:pt x="216" y="297"/>
                      <a:pt x="162" y="185"/>
                    </a:cubicBezTo>
                    <a:cubicBezTo>
                      <a:pt x="104" y="65"/>
                      <a:pt x="20" y="0"/>
                      <a:pt x="8" y="0"/>
                    </a:cubicBezTo>
                    <a:cubicBezTo>
                      <a:pt x="3" y="0"/>
                      <a:pt x="0" y="6"/>
                      <a:pt x="0" y="11"/>
                    </a:cubicBezTo>
                    <a:cubicBezTo>
                      <a:pt x="0" y="14"/>
                      <a:pt x="0" y="17"/>
                      <a:pt x="17" y="34"/>
                    </a:cubicBezTo>
                    <a:cubicBezTo>
                      <a:pt x="115" y="132"/>
                      <a:pt x="171" y="285"/>
                      <a:pt x="171" y="492"/>
                    </a:cubicBezTo>
                    <a:cubicBezTo>
                      <a:pt x="171" y="660"/>
                      <a:pt x="134" y="834"/>
                      <a:pt x="11" y="957"/>
                    </a:cubicBezTo>
                    <a:cubicBezTo>
                      <a:pt x="0" y="968"/>
                      <a:pt x="0" y="971"/>
                      <a:pt x="0" y="974"/>
                    </a:cubicBezTo>
                    <a:cubicBezTo>
                      <a:pt x="0" y="979"/>
                      <a:pt x="3" y="982"/>
                      <a:pt x="8" y="982"/>
                    </a:cubicBezTo>
                    <a:cubicBezTo>
                      <a:pt x="20" y="982"/>
                      <a:pt x="106" y="915"/>
                      <a:pt x="165" y="792"/>
                    </a:cubicBezTo>
                    <a:cubicBezTo>
                      <a:pt x="216" y="683"/>
                      <a:pt x="227" y="574"/>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8" name="Freeform 547">
                <a:extLst>
                  <a:ext uri="{FF2B5EF4-FFF2-40B4-BE49-F238E27FC236}">
                    <a16:creationId xmlns:a16="http://schemas.microsoft.com/office/drawing/2014/main" id="{805B781E-30D6-6146-6EEB-07F9CF84EF05}"/>
                  </a:ext>
                </a:extLst>
              </p:cNvPr>
              <p:cNvSpPr/>
              <p:nvPr/>
            </p:nvSpPr>
            <p:spPr>
              <a:xfrm>
                <a:off x="4906080" y="443268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492"/>
                    </a:moveTo>
                    <a:cubicBezTo>
                      <a:pt x="229" y="414"/>
                      <a:pt x="218" y="297"/>
                      <a:pt x="165" y="185"/>
                    </a:cubicBezTo>
                    <a:cubicBezTo>
                      <a:pt x="106" y="65"/>
                      <a:pt x="19" y="0"/>
                      <a:pt x="11" y="0"/>
                    </a:cubicBezTo>
                    <a:cubicBezTo>
                      <a:pt x="5" y="0"/>
                      <a:pt x="0" y="6"/>
                      <a:pt x="0" y="11"/>
                    </a:cubicBezTo>
                    <a:cubicBezTo>
                      <a:pt x="0" y="14"/>
                      <a:pt x="0" y="17"/>
                      <a:pt x="19" y="34"/>
                    </a:cubicBezTo>
                    <a:cubicBezTo>
                      <a:pt x="114" y="132"/>
                      <a:pt x="170" y="285"/>
                      <a:pt x="170" y="492"/>
                    </a:cubicBezTo>
                    <a:cubicBezTo>
                      <a:pt x="170" y="660"/>
                      <a:pt x="134" y="834"/>
                      <a:pt x="14" y="957"/>
                    </a:cubicBezTo>
                    <a:cubicBezTo>
                      <a:pt x="0" y="968"/>
                      <a:pt x="0" y="971"/>
                      <a:pt x="0" y="974"/>
                    </a:cubicBezTo>
                    <a:cubicBezTo>
                      <a:pt x="0" y="979"/>
                      <a:pt x="5" y="982"/>
                      <a:pt x="11" y="982"/>
                    </a:cubicBezTo>
                    <a:cubicBezTo>
                      <a:pt x="19" y="982"/>
                      <a:pt x="109" y="915"/>
                      <a:pt x="168" y="792"/>
                    </a:cubicBezTo>
                    <a:cubicBezTo>
                      <a:pt x="218" y="683"/>
                      <a:pt x="229" y="574"/>
                      <a:pt x="229"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9" name="Freeform 548">
                <a:extLst>
                  <a:ext uri="{FF2B5EF4-FFF2-40B4-BE49-F238E27FC236}">
                    <a16:creationId xmlns:a16="http://schemas.microsoft.com/office/drawing/2014/main" id="{3861E0E9-FB04-4B7B-18D3-F5A678EB0A59}"/>
                  </a:ext>
                </a:extLst>
              </p:cNvPr>
              <p:cNvSpPr/>
              <p:nvPr/>
            </p:nvSpPr>
            <p:spPr>
              <a:xfrm>
                <a:off x="5033880" y="4541400"/>
                <a:ext cx="234000" cy="159120"/>
              </a:xfrm>
              <a:custGeom>
                <a:avLst/>
                <a:gdLst>
                  <a:gd name="textAreaLeft" fmla="*/ 0 w 234000"/>
                  <a:gd name="textAreaRight" fmla="*/ 235080 w 234000"/>
                  <a:gd name="textAreaTop" fmla="*/ 0 h 159120"/>
                  <a:gd name="textAreaBottom" fmla="*/ 160200 h 159120"/>
                </a:gdLst>
                <a:ahLst/>
                <a:cxnLst/>
                <a:rect l="textAreaLeft" t="textAreaTop" r="textAreaRight" b="textAreaBottom"/>
                <a:pathLst>
                  <a:path w="653" h="445">
                    <a:moveTo>
                      <a:pt x="426" y="104"/>
                    </a:moveTo>
                    <a:cubicBezTo>
                      <a:pt x="431" y="81"/>
                      <a:pt x="443" y="45"/>
                      <a:pt x="443" y="39"/>
                    </a:cubicBezTo>
                    <a:cubicBezTo>
                      <a:pt x="443" y="20"/>
                      <a:pt x="429" y="11"/>
                      <a:pt x="412" y="11"/>
                    </a:cubicBezTo>
                    <a:cubicBezTo>
                      <a:pt x="401" y="11"/>
                      <a:pt x="384" y="20"/>
                      <a:pt x="375" y="39"/>
                    </a:cubicBezTo>
                    <a:cubicBezTo>
                      <a:pt x="373" y="48"/>
                      <a:pt x="328" y="235"/>
                      <a:pt x="319" y="260"/>
                    </a:cubicBezTo>
                    <a:cubicBezTo>
                      <a:pt x="314" y="288"/>
                      <a:pt x="311" y="308"/>
                      <a:pt x="311" y="325"/>
                    </a:cubicBezTo>
                    <a:cubicBezTo>
                      <a:pt x="311" y="336"/>
                      <a:pt x="311" y="336"/>
                      <a:pt x="311" y="342"/>
                    </a:cubicBezTo>
                    <a:cubicBezTo>
                      <a:pt x="289" y="395"/>
                      <a:pt x="261" y="425"/>
                      <a:pt x="221" y="425"/>
                    </a:cubicBezTo>
                    <a:cubicBezTo>
                      <a:pt x="143" y="425"/>
                      <a:pt x="143" y="353"/>
                      <a:pt x="143" y="336"/>
                    </a:cubicBezTo>
                    <a:cubicBezTo>
                      <a:pt x="143" y="305"/>
                      <a:pt x="149" y="266"/>
                      <a:pt x="193" y="146"/>
                    </a:cubicBezTo>
                    <a:cubicBezTo>
                      <a:pt x="205" y="115"/>
                      <a:pt x="210" y="101"/>
                      <a:pt x="210" y="81"/>
                    </a:cubicBezTo>
                    <a:cubicBezTo>
                      <a:pt x="210" y="37"/>
                      <a:pt x="179" y="0"/>
                      <a:pt x="129" y="0"/>
                    </a:cubicBezTo>
                    <a:cubicBezTo>
                      <a:pt x="37" y="0"/>
                      <a:pt x="0" y="143"/>
                      <a:pt x="0" y="151"/>
                    </a:cubicBezTo>
                    <a:cubicBezTo>
                      <a:pt x="0" y="163"/>
                      <a:pt x="8" y="159"/>
                      <a:pt x="11" y="163"/>
                    </a:cubicBezTo>
                    <a:cubicBezTo>
                      <a:pt x="23" y="163"/>
                      <a:pt x="23" y="160"/>
                      <a:pt x="28" y="146"/>
                    </a:cubicBezTo>
                    <a:cubicBezTo>
                      <a:pt x="53" y="53"/>
                      <a:pt x="93" y="23"/>
                      <a:pt x="126" y="23"/>
                    </a:cubicBezTo>
                    <a:cubicBezTo>
                      <a:pt x="137" y="23"/>
                      <a:pt x="151" y="23"/>
                      <a:pt x="151" y="56"/>
                    </a:cubicBezTo>
                    <a:cubicBezTo>
                      <a:pt x="151" y="79"/>
                      <a:pt x="140" y="107"/>
                      <a:pt x="135" y="123"/>
                    </a:cubicBezTo>
                    <a:cubicBezTo>
                      <a:pt x="90" y="241"/>
                      <a:pt x="79" y="286"/>
                      <a:pt x="79" y="322"/>
                    </a:cubicBezTo>
                    <a:cubicBezTo>
                      <a:pt x="79" y="411"/>
                      <a:pt x="146" y="445"/>
                      <a:pt x="219" y="445"/>
                    </a:cubicBezTo>
                    <a:cubicBezTo>
                      <a:pt x="235" y="445"/>
                      <a:pt x="283" y="445"/>
                      <a:pt x="322" y="378"/>
                    </a:cubicBezTo>
                    <a:cubicBezTo>
                      <a:pt x="347" y="439"/>
                      <a:pt x="415" y="445"/>
                      <a:pt x="445" y="445"/>
                    </a:cubicBezTo>
                    <a:cubicBezTo>
                      <a:pt x="518" y="445"/>
                      <a:pt x="560" y="383"/>
                      <a:pt x="588" y="325"/>
                    </a:cubicBezTo>
                    <a:cubicBezTo>
                      <a:pt x="619" y="249"/>
                      <a:pt x="653" y="118"/>
                      <a:pt x="653" y="70"/>
                    </a:cubicBezTo>
                    <a:cubicBezTo>
                      <a:pt x="653" y="17"/>
                      <a:pt x="625" y="0"/>
                      <a:pt x="608" y="0"/>
                    </a:cubicBezTo>
                    <a:cubicBezTo>
                      <a:pt x="583" y="0"/>
                      <a:pt x="560" y="28"/>
                      <a:pt x="560" y="48"/>
                    </a:cubicBezTo>
                    <a:cubicBezTo>
                      <a:pt x="560" y="62"/>
                      <a:pt x="566" y="67"/>
                      <a:pt x="574" y="76"/>
                    </a:cubicBezTo>
                    <a:cubicBezTo>
                      <a:pt x="585" y="87"/>
                      <a:pt x="611" y="112"/>
                      <a:pt x="611" y="160"/>
                    </a:cubicBezTo>
                    <a:cubicBezTo>
                      <a:pt x="611" y="193"/>
                      <a:pt x="580" y="288"/>
                      <a:pt x="555" y="339"/>
                    </a:cubicBezTo>
                    <a:cubicBezTo>
                      <a:pt x="529" y="389"/>
                      <a:pt x="496" y="425"/>
                      <a:pt x="448" y="425"/>
                    </a:cubicBezTo>
                    <a:cubicBezTo>
                      <a:pt x="401" y="425"/>
                      <a:pt x="375" y="395"/>
                      <a:pt x="375" y="339"/>
                    </a:cubicBezTo>
                    <a:cubicBezTo>
                      <a:pt x="375" y="311"/>
                      <a:pt x="381" y="280"/>
                      <a:pt x="384" y="269"/>
                    </a:cubicBezTo>
                    <a:cubicBezTo>
                      <a:pt x="398" y="214"/>
                      <a:pt x="412" y="159"/>
                      <a:pt x="426"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0" name="Freeform 549">
                <a:extLst>
                  <a:ext uri="{FF2B5EF4-FFF2-40B4-BE49-F238E27FC236}">
                    <a16:creationId xmlns:a16="http://schemas.microsoft.com/office/drawing/2014/main" id="{4B7A2794-6A3A-6F4E-9EFD-5679C0D4C874}"/>
                  </a:ext>
                </a:extLst>
              </p:cNvPr>
              <p:cNvSpPr/>
              <p:nvPr/>
            </p:nvSpPr>
            <p:spPr>
              <a:xfrm>
                <a:off x="532224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974"/>
                    </a:moveTo>
                    <a:cubicBezTo>
                      <a:pt x="227" y="971"/>
                      <a:pt x="227" y="968"/>
                      <a:pt x="210" y="951"/>
                    </a:cubicBezTo>
                    <a:cubicBezTo>
                      <a:pt x="87" y="828"/>
                      <a:pt x="56" y="641"/>
                      <a:pt x="56" y="492"/>
                    </a:cubicBezTo>
                    <a:cubicBezTo>
                      <a:pt x="56" y="322"/>
                      <a:pt x="92" y="151"/>
                      <a:pt x="216" y="28"/>
                    </a:cubicBezTo>
                    <a:cubicBezTo>
                      <a:pt x="227" y="17"/>
                      <a:pt x="227" y="14"/>
                      <a:pt x="227" y="11"/>
                    </a:cubicBezTo>
                    <a:cubicBezTo>
                      <a:pt x="227" y="3"/>
                      <a:pt x="224" y="0"/>
                      <a:pt x="218" y="0"/>
                    </a:cubicBezTo>
                    <a:cubicBezTo>
                      <a:pt x="207" y="0"/>
                      <a:pt x="120" y="67"/>
                      <a:pt x="62" y="193"/>
                    </a:cubicBezTo>
                    <a:cubicBezTo>
                      <a:pt x="11" y="299"/>
                      <a:pt x="0" y="409"/>
                      <a:pt x="0" y="492"/>
                    </a:cubicBezTo>
                    <a:cubicBezTo>
                      <a:pt x="0" y="568"/>
                      <a:pt x="11" y="688"/>
                      <a:pt x="64" y="797"/>
                    </a:cubicBezTo>
                    <a:cubicBezTo>
                      <a:pt x="123" y="918"/>
                      <a:pt x="207" y="982"/>
                      <a:pt x="218" y="982"/>
                    </a:cubicBezTo>
                    <a:cubicBezTo>
                      <a:pt x="224" y="982"/>
                      <a:pt x="227" y="979"/>
                      <a:pt x="227"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1" name="Freeform 550">
                <a:extLst>
                  <a:ext uri="{FF2B5EF4-FFF2-40B4-BE49-F238E27FC236}">
                    <a16:creationId xmlns:a16="http://schemas.microsoft.com/office/drawing/2014/main" id="{C6FA9744-6B8E-725C-E453-062A390CDEEF}"/>
                  </a:ext>
                </a:extLst>
              </p:cNvPr>
              <p:cNvSpPr/>
              <p:nvPr/>
            </p:nvSpPr>
            <p:spPr>
              <a:xfrm>
                <a:off x="5440320" y="4541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6" y="353"/>
                    </a:moveTo>
                    <a:cubicBezTo>
                      <a:pt x="140" y="297"/>
                      <a:pt x="170" y="272"/>
                      <a:pt x="204" y="241"/>
                    </a:cubicBezTo>
                    <a:cubicBezTo>
                      <a:pt x="237" y="212"/>
                      <a:pt x="266" y="188"/>
                      <a:pt x="302" y="154"/>
                    </a:cubicBezTo>
                    <a:cubicBezTo>
                      <a:pt x="394" y="62"/>
                      <a:pt x="417" y="14"/>
                      <a:pt x="417" y="11"/>
                    </a:cubicBezTo>
                    <a:cubicBezTo>
                      <a:pt x="417" y="0"/>
                      <a:pt x="408" y="0"/>
                      <a:pt x="405" y="0"/>
                    </a:cubicBezTo>
                    <a:cubicBezTo>
                      <a:pt x="397" y="0"/>
                      <a:pt x="394" y="3"/>
                      <a:pt x="391" y="11"/>
                    </a:cubicBezTo>
                    <a:cubicBezTo>
                      <a:pt x="361" y="59"/>
                      <a:pt x="340" y="76"/>
                      <a:pt x="316" y="76"/>
                    </a:cubicBezTo>
                    <a:cubicBezTo>
                      <a:pt x="292" y="76"/>
                      <a:pt x="282" y="59"/>
                      <a:pt x="266" y="45"/>
                    </a:cubicBezTo>
                    <a:cubicBezTo>
                      <a:pt x="249" y="20"/>
                      <a:pt x="232" y="0"/>
                      <a:pt x="198" y="0"/>
                    </a:cubicBezTo>
                    <a:cubicBezTo>
                      <a:pt x="126" y="0"/>
                      <a:pt x="81" y="93"/>
                      <a:pt x="81" y="112"/>
                    </a:cubicBezTo>
                    <a:cubicBezTo>
                      <a:pt x="81" y="118"/>
                      <a:pt x="84" y="123"/>
                      <a:pt x="92" y="123"/>
                    </a:cubicBezTo>
                    <a:cubicBezTo>
                      <a:pt x="100" y="123"/>
                      <a:pt x="103" y="121"/>
                      <a:pt x="103" y="112"/>
                    </a:cubicBezTo>
                    <a:cubicBezTo>
                      <a:pt x="123" y="67"/>
                      <a:pt x="179" y="67"/>
                      <a:pt x="187" y="67"/>
                    </a:cubicBezTo>
                    <a:cubicBezTo>
                      <a:pt x="210" y="67"/>
                      <a:pt x="226" y="73"/>
                      <a:pt x="249" y="81"/>
                    </a:cubicBezTo>
                    <a:cubicBezTo>
                      <a:pt x="288" y="95"/>
                      <a:pt x="299" y="95"/>
                      <a:pt x="324" y="95"/>
                    </a:cubicBezTo>
                    <a:cubicBezTo>
                      <a:pt x="291" y="140"/>
                      <a:pt x="207" y="210"/>
                      <a:pt x="190" y="224"/>
                    </a:cubicBezTo>
                    <a:cubicBezTo>
                      <a:pt x="160" y="252"/>
                      <a:pt x="130" y="280"/>
                      <a:pt x="100" y="308"/>
                    </a:cubicBezTo>
                    <a:cubicBezTo>
                      <a:pt x="33" y="372"/>
                      <a:pt x="0" y="428"/>
                      <a:pt x="0" y="437"/>
                    </a:cubicBezTo>
                    <a:cubicBezTo>
                      <a:pt x="0" y="445"/>
                      <a:pt x="8" y="445"/>
                      <a:pt x="11" y="445"/>
                    </a:cubicBezTo>
                    <a:cubicBezTo>
                      <a:pt x="19" y="445"/>
                      <a:pt x="19" y="445"/>
                      <a:pt x="28" y="434"/>
                    </a:cubicBezTo>
                    <a:cubicBezTo>
                      <a:pt x="50" y="400"/>
                      <a:pt x="78" y="372"/>
                      <a:pt x="109" y="372"/>
                    </a:cubicBezTo>
                    <a:cubicBezTo>
                      <a:pt x="134" y="372"/>
                      <a:pt x="142" y="381"/>
                      <a:pt x="168" y="409"/>
                    </a:cubicBezTo>
                    <a:cubicBezTo>
                      <a:pt x="184" y="431"/>
                      <a:pt x="201" y="445"/>
                      <a:pt x="229" y="445"/>
                    </a:cubicBezTo>
                    <a:cubicBezTo>
                      <a:pt x="327" y="445"/>
                      <a:pt x="383" y="322"/>
                      <a:pt x="383" y="294"/>
                    </a:cubicBezTo>
                    <a:cubicBezTo>
                      <a:pt x="383" y="291"/>
                      <a:pt x="380" y="286"/>
                      <a:pt x="372" y="286"/>
                    </a:cubicBezTo>
                    <a:cubicBezTo>
                      <a:pt x="363" y="286"/>
                      <a:pt x="361" y="291"/>
                      <a:pt x="358" y="297"/>
                    </a:cubicBezTo>
                    <a:cubicBezTo>
                      <a:pt x="335" y="361"/>
                      <a:pt x="274" y="381"/>
                      <a:pt x="240" y="381"/>
                    </a:cubicBezTo>
                    <a:cubicBezTo>
                      <a:pt x="221" y="381"/>
                      <a:pt x="204" y="375"/>
                      <a:pt x="182" y="367"/>
                    </a:cubicBezTo>
                    <a:cubicBezTo>
                      <a:pt x="148" y="355"/>
                      <a:pt x="134" y="350"/>
                      <a:pt x="114" y="350"/>
                    </a:cubicBezTo>
                    <a:cubicBezTo>
                      <a:pt x="112" y="350"/>
                      <a:pt x="98" y="350"/>
                      <a:pt x="86"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2" name="Freeform 551">
                <a:extLst>
                  <a:ext uri="{FF2B5EF4-FFF2-40B4-BE49-F238E27FC236}">
                    <a16:creationId xmlns:a16="http://schemas.microsoft.com/office/drawing/2014/main" id="{535661D5-35EF-D8D7-894C-44AFFC3970C6}"/>
                  </a:ext>
                </a:extLst>
              </p:cNvPr>
              <p:cNvSpPr/>
              <p:nvPr/>
            </p:nvSpPr>
            <p:spPr>
              <a:xfrm>
                <a:off x="562572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492"/>
                    </a:moveTo>
                    <a:cubicBezTo>
                      <a:pt x="226" y="414"/>
                      <a:pt x="215" y="297"/>
                      <a:pt x="162" y="185"/>
                    </a:cubicBezTo>
                    <a:cubicBezTo>
                      <a:pt x="103" y="65"/>
                      <a:pt x="19" y="0"/>
                      <a:pt x="8" y="0"/>
                    </a:cubicBezTo>
                    <a:cubicBezTo>
                      <a:pt x="2" y="0"/>
                      <a:pt x="0" y="6"/>
                      <a:pt x="0" y="11"/>
                    </a:cubicBezTo>
                    <a:cubicBezTo>
                      <a:pt x="0" y="14"/>
                      <a:pt x="0" y="17"/>
                      <a:pt x="16" y="34"/>
                    </a:cubicBezTo>
                    <a:cubicBezTo>
                      <a:pt x="114" y="132"/>
                      <a:pt x="170" y="285"/>
                      <a:pt x="170" y="492"/>
                    </a:cubicBezTo>
                    <a:cubicBezTo>
                      <a:pt x="170" y="660"/>
                      <a:pt x="134" y="834"/>
                      <a:pt x="11" y="957"/>
                    </a:cubicBezTo>
                    <a:cubicBezTo>
                      <a:pt x="0" y="968"/>
                      <a:pt x="0" y="971"/>
                      <a:pt x="0" y="974"/>
                    </a:cubicBezTo>
                    <a:cubicBezTo>
                      <a:pt x="0" y="979"/>
                      <a:pt x="2" y="982"/>
                      <a:pt x="8" y="982"/>
                    </a:cubicBezTo>
                    <a:cubicBezTo>
                      <a:pt x="19" y="982"/>
                      <a:pt x="106" y="915"/>
                      <a:pt x="165" y="792"/>
                    </a:cubicBezTo>
                    <a:cubicBezTo>
                      <a:pt x="215" y="683"/>
                      <a:pt x="226" y="574"/>
                      <a:pt x="226"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3" name="Freeform 552">
                <a:extLst>
                  <a:ext uri="{FF2B5EF4-FFF2-40B4-BE49-F238E27FC236}">
                    <a16:creationId xmlns:a16="http://schemas.microsoft.com/office/drawing/2014/main" id="{59B6C8B8-BA16-4264-0732-CC802F67B515}"/>
                  </a:ext>
                </a:extLst>
              </p:cNvPr>
              <p:cNvSpPr/>
              <p:nvPr/>
            </p:nvSpPr>
            <p:spPr>
              <a:xfrm>
                <a:off x="5841360" y="4492080"/>
                <a:ext cx="234720" cy="234720"/>
              </a:xfrm>
              <a:custGeom>
                <a:avLst/>
                <a:gdLst>
                  <a:gd name="textAreaLeft" fmla="*/ 0 w 234720"/>
                  <a:gd name="textAreaRight" fmla="*/ 235800 w 234720"/>
                  <a:gd name="textAreaTop" fmla="*/ 0 h 234720"/>
                  <a:gd name="textAreaBottom" fmla="*/ 235800 h 234720"/>
                </a:gdLst>
                <a:ahLst/>
                <a:cxnLst/>
                <a:rect l="textAreaLeft" t="textAreaTop" r="textAreaRight" b="textAreaBottom"/>
                <a:pathLst>
                  <a:path w="655" h="655">
                    <a:moveTo>
                      <a:pt x="347" y="347"/>
                    </a:moveTo>
                    <a:cubicBezTo>
                      <a:pt x="438" y="347"/>
                      <a:pt x="530" y="347"/>
                      <a:pt x="621" y="347"/>
                    </a:cubicBezTo>
                    <a:cubicBezTo>
                      <a:pt x="635" y="347"/>
                      <a:pt x="655" y="347"/>
                      <a:pt x="655" y="327"/>
                    </a:cubicBezTo>
                    <a:cubicBezTo>
                      <a:pt x="655" y="308"/>
                      <a:pt x="635" y="308"/>
                      <a:pt x="621" y="308"/>
                    </a:cubicBezTo>
                    <a:cubicBezTo>
                      <a:pt x="530" y="308"/>
                      <a:pt x="438" y="308"/>
                      <a:pt x="347" y="308"/>
                    </a:cubicBezTo>
                    <a:cubicBezTo>
                      <a:pt x="347" y="217"/>
                      <a:pt x="347" y="125"/>
                      <a:pt x="347" y="34"/>
                    </a:cubicBezTo>
                    <a:cubicBezTo>
                      <a:pt x="347" y="20"/>
                      <a:pt x="347" y="0"/>
                      <a:pt x="327" y="0"/>
                    </a:cubicBezTo>
                    <a:cubicBezTo>
                      <a:pt x="308" y="0"/>
                      <a:pt x="308" y="20"/>
                      <a:pt x="308" y="34"/>
                    </a:cubicBezTo>
                    <a:cubicBezTo>
                      <a:pt x="308" y="125"/>
                      <a:pt x="308" y="217"/>
                      <a:pt x="308" y="308"/>
                    </a:cubicBezTo>
                    <a:cubicBezTo>
                      <a:pt x="216" y="308"/>
                      <a:pt x="125" y="308"/>
                      <a:pt x="33" y="308"/>
                    </a:cubicBezTo>
                    <a:cubicBezTo>
                      <a:pt x="19" y="308"/>
                      <a:pt x="0" y="308"/>
                      <a:pt x="0" y="327"/>
                    </a:cubicBezTo>
                    <a:cubicBezTo>
                      <a:pt x="0" y="347"/>
                      <a:pt x="19" y="347"/>
                      <a:pt x="33" y="347"/>
                    </a:cubicBezTo>
                    <a:cubicBezTo>
                      <a:pt x="125" y="347"/>
                      <a:pt x="216" y="347"/>
                      <a:pt x="308" y="347"/>
                    </a:cubicBezTo>
                    <a:cubicBezTo>
                      <a:pt x="308" y="438"/>
                      <a:pt x="308" y="530"/>
                      <a:pt x="308" y="621"/>
                    </a:cubicBezTo>
                    <a:cubicBezTo>
                      <a:pt x="308" y="635"/>
                      <a:pt x="308" y="655"/>
                      <a:pt x="327" y="655"/>
                    </a:cubicBezTo>
                    <a:cubicBezTo>
                      <a:pt x="347" y="655"/>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4" name="Freeform 553">
                <a:extLst>
                  <a:ext uri="{FF2B5EF4-FFF2-40B4-BE49-F238E27FC236}">
                    <a16:creationId xmlns:a16="http://schemas.microsoft.com/office/drawing/2014/main" id="{4ADE5FCD-9CE6-E629-7395-6279827FE7CC}"/>
                  </a:ext>
                </a:extLst>
              </p:cNvPr>
              <p:cNvSpPr/>
              <p:nvPr/>
            </p:nvSpPr>
            <p:spPr>
              <a:xfrm>
                <a:off x="6228360" y="4225320"/>
                <a:ext cx="92520" cy="236520"/>
              </a:xfrm>
              <a:custGeom>
                <a:avLst/>
                <a:gdLst>
                  <a:gd name="textAreaLeft" fmla="*/ 0 w 92520"/>
                  <a:gd name="textAreaRight" fmla="*/ 93600 w 92520"/>
                  <a:gd name="textAreaTop" fmla="*/ 0 h 236520"/>
                  <a:gd name="textAreaBottom" fmla="*/ 237600 h 236520"/>
                </a:gdLst>
                <a:ahLst/>
                <a:cxnLst/>
                <a:rect l="textAreaLeft" t="textAreaTop" r="textAreaRight" b="textAreaBottom"/>
                <a:pathLst>
                  <a:path w="260" h="660">
                    <a:moveTo>
                      <a:pt x="252" y="36"/>
                    </a:moveTo>
                    <a:cubicBezTo>
                      <a:pt x="252" y="17"/>
                      <a:pt x="238" y="0"/>
                      <a:pt x="215" y="0"/>
                    </a:cubicBezTo>
                    <a:cubicBezTo>
                      <a:pt x="187" y="0"/>
                      <a:pt x="162" y="25"/>
                      <a:pt x="162" y="53"/>
                    </a:cubicBezTo>
                    <a:cubicBezTo>
                      <a:pt x="162" y="70"/>
                      <a:pt x="176" y="87"/>
                      <a:pt x="199" y="87"/>
                    </a:cubicBezTo>
                    <a:cubicBezTo>
                      <a:pt x="221" y="87"/>
                      <a:pt x="252" y="64"/>
                      <a:pt x="252" y="36"/>
                    </a:cubicBezTo>
                    <a:moveTo>
                      <a:pt x="176" y="406"/>
                    </a:moveTo>
                    <a:cubicBezTo>
                      <a:pt x="187" y="378"/>
                      <a:pt x="187" y="375"/>
                      <a:pt x="199" y="347"/>
                    </a:cubicBezTo>
                    <a:cubicBezTo>
                      <a:pt x="204" y="327"/>
                      <a:pt x="210" y="313"/>
                      <a:pt x="210" y="297"/>
                    </a:cubicBezTo>
                    <a:cubicBezTo>
                      <a:pt x="210" y="252"/>
                      <a:pt x="179" y="215"/>
                      <a:pt x="129" y="215"/>
                    </a:cubicBezTo>
                    <a:cubicBezTo>
                      <a:pt x="36" y="215"/>
                      <a:pt x="0" y="358"/>
                      <a:pt x="0" y="366"/>
                    </a:cubicBezTo>
                    <a:cubicBezTo>
                      <a:pt x="0" y="378"/>
                      <a:pt x="7" y="374"/>
                      <a:pt x="11" y="378"/>
                    </a:cubicBezTo>
                    <a:cubicBezTo>
                      <a:pt x="22" y="378"/>
                      <a:pt x="22" y="375"/>
                      <a:pt x="28" y="358"/>
                    </a:cubicBezTo>
                    <a:cubicBezTo>
                      <a:pt x="53" y="266"/>
                      <a:pt x="92" y="238"/>
                      <a:pt x="126" y="238"/>
                    </a:cubicBezTo>
                    <a:cubicBezTo>
                      <a:pt x="134" y="238"/>
                      <a:pt x="151" y="238"/>
                      <a:pt x="151" y="269"/>
                    </a:cubicBezTo>
                    <a:cubicBezTo>
                      <a:pt x="151" y="288"/>
                      <a:pt x="145" y="311"/>
                      <a:pt x="140" y="319"/>
                    </a:cubicBezTo>
                    <a:cubicBezTo>
                      <a:pt x="131" y="344"/>
                      <a:pt x="89" y="459"/>
                      <a:pt x="73" y="501"/>
                    </a:cubicBezTo>
                    <a:cubicBezTo>
                      <a:pt x="64" y="526"/>
                      <a:pt x="50" y="559"/>
                      <a:pt x="50" y="579"/>
                    </a:cubicBezTo>
                    <a:cubicBezTo>
                      <a:pt x="50" y="627"/>
                      <a:pt x="84" y="660"/>
                      <a:pt x="131" y="660"/>
                    </a:cubicBezTo>
                    <a:cubicBezTo>
                      <a:pt x="224" y="660"/>
                      <a:pt x="260" y="517"/>
                      <a:pt x="260" y="509"/>
                    </a:cubicBezTo>
                    <a:cubicBezTo>
                      <a:pt x="260" y="498"/>
                      <a:pt x="252" y="498"/>
                      <a:pt x="249" y="498"/>
                    </a:cubicBezTo>
                    <a:cubicBezTo>
                      <a:pt x="238" y="498"/>
                      <a:pt x="238" y="501"/>
                      <a:pt x="232" y="517"/>
                    </a:cubicBezTo>
                    <a:cubicBezTo>
                      <a:pt x="215" y="579"/>
                      <a:pt x="182" y="638"/>
                      <a:pt x="131" y="638"/>
                    </a:cubicBezTo>
                    <a:cubicBezTo>
                      <a:pt x="117" y="638"/>
                      <a:pt x="109" y="629"/>
                      <a:pt x="109" y="607"/>
                    </a:cubicBezTo>
                    <a:cubicBezTo>
                      <a:pt x="109" y="582"/>
                      <a:pt x="115" y="568"/>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5" name="Freeform 554">
                <a:extLst>
                  <a:ext uri="{FF2B5EF4-FFF2-40B4-BE49-F238E27FC236}">
                    <a16:creationId xmlns:a16="http://schemas.microsoft.com/office/drawing/2014/main" id="{ACCBA2DD-B8F2-FD9E-B795-BC7E45083CFC}"/>
                  </a:ext>
                </a:extLst>
              </p:cNvPr>
              <p:cNvSpPr/>
              <p:nvPr/>
            </p:nvSpPr>
            <p:spPr>
              <a:xfrm>
                <a:off x="635616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89" y="185"/>
                    </a:cubicBezTo>
                    <a:cubicBezTo>
                      <a:pt x="359" y="154"/>
                      <a:pt x="364" y="98"/>
                      <a:pt x="364" y="84"/>
                    </a:cubicBezTo>
                    <a:cubicBezTo>
                      <a:pt x="364" y="40"/>
                      <a:pt x="325" y="0"/>
                      <a:pt x="258" y="0"/>
                    </a:cubicBezTo>
                    <a:cubicBezTo>
                      <a:pt x="149" y="0"/>
                      <a:pt x="0" y="96"/>
                      <a:pt x="0" y="266"/>
                    </a:cubicBezTo>
                    <a:cubicBezTo>
                      <a:pt x="0" y="367"/>
                      <a:pt x="59" y="445"/>
                      <a:pt x="154" y="445"/>
                    </a:cubicBezTo>
                    <a:cubicBezTo>
                      <a:pt x="297" y="445"/>
                      <a:pt x="378" y="342"/>
                      <a:pt x="378" y="330"/>
                    </a:cubicBezTo>
                    <a:cubicBezTo>
                      <a:pt x="378" y="322"/>
                      <a:pt x="373" y="316"/>
                      <a:pt x="367" y="316"/>
                    </a:cubicBezTo>
                    <a:cubicBezTo>
                      <a:pt x="362" y="316"/>
                      <a:pt x="359" y="319"/>
                      <a:pt x="353" y="328"/>
                    </a:cubicBezTo>
                    <a:cubicBezTo>
                      <a:pt x="275" y="423"/>
                      <a:pt x="168" y="423"/>
                      <a:pt x="157" y="423"/>
                    </a:cubicBezTo>
                    <a:cubicBezTo>
                      <a:pt x="82" y="423"/>
                      <a:pt x="70" y="342"/>
                      <a:pt x="70" y="311"/>
                    </a:cubicBezTo>
                    <a:cubicBezTo>
                      <a:pt x="70" y="297"/>
                      <a:pt x="73" y="266"/>
                      <a:pt x="87" y="207"/>
                    </a:cubicBezTo>
                    <a:cubicBezTo>
                      <a:pt x="105" y="207"/>
                      <a:pt x="123" y="207"/>
                      <a:pt x="140" y="207"/>
                    </a:cubicBezTo>
                    <a:moveTo>
                      <a:pt x="93" y="185"/>
                    </a:moveTo>
                    <a:cubicBezTo>
                      <a:pt x="132" y="37"/>
                      <a:pt x="233" y="23"/>
                      <a:pt x="258" y="23"/>
                    </a:cubicBezTo>
                    <a:cubicBezTo>
                      <a:pt x="306" y="23"/>
                      <a:pt x="331" y="51"/>
                      <a:pt x="331" y="84"/>
                    </a:cubicBezTo>
                    <a:cubicBezTo>
                      <a:pt x="331" y="185"/>
                      <a:pt x="174" y="185"/>
                      <a:pt x="135" y="185"/>
                    </a:cubicBezTo>
                    <a:cubicBezTo>
                      <a:pt x="121" y="185"/>
                      <a:pt x="107" y="185"/>
                      <a:pt x="93"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6" name="Freeform 555">
                <a:extLst>
                  <a:ext uri="{FF2B5EF4-FFF2-40B4-BE49-F238E27FC236}">
                    <a16:creationId xmlns:a16="http://schemas.microsoft.com/office/drawing/2014/main" id="{8D4CC62F-5264-777B-898F-4AA7BF3A906A}"/>
                  </a:ext>
                </a:extLst>
              </p:cNvPr>
              <p:cNvSpPr/>
              <p:nvPr/>
            </p:nvSpPr>
            <p:spPr>
              <a:xfrm>
                <a:off x="6531840" y="4262760"/>
                <a:ext cx="165960" cy="10800"/>
              </a:xfrm>
              <a:custGeom>
                <a:avLst/>
                <a:gdLst>
                  <a:gd name="textAreaLeft" fmla="*/ 0 w 165960"/>
                  <a:gd name="textAreaRight" fmla="*/ 167040 w 165960"/>
                  <a:gd name="textAreaTop" fmla="*/ 0 h 10800"/>
                  <a:gd name="textAreaBottom" fmla="*/ 11880 h 10800"/>
                </a:gdLst>
                <a:ahLst/>
                <a:cxnLst/>
                <a:rect l="textAreaLeft" t="textAreaTop" r="textAreaRight" b="textAreaBottom"/>
                <a:pathLst>
                  <a:path w="464" h="33">
                    <a:moveTo>
                      <a:pt x="439" y="33"/>
                    </a:moveTo>
                    <a:cubicBezTo>
                      <a:pt x="450" y="33"/>
                      <a:pt x="464" y="33"/>
                      <a:pt x="464" y="16"/>
                    </a:cubicBezTo>
                    <a:cubicBezTo>
                      <a:pt x="464" y="0"/>
                      <a:pt x="450" y="0"/>
                      <a:pt x="439" y="0"/>
                    </a:cubicBezTo>
                    <a:cubicBezTo>
                      <a:pt x="302" y="0"/>
                      <a:pt x="165" y="0"/>
                      <a:pt x="28" y="0"/>
                    </a:cubicBezTo>
                    <a:cubicBezTo>
                      <a:pt x="16" y="0"/>
                      <a:pt x="0" y="0"/>
                      <a:pt x="0" y="16"/>
                    </a:cubicBezTo>
                    <a:cubicBezTo>
                      <a:pt x="0" y="33"/>
                      <a:pt x="16" y="33"/>
                      <a:pt x="28" y="33"/>
                    </a:cubicBezTo>
                    <a:cubicBezTo>
                      <a:pt x="165" y="33"/>
                      <a:pt x="302" y="33"/>
                      <a:pt x="439"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7" name="Freeform 556">
                <a:extLst>
                  <a:ext uri="{FF2B5EF4-FFF2-40B4-BE49-F238E27FC236}">
                    <a16:creationId xmlns:a16="http://schemas.microsoft.com/office/drawing/2014/main" id="{526AF1CA-FDA1-9CDA-FD62-44EC72EE0BB9}"/>
                  </a:ext>
                </a:extLst>
              </p:cNvPr>
              <p:cNvSpPr/>
              <p:nvPr/>
            </p:nvSpPr>
            <p:spPr>
              <a:xfrm>
                <a:off x="6738480" y="4221360"/>
                <a:ext cx="131760" cy="110520"/>
              </a:xfrm>
              <a:custGeom>
                <a:avLst/>
                <a:gdLst>
                  <a:gd name="textAreaLeft" fmla="*/ 0 w 131760"/>
                  <a:gd name="textAreaRight" fmla="*/ 132840 w 131760"/>
                  <a:gd name="textAreaTop" fmla="*/ 0 h 110520"/>
                  <a:gd name="textAreaBottom" fmla="*/ 111600 h 110520"/>
                </a:gdLst>
                <a:ahLst/>
                <a:cxnLst/>
                <a:rect l="textAreaLeft" t="textAreaTop" r="textAreaRight" b="textAreaBottom"/>
                <a:pathLst>
                  <a:path w="369" h="310">
                    <a:moveTo>
                      <a:pt x="137" y="232"/>
                    </a:moveTo>
                    <a:cubicBezTo>
                      <a:pt x="131" y="254"/>
                      <a:pt x="109" y="291"/>
                      <a:pt x="72" y="291"/>
                    </a:cubicBezTo>
                    <a:cubicBezTo>
                      <a:pt x="60" y="288"/>
                      <a:pt x="50" y="291"/>
                      <a:pt x="36" y="282"/>
                    </a:cubicBezTo>
                    <a:cubicBezTo>
                      <a:pt x="64" y="274"/>
                      <a:pt x="67" y="249"/>
                      <a:pt x="67" y="243"/>
                    </a:cubicBezTo>
                    <a:cubicBezTo>
                      <a:pt x="67" y="229"/>
                      <a:pt x="56" y="218"/>
                      <a:pt x="39" y="218"/>
                    </a:cubicBezTo>
                    <a:cubicBezTo>
                      <a:pt x="19" y="218"/>
                      <a:pt x="0" y="235"/>
                      <a:pt x="0" y="260"/>
                    </a:cubicBezTo>
                    <a:cubicBezTo>
                      <a:pt x="0" y="296"/>
                      <a:pt x="39" y="310"/>
                      <a:pt x="72" y="310"/>
                    </a:cubicBezTo>
                    <a:cubicBezTo>
                      <a:pt x="103" y="310"/>
                      <a:pt x="131" y="291"/>
                      <a:pt x="148" y="263"/>
                    </a:cubicBezTo>
                    <a:cubicBezTo>
                      <a:pt x="165" y="299"/>
                      <a:pt x="204" y="310"/>
                      <a:pt x="232" y="310"/>
                    </a:cubicBezTo>
                    <a:cubicBezTo>
                      <a:pt x="310" y="310"/>
                      <a:pt x="352" y="226"/>
                      <a:pt x="352" y="207"/>
                    </a:cubicBezTo>
                    <a:cubicBezTo>
                      <a:pt x="352" y="196"/>
                      <a:pt x="344" y="196"/>
                      <a:pt x="341" y="196"/>
                    </a:cubicBezTo>
                    <a:cubicBezTo>
                      <a:pt x="333" y="196"/>
                      <a:pt x="330" y="201"/>
                      <a:pt x="327" y="210"/>
                    </a:cubicBezTo>
                    <a:cubicBezTo>
                      <a:pt x="313" y="257"/>
                      <a:pt x="271" y="291"/>
                      <a:pt x="235" y="291"/>
                    </a:cubicBezTo>
                    <a:cubicBezTo>
                      <a:pt x="207" y="291"/>
                      <a:pt x="193" y="274"/>
                      <a:pt x="193" y="246"/>
                    </a:cubicBezTo>
                    <a:cubicBezTo>
                      <a:pt x="193" y="229"/>
                      <a:pt x="210" y="168"/>
                      <a:pt x="226" y="89"/>
                    </a:cubicBezTo>
                    <a:cubicBezTo>
                      <a:pt x="240" y="36"/>
                      <a:pt x="271" y="19"/>
                      <a:pt x="296" y="19"/>
                    </a:cubicBezTo>
                    <a:cubicBezTo>
                      <a:pt x="308" y="23"/>
                      <a:pt x="319" y="19"/>
                      <a:pt x="333" y="31"/>
                    </a:cubicBezTo>
                    <a:cubicBezTo>
                      <a:pt x="310" y="36"/>
                      <a:pt x="302" y="56"/>
                      <a:pt x="302" y="67"/>
                    </a:cubicBezTo>
                    <a:cubicBezTo>
                      <a:pt x="302" y="84"/>
                      <a:pt x="314" y="92"/>
                      <a:pt x="330" y="92"/>
                    </a:cubicBezTo>
                    <a:cubicBezTo>
                      <a:pt x="345" y="92"/>
                      <a:pt x="369" y="81"/>
                      <a:pt x="369" y="50"/>
                    </a:cubicBezTo>
                    <a:cubicBezTo>
                      <a:pt x="369" y="14"/>
                      <a:pt x="324" y="0"/>
                      <a:pt x="296" y="0"/>
                    </a:cubicBezTo>
                    <a:cubicBezTo>
                      <a:pt x="263" y="0"/>
                      <a:pt x="235" y="25"/>
                      <a:pt x="218" y="50"/>
                    </a:cubicBezTo>
                    <a:cubicBezTo>
                      <a:pt x="207" y="22"/>
                      <a:pt x="176" y="0"/>
                      <a:pt x="137" y="0"/>
                    </a:cubicBezTo>
                    <a:cubicBezTo>
                      <a:pt x="58" y="0"/>
                      <a:pt x="16" y="87"/>
                      <a:pt x="16" y="106"/>
                    </a:cubicBezTo>
                    <a:cubicBezTo>
                      <a:pt x="16" y="115"/>
                      <a:pt x="25" y="115"/>
                      <a:pt x="28" y="115"/>
                    </a:cubicBezTo>
                    <a:cubicBezTo>
                      <a:pt x="36" y="115"/>
                      <a:pt x="36" y="112"/>
                      <a:pt x="42" y="103"/>
                    </a:cubicBezTo>
                    <a:cubicBezTo>
                      <a:pt x="58" y="50"/>
                      <a:pt x="100" y="19"/>
                      <a:pt x="134" y="19"/>
                    </a:cubicBezTo>
                    <a:cubicBezTo>
                      <a:pt x="156" y="19"/>
                      <a:pt x="176" y="33"/>
                      <a:pt x="176" y="67"/>
                    </a:cubicBezTo>
                    <a:cubicBezTo>
                      <a:pt x="176" y="78"/>
                      <a:pt x="168" y="115"/>
                      <a:pt x="162" y="137"/>
                    </a:cubicBezTo>
                    <a:cubicBezTo>
                      <a:pt x="154" y="169"/>
                      <a:pt x="145" y="200"/>
                      <a:pt x="137"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8" name="Freeform 557">
                <a:extLst>
                  <a:ext uri="{FF2B5EF4-FFF2-40B4-BE49-F238E27FC236}">
                    <a16:creationId xmlns:a16="http://schemas.microsoft.com/office/drawing/2014/main" id="{5261E7B9-45CB-70E6-B68D-C79B8ACB6D29}"/>
                  </a:ext>
                </a:extLst>
              </p:cNvPr>
              <p:cNvSpPr/>
              <p:nvPr/>
            </p:nvSpPr>
            <p:spPr>
              <a:xfrm>
                <a:off x="6903720" y="4106520"/>
                <a:ext cx="86400" cy="116640"/>
              </a:xfrm>
              <a:custGeom>
                <a:avLst/>
                <a:gdLst>
                  <a:gd name="textAreaLeft" fmla="*/ 0 w 86400"/>
                  <a:gd name="textAreaRight" fmla="*/ 87480 w 86400"/>
                  <a:gd name="textAreaTop" fmla="*/ 0 h 116640"/>
                  <a:gd name="textAreaBottom" fmla="*/ 117720 h 116640"/>
                </a:gdLst>
                <a:ahLst/>
                <a:cxnLst/>
                <a:rect l="textAreaLeft" t="textAreaTop" r="textAreaRight" b="textAreaBottom"/>
                <a:pathLst>
                  <a:path w="243" h="327">
                    <a:moveTo>
                      <a:pt x="243" y="232"/>
                    </a:moveTo>
                    <a:cubicBezTo>
                      <a:pt x="237" y="232"/>
                      <a:pt x="230" y="232"/>
                      <a:pt x="224" y="232"/>
                    </a:cubicBezTo>
                    <a:cubicBezTo>
                      <a:pt x="221" y="241"/>
                      <a:pt x="215" y="271"/>
                      <a:pt x="210" y="277"/>
                    </a:cubicBezTo>
                    <a:cubicBezTo>
                      <a:pt x="204" y="280"/>
                      <a:pt x="162" y="280"/>
                      <a:pt x="156" y="280"/>
                    </a:cubicBezTo>
                    <a:cubicBezTo>
                      <a:pt x="124" y="280"/>
                      <a:pt x="91" y="280"/>
                      <a:pt x="58" y="280"/>
                    </a:cubicBezTo>
                    <a:cubicBezTo>
                      <a:pt x="92" y="255"/>
                      <a:pt x="128" y="229"/>
                      <a:pt x="156" y="210"/>
                    </a:cubicBezTo>
                    <a:cubicBezTo>
                      <a:pt x="201" y="179"/>
                      <a:pt x="243" y="151"/>
                      <a:pt x="243" y="98"/>
                    </a:cubicBezTo>
                    <a:cubicBezTo>
                      <a:pt x="243" y="34"/>
                      <a:pt x="184" y="0"/>
                      <a:pt x="114" y="0"/>
                    </a:cubicBezTo>
                    <a:cubicBezTo>
                      <a:pt x="47" y="0"/>
                      <a:pt x="0" y="39"/>
                      <a:pt x="0" y="87"/>
                    </a:cubicBezTo>
                    <a:cubicBezTo>
                      <a:pt x="0" y="112"/>
                      <a:pt x="19" y="117"/>
                      <a:pt x="28" y="117"/>
                    </a:cubicBezTo>
                    <a:cubicBezTo>
                      <a:pt x="39" y="117"/>
                      <a:pt x="56" y="106"/>
                      <a:pt x="56" y="87"/>
                    </a:cubicBezTo>
                    <a:cubicBezTo>
                      <a:pt x="56" y="70"/>
                      <a:pt x="44" y="59"/>
                      <a:pt x="28" y="59"/>
                    </a:cubicBezTo>
                    <a:cubicBezTo>
                      <a:pt x="42" y="36"/>
                      <a:pt x="70" y="22"/>
                      <a:pt x="103" y="22"/>
                    </a:cubicBezTo>
                    <a:cubicBezTo>
                      <a:pt x="151" y="22"/>
                      <a:pt x="190" y="50"/>
                      <a:pt x="190" y="98"/>
                    </a:cubicBezTo>
                    <a:cubicBezTo>
                      <a:pt x="190" y="140"/>
                      <a:pt x="162" y="171"/>
                      <a:pt x="126" y="201"/>
                    </a:cubicBezTo>
                    <a:cubicBezTo>
                      <a:pt x="86" y="236"/>
                      <a:pt x="45" y="270"/>
                      <a:pt x="5" y="305"/>
                    </a:cubicBezTo>
                    <a:cubicBezTo>
                      <a:pt x="0" y="308"/>
                      <a:pt x="0" y="308"/>
                      <a:pt x="0" y="313"/>
                    </a:cubicBezTo>
                    <a:cubicBezTo>
                      <a:pt x="0" y="318"/>
                      <a:pt x="0" y="323"/>
                      <a:pt x="0" y="327"/>
                    </a:cubicBezTo>
                    <a:cubicBezTo>
                      <a:pt x="75" y="327"/>
                      <a:pt x="151" y="327"/>
                      <a:pt x="226" y="327"/>
                    </a:cubicBezTo>
                    <a:cubicBezTo>
                      <a:pt x="232" y="296"/>
                      <a:pt x="238" y="264"/>
                      <a:pt x="243"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9" name="Freeform 558">
                <a:extLst>
                  <a:ext uri="{FF2B5EF4-FFF2-40B4-BE49-F238E27FC236}">
                    <a16:creationId xmlns:a16="http://schemas.microsoft.com/office/drawing/2014/main" id="{D514A53F-9C1B-0EF7-E7B5-E185F943AE64}"/>
                  </a:ext>
                </a:extLst>
              </p:cNvPr>
              <p:cNvSpPr/>
              <p:nvPr/>
            </p:nvSpPr>
            <p:spPr>
              <a:xfrm>
                <a:off x="6218280" y="4602960"/>
                <a:ext cx="823320" cy="12960"/>
              </a:xfrm>
              <a:custGeom>
                <a:avLst/>
                <a:gdLst>
                  <a:gd name="textAreaLeft" fmla="*/ 0 w 823320"/>
                  <a:gd name="textAreaRight" fmla="*/ 824400 w 823320"/>
                  <a:gd name="textAreaTop" fmla="*/ 0 h 12960"/>
                  <a:gd name="textAreaBottom" fmla="*/ 14040 h 12960"/>
                </a:gdLst>
                <a:ahLst/>
                <a:cxnLst/>
                <a:rect l="textAreaLeft" t="textAreaTop" r="textAreaRight" b="textAreaBottom"/>
                <a:pathLst>
                  <a:path w="2290" h="39">
                    <a:moveTo>
                      <a:pt x="0" y="0"/>
                    </a:moveTo>
                    <a:cubicBezTo>
                      <a:pt x="763" y="0"/>
                      <a:pt x="1527" y="0"/>
                      <a:pt x="2290" y="0"/>
                    </a:cubicBezTo>
                    <a:cubicBezTo>
                      <a:pt x="2290" y="13"/>
                      <a:pt x="2290" y="26"/>
                      <a:pt x="2290" y="39"/>
                    </a:cubicBezTo>
                    <a:cubicBezTo>
                      <a:pt x="1527" y="39"/>
                      <a:pt x="763"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0" name="Freeform 559">
                <a:extLst>
                  <a:ext uri="{FF2B5EF4-FFF2-40B4-BE49-F238E27FC236}">
                    <a16:creationId xmlns:a16="http://schemas.microsoft.com/office/drawing/2014/main" id="{5AD6B43E-C544-5280-1E45-588DA87DDEAA}"/>
                  </a:ext>
                </a:extLst>
              </p:cNvPr>
              <p:cNvSpPr/>
              <p:nvPr/>
            </p:nvSpPr>
            <p:spPr>
              <a:xfrm>
                <a:off x="6532560" y="4788360"/>
                <a:ext cx="190440" cy="154800"/>
              </a:xfrm>
              <a:custGeom>
                <a:avLst/>
                <a:gdLst>
                  <a:gd name="textAreaLeft" fmla="*/ 0 w 190440"/>
                  <a:gd name="textAreaRight" fmla="*/ 191520 w 190440"/>
                  <a:gd name="textAreaTop" fmla="*/ 0 h 154800"/>
                  <a:gd name="textAreaBottom" fmla="*/ 155880 h 154800"/>
                </a:gdLst>
                <a:ahLst/>
                <a:cxnLst/>
                <a:rect l="textAreaLeft" t="textAreaTop" r="textAreaRight" b="textAreaBottom"/>
                <a:pathLst>
                  <a:path w="532" h="433">
                    <a:moveTo>
                      <a:pt x="236" y="55"/>
                    </a:moveTo>
                    <a:cubicBezTo>
                      <a:pt x="272" y="55"/>
                      <a:pt x="308" y="55"/>
                      <a:pt x="345" y="55"/>
                    </a:cubicBezTo>
                    <a:cubicBezTo>
                      <a:pt x="314" y="201"/>
                      <a:pt x="306" y="243"/>
                      <a:pt x="306" y="310"/>
                    </a:cubicBezTo>
                    <a:cubicBezTo>
                      <a:pt x="306" y="324"/>
                      <a:pt x="306" y="352"/>
                      <a:pt x="311" y="386"/>
                    </a:cubicBezTo>
                    <a:cubicBezTo>
                      <a:pt x="322" y="427"/>
                      <a:pt x="334" y="433"/>
                      <a:pt x="348" y="433"/>
                    </a:cubicBezTo>
                    <a:cubicBezTo>
                      <a:pt x="367" y="433"/>
                      <a:pt x="390" y="416"/>
                      <a:pt x="390" y="397"/>
                    </a:cubicBezTo>
                    <a:cubicBezTo>
                      <a:pt x="390" y="391"/>
                      <a:pt x="390" y="388"/>
                      <a:pt x="381" y="374"/>
                    </a:cubicBezTo>
                    <a:cubicBezTo>
                      <a:pt x="353" y="304"/>
                      <a:pt x="353" y="240"/>
                      <a:pt x="353" y="212"/>
                    </a:cubicBezTo>
                    <a:cubicBezTo>
                      <a:pt x="353" y="162"/>
                      <a:pt x="362" y="109"/>
                      <a:pt x="373" y="55"/>
                    </a:cubicBezTo>
                    <a:cubicBezTo>
                      <a:pt x="410" y="55"/>
                      <a:pt x="447" y="55"/>
                      <a:pt x="485" y="55"/>
                    </a:cubicBezTo>
                    <a:cubicBezTo>
                      <a:pt x="496" y="55"/>
                      <a:pt x="532" y="55"/>
                      <a:pt x="532" y="22"/>
                    </a:cubicBezTo>
                    <a:cubicBezTo>
                      <a:pt x="532" y="0"/>
                      <a:pt x="510" y="0"/>
                      <a:pt x="493" y="0"/>
                    </a:cubicBezTo>
                    <a:cubicBezTo>
                      <a:pt x="383" y="0"/>
                      <a:pt x="273" y="0"/>
                      <a:pt x="163" y="0"/>
                    </a:cubicBezTo>
                    <a:cubicBezTo>
                      <a:pt x="140" y="0"/>
                      <a:pt x="104" y="0"/>
                      <a:pt x="62" y="47"/>
                    </a:cubicBezTo>
                    <a:cubicBezTo>
                      <a:pt x="26" y="83"/>
                      <a:pt x="0" y="128"/>
                      <a:pt x="0" y="134"/>
                    </a:cubicBezTo>
                    <a:cubicBezTo>
                      <a:pt x="4" y="138"/>
                      <a:pt x="0" y="145"/>
                      <a:pt x="12" y="145"/>
                    </a:cubicBezTo>
                    <a:cubicBezTo>
                      <a:pt x="20" y="145"/>
                      <a:pt x="23" y="139"/>
                      <a:pt x="28" y="131"/>
                    </a:cubicBezTo>
                    <a:cubicBezTo>
                      <a:pt x="76" y="55"/>
                      <a:pt x="135" y="55"/>
                      <a:pt x="154" y="55"/>
                    </a:cubicBezTo>
                    <a:cubicBezTo>
                      <a:pt x="173" y="55"/>
                      <a:pt x="192" y="55"/>
                      <a:pt x="210" y="55"/>
                    </a:cubicBezTo>
                    <a:cubicBezTo>
                      <a:pt x="177" y="176"/>
                      <a:pt x="124" y="293"/>
                      <a:pt x="84" y="383"/>
                    </a:cubicBezTo>
                    <a:cubicBezTo>
                      <a:pt x="76" y="397"/>
                      <a:pt x="76" y="399"/>
                      <a:pt x="76" y="408"/>
                    </a:cubicBezTo>
                    <a:cubicBezTo>
                      <a:pt x="76" y="425"/>
                      <a:pt x="90" y="433"/>
                      <a:pt x="104" y="433"/>
                    </a:cubicBezTo>
                    <a:cubicBezTo>
                      <a:pt x="135" y="433"/>
                      <a:pt x="140" y="405"/>
                      <a:pt x="154" y="369"/>
                    </a:cubicBezTo>
                    <a:cubicBezTo>
                      <a:pt x="166" y="324"/>
                      <a:pt x="166" y="321"/>
                      <a:pt x="180" y="274"/>
                    </a:cubicBezTo>
                    <a:cubicBezTo>
                      <a:pt x="198" y="201"/>
                      <a:pt x="217" y="128"/>
                      <a:pt x="236" y="5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1" name="Freeform 560">
                <a:extLst>
                  <a:ext uri="{FF2B5EF4-FFF2-40B4-BE49-F238E27FC236}">
                    <a16:creationId xmlns:a16="http://schemas.microsoft.com/office/drawing/2014/main" id="{BB37508B-8010-B06F-FE00-ABFB0EB5591F}"/>
                  </a:ext>
                </a:extLst>
              </p:cNvPr>
              <p:cNvSpPr/>
              <p:nvPr/>
            </p:nvSpPr>
            <p:spPr>
              <a:xfrm>
                <a:off x="7164720" y="4217400"/>
                <a:ext cx="312120" cy="784080"/>
              </a:xfrm>
              <a:custGeom>
                <a:avLst/>
                <a:gdLst>
                  <a:gd name="textAreaLeft" fmla="*/ 0 w 312120"/>
                  <a:gd name="textAreaRight" fmla="*/ 313200 w 312120"/>
                  <a:gd name="textAreaTop" fmla="*/ 0 h 784080"/>
                  <a:gd name="textAreaBottom" fmla="*/ 785160 h 784080"/>
                </a:gdLst>
                <a:ahLst/>
                <a:cxnLst/>
                <a:rect l="textAreaLeft" t="textAreaTop" r="textAreaRight" b="textAreaBottom"/>
                <a:pathLst>
                  <a:path w="870" h="2181">
                    <a:moveTo>
                      <a:pt x="47" y="2137"/>
                    </a:moveTo>
                    <a:cubicBezTo>
                      <a:pt x="78" y="2134"/>
                      <a:pt x="95" y="2111"/>
                      <a:pt x="95" y="2089"/>
                    </a:cubicBezTo>
                    <a:cubicBezTo>
                      <a:pt x="95" y="2055"/>
                      <a:pt x="70" y="2039"/>
                      <a:pt x="47" y="2039"/>
                    </a:cubicBezTo>
                    <a:cubicBezTo>
                      <a:pt x="22" y="2039"/>
                      <a:pt x="0" y="2055"/>
                      <a:pt x="0" y="2089"/>
                    </a:cubicBezTo>
                    <a:cubicBezTo>
                      <a:pt x="0" y="2139"/>
                      <a:pt x="47" y="2181"/>
                      <a:pt x="109" y="2181"/>
                    </a:cubicBezTo>
                    <a:cubicBezTo>
                      <a:pt x="257" y="2181"/>
                      <a:pt x="313" y="1952"/>
                      <a:pt x="383" y="1667"/>
                    </a:cubicBezTo>
                    <a:cubicBezTo>
                      <a:pt x="459" y="1356"/>
                      <a:pt x="523" y="1043"/>
                      <a:pt x="577" y="727"/>
                    </a:cubicBezTo>
                    <a:cubicBezTo>
                      <a:pt x="613" y="520"/>
                      <a:pt x="649" y="321"/>
                      <a:pt x="683" y="195"/>
                    </a:cubicBezTo>
                    <a:cubicBezTo>
                      <a:pt x="694" y="148"/>
                      <a:pt x="728" y="22"/>
                      <a:pt x="767" y="22"/>
                    </a:cubicBezTo>
                    <a:cubicBezTo>
                      <a:pt x="798" y="22"/>
                      <a:pt x="820" y="39"/>
                      <a:pt x="826" y="44"/>
                    </a:cubicBezTo>
                    <a:cubicBezTo>
                      <a:pt x="792" y="44"/>
                      <a:pt x="775" y="67"/>
                      <a:pt x="775" y="92"/>
                    </a:cubicBezTo>
                    <a:cubicBezTo>
                      <a:pt x="775" y="123"/>
                      <a:pt x="801" y="140"/>
                      <a:pt x="823" y="140"/>
                    </a:cubicBezTo>
                    <a:cubicBezTo>
                      <a:pt x="848" y="140"/>
                      <a:pt x="870" y="126"/>
                      <a:pt x="870" y="92"/>
                    </a:cubicBezTo>
                    <a:cubicBezTo>
                      <a:pt x="870" y="39"/>
                      <a:pt x="817" y="0"/>
                      <a:pt x="764" y="0"/>
                    </a:cubicBezTo>
                    <a:cubicBezTo>
                      <a:pt x="689" y="0"/>
                      <a:pt x="635" y="106"/>
                      <a:pt x="579" y="307"/>
                    </a:cubicBezTo>
                    <a:cubicBezTo>
                      <a:pt x="577" y="319"/>
                      <a:pt x="445" y="811"/>
                      <a:pt x="336" y="1451"/>
                    </a:cubicBezTo>
                    <a:cubicBezTo>
                      <a:pt x="311" y="1602"/>
                      <a:pt x="283" y="1767"/>
                      <a:pt x="249" y="1902"/>
                    </a:cubicBezTo>
                    <a:cubicBezTo>
                      <a:pt x="232" y="1974"/>
                      <a:pt x="185" y="2159"/>
                      <a:pt x="106" y="2159"/>
                    </a:cubicBezTo>
                    <a:cubicBezTo>
                      <a:pt x="70" y="2159"/>
                      <a:pt x="67" y="2144"/>
                      <a:pt x="47" y="2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2" name="Freeform 561">
                <a:extLst>
                  <a:ext uri="{FF2B5EF4-FFF2-40B4-BE49-F238E27FC236}">
                    <a16:creationId xmlns:a16="http://schemas.microsoft.com/office/drawing/2014/main" id="{EC0B4209-EB9D-DD2A-CB51-38F40D9C75AB}"/>
                  </a:ext>
                </a:extLst>
              </p:cNvPr>
              <p:cNvSpPr/>
              <p:nvPr/>
            </p:nvSpPr>
            <p:spPr>
              <a:xfrm>
                <a:off x="7517520" y="4195080"/>
                <a:ext cx="242640" cy="110880"/>
              </a:xfrm>
              <a:custGeom>
                <a:avLst/>
                <a:gdLst>
                  <a:gd name="textAreaLeft" fmla="*/ 0 w 242640"/>
                  <a:gd name="textAreaRight" fmla="*/ 243720 w 242640"/>
                  <a:gd name="textAreaTop" fmla="*/ 0 h 110880"/>
                  <a:gd name="textAreaBottom" fmla="*/ 111960 h 110880"/>
                </a:gdLst>
                <a:ahLst/>
                <a:cxnLst/>
                <a:rect l="textAreaLeft" t="textAreaTop" r="textAreaRight" b="textAreaBottom"/>
                <a:pathLst>
                  <a:path w="677" h="311">
                    <a:moveTo>
                      <a:pt x="347" y="115"/>
                    </a:moveTo>
                    <a:cubicBezTo>
                      <a:pt x="310" y="73"/>
                      <a:pt x="299" y="62"/>
                      <a:pt x="271" y="42"/>
                    </a:cubicBezTo>
                    <a:cubicBezTo>
                      <a:pt x="229" y="11"/>
                      <a:pt x="187" y="0"/>
                      <a:pt x="148" y="0"/>
                    </a:cubicBezTo>
                    <a:cubicBezTo>
                      <a:pt x="64" y="0"/>
                      <a:pt x="0" y="73"/>
                      <a:pt x="0" y="157"/>
                    </a:cubicBezTo>
                    <a:cubicBezTo>
                      <a:pt x="0" y="238"/>
                      <a:pt x="61" y="311"/>
                      <a:pt x="145" y="311"/>
                    </a:cubicBezTo>
                    <a:cubicBezTo>
                      <a:pt x="240" y="311"/>
                      <a:pt x="308" y="232"/>
                      <a:pt x="333" y="196"/>
                    </a:cubicBezTo>
                    <a:cubicBezTo>
                      <a:pt x="369" y="238"/>
                      <a:pt x="380" y="249"/>
                      <a:pt x="408" y="269"/>
                    </a:cubicBezTo>
                    <a:cubicBezTo>
                      <a:pt x="450" y="299"/>
                      <a:pt x="492" y="311"/>
                      <a:pt x="532" y="311"/>
                    </a:cubicBezTo>
                    <a:cubicBezTo>
                      <a:pt x="616" y="311"/>
                      <a:pt x="677" y="238"/>
                      <a:pt x="677" y="157"/>
                    </a:cubicBezTo>
                    <a:cubicBezTo>
                      <a:pt x="677" y="76"/>
                      <a:pt x="618" y="0"/>
                      <a:pt x="534" y="0"/>
                    </a:cubicBezTo>
                    <a:cubicBezTo>
                      <a:pt x="436" y="0"/>
                      <a:pt x="369" y="78"/>
                      <a:pt x="347" y="115"/>
                    </a:cubicBezTo>
                    <a:moveTo>
                      <a:pt x="369" y="140"/>
                    </a:moveTo>
                    <a:cubicBezTo>
                      <a:pt x="394" y="95"/>
                      <a:pt x="456" y="28"/>
                      <a:pt x="540" y="28"/>
                    </a:cubicBezTo>
                    <a:cubicBezTo>
                      <a:pt x="610" y="28"/>
                      <a:pt x="660" y="91"/>
                      <a:pt x="660" y="157"/>
                    </a:cubicBezTo>
                    <a:cubicBezTo>
                      <a:pt x="660" y="222"/>
                      <a:pt x="604" y="274"/>
                      <a:pt x="543" y="274"/>
                    </a:cubicBezTo>
                    <a:cubicBezTo>
                      <a:pt x="478" y="274"/>
                      <a:pt x="434" y="221"/>
                      <a:pt x="369" y="140"/>
                    </a:cubicBezTo>
                    <a:moveTo>
                      <a:pt x="310" y="171"/>
                    </a:moveTo>
                    <a:cubicBezTo>
                      <a:pt x="282" y="215"/>
                      <a:pt x="224" y="285"/>
                      <a:pt x="140" y="285"/>
                    </a:cubicBezTo>
                    <a:cubicBezTo>
                      <a:pt x="70" y="285"/>
                      <a:pt x="19" y="222"/>
                      <a:pt x="19" y="157"/>
                    </a:cubicBezTo>
                    <a:cubicBezTo>
                      <a:pt x="19" y="91"/>
                      <a:pt x="72" y="39"/>
                      <a:pt x="137" y="39"/>
                    </a:cubicBezTo>
                    <a:cubicBezTo>
                      <a:pt x="201" y="39"/>
                      <a:pt x="246" y="90"/>
                      <a:pt x="310" y="1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3" name="Freeform 562">
                <a:extLst>
                  <a:ext uri="{FF2B5EF4-FFF2-40B4-BE49-F238E27FC236}">
                    <a16:creationId xmlns:a16="http://schemas.microsoft.com/office/drawing/2014/main" id="{68341B66-C62F-719F-F26D-DD45B8ED419C}"/>
                  </a:ext>
                </a:extLst>
              </p:cNvPr>
              <p:cNvSpPr/>
              <p:nvPr/>
            </p:nvSpPr>
            <p:spPr>
              <a:xfrm>
                <a:off x="7354080" y="4855680"/>
                <a:ext cx="113760" cy="168120"/>
              </a:xfrm>
              <a:custGeom>
                <a:avLst/>
                <a:gdLst>
                  <a:gd name="textAreaLeft" fmla="*/ 0 w 113760"/>
                  <a:gd name="textAreaRight" fmla="*/ 114840 w 113760"/>
                  <a:gd name="textAreaTop" fmla="*/ 0 h 168120"/>
                  <a:gd name="textAreaBottom" fmla="*/ 169200 h 168120"/>
                </a:gdLst>
                <a:ahLst/>
                <a:cxnLst/>
                <a:rect l="textAreaLeft" t="textAreaTop" r="textAreaRight" b="textAreaBottom"/>
                <a:pathLst>
                  <a:path w="319" h="470">
                    <a:moveTo>
                      <a:pt x="319" y="238"/>
                    </a:moveTo>
                    <a:cubicBezTo>
                      <a:pt x="319" y="162"/>
                      <a:pt x="311" y="106"/>
                      <a:pt x="280" y="59"/>
                    </a:cubicBezTo>
                    <a:cubicBezTo>
                      <a:pt x="258" y="28"/>
                      <a:pt x="216" y="0"/>
                      <a:pt x="160" y="0"/>
                    </a:cubicBezTo>
                    <a:cubicBezTo>
                      <a:pt x="0" y="0"/>
                      <a:pt x="0" y="187"/>
                      <a:pt x="0" y="238"/>
                    </a:cubicBezTo>
                    <a:cubicBezTo>
                      <a:pt x="0" y="288"/>
                      <a:pt x="0" y="470"/>
                      <a:pt x="160" y="470"/>
                    </a:cubicBezTo>
                    <a:cubicBezTo>
                      <a:pt x="319" y="470"/>
                      <a:pt x="319" y="288"/>
                      <a:pt x="319" y="238"/>
                    </a:cubicBezTo>
                    <a:moveTo>
                      <a:pt x="160" y="450"/>
                    </a:moveTo>
                    <a:cubicBezTo>
                      <a:pt x="129" y="450"/>
                      <a:pt x="87" y="433"/>
                      <a:pt x="73" y="378"/>
                    </a:cubicBezTo>
                    <a:cubicBezTo>
                      <a:pt x="62" y="336"/>
                      <a:pt x="62" y="280"/>
                      <a:pt x="62" y="229"/>
                    </a:cubicBezTo>
                    <a:cubicBezTo>
                      <a:pt x="62" y="179"/>
                      <a:pt x="62" y="126"/>
                      <a:pt x="73" y="89"/>
                    </a:cubicBezTo>
                    <a:cubicBezTo>
                      <a:pt x="87" y="33"/>
                      <a:pt x="132" y="20"/>
                      <a:pt x="160" y="20"/>
                    </a:cubicBezTo>
                    <a:cubicBezTo>
                      <a:pt x="196" y="20"/>
                      <a:pt x="233" y="42"/>
                      <a:pt x="247" y="81"/>
                    </a:cubicBezTo>
                    <a:cubicBezTo>
                      <a:pt x="258" y="120"/>
                      <a:pt x="258" y="168"/>
                      <a:pt x="258" y="229"/>
                    </a:cubicBezTo>
                    <a:cubicBezTo>
                      <a:pt x="258" y="280"/>
                      <a:pt x="258" y="330"/>
                      <a:pt x="249" y="375"/>
                    </a:cubicBezTo>
                    <a:cubicBezTo>
                      <a:pt x="235" y="436"/>
                      <a:pt x="188" y="450"/>
                      <a:pt x="160" y="4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4" name="Freeform 563">
                <a:extLst>
                  <a:ext uri="{FF2B5EF4-FFF2-40B4-BE49-F238E27FC236}">
                    <a16:creationId xmlns:a16="http://schemas.microsoft.com/office/drawing/2014/main" id="{75122FE8-05AB-EE5F-FF74-4F19DDDC3CD0}"/>
                  </a:ext>
                </a:extLst>
              </p:cNvPr>
              <p:cNvSpPr/>
              <p:nvPr/>
            </p:nvSpPr>
            <p:spPr>
              <a:xfrm>
                <a:off x="794880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88" y="185"/>
                    </a:cubicBezTo>
                    <a:cubicBezTo>
                      <a:pt x="358" y="154"/>
                      <a:pt x="364" y="98"/>
                      <a:pt x="364" y="84"/>
                    </a:cubicBezTo>
                    <a:cubicBezTo>
                      <a:pt x="364" y="40"/>
                      <a:pt x="325" y="0"/>
                      <a:pt x="258" y="0"/>
                    </a:cubicBezTo>
                    <a:cubicBezTo>
                      <a:pt x="148" y="0"/>
                      <a:pt x="0" y="96"/>
                      <a:pt x="0" y="266"/>
                    </a:cubicBezTo>
                    <a:cubicBezTo>
                      <a:pt x="0" y="367"/>
                      <a:pt x="59" y="445"/>
                      <a:pt x="154" y="445"/>
                    </a:cubicBezTo>
                    <a:cubicBezTo>
                      <a:pt x="297" y="445"/>
                      <a:pt x="378" y="342"/>
                      <a:pt x="378" y="330"/>
                    </a:cubicBezTo>
                    <a:cubicBezTo>
                      <a:pt x="378" y="322"/>
                      <a:pt x="372" y="316"/>
                      <a:pt x="367" y="316"/>
                    </a:cubicBezTo>
                    <a:cubicBezTo>
                      <a:pt x="361" y="316"/>
                      <a:pt x="358" y="319"/>
                      <a:pt x="353" y="328"/>
                    </a:cubicBezTo>
                    <a:cubicBezTo>
                      <a:pt x="274" y="423"/>
                      <a:pt x="168" y="423"/>
                      <a:pt x="157" y="423"/>
                    </a:cubicBezTo>
                    <a:cubicBezTo>
                      <a:pt x="81" y="423"/>
                      <a:pt x="70" y="342"/>
                      <a:pt x="70" y="311"/>
                    </a:cubicBezTo>
                    <a:cubicBezTo>
                      <a:pt x="70" y="297"/>
                      <a:pt x="73" y="266"/>
                      <a:pt x="87" y="207"/>
                    </a:cubicBezTo>
                    <a:cubicBezTo>
                      <a:pt x="104" y="207"/>
                      <a:pt x="122" y="207"/>
                      <a:pt x="140" y="207"/>
                    </a:cubicBezTo>
                    <a:moveTo>
                      <a:pt x="92" y="185"/>
                    </a:moveTo>
                    <a:cubicBezTo>
                      <a:pt x="132" y="37"/>
                      <a:pt x="232" y="23"/>
                      <a:pt x="258" y="23"/>
                    </a:cubicBezTo>
                    <a:cubicBezTo>
                      <a:pt x="305" y="23"/>
                      <a:pt x="330" y="51"/>
                      <a:pt x="330" y="84"/>
                    </a:cubicBezTo>
                    <a:cubicBezTo>
                      <a:pt x="330" y="185"/>
                      <a:pt x="174" y="185"/>
                      <a:pt x="134" y="185"/>
                    </a:cubicBezTo>
                    <a:cubicBezTo>
                      <a:pt x="120" y="185"/>
                      <a:pt x="106"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5" name="Freeform 564">
                <a:extLst>
                  <a:ext uri="{FF2B5EF4-FFF2-40B4-BE49-F238E27FC236}">
                    <a16:creationId xmlns:a16="http://schemas.microsoft.com/office/drawing/2014/main" id="{64CBD01D-2617-91B8-E6B8-15FBAF662CDB}"/>
                  </a:ext>
                </a:extLst>
              </p:cNvPr>
              <p:cNvSpPr/>
              <p:nvPr/>
            </p:nvSpPr>
            <p:spPr>
              <a:xfrm>
                <a:off x="8124120" y="4262760"/>
                <a:ext cx="166320" cy="10800"/>
              </a:xfrm>
              <a:custGeom>
                <a:avLst/>
                <a:gdLst>
                  <a:gd name="textAreaLeft" fmla="*/ 0 w 166320"/>
                  <a:gd name="textAreaRight" fmla="*/ 167400 w 166320"/>
                  <a:gd name="textAreaTop" fmla="*/ 0 h 10800"/>
                  <a:gd name="textAreaBottom" fmla="*/ 11880 h 10800"/>
                </a:gdLst>
                <a:ahLst/>
                <a:cxnLst/>
                <a:rect l="textAreaLeft" t="textAreaTop" r="textAreaRight" b="textAreaBottom"/>
                <a:pathLst>
                  <a:path w="465" h="33">
                    <a:moveTo>
                      <a:pt x="440" y="33"/>
                    </a:moveTo>
                    <a:cubicBezTo>
                      <a:pt x="451" y="33"/>
                      <a:pt x="465" y="33"/>
                      <a:pt x="465" y="16"/>
                    </a:cubicBezTo>
                    <a:cubicBezTo>
                      <a:pt x="465" y="0"/>
                      <a:pt x="451" y="0"/>
                      <a:pt x="440" y="0"/>
                    </a:cubicBezTo>
                    <a:cubicBezTo>
                      <a:pt x="302" y="0"/>
                      <a:pt x="165" y="0"/>
                      <a:pt x="28" y="0"/>
                    </a:cubicBezTo>
                    <a:cubicBezTo>
                      <a:pt x="17" y="0"/>
                      <a:pt x="0" y="0"/>
                      <a:pt x="0" y="16"/>
                    </a:cubicBezTo>
                    <a:cubicBezTo>
                      <a:pt x="0" y="33"/>
                      <a:pt x="17" y="33"/>
                      <a:pt x="28" y="33"/>
                    </a:cubicBezTo>
                    <a:cubicBezTo>
                      <a:pt x="165" y="33"/>
                      <a:pt x="302" y="33"/>
                      <a:pt x="440"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6" name="Freeform 565">
                <a:extLst>
                  <a:ext uri="{FF2B5EF4-FFF2-40B4-BE49-F238E27FC236}">
                    <a16:creationId xmlns:a16="http://schemas.microsoft.com/office/drawing/2014/main" id="{DA8DC6F6-0593-0C8F-8965-00E4507C71BE}"/>
                  </a:ext>
                </a:extLst>
              </p:cNvPr>
              <p:cNvSpPr/>
              <p:nvPr/>
            </p:nvSpPr>
            <p:spPr>
              <a:xfrm>
                <a:off x="8329680" y="4176000"/>
                <a:ext cx="82800" cy="155880"/>
              </a:xfrm>
              <a:custGeom>
                <a:avLst/>
                <a:gdLst>
                  <a:gd name="textAreaLeft" fmla="*/ 0 w 82800"/>
                  <a:gd name="textAreaRight" fmla="*/ 83880 w 82800"/>
                  <a:gd name="textAreaTop" fmla="*/ 0 h 155880"/>
                  <a:gd name="textAreaBottom" fmla="*/ 156960 h 155880"/>
                </a:gdLst>
                <a:ahLst/>
                <a:cxnLst/>
                <a:rect l="textAreaLeft" t="textAreaTop" r="textAreaRight" b="textAreaBottom"/>
                <a:pathLst>
                  <a:path w="233" h="436">
                    <a:moveTo>
                      <a:pt x="140" y="159"/>
                    </a:moveTo>
                    <a:cubicBezTo>
                      <a:pt x="164" y="159"/>
                      <a:pt x="187" y="159"/>
                      <a:pt x="210" y="159"/>
                    </a:cubicBezTo>
                    <a:cubicBezTo>
                      <a:pt x="221" y="159"/>
                      <a:pt x="233" y="159"/>
                      <a:pt x="233" y="143"/>
                    </a:cubicBezTo>
                    <a:cubicBezTo>
                      <a:pt x="233" y="134"/>
                      <a:pt x="221" y="134"/>
                      <a:pt x="210" y="134"/>
                    </a:cubicBezTo>
                    <a:cubicBezTo>
                      <a:pt x="189" y="134"/>
                      <a:pt x="167" y="134"/>
                      <a:pt x="146" y="134"/>
                    </a:cubicBezTo>
                    <a:cubicBezTo>
                      <a:pt x="154" y="101"/>
                      <a:pt x="163" y="67"/>
                      <a:pt x="171" y="34"/>
                    </a:cubicBezTo>
                    <a:cubicBezTo>
                      <a:pt x="171" y="28"/>
                      <a:pt x="174" y="25"/>
                      <a:pt x="174" y="22"/>
                    </a:cubicBezTo>
                    <a:cubicBezTo>
                      <a:pt x="174" y="11"/>
                      <a:pt x="163" y="0"/>
                      <a:pt x="149" y="0"/>
                    </a:cubicBezTo>
                    <a:cubicBezTo>
                      <a:pt x="132" y="0"/>
                      <a:pt x="123" y="11"/>
                      <a:pt x="118" y="31"/>
                    </a:cubicBezTo>
                    <a:cubicBezTo>
                      <a:pt x="112" y="48"/>
                      <a:pt x="121" y="14"/>
                      <a:pt x="90" y="134"/>
                    </a:cubicBezTo>
                    <a:cubicBezTo>
                      <a:pt x="66" y="134"/>
                      <a:pt x="43" y="134"/>
                      <a:pt x="20" y="134"/>
                    </a:cubicBezTo>
                    <a:cubicBezTo>
                      <a:pt x="9" y="134"/>
                      <a:pt x="0" y="134"/>
                      <a:pt x="0" y="148"/>
                    </a:cubicBezTo>
                    <a:cubicBezTo>
                      <a:pt x="0" y="159"/>
                      <a:pt x="6" y="159"/>
                      <a:pt x="20" y="159"/>
                    </a:cubicBezTo>
                    <a:cubicBezTo>
                      <a:pt x="41" y="159"/>
                      <a:pt x="63" y="159"/>
                      <a:pt x="84" y="159"/>
                    </a:cubicBezTo>
                    <a:cubicBezTo>
                      <a:pt x="71" y="213"/>
                      <a:pt x="58" y="268"/>
                      <a:pt x="45" y="322"/>
                    </a:cubicBezTo>
                    <a:cubicBezTo>
                      <a:pt x="39" y="338"/>
                      <a:pt x="34" y="364"/>
                      <a:pt x="34" y="372"/>
                    </a:cubicBezTo>
                    <a:cubicBezTo>
                      <a:pt x="34" y="411"/>
                      <a:pt x="67" y="436"/>
                      <a:pt x="107" y="436"/>
                    </a:cubicBezTo>
                    <a:cubicBezTo>
                      <a:pt x="185" y="436"/>
                      <a:pt x="227" y="343"/>
                      <a:pt x="227" y="333"/>
                    </a:cubicBezTo>
                    <a:cubicBezTo>
                      <a:pt x="227" y="323"/>
                      <a:pt x="219" y="322"/>
                      <a:pt x="216" y="322"/>
                    </a:cubicBezTo>
                    <a:cubicBezTo>
                      <a:pt x="207" y="322"/>
                      <a:pt x="207" y="324"/>
                      <a:pt x="202" y="336"/>
                    </a:cubicBezTo>
                    <a:cubicBezTo>
                      <a:pt x="182" y="380"/>
                      <a:pt x="149" y="417"/>
                      <a:pt x="109" y="417"/>
                    </a:cubicBezTo>
                    <a:cubicBezTo>
                      <a:pt x="95" y="417"/>
                      <a:pt x="87" y="408"/>
                      <a:pt x="87" y="383"/>
                    </a:cubicBezTo>
                    <a:cubicBezTo>
                      <a:pt x="87" y="378"/>
                      <a:pt x="87" y="364"/>
                      <a:pt x="90" y="355"/>
                    </a:cubicBezTo>
                    <a:cubicBezTo>
                      <a:pt x="107" y="290"/>
                      <a:pt x="123" y="225"/>
                      <a:pt x="140" y="1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9" name="Freeform 588">
                <a:extLst>
                  <a:ext uri="{FF2B5EF4-FFF2-40B4-BE49-F238E27FC236}">
                    <a16:creationId xmlns:a16="http://schemas.microsoft.com/office/drawing/2014/main" id="{83A05268-742F-6A1E-16BD-6BDF398DAE78}"/>
                  </a:ext>
                </a:extLst>
              </p:cNvPr>
              <p:cNvSpPr/>
              <p:nvPr/>
            </p:nvSpPr>
            <p:spPr>
              <a:xfrm>
                <a:off x="8441640" y="4106520"/>
                <a:ext cx="87480" cy="116640"/>
              </a:xfrm>
              <a:custGeom>
                <a:avLst/>
                <a:gdLst>
                  <a:gd name="textAreaLeft" fmla="*/ 0 w 87480"/>
                  <a:gd name="textAreaRight" fmla="*/ 88560 w 87480"/>
                  <a:gd name="textAreaTop" fmla="*/ 0 h 116640"/>
                  <a:gd name="textAreaBottom" fmla="*/ 117720 h 116640"/>
                </a:gdLst>
                <a:ahLst/>
                <a:cxnLst/>
                <a:rect l="textAreaLeft" t="textAreaTop" r="textAreaRight" b="textAreaBottom"/>
                <a:pathLst>
                  <a:path w="246" h="327">
                    <a:moveTo>
                      <a:pt x="246" y="232"/>
                    </a:moveTo>
                    <a:cubicBezTo>
                      <a:pt x="239" y="232"/>
                      <a:pt x="231" y="232"/>
                      <a:pt x="224" y="232"/>
                    </a:cubicBezTo>
                    <a:cubicBezTo>
                      <a:pt x="224" y="241"/>
                      <a:pt x="218" y="271"/>
                      <a:pt x="210" y="277"/>
                    </a:cubicBezTo>
                    <a:cubicBezTo>
                      <a:pt x="207" y="280"/>
                      <a:pt x="165" y="280"/>
                      <a:pt x="160" y="280"/>
                    </a:cubicBezTo>
                    <a:cubicBezTo>
                      <a:pt x="127" y="280"/>
                      <a:pt x="94" y="280"/>
                      <a:pt x="62" y="280"/>
                    </a:cubicBezTo>
                    <a:cubicBezTo>
                      <a:pt x="95" y="255"/>
                      <a:pt x="132" y="229"/>
                      <a:pt x="160" y="210"/>
                    </a:cubicBezTo>
                    <a:cubicBezTo>
                      <a:pt x="204" y="179"/>
                      <a:pt x="246" y="151"/>
                      <a:pt x="246" y="98"/>
                    </a:cubicBezTo>
                    <a:cubicBezTo>
                      <a:pt x="246" y="34"/>
                      <a:pt x="188" y="0"/>
                      <a:pt x="115" y="0"/>
                    </a:cubicBezTo>
                    <a:cubicBezTo>
                      <a:pt x="50" y="0"/>
                      <a:pt x="0" y="39"/>
                      <a:pt x="0" y="87"/>
                    </a:cubicBezTo>
                    <a:cubicBezTo>
                      <a:pt x="0" y="112"/>
                      <a:pt x="22" y="117"/>
                      <a:pt x="31" y="117"/>
                    </a:cubicBezTo>
                    <a:cubicBezTo>
                      <a:pt x="42" y="117"/>
                      <a:pt x="59" y="106"/>
                      <a:pt x="59" y="87"/>
                    </a:cubicBezTo>
                    <a:cubicBezTo>
                      <a:pt x="59" y="70"/>
                      <a:pt x="45" y="59"/>
                      <a:pt x="31" y="59"/>
                    </a:cubicBezTo>
                    <a:cubicBezTo>
                      <a:pt x="45" y="36"/>
                      <a:pt x="73" y="22"/>
                      <a:pt x="106" y="22"/>
                    </a:cubicBezTo>
                    <a:cubicBezTo>
                      <a:pt x="154" y="22"/>
                      <a:pt x="193" y="50"/>
                      <a:pt x="193" y="98"/>
                    </a:cubicBezTo>
                    <a:cubicBezTo>
                      <a:pt x="193" y="140"/>
                      <a:pt x="165" y="171"/>
                      <a:pt x="126" y="201"/>
                    </a:cubicBezTo>
                    <a:cubicBezTo>
                      <a:pt x="86" y="236"/>
                      <a:pt x="46" y="270"/>
                      <a:pt x="6" y="305"/>
                    </a:cubicBezTo>
                    <a:cubicBezTo>
                      <a:pt x="3" y="308"/>
                      <a:pt x="3" y="308"/>
                      <a:pt x="0" y="313"/>
                    </a:cubicBezTo>
                    <a:cubicBezTo>
                      <a:pt x="0" y="318"/>
                      <a:pt x="0" y="323"/>
                      <a:pt x="0" y="327"/>
                    </a:cubicBezTo>
                    <a:cubicBezTo>
                      <a:pt x="77" y="327"/>
                      <a:pt x="153" y="327"/>
                      <a:pt x="230" y="327"/>
                    </a:cubicBezTo>
                    <a:cubicBezTo>
                      <a:pt x="235" y="296"/>
                      <a:pt x="241" y="264"/>
                      <a:pt x="246"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0" name="Freeform 589">
                <a:extLst>
                  <a:ext uri="{FF2B5EF4-FFF2-40B4-BE49-F238E27FC236}">
                    <a16:creationId xmlns:a16="http://schemas.microsoft.com/office/drawing/2014/main" id="{6A9B25D7-3DB4-31FA-DEAC-CF2F562EAC9C}"/>
                  </a:ext>
                </a:extLst>
              </p:cNvPr>
              <p:cNvSpPr/>
              <p:nvPr/>
            </p:nvSpPr>
            <p:spPr>
              <a:xfrm>
                <a:off x="859788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91" y="185"/>
                    </a:cubicBezTo>
                    <a:cubicBezTo>
                      <a:pt x="358" y="154"/>
                      <a:pt x="364" y="98"/>
                      <a:pt x="364" y="84"/>
                    </a:cubicBezTo>
                    <a:cubicBezTo>
                      <a:pt x="364" y="40"/>
                      <a:pt x="328" y="0"/>
                      <a:pt x="258" y="0"/>
                    </a:cubicBezTo>
                    <a:cubicBezTo>
                      <a:pt x="148" y="0"/>
                      <a:pt x="0" y="96"/>
                      <a:pt x="0" y="266"/>
                    </a:cubicBezTo>
                    <a:cubicBezTo>
                      <a:pt x="0" y="367"/>
                      <a:pt x="59" y="445"/>
                      <a:pt x="154" y="445"/>
                    </a:cubicBezTo>
                    <a:cubicBezTo>
                      <a:pt x="297" y="445"/>
                      <a:pt x="378" y="342"/>
                      <a:pt x="378" y="330"/>
                    </a:cubicBezTo>
                    <a:cubicBezTo>
                      <a:pt x="378" y="322"/>
                      <a:pt x="372" y="316"/>
                      <a:pt x="367" y="316"/>
                    </a:cubicBezTo>
                    <a:cubicBezTo>
                      <a:pt x="361" y="316"/>
                      <a:pt x="361" y="319"/>
                      <a:pt x="353" y="328"/>
                    </a:cubicBezTo>
                    <a:cubicBezTo>
                      <a:pt x="277" y="423"/>
                      <a:pt x="168" y="423"/>
                      <a:pt x="157" y="423"/>
                    </a:cubicBezTo>
                    <a:cubicBezTo>
                      <a:pt x="81" y="423"/>
                      <a:pt x="73" y="342"/>
                      <a:pt x="73" y="311"/>
                    </a:cubicBezTo>
                    <a:cubicBezTo>
                      <a:pt x="73" y="297"/>
                      <a:pt x="73" y="266"/>
                      <a:pt x="87" y="207"/>
                    </a:cubicBezTo>
                    <a:cubicBezTo>
                      <a:pt x="104" y="207"/>
                      <a:pt x="122" y="207"/>
                      <a:pt x="140" y="207"/>
                    </a:cubicBezTo>
                    <a:moveTo>
                      <a:pt x="92" y="185"/>
                    </a:moveTo>
                    <a:cubicBezTo>
                      <a:pt x="132" y="37"/>
                      <a:pt x="232" y="23"/>
                      <a:pt x="258" y="23"/>
                    </a:cubicBezTo>
                    <a:cubicBezTo>
                      <a:pt x="305" y="23"/>
                      <a:pt x="330" y="51"/>
                      <a:pt x="330" y="84"/>
                    </a:cubicBezTo>
                    <a:cubicBezTo>
                      <a:pt x="330" y="185"/>
                      <a:pt x="174" y="185"/>
                      <a:pt x="134" y="185"/>
                    </a:cubicBezTo>
                    <a:cubicBezTo>
                      <a:pt x="120" y="185"/>
                      <a:pt x="106"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1" name="Freeform 590">
                <a:extLst>
                  <a:ext uri="{FF2B5EF4-FFF2-40B4-BE49-F238E27FC236}">
                    <a16:creationId xmlns:a16="http://schemas.microsoft.com/office/drawing/2014/main" id="{6B229A44-F4E3-0F34-99E8-7336E614A3E7}"/>
                  </a:ext>
                </a:extLst>
              </p:cNvPr>
              <p:cNvSpPr/>
              <p:nvPr/>
            </p:nvSpPr>
            <p:spPr>
              <a:xfrm>
                <a:off x="8762040" y="4167000"/>
                <a:ext cx="108720" cy="163080"/>
              </a:xfrm>
              <a:custGeom>
                <a:avLst/>
                <a:gdLst>
                  <a:gd name="textAreaLeft" fmla="*/ 0 w 108720"/>
                  <a:gd name="textAreaRight" fmla="*/ 109800 w 108720"/>
                  <a:gd name="textAreaTop" fmla="*/ 0 h 163080"/>
                  <a:gd name="textAreaBottom" fmla="*/ 164160 h 163080"/>
                </a:gdLst>
                <a:ahLst/>
                <a:cxnLst/>
                <a:rect l="textAreaLeft" t="textAreaTop" r="textAreaRight" b="textAreaBottom"/>
                <a:pathLst>
                  <a:path w="305" h="456">
                    <a:moveTo>
                      <a:pt x="305" y="330"/>
                    </a:moveTo>
                    <a:cubicBezTo>
                      <a:pt x="298" y="330"/>
                      <a:pt x="291" y="330"/>
                      <a:pt x="283" y="330"/>
                    </a:cubicBezTo>
                    <a:cubicBezTo>
                      <a:pt x="280" y="344"/>
                      <a:pt x="272" y="386"/>
                      <a:pt x="263" y="391"/>
                    </a:cubicBezTo>
                    <a:cubicBezTo>
                      <a:pt x="258" y="397"/>
                      <a:pt x="205" y="397"/>
                      <a:pt x="196" y="397"/>
                    </a:cubicBezTo>
                    <a:cubicBezTo>
                      <a:pt x="154" y="397"/>
                      <a:pt x="112" y="397"/>
                      <a:pt x="70" y="397"/>
                    </a:cubicBezTo>
                    <a:cubicBezTo>
                      <a:pt x="140" y="333"/>
                      <a:pt x="165" y="313"/>
                      <a:pt x="207" y="282"/>
                    </a:cubicBezTo>
                    <a:cubicBezTo>
                      <a:pt x="258" y="240"/>
                      <a:pt x="305" y="198"/>
                      <a:pt x="305" y="134"/>
                    </a:cubicBezTo>
                    <a:cubicBezTo>
                      <a:pt x="305" y="50"/>
                      <a:pt x="233" y="0"/>
                      <a:pt x="143" y="0"/>
                    </a:cubicBezTo>
                    <a:cubicBezTo>
                      <a:pt x="59" y="0"/>
                      <a:pt x="0" y="59"/>
                      <a:pt x="0" y="123"/>
                    </a:cubicBezTo>
                    <a:cubicBezTo>
                      <a:pt x="0" y="156"/>
                      <a:pt x="31" y="159"/>
                      <a:pt x="37" y="159"/>
                    </a:cubicBezTo>
                    <a:cubicBezTo>
                      <a:pt x="53" y="159"/>
                      <a:pt x="73" y="148"/>
                      <a:pt x="73" y="123"/>
                    </a:cubicBezTo>
                    <a:cubicBezTo>
                      <a:pt x="73" y="112"/>
                      <a:pt x="70" y="87"/>
                      <a:pt x="34" y="87"/>
                    </a:cubicBezTo>
                    <a:cubicBezTo>
                      <a:pt x="53" y="39"/>
                      <a:pt x="101" y="22"/>
                      <a:pt x="135" y="22"/>
                    </a:cubicBezTo>
                    <a:cubicBezTo>
                      <a:pt x="202" y="22"/>
                      <a:pt x="238" y="78"/>
                      <a:pt x="238" y="134"/>
                    </a:cubicBezTo>
                    <a:cubicBezTo>
                      <a:pt x="238" y="193"/>
                      <a:pt x="196" y="240"/>
                      <a:pt x="174" y="266"/>
                    </a:cubicBezTo>
                    <a:cubicBezTo>
                      <a:pt x="119" y="320"/>
                      <a:pt x="64" y="374"/>
                      <a:pt x="9" y="428"/>
                    </a:cubicBezTo>
                    <a:cubicBezTo>
                      <a:pt x="0" y="433"/>
                      <a:pt x="0" y="436"/>
                      <a:pt x="0" y="456"/>
                    </a:cubicBezTo>
                    <a:cubicBezTo>
                      <a:pt x="95" y="456"/>
                      <a:pt x="191" y="456"/>
                      <a:pt x="286" y="456"/>
                    </a:cubicBezTo>
                    <a:cubicBezTo>
                      <a:pt x="292" y="414"/>
                      <a:pt x="299" y="372"/>
                      <a:pt x="305" y="3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2" name="Freeform 591">
                <a:extLst>
                  <a:ext uri="{FF2B5EF4-FFF2-40B4-BE49-F238E27FC236}">
                    <a16:creationId xmlns:a16="http://schemas.microsoft.com/office/drawing/2014/main" id="{E840AB9C-D16D-9E34-67CC-F9BD9EFDC84D}"/>
                  </a:ext>
                </a:extLst>
              </p:cNvPr>
              <p:cNvSpPr/>
              <p:nvPr/>
            </p:nvSpPr>
            <p:spPr>
              <a:xfrm>
                <a:off x="8899200" y="4167000"/>
                <a:ext cx="74520" cy="164880"/>
              </a:xfrm>
              <a:custGeom>
                <a:avLst/>
                <a:gdLst>
                  <a:gd name="textAreaLeft" fmla="*/ 0 w 74520"/>
                  <a:gd name="textAreaRight" fmla="*/ 75600 w 74520"/>
                  <a:gd name="textAreaTop" fmla="*/ 0 h 164880"/>
                  <a:gd name="textAreaBottom" fmla="*/ 165960 h 164880"/>
                </a:gdLst>
                <a:ahLst/>
                <a:cxnLst/>
                <a:rect l="textAreaLeft" t="textAreaTop" r="textAreaRight" b="textAreaBottom"/>
                <a:pathLst>
                  <a:path w="210" h="461">
                    <a:moveTo>
                      <a:pt x="190" y="25"/>
                    </a:moveTo>
                    <a:cubicBezTo>
                      <a:pt x="190" y="14"/>
                      <a:pt x="185" y="0"/>
                      <a:pt x="165" y="0"/>
                    </a:cubicBezTo>
                    <a:cubicBezTo>
                      <a:pt x="146" y="0"/>
                      <a:pt x="126" y="17"/>
                      <a:pt x="126" y="36"/>
                    </a:cubicBezTo>
                    <a:cubicBezTo>
                      <a:pt x="126" y="50"/>
                      <a:pt x="134" y="64"/>
                      <a:pt x="154" y="64"/>
                    </a:cubicBezTo>
                    <a:cubicBezTo>
                      <a:pt x="174" y="64"/>
                      <a:pt x="190" y="45"/>
                      <a:pt x="190" y="25"/>
                    </a:cubicBezTo>
                    <a:moveTo>
                      <a:pt x="50" y="375"/>
                    </a:moveTo>
                    <a:cubicBezTo>
                      <a:pt x="48" y="383"/>
                      <a:pt x="45" y="391"/>
                      <a:pt x="45" y="403"/>
                    </a:cubicBezTo>
                    <a:cubicBezTo>
                      <a:pt x="45" y="436"/>
                      <a:pt x="73" y="461"/>
                      <a:pt x="109" y="461"/>
                    </a:cubicBezTo>
                    <a:cubicBezTo>
                      <a:pt x="179" y="461"/>
                      <a:pt x="210" y="366"/>
                      <a:pt x="210" y="358"/>
                    </a:cubicBezTo>
                    <a:cubicBezTo>
                      <a:pt x="210" y="347"/>
                      <a:pt x="202" y="347"/>
                      <a:pt x="199" y="347"/>
                    </a:cubicBezTo>
                    <a:cubicBezTo>
                      <a:pt x="190" y="347"/>
                      <a:pt x="188" y="352"/>
                      <a:pt x="185" y="361"/>
                    </a:cubicBezTo>
                    <a:cubicBezTo>
                      <a:pt x="171" y="414"/>
                      <a:pt x="140" y="442"/>
                      <a:pt x="112" y="442"/>
                    </a:cubicBezTo>
                    <a:cubicBezTo>
                      <a:pt x="98" y="442"/>
                      <a:pt x="95" y="433"/>
                      <a:pt x="95" y="419"/>
                    </a:cubicBezTo>
                    <a:cubicBezTo>
                      <a:pt x="95" y="403"/>
                      <a:pt x="101" y="389"/>
                      <a:pt x="106" y="375"/>
                    </a:cubicBezTo>
                    <a:cubicBezTo>
                      <a:pt x="112" y="355"/>
                      <a:pt x="120" y="338"/>
                      <a:pt x="129" y="319"/>
                    </a:cubicBezTo>
                    <a:cubicBezTo>
                      <a:pt x="134" y="302"/>
                      <a:pt x="160" y="240"/>
                      <a:pt x="162" y="232"/>
                    </a:cubicBezTo>
                    <a:cubicBezTo>
                      <a:pt x="165" y="226"/>
                      <a:pt x="165" y="218"/>
                      <a:pt x="165" y="210"/>
                    </a:cubicBezTo>
                    <a:cubicBezTo>
                      <a:pt x="165" y="179"/>
                      <a:pt x="140" y="151"/>
                      <a:pt x="101" y="151"/>
                    </a:cubicBezTo>
                    <a:cubicBezTo>
                      <a:pt x="34" y="151"/>
                      <a:pt x="0" y="246"/>
                      <a:pt x="0" y="257"/>
                    </a:cubicBezTo>
                    <a:cubicBezTo>
                      <a:pt x="0" y="266"/>
                      <a:pt x="11" y="266"/>
                      <a:pt x="14" y="266"/>
                    </a:cubicBezTo>
                    <a:cubicBezTo>
                      <a:pt x="22" y="266"/>
                      <a:pt x="22" y="263"/>
                      <a:pt x="25" y="254"/>
                    </a:cubicBezTo>
                    <a:cubicBezTo>
                      <a:pt x="42" y="196"/>
                      <a:pt x="73" y="170"/>
                      <a:pt x="98" y="170"/>
                    </a:cubicBezTo>
                    <a:cubicBezTo>
                      <a:pt x="109" y="170"/>
                      <a:pt x="115" y="176"/>
                      <a:pt x="115" y="196"/>
                    </a:cubicBezTo>
                    <a:cubicBezTo>
                      <a:pt x="115" y="212"/>
                      <a:pt x="112" y="221"/>
                      <a:pt x="95" y="263"/>
                    </a:cubicBezTo>
                    <a:cubicBezTo>
                      <a:pt x="80" y="300"/>
                      <a:pt x="65" y="337"/>
                      <a:pt x="50" y="3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3" name="Freeform 592">
                <a:extLst>
                  <a:ext uri="{FF2B5EF4-FFF2-40B4-BE49-F238E27FC236}">
                    <a16:creationId xmlns:a16="http://schemas.microsoft.com/office/drawing/2014/main" id="{5590E1F6-55F8-B1E2-A9A6-9E08177AAB72}"/>
                  </a:ext>
                </a:extLst>
              </p:cNvPr>
              <p:cNvSpPr/>
              <p:nvPr/>
            </p:nvSpPr>
            <p:spPr>
              <a:xfrm>
                <a:off x="8998920" y="4176000"/>
                <a:ext cx="82800" cy="155880"/>
              </a:xfrm>
              <a:custGeom>
                <a:avLst/>
                <a:gdLst>
                  <a:gd name="textAreaLeft" fmla="*/ 0 w 82800"/>
                  <a:gd name="textAreaRight" fmla="*/ 83880 w 82800"/>
                  <a:gd name="textAreaTop" fmla="*/ 0 h 155880"/>
                  <a:gd name="textAreaBottom" fmla="*/ 156960 h 155880"/>
                </a:gdLst>
                <a:ahLst/>
                <a:cxnLst/>
                <a:rect l="textAreaLeft" t="textAreaTop" r="textAreaRight" b="textAreaBottom"/>
                <a:pathLst>
                  <a:path w="233" h="436">
                    <a:moveTo>
                      <a:pt x="140" y="159"/>
                    </a:moveTo>
                    <a:cubicBezTo>
                      <a:pt x="164" y="159"/>
                      <a:pt x="187" y="159"/>
                      <a:pt x="210" y="159"/>
                    </a:cubicBezTo>
                    <a:cubicBezTo>
                      <a:pt x="221" y="159"/>
                      <a:pt x="233" y="159"/>
                      <a:pt x="233" y="143"/>
                    </a:cubicBezTo>
                    <a:cubicBezTo>
                      <a:pt x="233" y="134"/>
                      <a:pt x="221" y="134"/>
                      <a:pt x="210" y="134"/>
                    </a:cubicBezTo>
                    <a:cubicBezTo>
                      <a:pt x="189" y="134"/>
                      <a:pt x="167" y="134"/>
                      <a:pt x="146" y="134"/>
                    </a:cubicBezTo>
                    <a:cubicBezTo>
                      <a:pt x="154" y="101"/>
                      <a:pt x="163" y="67"/>
                      <a:pt x="171" y="34"/>
                    </a:cubicBezTo>
                    <a:cubicBezTo>
                      <a:pt x="171" y="28"/>
                      <a:pt x="174" y="25"/>
                      <a:pt x="174" y="22"/>
                    </a:cubicBezTo>
                    <a:cubicBezTo>
                      <a:pt x="174" y="11"/>
                      <a:pt x="163" y="0"/>
                      <a:pt x="149" y="0"/>
                    </a:cubicBezTo>
                    <a:cubicBezTo>
                      <a:pt x="132" y="0"/>
                      <a:pt x="123" y="11"/>
                      <a:pt x="118" y="31"/>
                    </a:cubicBezTo>
                    <a:cubicBezTo>
                      <a:pt x="112" y="48"/>
                      <a:pt x="121" y="14"/>
                      <a:pt x="93" y="134"/>
                    </a:cubicBezTo>
                    <a:cubicBezTo>
                      <a:pt x="68" y="134"/>
                      <a:pt x="44" y="134"/>
                      <a:pt x="20" y="134"/>
                    </a:cubicBezTo>
                    <a:cubicBezTo>
                      <a:pt x="9" y="134"/>
                      <a:pt x="0" y="134"/>
                      <a:pt x="0" y="148"/>
                    </a:cubicBezTo>
                    <a:cubicBezTo>
                      <a:pt x="0" y="159"/>
                      <a:pt x="9" y="159"/>
                      <a:pt x="20" y="159"/>
                    </a:cubicBezTo>
                    <a:cubicBezTo>
                      <a:pt x="41" y="159"/>
                      <a:pt x="63" y="159"/>
                      <a:pt x="84" y="159"/>
                    </a:cubicBezTo>
                    <a:cubicBezTo>
                      <a:pt x="71" y="213"/>
                      <a:pt x="58" y="268"/>
                      <a:pt x="45" y="322"/>
                    </a:cubicBezTo>
                    <a:cubicBezTo>
                      <a:pt x="39" y="338"/>
                      <a:pt x="34" y="364"/>
                      <a:pt x="34" y="372"/>
                    </a:cubicBezTo>
                    <a:cubicBezTo>
                      <a:pt x="34" y="411"/>
                      <a:pt x="67" y="436"/>
                      <a:pt x="107" y="436"/>
                    </a:cubicBezTo>
                    <a:cubicBezTo>
                      <a:pt x="185" y="436"/>
                      <a:pt x="227" y="343"/>
                      <a:pt x="227" y="333"/>
                    </a:cubicBezTo>
                    <a:cubicBezTo>
                      <a:pt x="227" y="323"/>
                      <a:pt x="219" y="322"/>
                      <a:pt x="216" y="322"/>
                    </a:cubicBezTo>
                    <a:cubicBezTo>
                      <a:pt x="207" y="322"/>
                      <a:pt x="207" y="324"/>
                      <a:pt x="202" y="336"/>
                    </a:cubicBezTo>
                    <a:cubicBezTo>
                      <a:pt x="182" y="380"/>
                      <a:pt x="149" y="417"/>
                      <a:pt x="109" y="417"/>
                    </a:cubicBezTo>
                    <a:cubicBezTo>
                      <a:pt x="95" y="417"/>
                      <a:pt x="87" y="408"/>
                      <a:pt x="87" y="383"/>
                    </a:cubicBezTo>
                    <a:cubicBezTo>
                      <a:pt x="87" y="378"/>
                      <a:pt x="90" y="364"/>
                      <a:pt x="90" y="355"/>
                    </a:cubicBezTo>
                    <a:cubicBezTo>
                      <a:pt x="107" y="290"/>
                      <a:pt x="123" y="225"/>
                      <a:pt x="140" y="1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4" name="Freeform 593">
                <a:extLst>
                  <a:ext uri="{FF2B5EF4-FFF2-40B4-BE49-F238E27FC236}">
                    <a16:creationId xmlns:a16="http://schemas.microsoft.com/office/drawing/2014/main" id="{6011E2B2-42B3-98D5-39A6-DC0C6E454BFE}"/>
                  </a:ext>
                </a:extLst>
              </p:cNvPr>
              <p:cNvSpPr/>
              <p:nvPr/>
            </p:nvSpPr>
            <p:spPr>
              <a:xfrm>
                <a:off x="9109800" y="4221360"/>
                <a:ext cx="113760" cy="110520"/>
              </a:xfrm>
              <a:custGeom>
                <a:avLst/>
                <a:gdLst>
                  <a:gd name="textAreaLeft" fmla="*/ 0 w 113760"/>
                  <a:gd name="textAreaRight" fmla="*/ 114840 w 113760"/>
                  <a:gd name="textAreaTop" fmla="*/ 0 h 110520"/>
                  <a:gd name="textAreaBottom" fmla="*/ 111600 h 110520"/>
                </a:gdLst>
                <a:ahLst/>
                <a:cxnLst/>
                <a:rect l="textAreaLeft" t="textAreaTop" r="textAreaRight" b="textAreaBottom"/>
                <a:pathLst>
                  <a:path w="319" h="310">
                    <a:moveTo>
                      <a:pt x="76" y="243"/>
                    </a:moveTo>
                    <a:cubicBezTo>
                      <a:pt x="93" y="226"/>
                      <a:pt x="107" y="212"/>
                      <a:pt x="163" y="165"/>
                    </a:cubicBezTo>
                    <a:cubicBezTo>
                      <a:pt x="179" y="154"/>
                      <a:pt x="230" y="112"/>
                      <a:pt x="249" y="95"/>
                    </a:cubicBezTo>
                    <a:cubicBezTo>
                      <a:pt x="291" y="53"/>
                      <a:pt x="319" y="17"/>
                      <a:pt x="319" y="8"/>
                    </a:cubicBezTo>
                    <a:cubicBezTo>
                      <a:pt x="319" y="0"/>
                      <a:pt x="308" y="0"/>
                      <a:pt x="305" y="0"/>
                    </a:cubicBezTo>
                    <a:cubicBezTo>
                      <a:pt x="300" y="0"/>
                      <a:pt x="297" y="3"/>
                      <a:pt x="294" y="8"/>
                    </a:cubicBezTo>
                    <a:cubicBezTo>
                      <a:pt x="275" y="39"/>
                      <a:pt x="258" y="50"/>
                      <a:pt x="241" y="50"/>
                    </a:cubicBezTo>
                    <a:cubicBezTo>
                      <a:pt x="235" y="50"/>
                      <a:pt x="224" y="50"/>
                      <a:pt x="202" y="31"/>
                    </a:cubicBezTo>
                    <a:cubicBezTo>
                      <a:pt x="179" y="5"/>
                      <a:pt x="165" y="0"/>
                      <a:pt x="149" y="0"/>
                    </a:cubicBezTo>
                    <a:cubicBezTo>
                      <a:pt x="93" y="0"/>
                      <a:pt x="56" y="61"/>
                      <a:pt x="56" y="81"/>
                    </a:cubicBezTo>
                    <a:cubicBezTo>
                      <a:pt x="56" y="87"/>
                      <a:pt x="65" y="89"/>
                      <a:pt x="67" y="89"/>
                    </a:cubicBezTo>
                    <a:cubicBezTo>
                      <a:pt x="76" y="89"/>
                      <a:pt x="79" y="87"/>
                      <a:pt x="81" y="81"/>
                    </a:cubicBezTo>
                    <a:cubicBezTo>
                      <a:pt x="90" y="56"/>
                      <a:pt x="129" y="56"/>
                      <a:pt x="140" y="56"/>
                    </a:cubicBezTo>
                    <a:cubicBezTo>
                      <a:pt x="157" y="56"/>
                      <a:pt x="174" y="59"/>
                      <a:pt x="185" y="61"/>
                    </a:cubicBezTo>
                    <a:cubicBezTo>
                      <a:pt x="221" y="70"/>
                      <a:pt x="227" y="70"/>
                      <a:pt x="244" y="70"/>
                    </a:cubicBezTo>
                    <a:cubicBezTo>
                      <a:pt x="227" y="87"/>
                      <a:pt x="213" y="101"/>
                      <a:pt x="149" y="151"/>
                    </a:cubicBezTo>
                    <a:cubicBezTo>
                      <a:pt x="95" y="196"/>
                      <a:pt x="76" y="212"/>
                      <a:pt x="62" y="226"/>
                    </a:cubicBezTo>
                    <a:cubicBezTo>
                      <a:pt x="23" y="266"/>
                      <a:pt x="0" y="296"/>
                      <a:pt x="0" y="302"/>
                    </a:cubicBezTo>
                    <a:cubicBezTo>
                      <a:pt x="0" y="310"/>
                      <a:pt x="11" y="310"/>
                      <a:pt x="14" y="310"/>
                    </a:cubicBezTo>
                    <a:cubicBezTo>
                      <a:pt x="20" y="310"/>
                      <a:pt x="23" y="310"/>
                      <a:pt x="25" y="305"/>
                    </a:cubicBezTo>
                    <a:cubicBezTo>
                      <a:pt x="42" y="277"/>
                      <a:pt x="65" y="263"/>
                      <a:pt x="87" y="263"/>
                    </a:cubicBezTo>
                    <a:cubicBezTo>
                      <a:pt x="95" y="263"/>
                      <a:pt x="107" y="263"/>
                      <a:pt x="126" y="280"/>
                    </a:cubicBezTo>
                    <a:cubicBezTo>
                      <a:pt x="146" y="302"/>
                      <a:pt x="160" y="310"/>
                      <a:pt x="182" y="310"/>
                    </a:cubicBezTo>
                    <a:cubicBezTo>
                      <a:pt x="255" y="310"/>
                      <a:pt x="303" y="229"/>
                      <a:pt x="303" y="204"/>
                    </a:cubicBezTo>
                    <a:cubicBezTo>
                      <a:pt x="303" y="196"/>
                      <a:pt x="294" y="196"/>
                      <a:pt x="291" y="196"/>
                    </a:cubicBezTo>
                    <a:cubicBezTo>
                      <a:pt x="283" y="196"/>
                      <a:pt x="280" y="198"/>
                      <a:pt x="277" y="207"/>
                    </a:cubicBezTo>
                    <a:cubicBezTo>
                      <a:pt x="266" y="240"/>
                      <a:pt x="224" y="257"/>
                      <a:pt x="191" y="257"/>
                    </a:cubicBezTo>
                    <a:cubicBezTo>
                      <a:pt x="174" y="257"/>
                      <a:pt x="157" y="254"/>
                      <a:pt x="140" y="249"/>
                    </a:cubicBezTo>
                    <a:cubicBezTo>
                      <a:pt x="109" y="243"/>
                      <a:pt x="104" y="243"/>
                      <a:pt x="90" y="243"/>
                    </a:cubicBezTo>
                    <a:cubicBezTo>
                      <a:pt x="85" y="243"/>
                      <a:pt x="79" y="243"/>
                      <a:pt x="76" y="24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5" name="Freeform 594">
                <a:extLst>
                  <a:ext uri="{FF2B5EF4-FFF2-40B4-BE49-F238E27FC236}">
                    <a16:creationId xmlns:a16="http://schemas.microsoft.com/office/drawing/2014/main" id="{23B4A89B-8B0C-3CB2-081E-876FDBE37BCB}"/>
                  </a:ext>
                </a:extLst>
              </p:cNvPr>
              <p:cNvSpPr/>
              <p:nvPr/>
            </p:nvSpPr>
            <p:spPr>
              <a:xfrm>
                <a:off x="9329760" y="4214160"/>
                <a:ext cx="173160" cy="247680"/>
              </a:xfrm>
              <a:custGeom>
                <a:avLst/>
                <a:gdLst>
                  <a:gd name="textAreaLeft" fmla="*/ 0 w 173160"/>
                  <a:gd name="textAreaRight" fmla="*/ 174240 w 173160"/>
                  <a:gd name="textAreaTop" fmla="*/ 0 h 247680"/>
                  <a:gd name="textAreaBottom" fmla="*/ 248760 h 247680"/>
                </a:gdLst>
                <a:ahLst/>
                <a:cxnLst/>
                <a:rect l="textAreaLeft" t="textAreaTop" r="textAreaRight" b="textAreaBottom"/>
                <a:pathLst>
                  <a:path w="484" h="691">
                    <a:moveTo>
                      <a:pt x="338" y="627"/>
                    </a:moveTo>
                    <a:cubicBezTo>
                      <a:pt x="338" y="648"/>
                      <a:pt x="338" y="670"/>
                      <a:pt x="338" y="691"/>
                    </a:cubicBezTo>
                    <a:cubicBezTo>
                      <a:pt x="387" y="687"/>
                      <a:pt x="435" y="684"/>
                      <a:pt x="484" y="680"/>
                    </a:cubicBezTo>
                    <a:cubicBezTo>
                      <a:pt x="484" y="670"/>
                      <a:pt x="484" y="659"/>
                      <a:pt x="484" y="649"/>
                    </a:cubicBezTo>
                    <a:cubicBezTo>
                      <a:pt x="414" y="649"/>
                      <a:pt x="408" y="644"/>
                      <a:pt x="408" y="596"/>
                    </a:cubicBezTo>
                    <a:cubicBezTo>
                      <a:pt x="408" y="397"/>
                      <a:pt x="408" y="199"/>
                      <a:pt x="408" y="0"/>
                    </a:cubicBezTo>
                    <a:cubicBezTo>
                      <a:pt x="361" y="3"/>
                      <a:pt x="313" y="6"/>
                      <a:pt x="265" y="9"/>
                    </a:cubicBezTo>
                    <a:cubicBezTo>
                      <a:pt x="265" y="19"/>
                      <a:pt x="265" y="29"/>
                      <a:pt x="265" y="39"/>
                    </a:cubicBezTo>
                    <a:cubicBezTo>
                      <a:pt x="335" y="39"/>
                      <a:pt x="341" y="48"/>
                      <a:pt x="341" y="95"/>
                    </a:cubicBezTo>
                    <a:cubicBezTo>
                      <a:pt x="341" y="166"/>
                      <a:pt x="341" y="237"/>
                      <a:pt x="341" y="308"/>
                    </a:cubicBezTo>
                    <a:cubicBezTo>
                      <a:pt x="313" y="272"/>
                      <a:pt x="271" y="246"/>
                      <a:pt x="218" y="246"/>
                    </a:cubicBezTo>
                    <a:cubicBezTo>
                      <a:pt x="103" y="246"/>
                      <a:pt x="0" y="342"/>
                      <a:pt x="0" y="470"/>
                    </a:cubicBezTo>
                    <a:cubicBezTo>
                      <a:pt x="0" y="593"/>
                      <a:pt x="95" y="691"/>
                      <a:pt x="207" y="691"/>
                    </a:cubicBezTo>
                    <a:cubicBezTo>
                      <a:pt x="271" y="691"/>
                      <a:pt x="316" y="658"/>
                      <a:pt x="338" y="627"/>
                    </a:cubicBezTo>
                    <a:moveTo>
                      <a:pt x="338" y="364"/>
                    </a:moveTo>
                    <a:cubicBezTo>
                      <a:pt x="338" y="431"/>
                      <a:pt x="338" y="498"/>
                      <a:pt x="338" y="565"/>
                    </a:cubicBezTo>
                    <a:cubicBezTo>
                      <a:pt x="338" y="582"/>
                      <a:pt x="338" y="585"/>
                      <a:pt x="330" y="602"/>
                    </a:cubicBezTo>
                    <a:cubicBezTo>
                      <a:pt x="299" y="649"/>
                      <a:pt x="254" y="669"/>
                      <a:pt x="212" y="669"/>
                    </a:cubicBezTo>
                    <a:cubicBezTo>
                      <a:pt x="167" y="669"/>
                      <a:pt x="134" y="644"/>
                      <a:pt x="109" y="607"/>
                    </a:cubicBezTo>
                    <a:cubicBezTo>
                      <a:pt x="83" y="565"/>
                      <a:pt x="81" y="509"/>
                      <a:pt x="81" y="470"/>
                    </a:cubicBezTo>
                    <a:cubicBezTo>
                      <a:pt x="81" y="434"/>
                      <a:pt x="83" y="375"/>
                      <a:pt x="111" y="330"/>
                    </a:cubicBezTo>
                    <a:cubicBezTo>
                      <a:pt x="131" y="300"/>
                      <a:pt x="170" y="269"/>
                      <a:pt x="223" y="269"/>
                    </a:cubicBezTo>
                    <a:cubicBezTo>
                      <a:pt x="257" y="269"/>
                      <a:pt x="299" y="283"/>
                      <a:pt x="330" y="328"/>
                    </a:cubicBezTo>
                    <a:cubicBezTo>
                      <a:pt x="338" y="344"/>
                      <a:pt x="338" y="344"/>
                      <a:pt x="338"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6" name="Freeform 595">
                <a:extLst>
                  <a:ext uri="{FF2B5EF4-FFF2-40B4-BE49-F238E27FC236}">
                    <a16:creationId xmlns:a16="http://schemas.microsoft.com/office/drawing/2014/main" id="{3FE18BC3-2D9D-5753-2EA1-054E131A1379}"/>
                  </a:ext>
                </a:extLst>
              </p:cNvPr>
              <p:cNvSpPr/>
              <p:nvPr/>
            </p:nvSpPr>
            <p:spPr>
              <a:xfrm>
                <a:off x="9522000" y="4237560"/>
                <a:ext cx="108000" cy="224280"/>
              </a:xfrm>
              <a:custGeom>
                <a:avLst/>
                <a:gdLst>
                  <a:gd name="textAreaLeft" fmla="*/ 0 w 108000"/>
                  <a:gd name="textAreaRight" fmla="*/ 109080 w 108000"/>
                  <a:gd name="textAreaTop" fmla="*/ 0 h 224280"/>
                  <a:gd name="textAreaBottom" fmla="*/ 225360 h 224280"/>
                </a:gdLst>
                <a:ahLst/>
                <a:cxnLst/>
                <a:rect l="textAreaLeft" t="textAreaTop" r="textAreaRight" b="textAreaBottom"/>
                <a:pathLst>
                  <a:path w="303" h="626">
                    <a:moveTo>
                      <a:pt x="182" y="223"/>
                    </a:moveTo>
                    <a:cubicBezTo>
                      <a:pt x="213" y="223"/>
                      <a:pt x="244" y="223"/>
                      <a:pt x="275" y="223"/>
                    </a:cubicBezTo>
                    <a:cubicBezTo>
                      <a:pt x="294" y="223"/>
                      <a:pt x="303" y="223"/>
                      <a:pt x="303" y="204"/>
                    </a:cubicBezTo>
                    <a:cubicBezTo>
                      <a:pt x="303" y="193"/>
                      <a:pt x="294" y="193"/>
                      <a:pt x="275" y="193"/>
                    </a:cubicBezTo>
                    <a:cubicBezTo>
                      <a:pt x="246" y="193"/>
                      <a:pt x="217" y="193"/>
                      <a:pt x="188" y="193"/>
                    </a:cubicBezTo>
                    <a:cubicBezTo>
                      <a:pt x="224" y="53"/>
                      <a:pt x="230" y="33"/>
                      <a:pt x="230" y="28"/>
                    </a:cubicBezTo>
                    <a:cubicBezTo>
                      <a:pt x="230" y="11"/>
                      <a:pt x="219" y="0"/>
                      <a:pt x="202" y="0"/>
                    </a:cubicBezTo>
                    <a:cubicBezTo>
                      <a:pt x="196" y="0"/>
                      <a:pt x="171" y="2"/>
                      <a:pt x="160" y="36"/>
                    </a:cubicBezTo>
                    <a:cubicBezTo>
                      <a:pt x="148" y="88"/>
                      <a:pt x="136" y="140"/>
                      <a:pt x="123" y="193"/>
                    </a:cubicBezTo>
                    <a:cubicBezTo>
                      <a:pt x="93" y="193"/>
                      <a:pt x="62" y="193"/>
                      <a:pt x="31" y="193"/>
                    </a:cubicBezTo>
                    <a:cubicBezTo>
                      <a:pt x="11" y="193"/>
                      <a:pt x="0" y="193"/>
                      <a:pt x="0" y="212"/>
                    </a:cubicBezTo>
                    <a:cubicBezTo>
                      <a:pt x="0" y="223"/>
                      <a:pt x="9" y="223"/>
                      <a:pt x="28" y="223"/>
                    </a:cubicBezTo>
                    <a:cubicBezTo>
                      <a:pt x="57" y="223"/>
                      <a:pt x="86" y="223"/>
                      <a:pt x="115" y="223"/>
                    </a:cubicBezTo>
                    <a:cubicBezTo>
                      <a:pt x="45" y="500"/>
                      <a:pt x="39" y="517"/>
                      <a:pt x="39" y="537"/>
                    </a:cubicBezTo>
                    <a:cubicBezTo>
                      <a:pt x="39" y="590"/>
                      <a:pt x="79" y="626"/>
                      <a:pt x="132" y="626"/>
                    </a:cubicBezTo>
                    <a:cubicBezTo>
                      <a:pt x="230" y="626"/>
                      <a:pt x="286" y="483"/>
                      <a:pt x="286" y="475"/>
                    </a:cubicBezTo>
                    <a:cubicBezTo>
                      <a:pt x="286" y="464"/>
                      <a:pt x="280" y="464"/>
                      <a:pt x="275" y="464"/>
                    </a:cubicBezTo>
                    <a:cubicBezTo>
                      <a:pt x="266" y="464"/>
                      <a:pt x="266" y="467"/>
                      <a:pt x="261" y="478"/>
                    </a:cubicBezTo>
                    <a:cubicBezTo>
                      <a:pt x="219" y="581"/>
                      <a:pt x="165" y="604"/>
                      <a:pt x="132" y="604"/>
                    </a:cubicBezTo>
                    <a:cubicBezTo>
                      <a:pt x="112" y="604"/>
                      <a:pt x="101" y="593"/>
                      <a:pt x="101" y="559"/>
                    </a:cubicBezTo>
                    <a:cubicBezTo>
                      <a:pt x="101" y="537"/>
                      <a:pt x="104" y="528"/>
                      <a:pt x="107" y="511"/>
                    </a:cubicBezTo>
                    <a:cubicBezTo>
                      <a:pt x="132" y="415"/>
                      <a:pt x="157" y="319"/>
                      <a:pt x="182" y="22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7" name="Freeform 596">
                <a:extLst>
                  <a:ext uri="{FF2B5EF4-FFF2-40B4-BE49-F238E27FC236}">
                    <a16:creationId xmlns:a16="http://schemas.microsoft.com/office/drawing/2014/main" id="{132B2AC1-B3B6-96A1-7B5D-E4F605298A54}"/>
                  </a:ext>
                </a:extLst>
              </p:cNvPr>
              <p:cNvSpPr/>
              <p:nvPr/>
            </p:nvSpPr>
            <p:spPr>
              <a:xfrm>
                <a:off x="7900560" y="4602960"/>
                <a:ext cx="1772640" cy="12960"/>
              </a:xfrm>
              <a:custGeom>
                <a:avLst/>
                <a:gdLst>
                  <a:gd name="textAreaLeft" fmla="*/ 0 w 1772640"/>
                  <a:gd name="textAreaRight" fmla="*/ 1773720 w 1772640"/>
                  <a:gd name="textAreaTop" fmla="*/ 0 h 12960"/>
                  <a:gd name="textAreaBottom" fmla="*/ 14040 h 12960"/>
                </a:gdLst>
                <a:ahLst/>
                <a:cxnLst/>
                <a:rect l="textAreaLeft" t="textAreaTop" r="textAreaRight" b="textAreaBottom"/>
                <a:pathLst>
                  <a:path w="4927" h="39">
                    <a:moveTo>
                      <a:pt x="0" y="0"/>
                    </a:moveTo>
                    <a:cubicBezTo>
                      <a:pt x="1642" y="0"/>
                      <a:pt x="3285" y="0"/>
                      <a:pt x="4927" y="0"/>
                    </a:cubicBezTo>
                    <a:cubicBezTo>
                      <a:pt x="4927" y="13"/>
                      <a:pt x="4927" y="26"/>
                      <a:pt x="4927" y="39"/>
                    </a:cubicBezTo>
                    <a:cubicBezTo>
                      <a:pt x="3285" y="39"/>
                      <a:pt x="1642"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8" name="Freeform 597">
                <a:extLst>
                  <a:ext uri="{FF2B5EF4-FFF2-40B4-BE49-F238E27FC236}">
                    <a16:creationId xmlns:a16="http://schemas.microsoft.com/office/drawing/2014/main" id="{8AE4C6FD-C376-5A05-9E4E-F1EEB3C814DB}"/>
                  </a:ext>
                </a:extLst>
              </p:cNvPr>
              <p:cNvSpPr/>
              <p:nvPr/>
            </p:nvSpPr>
            <p:spPr>
              <a:xfrm>
                <a:off x="7910640" y="4706640"/>
                <a:ext cx="92520" cy="236520"/>
              </a:xfrm>
              <a:custGeom>
                <a:avLst/>
                <a:gdLst>
                  <a:gd name="textAreaLeft" fmla="*/ 0 w 92520"/>
                  <a:gd name="textAreaRight" fmla="*/ 93600 w 92520"/>
                  <a:gd name="textAreaTop" fmla="*/ 0 h 236520"/>
                  <a:gd name="textAreaBottom" fmla="*/ 237600 h 236520"/>
                </a:gdLst>
                <a:ahLst/>
                <a:cxnLst/>
                <a:rect l="textAreaLeft" t="textAreaTop" r="textAreaRight" b="textAreaBottom"/>
                <a:pathLst>
                  <a:path w="260" h="660">
                    <a:moveTo>
                      <a:pt x="252" y="36"/>
                    </a:moveTo>
                    <a:cubicBezTo>
                      <a:pt x="252" y="17"/>
                      <a:pt x="238" y="0"/>
                      <a:pt x="215" y="0"/>
                    </a:cubicBezTo>
                    <a:cubicBezTo>
                      <a:pt x="187" y="0"/>
                      <a:pt x="162" y="25"/>
                      <a:pt x="162" y="53"/>
                    </a:cubicBezTo>
                    <a:cubicBezTo>
                      <a:pt x="162" y="73"/>
                      <a:pt x="176" y="89"/>
                      <a:pt x="198" y="89"/>
                    </a:cubicBezTo>
                    <a:cubicBezTo>
                      <a:pt x="221" y="89"/>
                      <a:pt x="252" y="64"/>
                      <a:pt x="252" y="36"/>
                    </a:cubicBezTo>
                    <a:moveTo>
                      <a:pt x="176" y="406"/>
                    </a:moveTo>
                    <a:cubicBezTo>
                      <a:pt x="187" y="378"/>
                      <a:pt x="187" y="375"/>
                      <a:pt x="198" y="350"/>
                    </a:cubicBezTo>
                    <a:cubicBezTo>
                      <a:pt x="207" y="330"/>
                      <a:pt x="210" y="316"/>
                      <a:pt x="210" y="296"/>
                    </a:cubicBezTo>
                    <a:cubicBezTo>
                      <a:pt x="210" y="252"/>
                      <a:pt x="179" y="215"/>
                      <a:pt x="131" y="215"/>
                    </a:cubicBezTo>
                    <a:cubicBezTo>
                      <a:pt x="36" y="215"/>
                      <a:pt x="0" y="358"/>
                      <a:pt x="0" y="366"/>
                    </a:cubicBezTo>
                    <a:cubicBezTo>
                      <a:pt x="0" y="378"/>
                      <a:pt x="7" y="374"/>
                      <a:pt x="11" y="378"/>
                    </a:cubicBezTo>
                    <a:cubicBezTo>
                      <a:pt x="22" y="378"/>
                      <a:pt x="22" y="375"/>
                      <a:pt x="28" y="358"/>
                    </a:cubicBezTo>
                    <a:cubicBezTo>
                      <a:pt x="53" y="266"/>
                      <a:pt x="92" y="238"/>
                      <a:pt x="126" y="238"/>
                    </a:cubicBezTo>
                    <a:cubicBezTo>
                      <a:pt x="134" y="238"/>
                      <a:pt x="151" y="238"/>
                      <a:pt x="151" y="268"/>
                    </a:cubicBezTo>
                    <a:cubicBezTo>
                      <a:pt x="151" y="288"/>
                      <a:pt x="145" y="310"/>
                      <a:pt x="140" y="319"/>
                    </a:cubicBezTo>
                    <a:cubicBezTo>
                      <a:pt x="134" y="344"/>
                      <a:pt x="89" y="459"/>
                      <a:pt x="72" y="501"/>
                    </a:cubicBezTo>
                    <a:cubicBezTo>
                      <a:pt x="64" y="526"/>
                      <a:pt x="50" y="559"/>
                      <a:pt x="50" y="579"/>
                    </a:cubicBezTo>
                    <a:cubicBezTo>
                      <a:pt x="50" y="626"/>
                      <a:pt x="84" y="660"/>
                      <a:pt x="131" y="660"/>
                    </a:cubicBezTo>
                    <a:cubicBezTo>
                      <a:pt x="224" y="660"/>
                      <a:pt x="260" y="517"/>
                      <a:pt x="260" y="509"/>
                    </a:cubicBezTo>
                    <a:cubicBezTo>
                      <a:pt x="260" y="501"/>
                      <a:pt x="252" y="501"/>
                      <a:pt x="249" y="501"/>
                    </a:cubicBezTo>
                    <a:cubicBezTo>
                      <a:pt x="238" y="501"/>
                      <a:pt x="238" y="503"/>
                      <a:pt x="232" y="517"/>
                    </a:cubicBezTo>
                    <a:cubicBezTo>
                      <a:pt x="215" y="579"/>
                      <a:pt x="182" y="638"/>
                      <a:pt x="134" y="638"/>
                    </a:cubicBezTo>
                    <a:cubicBezTo>
                      <a:pt x="117" y="638"/>
                      <a:pt x="109" y="629"/>
                      <a:pt x="109" y="607"/>
                    </a:cubicBezTo>
                    <a:cubicBezTo>
                      <a:pt x="109" y="582"/>
                      <a:pt x="114" y="568"/>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9" name="Freeform 598">
                <a:extLst>
                  <a:ext uri="{FF2B5EF4-FFF2-40B4-BE49-F238E27FC236}">
                    <a16:creationId xmlns:a16="http://schemas.microsoft.com/office/drawing/2014/main" id="{F075A0ED-E33B-6BE0-A006-93EFEAE8FCCD}"/>
                  </a:ext>
                </a:extLst>
              </p:cNvPr>
              <p:cNvSpPr/>
              <p:nvPr/>
            </p:nvSpPr>
            <p:spPr>
              <a:xfrm>
                <a:off x="8057520" y="467532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971"/>
                    </a:moveTo>
                    <a:cubicBezTo>
                      <a:pt x="227" y="968"/>
                      <a:pt x="227" y="968"/>
                      <a:pt x="210" y="951"/>
                    </a:cubicBezTo>
                    <a:cubicBezTo>
                      <a:pt x="87" y="828"/>
                      <a:pt x="56" y="641"/>
                      <a:pt x="56" y="493"/>
                    </a:cubicBezTo>
                    <a:cubicBezTo>
                      <a:pt x="56" y="319"/>
                      <a:pt x="96" y="149"/>
                      <a:pt x="216" y="28"/>
                    </a:cubicBezTo>
                    <a:cubicBezTo>
                      <a:pt x="227" y="14"/>
                      <a:pt x="227" y="14"/>
                      <a:pt x="227" y="11"/>
                    </a:cubicBezTo>
                    <a:cubicBezTo>
                      <a:pt x="227" y="3"/>
                      <a:pt x="224" y="0"/>
                      <a:pt x="219" y="0"/>
                    </a:cubicBezTo>
                    <a:cubicBezTo>
                      <a:pt x="207" y="0"/>
                      <a:pt x="121" y="67"/>
                      <a:pt x="62" y="190"/>
                    </a:cubicBezTo>
                    <a:cubicBezTo>
                      <a:pt x="12" y="300"/>
                      <a:pt x="0" y="409"/>
                      <a:pt x="0" y="493"/>
                    </a:cubicBezTo>
                    <a:cubicBezTo>
                      <a:pt x="0" y="568"/>
                      <a:pt x="12" y="686"/>
                      <a:pt x="65" y="797"/>
                    </a:cubicBezTo>
                    <a:cubicBezTo>
                      <a:pt x="123" y="918"/>
                      <a:pt x="207" y="982"/>
                      <a:pt x="219" y="982"/>
                    </a:cubicBezTo>
                    <a:cubicBezTo>
                      <a:pt x="224" y="982"/>
                      <a:pt x="227" y="979"/>
                      <a:pt x="227" y="9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0" name="Freeform 599">
                <a:extLst>
                  <a:ext uri="{FF2B5EF4-FFF2-40B4-BE49-F238E27FC236}">
                    <a16:creationId xmlns:a16="http://schemas.microsoft.com/office/drawing/2014/main" id="{BC048B6D-C901-063E-605F-380371E760D4}"/>
                  </a:ext>
                </a:extLst>
              </p:cNvPr>
              <p:cNvSpPr/>
              <p:nvPr/>
            </p:nvSpPr>
            <p:spPr>
              <a:xfrm>
                <a:off x="8170560" y="478404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27" y="23"/>
                      <a:pt x="397" y="23"/>
                    </a:cubicBezTo>
                    <a:cubicBezTo>
                      <a:pt x="403" y="23"/>
                      <a:pt x="425" y="23"/>
                      <a:pt x="445" y="34"/>
                    </a:cubicBezTo>
                    <a:cubicBezTo>
                      <a:pt x="420" y="40"/>
                      <a:pt x="400" y="65"/>
                      <a:pt x="400" y="87"/>
                    </a:cubicBezTo>
                    <a:cubicBezTo>
                      <a:pt x="400" y="104"/>
                      <a:pt x="409" y="123"/>
                      <a:pt x="437" y="123"/>
                    </a:cubicBezTo>
                    <a:cubicBezTo>
                      <a:pt x="459" y="123"/>
                      <a:pt x="490" y="104"/>
                      <a:pt x="490" y="65"/>
                    </a:cubicBezTo>
                    <a:cubicBezTo>
                      <a:pt x="490" y="14"/>
                      <a:pt x="431" y="0"/>
                      <a:pt x="397" y="0"/>
                    </a:cubicBezTo>
                    <a:cubicBezTo>
                      <a:pt x="341" y="0"/>
                      <a:pt x="305" y="53"/>
                      <a:pt x="294" y="76"/>
                    </a:cubicBezTo>
                    <a:cubicBezTo>
                      <a:pt x="269" y="12"/>
                      <a:pt x="218" y="0"/>
                      <a:pt x="187" y="0"/>
                    </a:cubicBezTo>
                    <a:cubicBezTo>
                      <a:pt x="87" y="0"/>
                      <a:pt x="31" y="126"/>
                      <a:pt x="31" y="151"/>
                    </a:cubicBezTo>
                    <a:cubicBezTo>
                      <a:pt x="31" y="163"/>
                      <a:pt x="39" y="163"/>
                      <a:pt x="42" y="163"/>
                    </a:cubicBezTo>
                    <a:cubicBezTo>
                      <a:pt x="50" y="163"/>
                      <a:pt x="53" y="160"/>
                      <a:pt x="56" y="151"/>
                    </a:cubicBezTo>
                    <a:cubicBezTo>
                      <a:pt x="87" y="48"/>
                      <a:pt x="154" y="23"/>
                      <a:pt x="187" y="23"/>
                    </a:cubicBezTo>
                    <a:cubicBezTo>
                      <a:pt x="204" y="23"/>
                      <a:pt x="241" y="31"/>
                      <a:pt x="241" y="87"/>
                    </a:cubicBezTo>
                    <a:cubicBezTo>
                      <a:pt x="241" y="118"/>
                      <a:pt x="224" y="185"/>
                      <a:pt x="187" y="322"/>
                    </a:cubicBezTo>
                    <a:cubicBezTo>
                      <a:pt x="171" y="384"/>
                      <a:pt x="137" y="423"/>
                      <a:pt x="92" y="423"/>
                    </a:cubicBezTo>
                    <a:cubicBezTo>
                      <a:pt x="87" y="423"/>
                      <a:pt x="64" y="423"/>
                      <a:pt x="45" y="411"/>
                    </a:cubicBezTo>
                    <a:cubicBezTo>
                      <a:pt x="67" y="406"/>
                      <a:pt x="89" y="386"/>
                      <a:pt x="89" y="358"/>
                    </a:cubicBezTo>
                    <a:cubicBezTo>
                      <a:pt x="89" y="330"/>
                      <a:pt x="67" y="325"/>
                      <a:pt x="53" y="325"/>
                    </a:cubicBezTo>
                    <a:cubicBezTo>
                      <a:pt x="25" y="325"/>
                      <a:pt x="0" y="350"/>
                      <a:pt x="0" y="381"/>
                    </a:cubicBezTo>
                    <a:cubicBezTo>
                      <a:pt x="0" y="425"/>
                      <a:pt x="47" y="445"/>
                      <a:pt x="92" y="445"/>
                    </a:cubicBezTo>
                    <a:cubicBezTo>
                      <a:pt x="157" y="445"/>
                      <a:pt x="193" y="378"/>
                      <a:pt x="196" y="370"/>
                    </a:cubicBezTo>
                    <a:cubicBezTo>
                      <a:pt x="207" y="406"/>
                      <a:pt x="243" y="445"/>
                      <a:pt x="302" y="445"/>
                    </a:cubicBezTo>
                    <a:cubicBezTo>
                      <a:pt x="403" y="445"/>
                      <a:pt x="459" y="319"/>
                      <a:pt x="459" y="294"/>
                    </a:cubicBezTo>
                    <a:cubicBezTo>
                      <a:pt x="459" y="286"/>
                      <a:pt x="451" y="286"/>
                      <a:pt x="448" y="286"/>
                    </a:cubicBezTo>
                    <a:cubicBezTo>
                      <a:pt x="439" y="286"/>
                      <a:pt x="437" y="288"/>
                      <a:pt x="434" y="294"/>
                    </a:cubicBezTo>
                    <a:cubicBezTo>
                      <a:pt x="403" y="400"/>
                      <a:pt x="336" y="423"/>
                      <a:pt x="302" y="423"/>
                    </a:cubicBezTo>
                    <a:cubicBezTo>
                      <a:pt x="266" y="423"/>
                      <a:pt x="249" y="392"/>
                      <a:pt x="249" y="358"/>
                    </a:cubicBezTo>
                    <a:cubicBezTo>
                      <a:pt x="249" y="339"/>
                      <a:pt x="255" y="316"/>
                      <a:pt x="266" y="272"/>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1" name="Freeform 600">
                <a:extLst>
                  <a:ext uri="{FF2B5EF4-FFF2-40B4-BE49-F238E27FC236}">
                    <a16:creationId xmlns:a16="http://schemas.microsoft.com/office/drawing/2014/main" id="{ABCB6918-BC33-C103-98D7-263945665ACE}"/>
                  </a:ext>
                </a:extLst>
              </p:cNvPr>
              <p:cNvSpPr/>
              <p:nvPr/>
            </p:nvSpPr>
            <p:spPr>
              <a:xfrm>
                <a:off x="8470800" y="4845600"/>
                <a:ext cx="214560" cy="12960"/>
              </a:xfrm>
              <a:custGeom>
                <a:avLst/>
                <a:gdLst>
                  <a:gd name="textAreaLeft" fmla="*/ 0 w 214560"/>
                  <a:gd name="textAreaRight" fmla="*/ 215640 w 214560"/>
                  <a:gd name="textAreaTop" fmla="*/ 0 h 12960"/>
                  <a:gd name="textAreaBottom" fmla="*/ 14040 h 12960"/>
                </a:gdLst>
                <a:ahLst/>
                <a:cxnLst/>
                <a:rect l="textAreaLeft" t="textAreaTop" r="textAreaRight" b="textAreaBottom"/>
                <a:pathLst>
                  <a:path w="599" h="39">
                    <a:moveTo>
                      <a:pt x="566" y="39"/>
                    </a:moveTo>
                    <a:cubicBezTo>
                      <a:pt x="583" y="39"/>
                      <a:pt x="599" y="39"/>
                      <a:pt x="599" y="20"/>
                    </a:cubicBezTo>
                    <a:cubicBezTo>
                      <a:pt x="599" y="0"/>
                      <a:pt x="583"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2" name="Freeform 601">
                <a:extLst>
                  <a:ext uri="{FF2B5EF4-FFF2-40B4-BE49-F238E27FC236}">
                    <a16:creationId xmlns:a16="http://schemas.microsoft.com/office/drawing/2014/main" id="{1A2F5F34-4BF8-256E-4E2C-922C8173EE3A}"/>
                  </a:ext>
                </a:extLst>
              </p:cNvPr>
              <p:cNvSpPr/>
              <p:nvPr/>
            </p:nvSpPr>
            <p:spPr>
              <a:xfrm>
                <a:off x="8810640" y="478404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2" y="297"/>
                      <a:pt x="170" y="272"/>
                      <a:pt x="207" y="241"/>
                    </a:cubicBezTo>
                    <a:cubicBezTo>
                      <a:pt x="239" y="212"/>
                      <a:pt x="266" y="188"/>
                      <a:pt x="302" y="154"/>
                    </a:cubicBezTo>
                    <a:cubicBezTo>
                      <a:pt x="394" y="62"/>
                      <a:pt x="417" y="14"/>
                      <a:pt x="417" y="12"/>
                    </a:cubicBezTo>
                    <a:cubicBezTo>
                      <a:pt x="417" y="0"/>
                      <a:pt x="408" y="0"/>
                      <a:pt x="406" y="0"/>
                    </a:cubicBezTo>
                    <a:cubicBezTo>
                      <a:pt x="400" y="0"/>
                      <a:pt x="397" y="3"/>
                      <a:pt x="392" y="12"/>
                    </a:cubicBezTo>
                    <a:cubicBezTo>
                      <a:pt x="361" y="59"/>
                      <a:pt x="343" y="73"/>
                      <a:pt x="319" y="73"/>
                    </a:cubicBezTo>
                    <a:cubicBezTo>
                      <a:pt x="295" y="73"/>
                      <a:pt x="282" y="59"/>
                      <a:pt x="268" y="42"/>
                    </a:cubicBezTo>
                    <a:cubicBezTo>
                      <a:pt x="249" y="20"/>
                      <a:pt x="232" y="0"/>
                      <a:pt x="198" y="0"/>
                    </a:cubicBezTo>
                    <a:cubicBezTo>
                      <a:pt x="126" y="0"/>
                      <a:pt x="81" y="93"/>
                      <a:pt x="81" y="112"/>
                    </a:cubicBezTo>
                    <a:cubicBezTo>
                      <a:pt x="81" y="118"/>
                      <a:pt x="84" y="123"/>
                      <a:pt x="92" y="123"/>
                    </a:cubicBezTo>
                    <a:cubicBezTo>
                      <a:pt x="100" y="123"/>
                      <a:pt x="103" y="118"/>
                      <a:pt x="106" y="112"/>
                    </a:cubicBezTo>
                    <a:cubicBezTo>
                      <a:pt x="123" y="67"/>
                      <a:pt x="182" y="67"/>
                      <a:pt x="190" y="67"/>
                    </a:cubicBezTo>
                    <a:cubicBezTo>
                      <a:pt x="210" y="67"/>
                      <a:pt x="229" y="73"/>
                      <a:pt x="252" y="81"/>
                    </a:cubicBezTo>
                    <a:cubicBezTo>
                      <a:pt x="291" y="95"/>
                      <a:pt x="302" y="95"/>
                      <a:pt x="327" y="95"/>
                    </a:cubicBezTo>
                    <a:cubicBezTo>
                      <a:pt x="291" y="137"/>
                      <a:pt x="210" y="210"/>
                      <a:pt x="190" y="224"/>
                    </a:cubicBezTo>
                    <a:cubicBezTo>
                      <a:pt x="160" y="252"/>
                      <a:pt x="130" y="280"/>
                      <a:pt x="100" y="308"/>
                    </a:cubicBezTo>
                    <a:cubicBezTo>
                      <a:pt x="33" y="372"/>
                      <a:pt x="0" y="428"/>
                      <a:pt x="0" y="437"/>
                    </a:cubicBezTo>
                    <a:cubicBezTo>
                      <a:pt x="0" y="445"/>
                      <a:pt x="7" y="442"/>
                      <a:pt x="11" y="445"/>
                    </a:cubicBezTo>
                    <a:cubicBezTo>
                      <a:pt x="19" y="445"/>
                      <a:pt x="22" y="442"/>
                      <a:pt x="28" y="434"/>
                    </a:cubicBezTo>
                    <a:cubicBezTo>
                      <a:pt x="50" y="398"/>
                      <a:pt x="81" y="372"/>
                      <a:pt x="112" y="372"/>
                    </a:cubicBezTo>
                    <a:cubicBezTo>
                      <a:pt x="134" y="372"/>
                      <a:pt x="142" y="381"/>
                      <a:pt x="168" y="409"/>
                    </a:cubicBezTo>
                    <a:cubicBezTo>
                      <a:pt x="184" y="431"/>
                      <a:pt x="204" y="445"/>
                      <a:pt x="232" y="445"/>
                    </a:cubicBezTo>
                    <a:cubicBezTo>
                      <a:pt x="330" y="445"/>
                      <a:pt x="386" y="322"/>
                      <a:pt x="386" y="294"/>
                    </a:cubicBezTo>
                    <a:cubicBezTo>
                      <a:pt x="386" y="288"/>
                      <a:pt x="380" y="286"/>
                      <a:pt x="375" y="286"/>
                    </a:cubicBezTo>
                    <a:cubicBezTo>
                      <a:pt x="366" y="286"/>
                      <a:pt x="364" y="291"/>
                      <a:pt x="361" y="297"/>
                    </a:cubicBezTo>
                    <a:cubicBezTo>
                      <a:pt x="338" y="361"/>
                      <a:pt x="274" y="381"/>
                      <a:pt x="243" y="381"/>
                    </a:cubicBezTo>
                    <a:cubicBezTo>
                      <a:pt x="224" y="381"/>
                      <a:pt x="204" y="375"/>
                      <a:pt x="184" y="367"/>
                    </a:cubicBezTo>
                    <a:cubicBezTo>
                      <a:pt x="151" y="353"/>
                      <a:pt x="137" y="350"/>
                      <a:pt x="114" y="350"/>
                    </a:cubicBezTo>
                    <a:cubicBezTo>
                      <a:pt x="106" y="351"/>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3" name="Freeform 602">
                <a:extLst>
                  <a:ext uri="{FF2B5EF4-FFF2-40B4-BE49-F238E27FC236}">
                    <a16:creationId xmlns:a16="http://schemas.microsoft.com/office/drawing/2014/main" id="{1D464425-FAC9-8FA1-1FF4-87BA81EF8804}"/>
                  </a:ext>
                </a:extLst>
              </p:cNvPr>
              <p:cNvSpPr/>
              <p:nvPr/>
            </p:nvSpPr>
            <p:spPr>
              <a:xfrm>
                <a:off x="8996040" y="467532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3"/>
                    </a:moveTo>
                    <a:cubicBezTo>
                      <a:pt x="227" y="414"/>
                      <a:pt x="218" y="297"/>
                      <a:pt x="162" y="185"/>
                    </a:cubicBezTo>
                    <a:cubicBezTo>
                      <a:pt x="103" y="65"/>
                      <a:pt x="19" y="0"/>
                      <a:pt x="8" y="0"/>
                    </a:cubicBezTo>
                    <a:cubicBezTo>
                      <a:pt x="3" y="0"/>
                      <a:pt x="0" y="3"/>
                      <a:pt x="0" y="11"/>
                    </a:cubicBezTo>
                    <a:cubicBezTo>
                      <a:pt x="0" y="14"/>
                      <a:pt x="0" y="14"/>
                      <a:pt x="19" y="34"/>
                    </a:cubicBezTo>
                    <a:cubicBezTo>
                      <a:pt x="115" y="129"/>
                      <a:pt x="171" y="286"/>
                      <a:pt x="171" y="493"/>
                    </a:cubicBezTo>
                    <a:cubicBezTo>
                      <a:pt x="171" y="660"/>
                      <a:pt x="134" y="831"/>
                      <a:pt x="14" y="957"/>
                    </a:cubicBezTo>
                    <a:cubicBezTo>
                      <a:pt x="0" y="968"/>
                      <a:pt x="0" y="968"/>
                      <a:pt x="0" y="971"/>
                    </a:cubicBezTo>
                    <a:cubicBezTo>
                      <a:pt x="0" y="979"/>
                      <a:pt x="3" y="982"/>
                      <a:pt x="8" y="982"/>
                    </a:cubicBezTo>
                    <a:cubicBezTo>
                      <a:pt x="19" y="982"/>
                      <a:pt x="109" y="915"/>
                      <a:pt x="165" y="792"/>
                    </a:cubicBezTo>
                    <a:cubicBezTo>
                      <a:pt x="215" y="683"/>
                      <a:pt x="227" y="574"/>
                      <a:pt x="227" y="4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4" name="Freeform 603">
                <a:extLst>
                  <a:ext uri="{FF2B5EF4-FFF2-40B4-BE49-F238E27FC236}">
                    <a16:creationId xmlns:a16="http://schemas.microsoft.com/office/drawing/2014/main" id="{A8C9C2BA-49B9-C056-630C-8380D0FA94CC}"/>
                  </a:ext>
                </a:extLst>
              </p:cNvPr>
              <p:cNvSpPr/>
              <p:nvPr/>
            </p:nvSpPr>
            <p:spPr>
              <a:xfrm>
                <a:off x="9211680" y="4734720"/>
                <a:ext cx="234720" cy="233640"/>
              </a:xfrm>
              <a:custGeom>
                <a:avLst/>
                <a:gdLst>
                  <a:gd name="textAreaLeft" fmla="*/ 0 w 234720"/>
                  <a:gd name="textAreaRight" fmla="*/ 235800 w 234720"/>
                  <a:gd name="textAreaTop" fmla="*/ 0 h 233640"/>
                  <a:gd name="textAreaBottom" fmla="*/ 234720 h 233640"/>
                </a:gdLst>
                <a:ahLst/>
                <a:cxnLst/>
                <a:rect l="textAreaLeft" t="textAreaTop" r="textAreaRight" b="textAreaBottom"/>
                <a:pathLst>
                  <a:path w="655" h="652">
                    <a:moveTo>
                      <a:pt x="347" y="347"/>
                    </a:moveTo>
                    <a:cubicBezTo>
                      <a:pt x="439" y="347"/>
                      <a:pt x="530" y="347"/>
                      <a:pt x="621" y="347"/>
                    </a:cubicBezTo>
                    <a:cubicBezTo>
                      <a:pt x="635" y="347"/>
                      <a:pt x="655" y="347"/>
                      <a:pt x="655" y="328"/>
                    </a:cubicBezTo>
                    <a:cubicBezTo>
                      <a:pt x="655" y="308"/>
                      <a:pt x="635" y="308"/>
                      <a:pt x="621" y="308"/>
                    </a:cubicBezTo>
                    <a:cubicBezTo>
                      <a:pt x="530" y="308"/>
                      <a:pt x="439" y="308"/>
                      <a:pt x="347" y="308"/>
                    </a:cubicBezTo>
                    <a:cubicBezTo>
                      <a:pt x="347" y="216"/>
                      <a:pt x="347" y="123"/>
                      <a:pt x="347" y="31"/>
                    </a:cubicBezTo>
                    <a:cubicBezTo>
                      <a:pt x="347" y="17"/>
                      <a:pt x="347" y="0"/>
                      <a:pt x="328" y="0"/>
                    </a:cubicBezTo>
                    <a:cubicBezTo>
                      <a:pt x="308" y="0"/>
                      <a:pt x="308" y="17"/>
                      <a:pt x="308" y="31"/>
                    </a:cubicBezTo>
                    <a:cubicBezTo>
                      <a:pt x="308" y="123"/>
                      <a:pt x="308" y="216"/>
                      <a:pt x="308" y="308"/>
                    </a:cubicBezTo>
                    <a:cubicBezTo>
                      <a:pt x="216" y="308"/>
                      <a:pt x="125" y="308"/>
                      <a:pt x="34" y="308"/>
                    </a:cubicBezTo>
                    <a:cubicBezTo>
                      <a:pt x="20" y="308"/>
                      <a:pt x="0" y="308"/>
                      <a:pt x="0" y="328"/>
                    </a:cubicBezTo>
                    <a:cubicBezTo>
                      <a:pt x="0" y="347"/>
                      <a:pt x="20" y="347"/>
                      <a:pt x="34" y="347"/>
                    </a:cubicBezTo>
                    <a:cubicBezTo>
                      <a:pt x="125" y="347"/>
                      <a:pt x="216" y="347"/>
                      <a:pt x="308" y="347"/>
                    </a:cubicBezTo>
                    <a:cubicBezTo>
                      <a:pt x="308" y="438"/>
                      <a:pt x="308" y="530"/>
                      <a:pt x="308" y="621"/>
                    </a:cubicBezTo>
                    <a:cubicBezTo>
                      <a:pt x="308" y="635"/>
                      <a:pt x="308" y="652"/>
                      <a:pt x="328" y="652"/>
                    </a:cubicBezTo>
                    <a:cubicBezTo>
                      <a:pt x="347" y="652"/>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5" name="Freeform 604">
                <a:extLst>
                  <a:ext uri="{FF2B5EF4-FFF2-40B4-BE49-F238E27FC236}">
                    <a16:creationId xmlns:a16="http://schemas.microsoft.com/office/drawing/2014/main" id="{090CD716-6EB8-F830-52E1-461652FAE0DA}"/>
                  </a:ext>
                </a:extLst>
              </p:cNvPr>
              <p:cNvSpPr/>
              <p:nvPr/>
            </p:nvSpPr>
            <p:spPr>
              <a:xfrm>
                <a:off x="9554400" y="4719600"/>
                <a:ext cx="107640" cy="223560"/>
              </a:xfrm>
              <a:custGeom>
                <a:avLst/>
                <a:gdLst>
                  <a:gd name="textAreaLeft" fmla="*/ 0 w 107640"/>
                  <a:gd name="textAreaRight" fmla="*/ 108720 w 107640"/>
                  <a:gd name="textAreaTop" fmla="*/ 0 h 223560"/>
                  <a:gd name="textAreaBottom" fmla="*/ 224640 h 223560"/>
                </a:gdLst>
                <a:ahLst/>
                <a:cxnLst/>
                <a:rect l="textAreaLeft" t="textAreaTop" r="textAreaRight" b="textAreaBottom"/>
                <a:pathLst>
                  <a:path w="302" h="624">
                    <a:moveTo>
                      <a:pt x="179" y="221"/>
                    </a:moveTo>
                    <a:cubicBezTo>
                      <a:pt x="211" y="221"/>
                      <a:pt x="242" y="221"/>
                      <a:pt x="274" y="221"/>
                    </a:cubicBezTo>
                    <a:cubicBezTo>
                      <a:pt x="294" y="221"/>
                      <a:pt x="302" y="221"/>
                      <a:pt x="302" y="202"/>
                    </a:cubicBezTo>
                    <a:cubicBezTo>
                      <a:pt x="302" y="191"/>
                      <a:pt x="294" y="191"/>
                      <a:pt x="274" y="191"/>
                    </a:cubicBezTo>
                    <a:cubicBezTo>
                      <a:pt x="245" y="191"/>
                      <a:pt x="216" y="191"/>
                      <a:pt x="187" y="191"/>
                    </a:cubicBezTo>
                    <a:cubicBezTo>
                      <a:pt x="224" y="51"/>
                      <a:pt x="229" y="31"/>
                      <a:pt x="229" y="26"/>
                    </a:cubicBezTo>
                    <a:cubicBezTo>
                      <a:pt x="229" y="9"/>
                      <a:pt x="215" y="0"/>
                      <a:pt x="201" y="0"/>
                    </a:cubicBezTo>
                    <a:cubicBezTo>
                      <a:pt x="196" y="0"/>
                      <a:pt x="171" y="0"/>
                      <a:pt x="159" y="34"/>
                    </a:cubicBezTo>
                    <a:cubicBezTo>
                      <a:pt x="147" y="86"/>
                      <a:pt x="135" y="138"/>
                      <a:pt x="123" y="191"/>
                    </a:cubicBezTo>
                    <a:cubicBezTo>
                      <a:pt x="92" y="191"/>
                      <a:pt x="61" y="191"/>
                      <a:pt x="31" y="191"/>
                    </a:cubicBezTo>
                    <a:cubicBezTo>
                      <a:pt x="11" y="191"/>
                      <a:pt x="0" y="191"/>
                      <a:pt x="0" y="210"/>
                    </a:cubicBezTo>
                    <a:cubicBezTo>
                      <a:pt x="0" y="221"/>
                      <a:pt x="8" y="221"/>
                      <a:pt x="28" y="221"/>
                    </a:cubicBezTo>
                    <a:cubicBezTo>
                      <a:pt x="57" y="221"/>
                      <a:pt x="86" y="221"/>
                      <a:pt x="115" y="221"/>
                    </a:cubicBezTo>
                    <a:cubicBezTo>
                      <a:pt x="45" y="501"/>
                      <a:pt x="39" y="518"/>
                      <a:pt x="39" y="535"/>
                    </a:cubicBezTo>
                    <a:cubicBezTo>
                      <a:pt x="39" y="588"/>
                      <a:pt x="78" y="624"/>
                      <a:pt x="131" y="624"/>
                    </a:cubicBezTo>
                    <a:cubicBezTo>
                      <a:pt x="229" y="624"/>
                      <a:pt x="285" y="481"/>
                      <a:pt x="285" y="473"/>
                    </a:cubicBezTo>
                    <a:cubicBezTo>
                      <a:pt x="285" y="465"/>
                      <a:pt x="280" y="465"/>
                      <a:pt x="274" y="465"/>
                    </a:cubicBezTo>
                    <a:cubicBezTo>
                      <a:pt x="266" y="465"/>
                      <a:pt x="266" y="467"/>
                      <a:pt x="260" y="476"/>
                    </a:cubicBezTo>
                    <a:cubicBezTo>
                      <a:pt x="218" y="579"/>
                      <a:pt x="165" y="602"/>
                      <a:pt x="131" y="602"/>
                    </a:cubicBezTo>
                    <a:cubicBezTo>
                      <a:pt x="112" y="602"/>
                      <a:pt x="101" y="590"/>
                      <a:pt x="101" y="557"/>
                    </a:cubicBezTo>
                    <a:cubicBezTo>
                      <a:pt x="101" y="535"/>
                      <a:pt x="103" y="526"/>
                      <a:pt x="106" y="509"/>
                    </a:cubicBezTo>
                    <a:cubicBezTo>
                      <a:pt x="130" y="413"/>
                      <a:pt x="155" y="317"/>
                      <a:pt x="179" y="2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606" name="Group 605">
            <a:extLst>
              <a:ext uri="{FF2B5EF4-FFF2-40B4-BE49-F238E27FC236}">
                <a16:creationId xmlns:a16="http://schemas.microsoft.com/office/drawing/2014/main" id="{16DC5F40-57CB-4411-C73B-DDC208C99C12}"/>
              </a:ext>
            </a:extLst>
          </p:cNvPr>
          <p:cNvGrpSpPr/>
          <p:nvPr/>
        </p:nvGrpSpPr>
        <p:grpSpPr>
          <a:xfrm>
            <a:off x="3266010" y="5493176"/>
            <a:ext cx="6727320" cy="847800"/>
            <a:chOff x="2139480" y="5839560"/>
            <a:chExt cx="6727320" cy="847800"/>
          </a:xfrm>
        </p:grpSpPr>
        <p:grpSp>
          <p:nvGrpSpPr>
            <p:cNvPr id="607" name="Group 606">
              <a:extLst>
                <a:ext uri="{FF2B5EF4-FFF2-40B4-BE49-F238E27FC236}">
                  <a16:creationId xmlns:a16="http://schemas.microsoft.com/office/drawing/2014/main" id="{AA248D20-473A-C3AB-099A-2A393AACA411}"/>
                </a:ext>
              </a:extLst>
            </p:cNvPr>
            <p:cNvGrpSpPr/>
            <p:nvPr/>
          </p:nvGrpSpPr>
          <p:grpSpPr>
            <a:xfrm>
              <a:off x="2139480" y="5839560"/>
              <a:ext cx="6727320" cy="847800"/>
              <a:chOff x="2139480" y="5839560"/>
              <a:chExt cx="6727320" cy="847800"/>
            </a:xfrm>
          </p:grpSpPr>
          <p:sp>
            <p:nvSpPr>
              <p:cNvPr id="608" name="Freeform 607">
                <a:extLst>
                  <a:ext uri="{FF2B5EF4-FFF2-40B4-BE49-F238E27FC236}">
                    <a16:creationId xmlns:a16="http://schemas.microsoft.com/office/drawing/2014/main" id="{5A2077D2-0657-F5A9-B1F2-1F2786ED997F}"/>
                  </a:ext>
                </a:extLst>
              </p:cNvPr>
              <p:cNvSpPr/>
              <p:nvPr/>
            </p:nvSpPr>
            <p:spPr>
              <a:xfrm>
                <a:off x="2147400" y="5857560"/>
                <a:ext cx="6701400" cy="811800"/>
              </a:xfrm>
              <a:custGeom>
                <a:avLst/>
                <a:gdLst>
                  <a:gd name="textAreaLeft" fmla="*/ 0 w 6701400"/>
                  <a:gd name="textAreaRight" fmla="*/ 6702480 w 6701400"/>
                  <a:gd name="textAreaTop" fmla="*/ 0 h 811800"/>
                  <a:gd name="textAreaBottom" fmla="*/ 812880 h 811800"/>
                </a:gdLst>
                <a:ahLst/>
                <a:cxnLst/>
                <a:rect l="textAreaLeft" t="textAreaTop" r="textAreaRight" b="textAreaBottom"/>
                <a:pathLst>
                  <a:path w="18618" h="2258">
                    <a:moveTo>
                      <a:pt x="9309" y="2258"/>
                    </a:moveTo>
                    <a:cubicBezTo>
                      <a:pt x="6206" y="2258"/>
                      <a:pt x="3103" y="2258"/>
                      <a:pt x="0" y="2258"/>
                    </a:cubicBezTo>
                    <a:cubicBezTo>
                      <a:pt x="0" y="1505"/>
                      <a:pt x="0" y="753"/>
                      <a:pt x="0" y="0"/>
                    </a:cubicBezTo>
                    <a:cubicBezTo>
                      <a:pt x="6206" y="0"/>
                      <a:pt x="12412" y="0"/>
                      <a:pt x="18618" y="0"/>
                    </a:cubicBezTo>
                    <a:cubicBezTo>
                      <a:pt x="18618" y="753"/>
                      <a:pt x="18618" y="1505"/>
                      <a:pt x="18618" y="2258"/>
                    </a:cubicBezTo>
                    <a:cubicBezTo>
                      <a:pt x="15515" y="2258"/>
                      <a:pt x="12412" y="2258"/>
                      <a:pt x="9309" y="2258"/>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609" name="Freeform 608">
                <a:extLst>
                  <a:ext uri="{FF2B5EF4-FFF2-40B4-BE49-F238E27FC236}">
                    <a16:creationId xmlns:a16="http://schemas.microsoft.com/office/drawing/2014/main" id="{76396271-1C74-DF16-7677-497ABDF5B879}"/>
                  </a:ext>
                </a:extLst>
              </p:cNvPr>
              <p:cNvSpPr/>
              <p:nvPr/>
            </p:nvSpPr>
            <p:spPr>
              <a:xfrm>
                <a:off x="2139480" y="619596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8" y="101"/>
                    </a:moveTo>
                    <a:cubicBezTo>
                      <a:pt x="431" y="81"/>
                      <a:pt x="442" y="45"/>
                      <a:pt x="442" y="39"/>
                    </a:cubicBezTo>
                    <a:cubicBezTo>
                      <a:pt x="442" y="20"/>
                      <a:pt x="428" y="11"/>
                      <a:pt x="414" y="11"/>
                    </a:cubicBezTo>
                    <a:cubicBezTo>
                      <a:pt x="400" y="11"/>
                      <a:pt x="384" y="20"/>
                      <a:pt x="378" y="39"/>
                    </a:cubicBezTo>
                    <a:cubicBezTo>
                      <a:pt x="375" y="45"/>
                      <a:pt x="328" y="232"/>
                      <a:pt x="322" y="260"/>
                    </a:cubicBezTo>
                    <a:cubicBezTo>
                      <a:pt x="314" y="288"/>
                      <a:pt x="311" y="305"/>
                      <a:pt x="311" y="325"/>
                    </a:cubicBezTo>
                    <a:cubicBezTo>
                      <a:pt x="311" y="336"/>
                      <a:pt x="311" y="336"/>
                      <a:pt x="314" y="341"/>
                    </a:cubicBezTo>
                    <a:cubicBezTo>
                      <a:pt x="291" y="395"/>
                      <a:pt x="260" y="425"/>
                      <a:pt x="221" y="425"/>
                    </a:cubicBezTo>
                    <a:cubicBezTo>
                      <a:pt x="143" y="425"/>
                      <a:pt x="143" y="353"/>
                      <a:pt x="143" y="336"/>
                    </a:cubicBezTo>
                    <a:cubicBezTo>
                      <a:pt x="143" y="302"/>
                      <a:pt x="148" y="266"/>
                      <a:pt x="196" y="146"/>
                    </a:cubicBezTo>
                    <a:cubicBezTo>
                      <a:pt x="207" y="115"/>
                      <a:pt x="213" y="101"/>
                      <a:pt x="213" y="81"/>
                    </a:cubicBezTo>
                    <a:cubicBezTo>
                      <a:pt x="213" y="37"/>
                      <a:pt x="179" y="0"/>
                      <a:pt x="132" y="0"/>
                    </a:cubicBezTo>
                    <a:cubicBezTo>
                      <a:pt x="36" y="0"/>
                      <a:pt x="0" y="143"/>
                      <a:pt x="0" y="151"/>
                    </a:cubicBezTo>
                    <a:cubicBezTo>
                      <a:pt x="0" y="162"/>
                      <a:pt x="11" y="162"/>
                      <a:pt x="14" y="162"/>
                    </a:cubicBezTo>
                    <a:cubicBezTo>
                      <a:pt x="22" y="162"/>
                      <a:pt x="22" y="160"/>
                      <a:pt x="28" y="146"/>
                    </a:cubicBezTo>
                    <a:cubicBezTo>
                      <a:pt x="56" y="53"/>
                      <a:pt x="92" y="23"/>
                      <a:pt x="129" y="23"/>
                    </a:cubicBezTo>
                    <a:cubicBezTo>
                      <a:pt x="137" y="23"/>
                      <a:pt x="154" y="23"/>
                      <a:pt x="154" y="56"/>
                    </a:cubicBezTo>
                    <a:cubicBezTo>
                      <a:pt x="154" y="79"/>
                      <a:pt x="143" y="106"/>
                      <a:pt x="134" y="123"/>
                    </a:cubicBezTo>
                    <a:cubicBezTo>
                      <a:pt x="92" y="241"/>
                      <a:pt x="81" y="286"/>
                      <a:pt x="81" y="322"/>
                    </a:cubicBezTo>
                    <a:cubicBezTo>
                      <a:pt x="81" y="411"/>
                      <a:pt x="146" y="445"/>
                      <a:pt x="218" y="445"/>
                    </a:cubicBezTo>
                    <a:cubicBezTo>
                      <a:pt x="235" y="445"/>
                      <a:pt x="283" y="445"/>
                      <a:pt x="322" y="378"/>
                    </a:cubicBezTo>
                    <a:cubicBezTo>
                      <a:pt x="347" y="439"/>
                      <a:pt x="414" y="445"/>
                      <a:pt x="445" y="445"/>
                    </a:cubicBezTo>
                    <a:cubicBezTo>
                      <a:pt x="518" y="445"/>
                      <a:pt x="563" y="383"/>
                      <a:pt x="588" y="325"/>
                    </a:cubicBezTo>
                    <a:cubicBezTo>
                      <a:pt x="621" y="249"/>
                      <a:pt x="652" y="118"/>
                      <a:pt x="652" y="70"/>
                    </a:cubicBezTo>
                    <a:cubicBezTo>
                      <a:pt x="652" y="17"/>
                      <a:pt x="627" y="0"/>
                      <a:pt x="610" y="0"/>
                    </a:cubicBezTo>
                    <a:cubicBezTo>
                      <a:pt x="585" y="0"/>
                      <a:pt x="560" y="25"/>
                      <a:pt x="560" y="48"/>
                    </a:cubicBezTo>
                    <a:cubicBezTo>
                      <a:pt x="560" y="62"/>
                      <a:pt x="566" y="67"/>
                      <a:pt x="574" y="76"/>
                    </a:cubicBezTo>
                    <a:cubicBezTo>
                      <a:pt x="585" y="84"/>
                      <a:pt x="610" y="112"/>
                      <a:pt x="610" y="157"/>
                    </a:cubicBezTo>
                    <a:cubicBezTo>
                      <a:pt x="610" y="190"/>
                      <a:pt x="582" y="288"/>
                      <a:pt x="557" y="339"/>
                    </a:cubicBezTo>
                    <a:cubicBezTo>
                      <a:pt x="529" y="389"/>
                      <a:pt x="496" y="425"/>
                      <a:pt x="448" y="425"/>
                    </a:cubicBezTo>
                    <a:cubicBezTo>
                      <a:pt x="400" y="425"/>
                      <a:pt x="375" y="395"/>
                      <a:pt x="375" y="339"/>
                    </a:cubicBezTo>
                    <a:cubicBezTo>
                      <a:pt x="375" y="311"/>
                      <a:pt x="381" y="280"/>
                      <a:pt x="386" y="266"/>
                    </a:cubicBezTo>
                    <a:cubicBezTo>
                      <a:pt x="400" y="211"/>
                      <a:pt x="414" y="156"/>
                      <a:pt x="428" y="1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0" name="Freeform 609">
                <a:extLst>
                  <a:ext uri="{FF2B5EF4-FFF2-40B4-BE49-F238E27FC236}">
                    <a16:creationId xmlns:a16="http://schemas.microsoft.com/office/drawing/2014/main" id="{85D74EDA-D6B0-FD07-8493-CE165DAC253E}"/>
                  </a:ext>
                </a:extLst>
              </p:cNvPr>
              <p:cNvSpPr/>
              <p:nvPr/>
            </p:nvSpPr>
            <p:spPr>
              <a:xfrm>
                <a:off x="2427840" y="608724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974"/>
                    </a:moveTo>
                    <a:cubicBezTo>
                      <a:pt x="229" y="971"/>
                      <a:pt x="229" y="968"/>
                      <a:pt x="212" y="951"/>
                    </a:cubicBezTo>
                    <a:cubicBezTo>
                      <a:pt x="89" y="828"/>
                      <a:pt x="56" y="641"/>
                      <a:pt x="56" y="492"/>
                    </a:cubicBezTo>
                    <a:cubicBezTo>
                      <a:pt x="56" y="322"/>
                      <a:pt x="95" y="148"/>
                      <a:pt x="215" y="28"/>
                    </a:cubicBezTo>
                    <a:cubicBezTo>
                      <a:pt x="229" y="14"/>
                      <a:pt x="229" y="14"/>
                      <a:pt x="229" y="11"/>
                    </a:cubicBezTo>
                    <a:cubicBezTo>
                      <a:pt x="229" y="3"/>
                      <a:pt x="224" y="0"/>
                      <a:pt x="218" y="0"/>
                    </a:cubicBezTo>
                    <a:cubicBezTo>
                      <a:pt x="210" y="0"/>
                      <a:pt x="120" y="67"/>
                      <a:pt x="61" y="193"/>
                    </a:cubicBezTo>
                    <a:cubicBezTo>
                      <a:pt x="11" y="299"/>
                      <a:pt x="0" y="408"/>
                      <a:pt x="0" y="492"/>
                    </a:cubicBezTo>
                    <a:cubicBezTo>
                      <a:pt x="0" y="568"/>
                      <a:pt x="11" y="688"/>
                      <a:pt x="64" y="797"/>
                    </a:cubicBezTo>
                    <a:cubicBezTo>
                      <a:pt x="123" y="918"/>
                      <a:pt x="210" y="982"/>
                      <a:pt x="218" y="982"/>
                    </a:cubicBezTo>
                    <a:cubicBezTo>
                      <a:pt x="224" y="982"/>
                      <a:pt x="229" y="979"/>
                      <a:pt x="229"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1" name="Freeform 610">
                <a:extLst>
                  <a:ext uri="{FF2B5EF4-FFF2-40B4-BE49-F238E27FC236}">
                    <a16:creationId xmlns:a16="http://schemas.microsoft.com/office/drawing/2014/main" id="{87859D18-1967-677E-9ACC-0FB169353F58}"/>
                  </a:ext>
                </a:extLst>
              </p:cNvPr>
              <p:cNvSpPr/>
              <p:nvPr/>
            </p:nvSpPr>
            <p:spPr>
              <a:xfrm>
                <a:off x="2545560" y="619596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90" y="353"/>
                    </a:moveTo>
                    <a:cubicBezTo>
                      <a:pt x="143" y="297"/>
                      <a:pt x="171" y="272"/>
                      <a:pt x="205" y="241"/>
                    </a:cubicBezTo>
                    <a:cubicBezTo>
                      <a:pt x="237" y="212"/>
                      <a:pt x="266" y="188"/>
                      <a:pt x="303" y="154"/>
                    </a:cubicBezTo>
                    <a:cubicBezTo>
                      <a:pt x="395" y="62"/>
                      <a:pt x="417" y="14"/>
                      <a:pt x="417" y="11"/>
                    </a:cubicBezTo>
                    <a:cubicBezTo>
                      <a:pt x="417" y="0"/>
                      <a:pt x="409" y="0"/>
                      <a:pt x="406" y="0"/>
                    </a:cubicBezTo>
                    <a:cubicBezTo>
                      <a:pt x="401" y="0"/>
                      <a:pt x="398" y="3"/>
                      <a:pt x="392" y="11"/>
                    </a:cubicBezTo>
                    <a:cubicBezTo>
                      <a:pt x="361" y="59"/>
                      <a:pt x="343" y="76"/>
                      <a:pt x="319" y="76"/>
                    </a:cubicBezTo>
                    <a:cubicBezTo>
                      <a:pt x="296" y="76"/>
                      <a:pt x="283" y="59"/>
                      <a:pt x="269" y="42"/>
                    </a:cubicBezTo>
                    <a:cubicBezTo>
                      <a:pt x="249" y="20"/>
                      <a:pt x="233" y="0"/>
                      <a:pt x="199" y="0"/>
                    </a:cubicBezTo>
                    <a:cubicBezTo>
                      <a:pt x="126" y="0"/>
                      <a:pt x="81" y="92"/>
                      <a:pt x="81" y="112"/>
                    </a:cubicBezTo>
                    <a:cubicBezTo>
                      <a:pt x="81" y="118"/>
                      <a:pt x="84" y="123"/>
                      <a:pt x="93" y="123"/>
                    </a:cubicBezTo>
                    <a:cubicBezTo>
                      <a:pt x="101" y="123"/>
                      <a:pt x="104" y="118"/>
                      <a:pt x="107" y="112"/>
                    </a:cubicBezTo>
                    <a:cubicBezTo>
                      <a:pt x="123" y="67"/>
                      <a:pt x="182" y="67"/>
                      <a:pt x="188" y="67"/>
                    </a:cubicBezTo>
                    <a:cubicBezTo>
                      <a:pt x="210" y="67"/>
                      <a:pt x="230" y="73"/>
                      <a:pt x="252" y="81"/>
                    </a:cubicBezTo>
                    <a:cubicBezTo>
                      <a:pt x="291" y="95"/>
                      <a:pt x="303" y="95"/>
                      <a:pt x="328" y="95"/>
                    </a:cubicBezTo>
                    <a:cubicBezTo>
                      <a:pt x="291" y="137"/>
                      <a:pt x="210" y="210"/>
                      <a:pt x="191" y="224"/>
                    </a:cubicBezTo>
                    <a:cubicBezTo>
                      <a:pt x="161" y="252"/>
                      <a:pt x="131" y="280"/>
                      <a:pt x="101" y="308"/>
                    </a:cubicBezTo>
                    <a:cubicBezTo>
                      <a:pt x="34" y="372"/>
                      <a:pt x="0" y="428"/>
                      <a:pt x="0" y="437"/>
                    </a:cubicBezTo>
                    <a:cubicBezTo>
                      <a:pt x="0" y="445"/>
                      <a:pt x="8" y="442"/>
                      <a:pt x="11" y="445"/>
                    </a:cubicBezTo>
                    <a:cubicBezTo>
                      <a:pt x="20" y="445"/>
                      <a:pt x="23" y="445"/>
                      <a:pt x="28" y="434"/>
                    </a:cubicBezTo>
                    <a:cubicBezTo>
                      <a:pt x="51" y="397"/>
                      <a:pt x="79" y="372"/>
                      <a:pt x="112" y="372"/>
                    </a:cubicBezTo>
                    <a:cubicBezTo>
                      <a:pt x="135" y="372"/>
                      <a:pt x="143" y="381"/>
                      <a:pt x="168" y="409"/>
                    </a:cubicBezTo>
                    <a:cubicBezTo>
                      <a:pt x="185" y="431"/>
                      <a:pt x="202" y="445"/>
                      <a:pt x="233" y="445"/>
                    </a:cubicBezTo>
                    <a:cubicBezTo>
                      <a:pt x="328" y="445"/>
                      <a:pt x="387" y="322"/>
                      <a:pt x="387" y="294"/>
                    </a:cubicBezTo>
                    <a:cubicBezTo>
                      <a:pt x="387" y="291"/>
                      <a:pt x="381" y="286"/>
                      <a:pt x="375" y="286"/>
                    </a:cubicBezTo>
                    <a:cubicBezTo>
                      <a:pt x="364" y="286"/>
                      <a:pt x="364" y="291"/>
                      <a:pt x="361" y="297"/>
                    </a:cubicBezTo>
                    <a:cubicBezTo>
                      <a:pt x="339" y="361"/>
                      <a:pt x="275" y="381"/>
                      <a:pt x="241" y="381"/>
                    </a:cubicBezTo>
                    <a:cubicBezTo>
                      <a:pt x="221" y="381"/>
                      <a:pt x="205" y="375"/>
                      <a:pt x="185" y="367"/>
                    </a:cubicBezTo>
                    <a:cubicBezTo>
                      <a:pt x="151" y="355"/>
                      <a:pt x="137" y="350"/>
                      <a:pt x="115" y="350"/>
                    </a:cubicBezTo>
                    <a:cubicBezTo>
                      <a:pt x="112" y="350"/>
                      <a:pt x="98" y="350"/>
                      <a:pt x="90"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2" name="Freeform 611">
                <a:extLst>
                  <a:ext uri="{FF2B5EF4-FFF2-40B4-BE49-F238E27FC236}">
                    <a16:creationId xmlns:a16="http://schemas.microsoft.com/office/drawing/2014/main" id="{3E7C4D05-E4DF-3CAF-747C-A401DAAE03CF}"/>
                  </a:ext>
                </a:extLst>
              </p:cNvPr>
              <p:cNvSpPr/>
              <p:nvPr/>
            </p:nvSpPr>
            <p:spPr>
              <a:xfrm>
                <a:off x="2741040" y="631476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4" y="0"/>
                    </a:cubicBezTo>
                    <a:cubicBezTo>
                      <a:pt x="20" y="0"/>
                      <a:pt x="0" y="25"/>
                      <a:pt x="0" y="53"/>
                    </a:cubicBezTo>
                    <a:cubicBezTo>
                      <a:pt x="0" y="79"/>
                      <a:pt x="20" y="104"/>
                      <a:pt x="54" y="104"/>
                    </a:cubicBezTo>
                    <a:cubicBezTo>
                      <a:pt x="65" y="104"/>
                      <a:pt x="76" y="101"/>
                      <a:pt x="87" y="93"/>
                    </a:cubicBezTo>
                    <a:cubicBezTo>
                      <a:pt x="90" y="90"/>
                      <a:pt x="90" y="90"/>
                      <a:pt x="93" y="90"/>
                    </a:cubicBezTo>
                    <a:cubicBezTo>
                      <a:pt x="93" y="94"/>
                      <a:pt x="93" y="90"/>
                      <a:pt x="93" y="104"/>
                    </a:cubicBezTo>
                    <a:cubicBezTo>
                      <a:pt x="93" y="176"/>
                      <a:pt x="58" y="234"/>
                      <a:pt x="26" y="269"/>
                    </a:cubicBezTo>
                    <a:cubicBezTo>
                      <a:pt x="16" y="279"/>
                      <a:pt x="17" y="280"/>
                      <a:pt x="17" y="283"/>
                    </a:cubicBezTo>
                    <a:cubicBezTo>
                      <a:pt x="17" y="291"/>
                      <a:pt x="20" y="294"/>
                      <a:pt x="26"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3" name="Freeform 612">
                <a:extLst>
                  <a:ext uri="{FF2B5EF4-FFF2-40B4-BE49-F238E27FC236}">
                    <a16:creationId xmlns:a16="http://schemas.microsoft.com/office/drawing/2014/main" id="{6E5E1922-1C5D-F6B2-7BAB-D03B3D4450F6}"/>
                  </a:ext>
                </a:extLst>
              </p:cNvPr>
              <p:cNvSpPr/>
              <p:nvPr/>
            </p:nvSpPr>
            <p:spPr>
              <a:xfrm>
                <a:off x="2878200" y="619596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37"/>
                    </a:moveTo>
                    <a:cubicBezTo>
                      <a:pt x="305" y="112"/>
                      <a:pt x="330" y="23"/>
                      <a:pt x="398" y="23"/>
                    </a:cubicBezTo>
                    <a:cubicBezTo>
                      <a:pt x="403" y="23"/>
                      <a:pt x="426" y="23"/>
                      <a:pt x="448" y="37"/>
                    </a:cubicBezTo>
                    <a:cubicBezTo>
                      <a:pt x="420" y="39"/>
                      <a:pt x="400" y="65"/>
                      <a:pt x="400" y="90"/>
                    </a:cubicBezTo>
                    <a:cubicBezTo>
                      <a:pt x="400" y="104"/>
                      <a:pt x="412" y="123"/>
                      <a:pt x="437" y="123"/>
                    </a:cubicBezTo>
                    <a:cubicBezTo>
                      <a:pt x="459" y="123"/>
                      <a:pt x="490" y="104"/>
                      <a:pt x="490" y="65"/>
                    </a:cubicBezTo>
                    <a:cubicBezTo>
                      <a:pt x="490" y="14"/>
                      <a:pt x="431" y="0"/>
                      <a:pt x="398" y="0"/>
                    </a:cubicBezTo>
                    <a:cubicBezTo>
                      <a:pt x="342" y="0"/>
                      <a:pt x="308" y="53"/>
                      <a:pt x="297" y="76"/>
                    </a:cubicBezTo>
                    <a:cubicBezTo>
                      <a:pt x="272" y="11"/>
                      <a:pt x="218" y="0"/>
                      <a:pt x="190" y="0"/>
                    </a:cubicBezTo>
                    <a:cubicBezTo>
                      <a:pt x="87" y="0"/>
                      <a:pt x="31" y="129"/>
                      <a:pt x="31" y="151"/>
                    </a:cubicBezTo>
                    <a:cubicBezTo>
                      <a:pt x="31" y="162"/>
                      <a:pt x="38" y="159"/>
                      <a:pt x="42" y="162"/>
                    </a:cubicBezTo>
                    <a:cubicBezTo>
                      <a:pt x="50" y="162"/>
                      <a:pt x="53" y="160"/>
                      <a:pt x="56" y="151"/>
                    </a:cubicBezTo>
                    <a:cubicBezTo>
                      <a:pt x="90" y="48"/>
                      <a:pt x="154" y="23"/>
                      <a:pt x="188" y="23"/>
                    </a:cubicBezTo>
                    <a:cubicBezTo>
                      <a:pt x="207" y="23"/>
                      <a:pt x="241" y="31"/>
                      <a:pt x="241" y="90"/>
                    </a:cubicBezTo>
                    <a:cubicBezTo>
                      <a:pt x="241" y="118"/>
                      <a:pt x="224" y="185"/>
                      <a:pt x="188" y="322"/>
                    </a:cubicBezTo>
                    <a:cubicBezTo>
                      <a:pt x="171" y="383"/>
                      <a:pt x="137" y="425"/>
                      <a:pt x="95" y="425"/>
                    </a:cubicBezTo>
                    <a:cubicBezTo>
                      <a:pt x="87" y="425"/>
                      <a:pt x="64" y="425"/>
                      <a:pt x="45" y="411"/>
                    </a:cubicBezTo>
                    <a:cubicBezTo>
                      <a:pt x="70" y="406"/>
                      <a:pt x="90" y="386"/>
                      <a:pt x="90" y="358"/>
                    </a:cubicBezTo>
                    <a:cubicBezTo>
                      <a:pt x="90" y="333"/>
                      <a:pt x="70" y="325"/>
                      <a:pt x="53" y="325"/>
                    </a:cubicBezTo>
                    <a:cubicBezTo>
                      <a:pt x="25" y="325"/>
                      <a:pt x="0" y="350"/>
                      <a:pt x="0" y="381"/>
                    </a:cubicBezTo>
                    <a:cubicBezTo>
                      <a:pt x="0" y="425"/>
                      <a:pt x="50" y="445"/>
                      <a:pt x="92" y="445"/>
                    </a:cubicBezTo>
                    <a:cubicBezTo>
                      <a:pt x="157" y="445"/>
                      <a:pt x="193" y="378"/>
                      <a:pt x="196" y="372"/>
                    </a:cubicBezTo>
                    <a:cubicBezTo>
                      <a:pt x="207" y="409"/>
                      <a:pt x="244" y="445"/>
                      <a:pt x="302" y="445"/>
                    </a:cubicBezTo>
                    <a:cubicBezTo>
                      <a:pt x="403" y="445"/>
                      <a:pt x="459" y="319"/>
                      <a:pt x="459" y="294"/>
                    </a:cubicBezTo>
                    <a:cubicBezTo>
                      <a:pt x="459" y="286"/>
                      <a:pt x="451" y="286"/>
                      <a:pt x="448" y="286"/>
                    </a:cubicBezTo>
                    <a:cubicBezTo>
                      <a:pt x="440" y="286"/>
                      <a:pt x="437" y="288"/>
                      <a:pt x="434" y="297"/>
                    </a:cubicBezTo>
                    <a:cubicBezTo>
                      <a:pt x="403" y="400"/>
                      <a:pt x="336" y="425"/>
                      <a:pt x="305" y="425"/>
                    </a:cubicBezTo>
                    <a:cubicBezTo>
                      <a:pt x="266" y="425"/>
                      <a:pt x="249" y="392"/>
                      <a:pt x="249" y="358"/>
                    </a:cubicBezTo>
                    <a:cubicBezTo>
                      <a:pt x="249" y="339"/>
                      <a:pt x="258" y="316"/>
                      <a:pt x="266" y="274"/>
                    </a:cubicBezTo>
                    <a:cubicBezTo>
                      <a:pt x="277" y="229"/>
                      <a:pt x="288" y="183"/>
                      <a:pt x="300"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4" name="Freeform 613">
                <a:extLst>
                  <a:ext uri="{FF2B5EF4-FFF2-40B4-BE49-F238E27FC236}">
                    <a16:creationId xmlns:a16="http://schemas.microsoft.com/office/drawing/2014/main" id="{4F68417B-1D0B-68D6-C8CA-11DD06796D7F}"/>
                  </a:ext>
                </a:extLst>
              </p:cNvPr>
              <p:cNvSpPr/>
              <p:nvPr/>
            </p:nvSpPr>
            <p:spPr>
              <a:xfrm>
                <a:off x="3090960" y="608724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2"/>
                    </a:moveTo>
                    <a:cubicBezTo>
                      <a:pt x="227" y="414"/>
                      <a:pt x="215" y="297"/>
                      <a:pt x="162" y="185"/>
                    </a:cubicBezTo>
                    <a:cubicBezTo>
                      <a:pt x="103" y="64"/>
                      <a:pt x="19" y="0"/>
                      <a:pt x="8" y="0"/>
                    </a:cubicBezTo>
                    <a:cubicBezTo>
                      <a:pt x="3" y="0"/>
                      <a:pt x="0" y="3"/>
                      <a:pt x="0" y="11"/>
                    </a:cubicBezTo>
                    <a:cubicBezTo>
                      <a:pt x="0" y="14"/>
                      <a:pt x="0" y="14"/>
                      <a:pt x="19" y="34"/>
                    </a:cubicBezTo>
                    <a:cubicBezTo>
                      <a:pt x="115" y="129"/>
                      <a:pt x="171" y="285"/>
                      <a:pt x="171" y="492"/>
                    </a:cubicBezTo>
                    <a:cubicBezTo>
                      <a:pt x="171" y="660"/>
                      <a:pt x="134" y="834"/>
                      <a:pt x="11" y="957"/>
                    </a:cubicBezTo>
                    <a:cubicBezTo>
                      <a:pt x="0" y="968"/>
                      <a:pt x="0" y="971"/>
                      <a:pt x="0" y="974"/>
                    </a:cubicBezTo>
                    <a:cubicBezTo>
                      <a:pt x="0" y="979"/>
                      <a:pt x="3" y="982"/>
                      <a:pt x="8" y="982"/>
                    </a:cubicBezTo>
                    <a:cubicBezTo>
                      <a:pt x="19" y="982"/>
                      <a:pt x="106" y="915"/>
                      <a:pt x="165" y="792"/>
                    </a:cubicBezTo>
                    <a:cubicBezTo>
                      <a:pt x="215" y="683"/>
                      <a:pt x="227" y="574"/>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5" name="Freeform 614">
                <a:extLst>
                  <a:ext uri="{FF2B5EF4-FFF2-40B4-BE49-F238E27FC236}">
                    <a16:creationId xmlns:a16="http://schemas.microsoft.com/office/drawing/2014/main" id="{B0E0F17E-8BE5-ACB9-B535-4BEFD1941429}"/>
                  </a:ext>
                </a:extLst>
              </p:cNvPr>
              <p:cNvSpPr/>
              <p:nvPr/>
            </p:nvSpPr>
            <p:spPr>
              <a:xfrm>
                <a:off x="3325680" y="6181920"/>
                <a:ext cx="235800" cy="150120"/>
              </a:xfrm>
              <a:custGeom>
                <a:avLst/>
                <a:gdLst>
                  <a:gd name="textAreaLeft" fmla="*/ 0 w 235800"/>
                  <a:gd name="textAreaRight" fmla="*/ 236880 w 235800"/>
                  <a:gd name="textAreaTop" fmla="*/ 0 h 150120"/>
                  <a:gd name="textAreaBottom" fmla="*/ 151200 h 150120"/>
                </a:gdLst>
                <a:ahLst/>
                <a:cxnLst/>
                <a:rect l="textAreaLeft" t="textAreaTop" r="textAreaRight" b="textAreaBottom"/>
                <a:pathLst>
                  <a:path w="658" h="420">
                    <a:moveTo>
                      <a:pt x="658" y="31"/>
                    </a:moveTo>
                    <a:cubicBezTo>
                      <a:pt x="658" y="8"/>
                      <a:pt x="650" y="0"/>
                      <a:pt x="644" y="0"/>
                    </a:cubicBezTo>
                    <a:cubicBezTo>
                      <a:pt x="638" y="0"/>
                      <a:pt x="630" y="6"/>
                      <a:pt x="630" y="28"/>
                    </a:cubicBezTo>
                    <a:cubicBezTo>
                      <a:pt x="627" y="95"/>
                      <a:pt x="557" y="134"/>
                      <a:pt x="493" y="134"/>
                    </a:cubicBezTo>
                    <a:cubicBezTo>
                      <a:pt x="437" y="134"/>
                      <a:pt x="386" y="104"/>
                      <a:pt x="336" y="70"/>
                    </a:cubicBezTo>
                    <a:cubicBezTo>
                      <a:pt x="283" y="34"/>
                      <a:pt x="230" y="0"/>
                      <a:pt x="165" y="0"/>
                    </a:cubicBezTo>
                    <a:cubicBezTo>
                      <a:pt x="73" y="0"/>
                      <a:pt x="0" y="70"/>
                      <a:pt x="0" y="159"/>
                    </a:cubicBezTo>
                    <a:cubicBezTo>
                      <a:pt x="0" y="182"/>
                      <a:pt x="8" y="190"/>
                      <a:pt x="14" y="190"/>
                    </a:cubicBezTo>
                    <a:cubicBezTo>
                      <a:pt x="25" y="190"/>
                      <a:pt x="28" y="171"/>
                      <a:pt x="28" y="168"/>
                    </a:cubicBezTo>
                    <a:cubicBezTo>
                      <a:pt x="34" y="84"/>
                      <a:pt x="115" y="56"/>
                      <a:pt x="165" y="56"/>
                    </a:cubicBezTo>
                    <a:cubicBezTo>
                      <a:pt x="221" y="56"/>
                      <a:pt x="272" y="84"/>
                      <a:pt x="322" y="120"/>
                    </a:cubicBezTo>
                    <a:cubicBezTo>
                      <a:pt x="375" y="154"/>
                      <a:pt x="428" y="190"/>
                      <a:pt x="493" y="190"/>
                    </a:cubicBezTo>
                    <a:cubicBezTo>
                      <a:pt x="585" y="190"/>
                      <a:pt x="658" y="120"/>
                      <a:pt x="658" y="31"/>
                    </a:cubicBezTo>
                    <a:moveTo>
                      <a:pt x="658" y="260"/>
                    </a:moveTo>
                    <a:cubicBezTo>
                      <a:pt x="658" y="232"/>
                      <a:pt x="647" y="229"/>
                      <a:pt x="644" y="229"/>
                    </a:cubicBezTo>
                    <a:cubicBezTo>
                      <a:pt x="638" y="229"/>
                      <a:pt x="630" y="235"/>
                      <a:pt x="630" y="257"/>
                    </a:cubicBezTo>
                    <a:cubicBezTo>
                      <a:pt x="627" y="325"/>
                      <a:pt x="557" y="364"/>
                      <a:pt x="493" y="364"/>
                    </a:cubicBezTo>
                    <a:cubicBezTo>
                      <a:pt x="437" y="364"/>
                      <a:pt x="386" y="333"/>
                      <a:pt x="336" y="299"/>
                    </a:cubicBezTo>
                    <a:cubicBezTo>
                      <a:pt x="283" y="263"/>
                      <a:pt x="230" y="229"/>
                      <a:pt x="165" y="229"/>
                    </a:cubicBezTo>
                    <a:cubicBezTo>
                      <a:pt x="73" y="229"/>
                      <a:pt x="0" y="299"/>
                      <a:pt x="0" y="389"/>
                    </a:cubicBezTo>
                    <a:cubicBezTo>
                      <a:pt x="0" y="411"/>
                      <a:pt x="8" y="417"/>
                      <a:pt x="14" y="417"/>
                    </a:cubicBezTo>
                    <a:cubicBezTo>
                      <a:pt x="25" y="417"/>
                      <a:pt x="28" y="400"/>
                      <a:pt x="28" y="394"/>
                    </a:cubicBezTo>
                    <a:cubicBezTo>
                      <a:pt x="34" y="313"/>
                      <a:pt x="115" y="283"/>
                      <a:pt x="165" y="283"/>
                    </a:cubicBezTo>
                    <a:cubicBezTo>
                      <a:pt x="221" y="283"/>
                      <a:pt x="272" y="313"/>
                      <a:pt x="322" y="350"/>
                    </a:cubicBezTo>
                    <a:cubicBezTo>
                      <a:pt x="375" y="383"/>
                      <a:pt x="428" y="420"/>
                      <a:pt x="493" y="420"/>
                    </a:cubicBezTo>
                    <a:cubicBezTo>
                      <a:pt x="585" y="420"/>
                      <a:pt x="658" y="347"/>
                      <a:pt x="658" y="26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6" name="Freeform 615">
                <a:extLst>
                  <a:ext uri="{FF2B5EF4-FFF2-40B4-BE49-F238E27FC236}">
                    <a16:creationId xmlns:a16="http://schemas.microsoft.com/office/drawing/2014/main" id="{0958C15F-8F98-8796-002C-E04FDA95C3D0}"/>
                  </a:ext>
                </a:extLst>
              </p:cNvPr>
              <p:cNvSpPr/>
              <p:nvPr/>
            </p:nvSpPr>
            <p:spPr>
              <a:xfrm>
                <a:off x="3754080" y="5877720"/>
                <a:ext cx="115920" cy="234720"/>
              </a:xfrm>
              <a:custGeom>
                <a:avLst/>
                <a:gdLst>
                  <a:gd name="textAreaLeft" fmla="*/ 0 w 115920"/>
                  <a:gd name="textAreaRight" fmla="*/ 117000 w 115920"/>
                  <a:gd name="textAreaTop" fmla="*/ 0 h 234720"/>
                  <a:gd name="textAreaBottom" fmla="*/ 235800 h 234720"/>
                </a:gdLst>
                <a:ahLst/>
                <a:cxnLst/>
                <a:rect l="textAreaLeft" t="textAreaTop" r="textAreaRight" b="textAreaBottom"/>
                <a:pathLst>
                  <a:path w="325" h="655">
                    <a:moveTo>
                      <a:pt x="201" y="25"/>
                    </a:moveTo>
                    <a:cubicBezTo>
                      <a:pt x="201" y="3"/>
                      <a:pt x="201" y="0"/>
                      <a:pt x="179" y="0"/>
                    </a:cubicBezTo>
                    <a:cubicBezTo>
                      <a:pt x="120" y="62"/>
                      <a:pt x="34" y="62"/>
                      <a:pt x="0" y="62"/>
                    </a:cubicBezTo>
                    <a:cubicBezTo>
                      <a:pt x="0" y="72"/>
                      <a:pt x="0" y="82"/>
                      <a:pt x="0" y="93"/>
                    </a:cubicBezTo>
                    <a:cubicBezTo>
                      <a:pt x="20" y="93"/>
                      <a:pt x="78" y="93"/>
                      <a:pt x="129" y="67"/>
                    </a:cubicBezTo>
                    <a:cubicBezTo>
                      <a:pt x="129" y="237"/>
                      <a:pt x="129" y="407"/>
                      <a:pt x="129" y="576"/>
                    </a:cubicBezTo>
                    <a:cubicBezTo>
                      <a:pt x="129" y="613"/>
                      <a:pt x="126" y="624"/>
                      <a:pt x="39" y="624"/>
                    </a:cubicBezTo>
                    <a:cubicBezTo>
                      <a:pt x="29" y="624"/>
                      <a:pt x="19" y="624"/>
                      <a:pt x="8" y="624"/>
                    </a:cubicBezTo>
                    <a:cubicBezTo>
                      <a:pt x="8" y="634"/>
                      <a:pt x="8" y="645"/>
                      <a:pt x="8" y="655"/>
                    </a:cubicBezTo>
                    <a:cubicBezTo>
                      <a:pt x="42" y="652"/>
                      <a:pt x="125" y="652"/>
                      <a:pt x="165" y="652"/>
                    </a:cubicBezTo>
                    <a:cubicBezTo>
                      <a:pt x="206" y="652"/>
                      <a:pt x="291" y="652"/>
                      <a:pt x="325" y="655"/>
                    </a:cubicBezTo>
                    <a:cubicBezTo>
                      <a:pt x="325" y="645"/>
                      <a:pt x="325" y="634"/>
                      <a:pt x="325" y="624"/>
                    </a:cubicBezTo>
                    <a:cubicBezTo>
                      <a:pt x="314" y="624"/>
                      <a:pt x="304" y="624"/>
                      <a:pt x="294" y="624"/>
                    </a:cubicBezTo>
                    <a:cubicBezTo>
                      <a:pt x="207" y="624"/>
                      <a:pt x="201" y="613"/>
                      <a:pt x="201" y="576"/>
                    </a:cubicBezTo>
                    <a:cubicBezTo>
                      <a:pt x="201" y="393"/>
                      <a:pt x="201" y="209"/>
                      <a:pt x="201" y="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7" name="Freeform 616">
                <a:extLst>
                  <a:ext uri="{FF2B5EF4-FFF2-40B4-BE49-F238E27FC236}">
                    <a16:creationId xmlns:a16="http://schemas.microsoft.com/office/drawing/2014/main" id="{BDF27F0B-03C9-46B0-EA46-8B276F75A92B}"/>
                  </a:ext>
                </a:extLst>
              </p:cNvPr>
              <p:cNvSpPr/>
              <p:nvPr/>
            </p:nvSpPr>
            <p:spPr>
              <a:xfrm>
                <a:off x="3722760" y="6257520"/>
                <a:ext cx="176400" cy="12960"/>
              </a:xfrm>
              <a:custGeom>
                <a:avLst/>
                <a:gdLst>
                  <a:gd name="textAreaLeft" fmla="*/ 0 w 176400"/>
                  <a:gd name="textAreaRight" fmla="*/ 177480 w 176400"/>
                  <a:gd name="textAreaTop" fmla="*/ 0 h 12960"/>
                  <a:gd name="textAreaBottom" fmla="*/ 14040 h 12960"/>
                </a:gdLst>
                <a:ahLst/>
                <a:cxnLst/>
                <a:rect l="textAreaLeft" t="textAreaTop" r="textAreaRight" b="textAreaBottom"/>
                <a:pathLst>
                  <a:path w="493" h="39">
                    <a:moveTo>
                      <a:pt x="246" y="39"/>
                    </a:moveTo>
                    <a:cubicBezTo>
                      <a:pt x="164" y="39"/>
                      <a:pt x="82" y="39"/>
                      <a:pt x="0" y="39"/>
                    </a:cubicBezTo>
                    <a:cubicBezTo>
                      <a:pt x="0" y="26"/>
                      <a:pt x="0" y="13"/>
                      <a:pt x="0" y="0"/>
                    </a:cubicBezTo>
                    <a:cubicBezTo>
                      <a:pt x="164" y="0"/>
                      <a:pt x="329" y="0"/>
                      <a:pt x="493" y="0"/>
                    </a:cubicBezTo>
                    <a:cubicBezTo>
                      <a:pt x="493" y="13"/>
                      <a:pt x="493" y="26"/>
                      <a:pt x="493" y="39"/>
                    </a:cubicBezTo>
                    <a:cubicBezTo>
                      <a:pt x="411" y="39"/>
                      <a:pt x="329" y="39"/>
                      <a:pt x="24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8" name="Freeform 617">
                <a:extLst>
                  <a:ext uri="{FF2B5EF4-FFF2-40B4-BE49-F238E27FC236}">
                    <a16:creationId xmlns:a16="http://schemas.microsoft.com/office/drawing/2014/main" id="{38C82414-5EFE-0317-AAF5-9BC7B9022E5F}"/>
                  </a:ext>
                </a:extLst>
              </p:cNvPr>
              <p:cNvSpPr/>
              <p:nvPr/>
            </p:nvSpPr>
            <p:spPr>
              <a:xfrm>
                <a:off x="3741120" y="6359040"/>
                <a:ext cx="139680" cy="234720"/>
              </a:xfrm>
              <a:custGeom>
                <a:avLst/>
                <a:gdLst>
                  <a:gd name="textAreaLeft" fmla="*/ 0 w 139680"/>
                  <a:gd name="textAreaRight" fmla="*/ 140760 w 139680"/>
                  <a:gd name="textAreaTop" fmla="*/ 0 h 234720"/>
                  <a:gd name="textAreaBottom" fmla="*/ 235800 h 234720"/>
                </a:gdLst>
                <a:ahLst/>
                <a:cxnLst/>
                <a:rect l="textAreaLeft" t="textAreaTop" r="textAreaRight" b="textAreaBottom"/>
                <a:pathLst>
                  <a:path w="391" h="655">
                    <a:moveTo>
                      <a:pt x="75" y="579"/>
                    </a:moveTo>
                    <a:cubicBezTo>
                      <a:pt x="110" y="546"/>
                      <a:pt x="144" y="512"/>
                      <a:pt x="179" y="479"/>
                    </a:cubicBezTo>
                    <a:cubicBezTo>
                      <a:pt x="333" y="344"/>
                      <a:pt x="391" y="291"/>
                      <a:pt x="391" y="193"/>
                    </a:cubicBezTo>
                    <a:cubicBezTo>
                      <a:pt x="391" y="81"/>
                      <a:pt x="302" y="0"/>
                      <a:pt x="182" y="0"/>
                    </a:cubicBezTo>
                    <a:cubicBezTo>
                      <a:pt x="72" y="0"/>
                      <a:pt x="0" y="93"/>
                      <a:pt x="0" y="179"/>
                    </a:cubicBezTo>
                    <a:cubicBezTo>
                      <a:pt x="0" y="235"/>
                      <a:pt x="47" y="235"/>
                      <a:pt x="50" y="235"/>
                    </a:cubicBezTo>
                    <a:cubicBezTo>
                      <a:pt x="67" y="235"/>
                      <a:pt x="103" y="224"/>
                      <a:pt x="103" y="182"/>
                    </a:cubicBezTo>
                    <a:cubicBezTo>
                      <a:pt x="103" y="157"/>
                      <a:pt x="84" y="132"/>
                      <a:pt x="50" y="132"/>
                    </a:cubicBezTo>
                    <a:cubicBezTo>
                      <a:pt x="42" y="132"/>
                      <a:pt x="39" y="132"/>
                      <a:pt x="36" y="132"/>
                    </a:cubicBezTo>
                    <a:cubicBezTo>
                      <a:pt x="61" y="67"/>
                      <a:pt x="112" y="31"/>
                      <a:pt x="170" y="31"/>
                    </a:cubicBezTo>
                    <a:cubicBezTo>
                      <a:pt x="260" y="31"/>
                      <a:pt x="302" y="112"/>
                      <a:pt x="302" y="193"/>
                    </a:cubicBezTo>
                    <a:cubicBezTo>
                      <a:pt x="302" y="272"/>
                      <a:pt x="251" y="347"/>
                      <a:pt x="198" y="409"/>
                    </a:cubicBezTo>
                    <a:cubicBezTo>
                      <a:pt x="136" y="479"/>
                      <a:pt x="73" y="549"/>
                      <a:pt x="11" y="619"/>
                    </a:cubicBezTo>
                    <a:cubicBezTo>
                      <a:pt x="0" y="630"/>
                      <a:pt x="0" y="633"/>
                      <a:pt x="0" y="655"/>
                    </a:cubicBezTo>
                    <a:cubicBezTo>
                      <a:pt x="121" y="655"/>
                      <a:pt x="242" y="655"/>
                      <a:pt x="363" y="655"/>
                    </a:cubicBezTo>
                    <a:cubicBezTo>
                      <a:pt x="373" y="598"/>
                      <a:pt x="382" y="541"/>
                      <a:pt x="391" y="484"/>
                    </a:cubicBezTo>
                    <a:cubicBezTo>
                      <a:pt x="383" y="484"/>
                      <a:pt x="375" y="484"/>
                      <a:pt x="366" y="484"/>
                    </a:cubicBezTo>
                    <a:cubicBezTo>
                      <a:pt x="361" y="515"/>
                      <a:pt x="355" y="557"/>
                      <a:pt x="344" y="574"/>
                    </a:cubicBezTo>
                    <a:cubicBezTo>
                      <a:pt x="338" y="579"/>
                      <a:pt x="274" y="579"/>
                      <a:pt x="251" y="579"/>
                    </a:cubicBezTo>
                    <a:cubicBezTo>
                      <a:pt x="193" y="579"/>
                      <a:pt x="134" y="579"/>
                      <a:pt x="75" y="57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9" name="Freeform 618">
                <a:extLst>
                  <a:ext uri="{FF2B5EF4-FFF2-40B4-BE49-F238E27FC236}">
                    <a16:creationId xmlns:a16="http://schemas.microsoft.com/office/drawing/2014/main" id="{3B538F90-F66F-D91E-2777-40B6AD5CFCE7}"/>
                  </a:ext>
                </a:extLst>
              </p:cNvPr>
              <p:cNvSpPr/>
              <p:nvPr/>
            </p:nvSpPr>
            <p:spPr>
              <a:xfrm>
                <a:off x="4075560" y="5839560"/>
                <a:ext cx="173520" cy="847800"/>
              </a:xfrm>
              <a:custGeom>
                <a:avLst/>
                <a:gdLst>
                  <a:gd name="textAreaLeft" fmla="*/ 0 w 173520"/>
                  <a:gd name="textAreaRight" fmla="*/ 174600 w 173520"/>
                  <a:gd name="textAreaTop" fmla="*/ 0 h 847800"/>
                  <a:gd name="textAreaBottom" fmla="*/ 848880 h 847800"/>
                </a:gdLst>
                <a:ahLst/>
                <a:cxnLst/>
                <a:rect l="textAreaLeft" t="textAreaTop" r="textAreaRight" b="textAreaBottom"/>
                <a:pathLst>
                  <a:path w="485" h="2358">
                    <a:moveTo>
                      <a:pt x="484" y="2347"/>
                    </a:moveTo>
                    <a:cubicBezTo>
                      <a:pt x="484" y="2344"/>
                      <a:pt x="482" y="2341"/>
                      <a:pt x="479" y="2338"/>
                    </a:cubicBezTo>
                    <a:cubicBezTo>
                      <a:pt x="442" y="2302"/>
                      <a:pt x="378" y="2238"/>
                      <a:pt x="311" y="2131"/>
                    </a:cubicBezTo>
                    <a:cubicBezTo>
                      <a:pt x="154" y="1877"/>
                      <a:pt x="81" y="1558"/>
                      <a:pt x="81" y="1180"/>
                    </a:cubicBezTo>
                    <a:cubicBezTo>
                      <a:pt x="81" y="915"/>
                      <a:pt x="118" y="573"/>
                      <a:pt x="277" y="282"/>
                    </a:cubicBezTo>
                    <a:cubicBezTo>
                      <a:pt x="356" y="143"/>
                      <a:pt x="438" y="63"/>
                      <a:pt x="482" y="20"/>
                    </a:cubicBezTo>
                    <a:cubicBezTo>
                      <a:pt x="486" y="15"/>
                      <a:pt x="484" y="14"/>
                      <a:pt x="484" y="11"/>
                    </a:cubicBezTo>
                    <a:cubicBezTo>
                      <a:pt x="484" y="0"/>
                      <a:pt x="476" y="0"/>
                      <a:pt x="462" y="0"/>
                    </a:cubicBezTo>
                    <a:cubicBezTo>
                      <a:pt x="448" y="0"/>
                      <a:pt x="448" y="0"/>
                      <a:pt x="431" y="14"/>
                    </a:cubicBezTo>
                    <a:cubicBezTo>
                      <a:pt x="104" y="316"/>
                      <a:pt x="0" y="764"/>
                      <a:pt x="0" y="1178"/>
                    </a:cubicBezTo>
                    <a:cubicBezTo>
                      <a:pt x="0" y="1564"/>
                      <a:pt x="87" y="1952"/>
                      <a:pt x="339" y="2246"/>
                    </a:cubicBezTo>
                    <a:cubicBezTo>
                      <a:pt x="358" y="2271"/>
                      <a:pt x="395" y="2310"/>
                      <a:pt x="434" y="2347"/>
                    </a:cubicBezTo>
                    <a:cubicBezTo>
                      <a:pt x="448" y="2358"/>
                      <a:pt x="448" y="2358"/>
                      <a:pt x="462" y="2358"/>
                    </a:cubicBezTo>
                    <a:cubicBezTo>
                      <a:pt x="476" y="2358"/>
                      <a:pt x="484" y="2358"/>
                      <a:pt x="484" y="2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0" name="Freeform 619">
                <a:extLst>
                  <a:ext uri="{FF2B5EF4-FFF2-40B4-BE49-F238E27FC236}">
                    <a16:creationId xmlns:a16="http://schemas.microsoft.com/office/drawing/2014/main" id="{58A92053-7924-DD69-71F5-752D032EE65C}"/>
                  </a:ext>
                </a:extLst>
              </p:cNvPr>
              <p:cNvSpPr/>
              <p:nvPr/>
            </p:nvSpPr>
            <p:spPr>
              <a:xfrm>
                <a:off x="4294080" y="6117480"/>
                <a:ext cx="115920" cy="233640"/>
              </a:xfrm>
              <a:custGeom>
                <a:avLst/>
                <a:gdLst>
                  <a:gd name="textAreaLeft" fmla="*/ 0 w 115920"/>
                  <a:gd name="textAreaRight" fmla="*/ 117000 w 115920"/>
                  <a:gd name="textAreaTop" fmla="*/ 0 h 233640"/>
                  <a:gd name="textAreaBottom" fmla="*/ 234720 h 233640"/>
                </a:gdLst>
                <a:ahLst/>
                <a:cxnLst/>
                <a:rect l="textAreaLeft" t="textAreaTop" r="textAreaRight" b="textAreaBottom"/>
                <a:pathLst>
                  <a:path w="325" h="652">
                    <a:moveTo>
                      <a:pt x="202" y="25"/>
                    </a:moveTo>
                    <a:cubicBezTo>
                      <a:pt x="202" y="0"/>
                      <a:pt x="202" y="0"/>
                      <a:pt x="180" y="0"/>
                    </a:cubicBezTo>
                    <a:cubicBezTo>
                      <a:pt x="118" y="62"/>
                      <a:pt x="31" y="62"/>
                      <a:pt x="0" y="62"/>
                    </a:cubicBezTo>
                    <a:cubicBezTo>
                      <a:pt x="0" y="72"/>
                      <a:pt x="0" y="82"/>
                      <a:pt x="0" y="92"/>
                    </a:cubicBezTo>
                    <a:cubicBezTo>
                      <a:pt x="20" y="92"/>
                      <a:pt x="76" y="92"/>
                      <a:pt x="129" y="67"/>
                    </a:cubicBezTo>
                    <a:cubicBezTo>
                      <a:pt x="129" y="237"/>
                      <a:pt x="129" y="407"/>
                      <a:pt x="129" y="576"/>
                    </a:cubicBezTo>
                    <a:cubicBezTo>
                      <a:pt x="129" y="610"/>
                      <a:pt x="126" y="624"/>
                      <a:pt x="37" y="624"/>
                    </a:cubicBezTo>
                    <a:cubicBezTo>
                      <a:pt x="27" y="624"/>
                      <a:pt x="16" y="624"/>
                      <a:pt x="6" y="624"/>
                    </a:cubicBezTo>
                    <a:cubicBezTo>
                      <a:pt x="6" y="633"/>
                      <a:pt x="6" y="642"/>
                      <a:pt x="6" y="652"/>
                    </a:cubicBezTo>
                    <a:cubicBezTo>
                      <a:pt x="40" y="649"/>
                      <a:pt x="126" y="649"/>
                      <a:pt x="166" y="649"/>
                    </a:cubicBezTo>
                    <a:cubicBezTo>
                      <a:pt x="205" y="649"/>
                      <a:pt x="289" y="649"/>
                      <a:pt x="325" y="652"/>
                    </a:cubicBezTo>
                    <a:cubicBezTo>
                      <a:pt x="325" y="642"/>
                      <a:pt x="325" y="633"/>
                      <a:pt x="325" y="624"/>
                    </a:cubicBezTo>
                    <a:cubicBezTo>
                      <a:pt x="314" y="624"/>
                      <a:pt x="303" y="624"/>
                      <a:pt x="292" y="624"/>
                    </a:cubicBezTo>
                    <a:cubicBezTo>
                      <a:pt x="205" y="624"/>
                      <a:pt x="202" y="613"/>
                      <a:pt x="202" y="576"/>
                    </a:cubicBezTo>
                    <a:cubicBezTo>
                      <a:pt x="202" y="393"/>
                      <a:pt x="202" y="209"/>
                      <a:pt x="202" y="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1" name="Freeform 620">
                <a:extLst>
                  <a:ext uri="{FF2B5EF4-FFF2-40B4-BE49-F238E27FC236}">
                    <a16:creationId xmlns:a16="http://schemas.microsoft.com/office/drawing/2014/main" id="{BF511ACB-9FCE-8D63-4A9B-FF744EFCD526}"/>
                  </a:ext>
                </a:extLst>
              </p:cNvPr>
              <p:cNvSpPr/>
              <p:nvPr/>
            </p:nvSpPr>
            <p:spPr>
              <a:xfrm>
                <a:off x="4538160" y="6146640"/>
                <a:ext cx="233640" cy="234720"/>
              </a:xfrm>
              <a:custGeom>
                <a:avLst/>
                <a:gdLst>
                  <a:gd name="textAreaLeft" fmla="*/ 0 w 233640"/>
                  <a:gd name="textAreaRight" fmla="*/ 234720 w 233640"/>
                  <a:gd name="textAreaTop" fmla="*/ 0 h 234720"/>
                  <a:gd name="textAreaBottom" fmla="*/ 235800 h 234720"/>
                </a:gdLst>
                <a:ahLst/>
                <a:cxnLst/>
                <a:rect l="textAreaLeft" t="textAreaTop" r="textAreaRight" b="textAreaBottom"/>
                <a:pathLst>
                  <a:path w="652" h="655">
                    <a:moveTo>
                      <a:pt x="347" y="347"/>
                    </a:moveTo>
                    <a:cubicBezTo>
                      <a:pt x="439" y="347"/>
                      <a:pt x="530" y="347"/>
                      <a:pt x="622" y="347"/>
                    </a:cubicBezTo>
                    <a:cubicBezTo>
                      <a:pt x="636" y="347"/>
                      <a:pt x="652" y="347"/>
                      <a:pt x="652" y="327"/>
                    </a:cubicBezTo>
                    <a:cubicBezTo>
                      <a:pt x="652" y="308"/>
                      <a:pt x="636" y="308"/>
                      <a:pt x="622" y="308"/>
                    </a:cubicBezTo>
                    <a:cubicBezTo>
                      <a:pt x="530" y="308"/>
                      <a:pt x="439" y="308"/>
                      <a:pt x="347" y="308"/>
                    </a:cubicBezTo>
                    <a:cubicBezTo>
                      <a:pt x="347" y="216"/>
                      <a:pt x="347" y="123"/>
                      <a:pt x="347" y="31"/>
                    </a:cubicBezTo>
                    <a:cubicBezTo>
                      <a:pt x="347" y="17"/>
                      <a:pt x="347" y="0"/>
                      <a:pt x="328" y="0"/>
                    </a:cubicBezTo>
                    <a:cubicBezTo>
                      <a:pt x="308" y="0"/>
                      <a:pt x="308" y="17"/>
                      <a:pt x="308" y="31"/>
                    </a:cubicBezTo>
                    <a:cubicBezTo>
                      <a:pt x="308" y="123"/>
                      <a:pt x="308" y="216"/>
                      <a:pt x="308" y="308"/>
                    </a:cubicBezTo>
                    <a:cubicBezTo>
                      <a:pt x="216" y="308"/>
                      <a:pt x="123" y="308"/>
                      <a:pt x="31" y="308"/>
                    </a:cubicBezTo>
                    <a:cubicBezTo>
                      <a:pt x="17" y="308"/>
                      <a:pt x="0" y="308"/>
                      <a:pt x="0" y="327"/>
                    </a:cubicBezTo>
                    <a:cubicBezTo>
                      <a:pt x="0" y="347"/>
                      <a:pt x="17" y="347"/>
                      <a:pt x="31" y="347"/>
                    </a:cubicBezTo>
                    <a:cubicBezTo>
                      <a:pt x="123" y="347"/>
                      <a:pt x="216" y="347"/>
                      <a:pt x="308" y="347"/>
                    </a:cubicBezTo>
                    <a:cubicBezTo>
                      <a:pt x="308" y="438"/>
                      <a:pt x="308" y="530"/>
                      <a:pt x="308" y="621"/>
                    </a:cubicBezTo>
                    <a:cubicBezTo>
                      <a:pt x="308" y="635"/>
                      <a:pt x="308" y="655"/>
                      <a:pt x="328" y="655"/>
                    </a:cubicBezTo>
                    <a:cubicBezTo>
                      <a:pt x="347" y="655"/>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2" name="Freeform 621">
                <a:extLst>
                  <a:ext uri="{FF2B5EF4-FFF2-40B4-BE49-F238E27FC236}">
                    <a16:creationId xmlns:a16="http://schemas.microsoft.com/office/drawing/2014/main" id="{DBB1BB9F-D6E6-6306-D956-0F2A00160E6E}"/>
                  </a:ext>
                </a:extLst>
              </p:cNvPr>
              <p:cNvSpPr/>
              <p:nvPr/>
            </p:nvSpPr>
            <p:spPr>
              <a:xfrm>
                <a:off x="4881960" y="6194160"/>
                <a:ext cx="135720" cy="160920"/>
              </a:xfrm>
              <a:custGeom>
                <a:avLst/>
                <a:gdLst>
                  <a:gd name="textAreaLeft" fmla="*/ 0 w 135720"/>
                  <a:gd name="textAreaRight" fmla="*/ 136800 w 135720"/>
                  <a:gd name="textAreaTop" fmla="*/ 0 h 160920"/>
                  <a:gd name="textAreaBottom" fmla="*/ 162000 h 160920"/>
                </a:gdLst>
                <a:ahLst/>
                <a:cxnLst/>
                <a:rect l="textAreaLeft" t="textAreaTop" r="textAreaRight" b="textAreaBottom"/>
                <a:pathLst>
                  <a:path w="380" h="450">
                    <a:moveTo>
                      <a:pt x="84" y="193"/>
                    </a:moveTo>
                    <a:cubicBezTo>
                      <a:pt x="89" y="47"/>
                      <a:pt x="170" y="22"/>
                      <a:pt x="204" y="22"/>
                    </a:cubicBezTo>
                    <a:cubicBezTo>
                      <a:pt x="308" y="22"/>
                      <a:pt x="316" y="153"/>
                      <a:pt x="316" y="193"/>
                    </a:cubicBezTo>
                    <a:cubicBezTo>
                      <a:pt x="239" y="193"/>
                      <a:pt x="161" y="193"/>
                      <a:pt x="84" y="193"/>
                    </a:cubicBezTo>
                    <a:moveTo>
                      <a:pt x="81" y="212"/>
                    </a:moveTo>
                    <a:cubicBezTo>
                      <a:pt x="173" y="212"/>
                      <a:pt x="266" y="212"/>
                      <a:pt x="358" y="212"/>
                    </a:cubicBezTo>
                    <a:cubicBezTo>
                      <a:pt x="378" y="212"/>
                      <a:pt x="380" y="212"/>
                      <a:pt x="380" y="193"/>
                    </a:cubicBezTo>
                    <a:cubicBezTo>
                      <a:pt x="380" y="95"/>
                      <a:pt x="327" y="0"/>
                      <a:pt x="204" y="0"/>
                    </a:cubicBezTo>
                    <a:cubicBezTo>
                      <a:pt x="92" y="0"/>
                      <a:pt x="0" y="100"/>
                      <a:pt x="0" y="223"/>
                    </a:cubicBezTo>
                    <a:cubicBezTo>
                      <a:pt x="0" y="355"/>
                      <a:pt x="103" y="450"/>
                      <a:pt x="218" y="450"/>
                    </a:cubicBezTo>
                    <a:cubicBezTo>
                      <a:pt x="336" y="450"/>
                      <a:pt x="380" y="341"/>
                      <a:pt x="380" y="324"/>
                    </a:cubicBezTo>
                    <a:cubicBezTo>
                      <a:pt x="380" y="313"/>
                      <a:pt x="372" y="310"/>
                      <a:pt x="369" y="310"/>
                    </a:cubicBezTo>
                    <a:cubicBezTo>
                      <a:pt x="361" y="310"/>
                      <a:pt x="358" y="318"/>
                      <a:pt x="355" y="324"/>
                    </a:cubicBezTo>
                    <a:cubicBezTo>
                      <a:pt x="322" y="428"/>
                      <a:pt x="232" y="428"/>
                      <a:pt x="224" y="428"/>
                    </a:cubicBezTo>
                    <a:cubicBezTo>
                      <a:pt x="173" y="428"/>
                      <a:pt x="134" y="397"/>
                      <a:pt x="112" y="360"/>
                    </a:cubicBezTo>
                    <a:cubicBezTo>
                      <a:pt x="81" y="313"/>
                      <a:pt x="81" y="249"/>
                      <a:pt x="8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3" name="Freeform 622">
                <a:extLst>
                  <a:ext uri="{FF2B5EF4-FFF2-40B4-BE49-F238E27FC236}">
                    <a16:creationId xmlns:a16="http://schemas.microsoft.com/office/drawing/2014/main" id="{2EED36B5-A94B-0E7D-CE1F-65905F3AC1EF}"/>
                  </a:ext>
                </a:extLst>
              </p:cNvPr>
              <p:cNvSpPr/>
              <p:nvPr/>
            </p:nvSpPr>
            <p:spPr>
              <a:xfrm>
                <a:off x="5038920" y="6195960"/>
                <a:ext cx="119160" cy="155160"/>
              </a:xfrm>
              <a:custGeom>
                <a:avLst/>
                <a:gdLst>
                  <a:gd name="textAreaLeft" fmla="*/ 0 w 119160"/>
                  <a:gd name="textAreaRight" fmla="*/ 120240 w 119160"/>
                  <a:gd name="textAreaTop" fmla="*/ 0 h 155160"/>
                  <a:gd name="textAreaBottom" fmla="*/ 156240 h 155160"/>
                </a:gdLst>
                <a:ahLst/>
                <a:cxnLst/>
                <a:rect l="textAreaLeft" t="textAreaTop" r="textAreaRight" b="textAreaBottom"/>
                <a:pathLst>
                  <a:path w="334" h="434">
                    <a:moveTo>
                      <a:pt x="138" y="109"/>
                    </a:moveTo>
                    <a:cubicBezTo>
                      <a:pt x="138" y="73"/>
                      <a:pt x="138" y="37"/>
                      <a:pt x="138" y="0"/>
                    </a:cubicBezTo>
                    <a:cubicBezTo>
                      <a:pt x="92" y="4"/>
                      <a:pt x="46" y="8"/>
                      <a:pt x="0" y="11"/>
                    </a:cubicBezTo>
                    <a:cubicBezTo>
                      <a:pt x="0" y="22"/>
                      <a:pt x="0" y="32"/>
                      <a:pt x="0" y="42"/>
                    </a:cubicBezTo>
                    <a:cubicBezTo>
                      <a:pt x="70" y="42"/>
                      <a:pt x="79" y="48"/>
                      <a:pt x="79" y="98"/>
                    </a:cubicBezTo>
                    <a:cubicBezTo>
                      <a:pt x="79" y="186"/>
                      <a:pt x="79" y="273"/>
                      <a:pt x="79" y="361"/>
                    </a:cubicBezTo>
                    <a:cubicBezTo>
                      <a:pt x="79" y="406"/>
                      <a:pt x="68" y="406"/>
                      <a:pt x="0" y="406"/>
                    </a:cubicBezTo>
                    <a:cubicBezTo>
                      <a:pt x="0" y="415"/>
                      <a:pt x="0" y="424"/>
                      <a:pt x="0" y="434"/>
                    </a:cubicBezTo>
                    <a:cubicBezTo>
                      <a:pt x="40" y="434"/>
                      <a:pt x="87" y="431"/>
                      <a:pt x="115" y="431"/>
                    </a:cubicBezTo>
                    <a:cubicBezTo>
                      <a:pt x="154" y="431"/>
                      <a:pt x="199" y="431"/>
                      <a:pt x="238" y="434"/>
                    </a:cubicBezTo>
                    <a:cubicBezTo>
                      <a:pt x="238" y="424"/>
                      <a:pt x="238" y="415"/>
                      <a:pt x="238" y="406"/>
                    </a:cubicBezTo>
                    <a:cubicBezTo>
                      <a:pt x="232" y="406"/>
                      <a:pt x="225" y="406"/>
                      <a:pt x="219" y="406"/>
                    </a:cubicBezTo>
                    <a:cubicBezTo>
                      <a:pt x="146" y="406"/>
                      <a:pt x="143" y="395"/>
                      <a:pt x="143" y="358"/>
                    </a:cubicBezTo>
                    <a:cubicBezTo>
                      <a:pt x="143" y="308"/>
                      <a:pt x="143" y="258"/>
                      <a:pt x="143" y="207"/>
                    </a:cubicBezTo>
                    <a:cubicBezTo>
                      <a:pt x="143" y="109"/>
                      <a:pt x="185" y="23"/>
                      <a:pt x="261" y="23"/>
                    </a:cubicBezTo>
                    <a:cubicBezTo>
                      <a:pt x="266" y="23"/>
                      <a:pt x="266" y="23"/>
                      <a:pt x="269" y="23"/>
                    </a:cubicBezTo>
                    <a:cubicBezTo>
                      <a:pt x="266" y="25"/>
                      <a:pt x="247" y="37"/>
                      <a:pt x="247" y="62"/>
                    </a:cubicBezTo>
                    <a:cubicBezTo>
                      <a:pt x="247" y="90"/>
                      <a:pt x="269" y="104"/>
                      <a:pt x="289" y="104"/>
                    </a:cubicBezTo>
                    <a:cubicBezTo>
                      <a:pt x="308" y="104"/>
                      <a:pt x="334" y="94"/>
                      <a:pt x="334" y="62"/>
                    </a:cubicBezTo>
                    <a:cubicBezTo>
                      <a:pt x="334" y="30"/>
                      <a:pt x="303" y="0"/>
                      <a:pt x="261" y="0"/>
                    </a:cubicBezTo>
                    <a:cubicBezTo>
                      <a:pt x="188" y="0"/>
                      <a:pt x="152" y="67"/>
                      <a:pt x="138"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4" name="Freeform 623">
                <a:extLst>
                  <a:ext uri="{FF2B5EF4-FFF2-40B4-BE49-F238E27FC236}">
                    <a16:creationId xmlns:a16="http://schemas.microsoft.com/office/drawing/2014/main" id="{4C0C31C0-06A1-3F85-A23E-D7EC99C2FBE0}"/>
                  </a:ext>
                </a:extLst>
              </p:cNvPr>
              <p:cNvSpPr/>
              <p:nvPr/>
            </p:nvSpPr>
            <p:spPr>
              <a:xfrm>
                <a:off x="5180040" y="6103440"/>
                <a:ext cx="113760" cy="247680"/>
              </a:xfrm>
              <a:custGeom>
                <a:avLst/>
                <a:gdLst>
                  <a:gd name="textAreaLeft" fmla="*/ 0 w 113760"/>
                  <a:gd name="textAreaRight" fmla="*/ 114840 w 113760"/>
                  <a:gd name="textAreaTop" fmla="*/ 0 h 247680"/>
                  <a:gd name="textAreaBottom" fmla="*/ 248760 h 247680"/>
                </a:gdLst>
                <a:ahLst/>
                <a:cxnLst/>
                <a:rect l="textAreaLeft" t="textAreaTop" r="textAreaRight" b="textAreaBottom"/>
                <a:pathLst>
                  <a:path w="319" h="691">
                    <a:moveTo>
                      <a:pt x="140" y="268"/>
                    </a:moveTo>
                    <a:cubicBezTo>
                      <a:pt x="140" y="230"/>
                      <a:pt x="140" y="192"/>
                      <a:pt x="140" y="154"/>
                    </a:cubicBezTo>
                    <a:cubicBezTo>
                      <a:pt x="140" y="67"/>
                      <a:pt x="188" y="22"/>
                      <a:pt x="230" y="22"/>
                    </a:cubicBezTo>
                    <a:cubicBezTo>
                      <a:pt x="233" y="22"/>
                      <a:pt x="247" y="22"/>
                      <a:pt x="263" y="28"/>
                    </a:cubicBezTo>
                    <a:cubicBezTo>
                      <a:pt x="249" y="31"/>
                      <a:pt x="233" y="45"/>
                      <a:pt x="233" y="70"/>
                    </a:cubicBezTo>
                    <a:cubicBezTo>
                      <a:pt x="233" y="92"/>
                      <a:pt x="249" y="112"/>
                      <a:pt x="275" y="112"/>
                    </a:cubicBezTo>
                    <a:cubicBezTo>
                      <a:pt x="303" y="112"/>
                      <a:pt x="319" y="92"/>
                      <a:pt x="319" y="67"/>
                    </a:cubicBezTo>
                    <a:cubicBezTo>
                      <a:pt x="319" y="31"/>
                      <a:pt x="283" y="0"/>
                      <a:pt x="230" y="0"/>
                    </a:cubicBezTo>
                    <a:cubicBezTo>
                      <a:pt x="163" y="0"/>
                      <a:pt x="79" y="50"/>
                      <a:pt x="79" y="156"/>
                    </a:cubicBezTo>
                    <a:cubicBezTo>
                      <a:pt x="79" y="194"/>
                      <a:pt x="79" y="231"/>
                      <a:pt x="79" y="268"/>
                    </a:cubicBezTo>
                    <a:cubicBezTo>
                      <a:pt x="53" y="268"/>
                      <a:pt x="26" y="268"/>
                      <a:pt x="0" y="268"/>
                    </a:cubicBezTo>
                    <a:cubicBezTo>
                      <a:pt x="0" y="279"/>
                      <a:pt x="0" y="289"/>
                      <a:pt x="0" y="299"/>
                    </a:cubicBezTo>
                    <a:cubicBezTo>
                      <a:pt x="26" y="299"/>
                      <a:pt x="53" y="299"/>
                      <a:pt x="79" y="299"/>
                    </a:cubicBezTo>
                    <a:cubicBezTo>
                      <a:pt x="79" y="405"/>
                      <a:pt x="79" y="512"/>
                      <a:pt x="79" y="618"/>
                    </a:cubicBezTo>
                    <a:cubicBezTo>
                      <a:pt x="79" y="663"/>
                      <a:pt x="68" y="663"/>
                      <a:pt x="0" y="663"/>
                    </a:cubicBezTo>
                    <a:cubicBezTo>
                      <a:pt x="0" y="672"/>
                      <a:pt x="0" y="681"/>
                      <a:pt x="0" y="691"/>
                    </a:cubicBezTo>
                    <a:cubicBezTo>
                      <a:pt x="40" y="691"/>
                      <a:pt x="84" y="688"/>
                      <a:pt x="112" y="688"/>
                    </a:cubicBezTo>
                    <a:cubicBezTo>
                      <a:pt x="152" y="688"/>
                      <a:pt x="199" y="688"/>
                      <a:pt x="238" y="691"/>
                    </a:cubicBezTo>
                    <a:cubicBezTo>
                      <a:pt x="238" y="681"/>
                      <a:pt x="238" y="672"/>
                      <a:pt x="238" y="663"/>
                    </a:cubicBezTo>
                    <a:cubicBezTo>
                      <a:pt x="232" y="663"/>
                      <a:pt x="225" y="663"/>
                      <a:pt x="219" y="663"/>
                    </a:cubicBezTo>
                    <a:cubicBezTo>
                      <a:pt x="146" y="663"/>
                      <a:pt x="143" y="652"/>
                      <a:pt x="143" y="615"/>
                    </a:cubicBezTo>
                    <a:cubicBezTo>
                      <a:pt x="143" y="510"/>
                      <a:pt x="143" y="405"/>
                      <a:pt x="143" y="299"/>
                    </a:cubicBezTo>
                    <a:cubicBezTo>
                      <a:pt x="180" y="299"/>
                      <a:pt x="218" y="299"/>
                      <a:pt x="255" y="299"/>
                    </a:cubicBezTo>
                    <a:cubicBezTo>
                      <a:pt x="255" y="289"/>
                      <a:pt x="255" y="279"/>
                      <a:pt x="255" y="268"/>
                    </a:cubicBezTo>
                    <a:cubicBezTo>
                      <a:pt x="217" y="268"/>
                      <a:pt x="179" y="268"/>
                      <a:pt x="140"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5" name="Freeform 624">
                <a:extLst>
                  <a:ext uri="{FF2B5EF4-FFF2-40B4-BE49-F238E27FC236}">
                    <a16:creationId xmlns:a16="http://schemas.microsoft.com/office/drawing/2014/main" id="{E7FED93A-3BF6-7A8C-52F1-163FECDA2815}"/>
                  </a:ext>
                </a:extLst>
              </p:cNvPr>
              <p:cNvSpPr/>
              <p:nvPr/>
            </p:nvSpPr>
            <p:spPr>
              <a:xfrm>
                <a:off x="5398920" y="5946120"/>
                <a:ext cx="133920" cy="634680"/>
              </a:xfrm>
              <a:custGeom>
                <a:avLst/>
                <a:gdLst>
                  <a:gd name="textAreaLeft" fmla="*/ 0 w 133920"/>
                  <a:gd name="textAreaRight" fmla="*/ 135000 w 133920"/>
                  <a:gd name="textAreaTop" fmla="*/ 0 h 634680"/>
                  <a:gd name="textAreaBottom" fmla="*/ 635760 h 634680"/>
                </a:gdLst>
                <a:ahLst/>
                <a:cxnLst/>
                <a:rect l="textAreaLeft" t="textAreaTop" r="textAreaRight" b="textAreaBottom"/>
                <a:pathLst>
                  <a:path w="375" h="1766">
                    <a:moveTo>
                      <a:pt x="330" y="1757"/>
                    </a:moveTo>
                    <a:cubicBezTo>
                      <a:pt x="333" y="1757"/>
                      <a:pt x="338" y="1763"/>
                      <a:pt x="341" y="1766"/>
                    </a:cubicBezTo>
                    <a:cubicBezTo>
                      <a:pt x="349" y="1766"/>
                      <a:pt x="356" y="1766"/>
                      <a:pt x="364" y="1766"/>
                    </a:cubicBezTo>
                    <a:cubicBezTo>
                      <a:pt x="367" y="1766"/>
                      <a:pt x="375" y="1766"/>
                      <a:pt x="375" y="1757"/>
                    </a:cubicBezTo>
                    <a:cubicBezTo>
                      <a:pt x="375" y="1754"/>
                      <a:pt x="372" y="1752"/>
                      <a:pt x="372" y="1749"/>
                    </a:cubicBezTo>
                    <a:cubicBezTo>
                      <a:pt x="336" y="1712"/>
                      <a:pt x="283" y="1659"/>
                      <a:pt x="221" y="1550"/>
                    </a:cubicBezTo>
                    <a:cubicBezTo>
                      <a:pt x="115" y="1363"/>
                      <a:pt x="75" y="1119"/>
                      <a:pt x="75" y="884"/>
                    </a:cubicBezTo>
                    <a:cubicBezTo>
                      <a:pt x="75" y="448"/>
                      <a:pt x="199" y="191"/>
                      <a:pt x="372" y="17"/>
                    </a:cubicBezTo>
                    <a:cubicBezTo>
                      <a:pt x="375" y="14"/>
                      <a:pt x="375" y="12"/>
                      <a:pt x="375" y="9"/>
                    </a:cubicBezTo>
                    <a:cubicBezTo>
                      <a:pt x="375" y="0"/>
                      <a:pt x="369" y="0"/>
                      <a:pt x="355" y="0"/>
                    </a:cubicBezTo>
                    <a:cubicBezTo>
                      <a:pt x="344" y="0"/>
                      <a:pt x="341" y="0"/>
                      <a:pt x="333" y="6"/>
                    </a:cubicBezTo>
                    <a:cubicBezTo>
                      <a:pt x="241" y="87"/>
                      <a:pt x="134" y="224"/>
                      <a:pt x="67" y="431"/>
                    </a:cubicBezTo>
                    <a:cubicBezTo>
                      <a:pt x="25" y="560"/>
                      <a:pt x="0" y="719"/>
                      <a:pt x="0" y="882"/>
                    </a:cubicBezTo>
                    <a:cubicBezTo>
                      <a:pt x="0" y="1117"/>
                      <a:pt x="45" y="1380"/>
                      <a:pt x="199" y="1606"/>
                    </a:cubicBezTo>
                    <a:cubicBezTo>
                      <a:pt x="224" y="1645"/>
                      <a:pt x="260" y="1684"/>
                      <a:pt x="260" y="1687"/>
                    </a:cubicBezTo>
                    <a:cubicBezTo>
                      <a:pt x="271" y="1698"/>
                      <a:pt x="285" y="1712"/>
                      <a:pt x="291" y="1721"/>
                    </a:cubicBezTo>
                    <a:cubicBezTo>
                      <a:pt x="304" y="1733"/>
                      <a:pt x="317" y="1745"/>
                      <a:pt x="330" y="175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6" name="Freeform 625">
                <a:extLst>
                  <a:ext uri="{FF2B5EF4-FFF2-40B4-BE49-F238E27FC236}">
                    <a16:creationId xmlns:a16="http://schemas.microsoft.com/office/drawing/2014/main" id="{AF448562-F306-5DA9-C44A-2EA3EB17D51B}"/>
                  </a:ext>
                </a:extLst>
              </p:cNvPr>
              <p:cNvSpPr/>
              <p:nvPr/>
            </p:nvSpPr>
            <p:spPr>
              <a:xfrm>
                <a:off x="5556960" y="619596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37"/>
                    </a:moveTo>
                    <a:cubicBezTo>
                      <a:pt x="308" y="112"/>
                      <a:pt x="331" y="23"/>
                      <a:pt x="398" y="23"/>
                    </a:cubicBezTo>
                    <a:cubicBezTo>
                      <a:pt x="404" y="23"/>
                      <a:pt x="426" y="23"/>
                      <a:pt x="448" y="37"/>
                    </a:cubicBezTo>
                    <a:cubicBezTo>
                      <a:pt x="420" y="39"/>
                      <a:pt x="401" y="65"/>
                      <a:pt x="401" y="90"/>
                    </a:cubicBezTo>
                    <a:cubicBezTo>
                      <a:pt x="401" y="104"/>
                      <a:pt x="412" y="123"/>
                      <a:pt x="437" y="123"/>
                    </a:cubicBezTo>
                    <a:cubicBezTo>
                      <a:pt x="460" y="123"/>
                      <a:pt x="490" y="104"/>
                      <a:pt x="490" y="65"/>
                    </a:cubicBezTo>
                    <a:cubicBezTo>
                      <a:pt x="490" y="14"/>
                      <a:pt x="434" y="0"/>
                      <a:pt x="401" y="0"/>
                    </a:cubicBezTo>
                    <a:cubicBezTo>
                      <a:pt x="342" y="0"/>
                      <a:pt x="308" y="53"/>
                      <a:pt x="297" y="76"/>
                    </a:cubicBezTo>
                    <a:cubicBezTo>
                      <a:pt x="272" y="11"/>
                      <a:pt x="219" y="0"/>
                      <a:pt x="191" y="0"/>
                    </a:cubicBezTo>
                    <a:cubicBezTo>
                      <a:pt x="87" y="0"/>
                      <a:pt x="31" y="129"/>
                      <a:pt x="31" y="151"/>
                    </a:cubicBezTo>
                    <a:cubicBezTo>
                      <a:pt x="31" y="162"/>
                      <a:pt x="39" y="159"/>
                      <a:pt x="42" y="162"/>
                    </a:cubicBezTo>
                    <a:cubicBezTo>
                      <a:pt x="51" y="162"/>
                      <a:pt x="54" y="160"/>
                      <a:pt x="56" y="151"/>
                    </a:cubicBezTo>
                    <a:cubicBezTo>
                      <a:pt x="90" y="48"/>
                      <a:pt x="154" y="23"/>
                      <a:pt x="188" y="23"/>
                    </a:cubicBezTo>
                    <a:cubicBezTo>
                      <a:pt x="208" y="23"/>
                      <a:pt x="241" y="31"/>
                      <a:pt x="241" y="90"/>
                    </a:cubicBezTo>
                    <a:cubicBezTo>
                      <a:pt x="241" y="118"/>
                      <a:pt x="224" y="185"/>
                      <a:pt x="188" y="322"/>
                    </a:cubicBezTo>
                    <a:cubicBezTo>
                      <a:pt x="171" y="383"/>
                      <a:pt x="138" y="425"/>
                      <a:pt x="96" y="425"/>
                    </a:cubicBezTo>
                    <a:cubicBezTo>
                      <a:pt x="90" y="425"/>
                      <a:pt x="65" y="425"/>
                      <a:pt x="45" y="411"/>
                    </a:cubicBezTo>
                    <a:cubicBezTo>
                      <a:pt x="70" y="406"/>
                      <a:pt x="93" y="386"/>
                      <a:pt x="93" y="358"/>
                    </a:cubicBezTo>
                    <a:cubicBezTo>
                      <a:pt x="93" y="333"/>
                      <a:pt x="70" y="325"/>
                      <a:pt x="56" y="325"/>
                    </a:cubicBezTo>
                    <a:cubicBezTo>
                      <a:pt x="26" y="325"/>
                      <a:pt x="0" y="350"/>
                      <a:pt x="0" y="381"/>
                    </a:cubicBezTo>
                    <a:cubicBezTo>
                      <a:pt x="0" y="425"/>
                      <a:pt x="51" y="445"/>
                      <a:pt x="93" y="445"/>
                    </a:cubicBezTo>
                    <a:cubicBezTo>
                      <a:pt x="160" y="445"/>
                      <a:pt x="194" y="378"/>
                      <a:pt x="196" y="372"/>
                    </a:cubicBezTo>
                    <a:cubicBezTo>
                      <a:pt x="208" y="409"/>
                      <a:pt x="244" y="445"/>
                      <a:pt x="303" y="445"/>
                    </a:cubicBezTo>
                    <a:cubicBezTo>
                      <a:pt x="404" y="445"/>
                      <a:pt x="460" y="319"/>
                      <a:pt x="460" y="294"/>
                    </a:cubicBezTo>
                    <a:cubicBezTo>
                      <a:pt x="460" y="286"/>
                      <a:pt x="451" y="286"/>
                      <a:pt x="448" y="286"/>
                    </a:cubicBezTo>
                    <a:cubicBezTo>
                      <a:pt x="440" y="286"/>
                      <a:pt x="437" y="288"/>
                      <a:pt x="437" y="297"/>
                    </a:cubicBezTo>
                    <a:cubicBezTo>
                      <a:pt x="404" y="400"/>
                      <a:pt x="336" y="425"/>
                      <a:pt x="306" y="425"/>
                    </a:cubicBezTo>
                    <a:cubicBezTo>
                      <a:pt x="266" y="425"/>
                      <a:pt x="252" y="392"/>
                      <a:pt x="252" y="358"/>
                    </a:cubicBezTo>
                    <a:cubicBezTo>
                      <a:pt x="252" y="339"/>
                      <a:pt x="258" y="316"/>
                      <a:pt x="269" y="274"/>
                    </a:cubicBezTo>
                    <a:cubicBezTo>
                      <a:pt x="279" y="229"/>
                      <a:pt x="290" y="183"/>
                      <a:pt x="300"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7" name="Freeform 626">
                <a:extLst>
                  <a:ext uri="{FF2B5EF4-FFF2-40B4-BE49-F238E27FC236}">
                    <a16:creationId xmlns:a16="http://schemas.microsoft.com/office/drawing/2014/main" id="{D4CC4F1A-01B6-B83F-BF2B-D47F4DFD0038}"/>
                  </a:ext>
                </a:extLst>
              </p:cNvPr>
              <p:cNvSpPr/>
              <p:nvPr/>
            </p:nvSpPr>
            <p:spPr>
              <a:xfrm>
                <a:off x="5857560" y="625752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8" y="39"/>
                    </a:moveTo>
                    <a:cubicBezTo>
                      <a:pt x="585" y="39"/>
                      <a:pt x="602" y="39"/>
                      <a:pt x="602" y="19"/>
                    </a:cubicBezTo>
                    <a:cubicBezTo>
                      <a:pt x="602" y="0"/>
                      <a:pt x="585" y="0"/>
                      <a:pt x="568" y="0"/>
                    </a:cubicBezTo>
                    <a:cubicBezTo>
                      <a:pt x="390" y="0"/>
                      <a:pt x="211" y="0"/>
                      <a:pt x="33" y="0"/>
                    </a:cubicBezTo>
                    <a:cubicBezTo>
                      <a:pt x="19" y="0"/>
                      <a:pt x="0" y="0"/>
                      <a:pt x="0" y="19"/>
                    </a:cubicBezTo>
                    <a:cubicBezTo>
                      <a:pt x="0" y="39"/>
                      <a:pt x="19" y="39"/>
                      <a:pt x="33" y="39"/>
                    </a:cubicBezTo>
                    <a:cubicBezTo>
                      <a:pt x="211" y="39"/>
                      <a:pt x="390" y="39"/>
                      <a:pt x="568"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8" name="Freeform 627">
                <a:extLst>
                  <a:ext uri="{FF2B5EF4-FFF2-40B4-BE49-F238E27FC236}">
                    <a16:creationId xmlns:a16="http://schemas.microsoft.com/office/drawing/2014/main" id="{C30C5B47-75B3-5EB8-1B2E-DF9FD008D795}"/>
                  </a:ext>
                </a:extLst>
              </p:cNvPr>
              <p:cNvSpPr/>
              <p:nvPr/>
            </p:nvSpPr>
            <p:spPr>
              <a:xfrm>
                <a:off x="6199200" y="6099480"/>
                <a:ext cx="234720" cy="259560"/>
              </a:xfrm>
              <a:custGeom>
                <a:avLst/>
                <a:gdLst>
                  <a:gd name="textAreaLeft" fmla="*/ 0 w 234720"/>
                  <a:gd name="textAreaRight" fmla="*/ 235800 w 234720"/>
                  <a:gd name="textAreaTop" fmla="*/ 0 h 259560"/>
                  <a:gd name="textAreaBottom" fmla="*/ 260640 h 259560"/>
                </a:gdLst>
                <a:ahLst/>
                <a:cxnLst/>
                <a:rect l="textAreaLeft" t="textAreaTop" r="textAreaRight" b="textAreaBottom"/>
                <a:pathLst>
                  <a:path w="655" h="724">
                    <a:moveTo>
                      <a:pt x="518" y="14"/>
                    </a:moveTo>
                    <a:cubicBezTo>
                      <a:pt x="509" y="0"/>
                      <a:pt x="509" y="0"/>
                      <a:pt x="495" y="0"/>
                    </a:cubicBezTo>
                    <a:cubicBezTo>
                      <a:pt x="425" y="0"/>
                      <a:pt x="308" y="28"/>
                      <a:pt x="254" y="112"/>
                    </a:cubicBezTo>
                    <a:cubicBezTo>
                      <a:pt x="240" y="84"/>
                      <a:pt x="193" y="11"/>
                      <a:pt x="117" y="11"/>
                    </a:cubicBezTo>
                    <a:cubicBezTo>
                      <a:pt x="50" y="11"/>
                      <a:pt x="8" y="72"/>
                      <a:pt x="8" y="128"/>
                    </a:cubicBezTo>
                    <a:cubicBezTo>
                      <a:pt x="8" y="165"/>
                      <a:pt x="31" y="190"/>
                      <a:pt x="59" y="218"/>
                    </a:cubicBezTo>
                    <a:cubicBezTo>
                      <a:pt x="112" y="274"/>
                      <a:pt x="112" y="291"/>
                      <a:pt x="112" y="327"/>
                    </a:cubicBezTo>
                    <a:cubicBezTo>
                      <a:pt x="112" y="383"/>
                      <a:pt x="106" y="442"/>
                      <a:pt x="64" y="442"/>
                    </a:cubicBezTo>
                    <a:cubicBezTo>
                      <a:pt x="39" y="442"/>
                      <a:pt x="33" y="405"/>
                      <a:pt x="33" y="388"/>
                    </a:cubicBezTo>
                    <a:cubicBezTo>
                      <a:pt x="33" y="380"/>
                      <a:pt x="31" y="372"/>
                      <a:pt x="19" y="372"/>
                    </a:cubicBezTo>
                    <a:cubicBezTo>
                      <a:pt x="8" y="372"/>
                      <a:pt x="8" y="383"/>
                      <a:pt x="8" y="388"/>
                    </a:cubicBezTo>
                    <a:cubicBezTo>
                      <a:pt x="8" y="405"/>
                      <a:pt x="17" y="464"/>
                      <a:pt x="64" y="464"/>
                    </a:cubicBezTo>
                    <a:cubicBezTo>
                      <a:pt x="145" y="464"/>
                      <a:pt x="145" y="338"/>
                      <a:pt x="145" y="316"/>
                    </a:cubicBezTo>
                    <a:cubicBezTo>
                      <a:pt x="145" y="288"/>
                      <a:pt x="142" y="249"/>
                      <a:pt x="75" y="187"/>
                    </a:cubicBezTo>
                    <a:cubicBezTo>
                      <a:pt x="47" y="162"/>
                      <a:pt x="36" y="148"/>
                      <a:pt x="36" y="126"/>
                    </a:cubicBezTo>
                    <a:cubicBezTo>
                      <a:pt x="36" y="84"/>
                      <a:pt x="66" y="33"/>
                      <a:pt x="117" y="33"/>
                    </a:cubicBezTo>
                    <a:cubicBezTo>
                      <a:pt x="169" y="33"/>
                      <a:pt x="207" y="109"/>
                      <a:pt x="207" y="223"/>
                    </a:cubicBezTo>
                    <a:cubicBezTo>
                      <a:pt x="207" y="320"/>
                      <a:pt x="207" y="417"/>
                      <a:pt x="207" y="514"/>
                    </a:cubicBezTo>
                    <a:cubicBezTo>
                      <a:pt x="207" y="523"/>
                      <a:pt x="207" y="702"/>
                      <a:pt x="142" y="702"/>
                    </a:cubicBezTo>
                    <a:cubicBezTo>
                      <a:pt x="106" y="702"/>
                      <a:pt x="70" y="674"/>
                      <a:pt x="50" y="609"/>
                    </a:cubicBezTo>
                    <a:cubicBezTo>
                      <a:pt x="53" y="609"/>
                      <a:pt x="72" y="604"/>
                      <a:pt x="72" y="595"/>
                    </a:cubicBezTo>
                    <a:cubicBezTo>
                      <a:pt x="72" y="590"/>
                      <a:pt x="64" y="584"/>
                      <a:pt x="61" y="584"/>
                    </a:cubicBezTo>
                    <a:cubicBezTo>
                      <a:pt x="59" y="584"/>
                      <a:pt x="45" y="590"/>
                      <a:pt x="42" y="590"/>
                    </a:cubicBezTo>
                    <a:cubicBezTo>
                      <a:pt x="39" y="584"/>
                      <a:pt x="36" y="573"/>
                      <a:pt x="28" y="573"/>
                    </a:cubicBezTo>
                    <a:cubicBezTo>
                      <a:pt x="22" y="573"/>
                      <a:pt x="17" y="581"/>
                      <a:pt x="17" y="587"/>
                    </a:cubicBezTo>
                    <a:cubicBezTo>
                      <a:pt x="17" y="590"/>
                      <a:pt x="17" y="598"/>
                      <a:pt x="19" y="601"/>
                    </a:cubicBezTo>
                    <a:cubicBezTo>
                      <a:pt x="14" y="601"/>
                      <a:pt x="0" y="607"/>
                      <a:pt x="0" y="615"/>
                    </a:cubicBezTo>
                    <a:cubicBezTo>
                      <a:pt x="0" y="621"/>
                      <a:pt x="5" y="626"/>
                      <a:pt x="8" y="626"/>
                    </a:cubicBezTo>
                    <a:cubicBezTo>
                      <a:pt x="11" y="626"/>
                      <a:pt x="25" y="621"/>
                      <a:pt x="28" y="621"/>
                    </a:cubicBezTo>
                    <a:cubicBezTo>
                      <a:pt x="59" y="705"/>
                      <a:pt x="109" y="724"/>
                      <a:pt x="142" y="724"/>
                    </a:cubicBezTo>
                    <a:cubicBezTo>
                      <a:pt x="212" y="724"/>
                      <a:pt x="291" y="635"/>
                      <a:pt x="291" y="436"/>
                    </a:cubicBezTo>
                    <a:cubicBezTo>
                      <a:pt x="291" y="412"/>
                      <a:pt x="291" y="388"/>
                      <a:pt x="291" y="363"/>
                    </a:cubicBezTo>
                    <a:cubicBezTo>
                      <a:pt x="328" y="363"/>
                      <a:pt x="366" y="363"/>
                      <a:pt x="403" y="363"/>
                    </a:cubicBezTo>
                    <a:cubicBezTo>
                      <a:pt x="408" y="435"/>
                      <a:pt x="412" y="507"/>
                      <a:pt x="417" y="579"/>
                    </a:cubicBezTo>
                    <a:cubicBezTo>
                      <a:pt x="417" y="587"/>
                      <a:pt x="414" y="593"/>
                      <a:pt x="414" y="612"/>
                    </a:cubicBezTo>
                    <a:cubicBezTo>
                      <a:pt x="414" y="671"/>
                      <a:pt x="462" y="724"/>
                      <a:pt x="526" y="724"/>
                    </a:cubicBezTo>
                    <a:cubicBezTo>
                      <a:pt x="540" y="724"/>
                      <a:pt x="543" y="724"/>
                      <a:pt x="560" y="710"/>
                    </a:cubicBezTo>
                    <a:cubicBezTo>
                      <a:pt x="584" y="692"/>
                      <a:pt x="608" y="675"/>
                      <a:pt x="632" y="657"/>
                    </a:cubicBezTo>
                    <a:cubicBezTo>
                      <a:pt x="644" y="646"/>
                      <a:pt x="644" y="646"/>
                      <a:pt x="644" y="640"/>
                    </a:cubicBezTo>
                    <a:cubicBezTo>
                      <a:pt x="644" y="635"/>
                      <a:pt x="627" y="626"/>
                      <a:pt x="624" y="626"/>
                    </a:cubicBezTo>
                    <a:cubicBezTo>
                      <a:pt x="621" y="626"/>
                      <a:pt x="585" y="657"/>
                      <a:pt x="540" y="693"/>
                    </a:cubicBezTo>
                    <a:cubicBezTo>
                      <a:pt x="506" y="671"/>
                      <a:pt x="495" y="637"/>
                      <a:pt x="495" y="612"/>
                    </a:cubicBezTo>
                    <a:cubicBezTo>
                      <a:pt x="495" y="593"/>
                      <a:pt x="498" y="590"/>
                      <a:pt x="498" y="579"/>
                    </a:cubicBezTo>
                    <a:cubicBezTo>
                      <a:pt x="498" y="551"/>
                      <a:pt x="495" y="500"/>
                      <a:pt x="492" y="470"/>
                    </a:cubicBezTo>
                    <a:cubicBezTo>
                      <a:pt x="492" y="450"/>
                      <a:pt x="487" y="372"/>
                      <a:pt x="487" y="358"/>
                    </a:cubicBezTo>
                    <a:cubicBezTo>
                      <a:pt x="543" y="341"/>
                      <a:pt x="649" y="277"/>
                      <a:pt x="652" y="277"/>
                    </a:cubicBezTo>
                    <a:cubicBezTo>
                      <a:pt x="655" y="274"/>
                      <a:pt x="655" y="271"/>
                      <a:pt x="655" y="265"/>
                    </a:cubicBezTo>
                    <a:cubicBezTo>
                      <a:pt x="655" y="263"/>
                      <a:pt x="651" y="256"/>
                      <a:pt x="649" y="251"/>
                    </a:cubicBezTo>
                    <a:cubicBezTo>
                      <a:pt x="605" y="172"/>
                      <a:pt x="561" y="93"/>
                      <a:pt x="518" y="14"/>
                    </a:cubicBezTo>
                    <a:moveTo>
                      <a:pt x="574" y="285"/>
                    </a:moveTo>
                    <a:cubicBezTo>
                      <a:pt x="481" y="333"/>
                      <a:pt x="462" y="333"/>
                      <a:pt x="434" y="333"/>
                    </a:cubicBezTo>
                    <a:cubicBezTo>
                      <a:pt x="386" y="333"/>
                      <a:pt x="338" y="333"/>
                      <a:pt x="291" y="333"/>
                    </a:cubicBezTo>
                    <a:cubicBezTo>
                      <a:pt x="291" y="317"/>
                      <a:pt x="291" y="301"/>
                      <a:pt x="291" y="285"/>
                    </a:cubicBezTo>
                    <a:cubicBezTo>
                      <a:pt x="291" y="218"/>
                      <a:pt x="282" y="179"/>
                      <a:pt x="271" y="148"/>
                    </a:cubicBezTo>
                    <a:cubicBezTo>
                      <a:pt x="305" y="56"/>
                      <a:pt x="380" y="73"/>
                      <a:pt x="434" y="36"/>
                    </a:cubicBezTo>
                    <a:cubicBezTo>
                      <a:pt x="436" y="36"/>
                      <a:pt x="439" y="43"/>
                      <a:pt x="442" y="47"/>
                    </a:cubicBezTo>
                    <a:cubicBezTo>
                      <a:pt x="486" y="126"/>
                      <a:pt x="530" y="206"/>
                      <a:pt x="574" y="2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9" name="Freeform 628">
                <a:extLst>
                  <a:ext uri="{FF2B5EF4-FFF2-40B4-BE49-F238E27FC236}">
                    <a16:creationId xmlns:a16="http://schemas.microsoft.com/office/drawing/2014/main" id="{2827EF0F-0E7F-4694-3B05-55B36B33CCBD}"/>
                  </a:ext>
                </a:extLst>
              </p:cNvPr>
              <p:cNvSpPr/>
              <p:nvPr/>
            </p:nvSpPr>
            <p:spPr>
              <a:xfrm>
                <a:off x="6480360" y="6087240"/>
                <a:ext cx="47160" cy="352440"/>
              </a:xfrm>
              <a:custGeom>
                <a:avLst/>
                <a:gdLst>
                  <a:gd name="textAreaLeft" fmla="*/ 0 w 47160"/>
                  <a:gd name="textAreaRight" fmla="*/ 48240 w 47160"/>
                  <a:gd name="textAreaTop" fmla="*/ 0 h 352440"/>
                  <a:gd name="textAreaBottom" fmla="*/ 353520 h 352440"/>
                </a:gdLst>
                <a:ahLst/>
                <a:cxnLst/>
                <a:rect l="textAreaLeft" t="textAreaTop" r="textAreaRight" b="textAreaBottom"/>
                <a:pathLst>
                  <a:path w="134" h="982">
                    <a:moveTo>
                      <a:pt x="134" y="982"/>
                    </a:moveTo>
                    <a:cubicBezTo>
                      <a:pt x="134" y="969"/>
                      <a:pt x="134" y="956"/>
                      <a:pt x="134" y="943"/>
                    </a:cubicBezTo>
                    <a:cubicBezTo>
                      <a:pt x="102" y="943"/>
                      <a:pt x="71" y="943"/>
                      <a:pt x="39" y="943"/>
                    </a:cubicBezTo>
                    <a:cubicBezTo>
                      <a:pt x="39" y="642"/>
                      <a:pt x="39" y="340"/>
                      <a:pt x="39" y="39"/>
                    </a:cubicBezTo>
                    <a:cubicBezTo>
                      <a:pt x="71" y="39"/>
                      <a:pt x="102" y="39"/>
                      <a:pt x="134" y="39"/>
                    </a:cubicBezTo>
                    <a:cubicBezTo>
                      <a:pt x="134" y="26"/>
                      <a:pt x="134" y="13"/>
                      <a:pt x="134" y="0"/>
                    </a:cubicBezTo>
                    <a:cubicBezTo>
                      <a:pt x="89" y="0"/>
                      <a:pt x="45" y="0"/>
                      <a:pt x="0" y="0"/>
                    </a:cubicBezTo>
                    <a:cubicBezTo>
                      <a:pt x="0" y="327"/>
                      <a:pt x="0" y="655"/>
                      <a:pt x="0" y="982"/>
                    </a:cubicBezTo>
                    <a:cubicBezTo>
                      <a:pt x="45" y="982"/>
                      <a:pt x="89" y="982"/>
                      <a:pt x="134" y="98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0" name="Freeform 629">
                <a:extLst>
                  <a:ext uri="{FF2B5EF4-FFF2-40B4-BE49-F238E27FC236}">
                    <a16:creationId xmlns:a16="http://schemas.microsoft.com/office/drawing/2014/main" id="{91565075-CD65-5D2A-9DA7-B7E7DF69A610}"/>
                  </a:ext>
                </a:extLst>
              </p:cNvPr>
              <p:cNvSpPr/>
              <p:nvPr/>
            </p:nvSpPr>
            <p:spPr>
              <a:xfrm>
                <a:off x="6552000" y="619596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2" y="297"/>
                      <a:pt x="170" y="272"/>
                      <a:pt x="204" y="241"/>
                    </a:cubicBezTo>
                    <a:cubicBezTo>
                      <a:pt x="237" y="212"/>
                      <a:pt x="266" y="188"/>
                      <a:pt x="302" y="154"/>
                    </a:cubicBezTo>
                    <a:cubicBezTo>
                      <a:pt x="394" y="62"/>
                      <a:pt x="417" y="14"/>
                      <a:pt x="417" y="11"/>
                    </a:cubicBezTo>
                    <a:cubicBezTo>
                      <a:pt x="417" y="0"/>
                      <a:pt x="408" y="0"/>
                      <a:pt x="406" y="0"/>
                    </a:cubicBezTo>
                    <a:cubicBezTo>
                      <a:pt x="400" y="0"/>
                      <a:pt x="397" y="3"/>
                      <a:pt x="392" y="11"/>
                    </a:cubicBezTo>
                    <a:cubicBezTo>
                      <a:pt x="361" y="59"/>
                      <a:pt x="340" y="76"/>
                      <a:pt x="316" y="76"/>
                    </a:cubicBezTo>
                    <a:cubicBezTo>
                      <a:pt x="292" y="76"/>
                      <a:pt x="282" y="59"/>
                      <a:pt x="268" y="42"/>
                    </a:cubicBezTo>
                    <a:cubicBezTo>
                      <a:pt x="249" y="20"/>
                      <a:pt x="232" y="0"/>
                      <a:pt x="198" y="0"/>
                    </a:cubicBezTo>
                    <a:cubicBezTo>
                      <a:pt x="126" y="0"/>
                      <a:pt x="81" y="92"/>
                      <a:pt x="81" y="112"/>
                    </a:cubicBezTo>
                    <a:cubicBezTo>
                      <a:pt x="81" y="118"/>
                      <a:pt x="84" y="123"/>
                      <a:pt x="92" y="123"/>
                    </a:cubicBezTo>
                    <a:cubicBezTo>
                      <a:pt x="100" y="123"/>
                      <a:pt x="103" y="118"/>
                      <a:pt x="106" y="112"/>
                    </a:cubicBezTo>
                    <a:cubicBezTo>
                      <a:pt x="123" y="67"/>
                      <a:pt x="182" y="67"/>
                      <a:pt x="187" y="67"/>
                    </a:cubicBezTo>
                    <a:cubicBezTo>
                      <a:pt x="210" y="67"/>
                      <a:pt x="226" y="73"/>
                      <a:pt x="252" y="81"/>
                    </a:cubicBezTo>
                    <a:cubicBezTo>
                      <a:pt x="291" y="95"/>
                      <a:pt x="299" y="95"/>
                      <a:pt x="327" y="95"/>
                    </a:cubicBezTo>
                    <a:cubicBezTo>
                      <a:pt x="291" y="137"/>
                      <a:pt x="207" y="210"/>
                      <a:pt x="190" y="224"/>
                    </a:cubicBezTo>
                    <a:cubicBezTo>
                      <a:pt x="160" y="252"/>
                      <a:pt x="130" y="280"/>
                      <a:pt x="100" y="308"/>
                    </a:cubicBezTo>
                    <a:cubicBezTo>
                      <a:pt x="33" y="372"/>
                      <a:pt x="0" y="428"/>
                      <a:pt x="0" y="437"/>
                    </a:cubicBezTo>
                    <a:cubicBezTo>
                      <a:pt x="0" y="445"/>
                      <a:pt x="8" y="445"/>
                      <a:pt x="11" y="445"/>
                    </a:cubicBezTo>
                    <a:cubicBezTo>
                      <a:pt x="19" y="445"/>
                      <a:pt x="22" y="445"/>
                      <a:pt x="28" y="434"/>
                    </a:cubicBezTo>
                    <a:cubicBezTo>
                      <a:pt x="50" y="397"/>
                      <a:pt x="78" y="372"/>
                      <a:pt x="112" y="372"/>
                    </a:cubicBezTo>
                    <a:cubicBezTo>
                      <a:pt x="134" y="372"/>
                      <a:pt x="142" y="381"/>
                      <a:pt x="168" y="409"/>
                    </a:cubicBezTo>
                    <a:cubicBezTo>
                      <a:pt x="184" y="431"/>
                      <a:pt x="201" y="445"/>
                      <a:pt x="232" y="445"/>
                    </a:cubicBezTo>
                    <a:cubicBezTo>
                      <a:pt x="327" y="445"/>
                      <a:pt x="386" y="322"/>
                      <a:pt x="386" y="294"/>
                    </a:cubicBezTo>
                    <a:cubicBezTo>
                      <a:pt x="386" y="291"/>
                      <a:pt x="380" y="286"/>
                      <a:pt x="372" y="286"/>
                    </a:cubicBezTo>
                    <a:cubicBezTo>
                      <a:pt x="364" y="286"/>
                      <a:pt x="364" y="291"/>
                      <a:pt x="361" y="297"/>
                    </a:cubicBezTo>
                    <a:cubicBezTo>
                      <a:pt x="336" y="361"/>
                      <a:pt x="274" y="381"/>
                      <a:pt x="240" y="381"/>
                    </a:cubicBezTo>
                    <a:cubicBezTo>
                      <a:pt x="221" y="381"/>
                      <a:pt x="204" y="375"/>
                      <a:pt x="184" y="367"/>
                    </a:cubicBezTo>
                    <a:cubicBezTo>
                      <a:pt x="151" y="355"/>
                      <a:pt x="134" y="350"/>
                      <a:pt x="114" y="350"/>
                    </a:cubicBezTo>
                    <a:cubicBezTo>
                      <a:pt x="112" y="350"/>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1" name="Freeform 630">
                <a:extLst>
                  <a:ext uri="{FF2B5EF4-FFF2-40B4-BE49-F238E27FC236}">
                    <a16:creationId xmlns:a16="http://schemas.microsoft.com/office/drawing/2014/main" id="{910C6A77-5863-25A6-15EC-24C869A68944}"/>
                  </a:ext>
                </a:extLst>
              </p:cNvPr>
              <p:cNvSpPr/>
              <p:nvPr/>
            </p:nvSpPr>
            <p:spPr>
              <a:xfrm>
                <a:off x="6724080" y="6087240"/>
                <a:ext cx="48240" cy="352440"/>
              </a:xfrm>
              <a:custGeom>
                <a:avLst/>
                <a:gdLst>
                  <a:gd name="textAreaLeft" fmla="*/ 0 w 48240"/>
                  <a:gd name="textAreaRight" fmla="*/ 49320 w 48240"/>
                  <a:gd name="textAreaTop" fmla="*/ 0 h 352440"/>
                  <a:gd name="textAreaBottom" fmla="*/ 353520 h 352440"/>
                </a:gdLst>
                <a:ahLst/>
                <a:cxnLst/>
                <a:rect l="textAreaLeft" t="textAreaTop" r="textAreaRight" b="textAreaBottom"/>
                <a:pathLst>
                  <a:path w="137" h="982">
                    <a:moveTo>
                      <a:pt x="137" y="0"/>
                    </a:moveTo>
                    <a:cubicBezTo>
                      <a:pt x="92" y="0"/>
                      <a:pt x="46" y="0"/>
                      <a:pt x="0" y="0"/>
                    </a:cubicBezTo>
                    <a:cubicBezTo>
                      <a:pt x="0" y="13"/>
                      <a:pt x="0" y="26"/>
                      <a:pt x="0" y="39"/>
                    </a:cubicBezTo>
                    <a:cubicBezTo>
                      <a:pt x="33" y="39"/>
                      <a:pt x="66" y="39"/>
                      <a:pt x="98" y="39"/>
                    </a:cubicBezTo>
                    <a:cubicBezTo>
                      <a:pt x="98" y="340"/>
                      <a:pt x="98" y="642"/>
                      <a:pt x="98" y="943"/>
                    </a:cubicBezTo>
                    <a:cubicBezTo>
                      <a:pt x="66" y="943"/>
                      <a:pt x="33" y="943"/>
                      <a:pt x="0" y="943"/>
                    </a:cubicBezTo>
                    <a:cubicBezTo>
                      <a:pt x="0" y="956"/>
                      <a:pt x="0" y="969"/>
                      <a:pt x="0" y="982"/>
                    </a:cubicBezTo>
                    <a:cubicBezTo>
                      <a:pt x="46" y="982"/>
                      <a:pt x="92" y="982"/>
                      <a:pt x="137" y="982"/>
                    </a:cubicBezTo>
                    <a:cubicBezTo>
                      <a:pt x="137" y="655"/>
                      <a:pt x="137" y="327"/>
                      <a:pt x="137"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2" name="Freeform 631">
                <a:extLst>
                  <a:ext uri="{FF2B5EF4-FFF2-40B4-BE49-F238E27FC236}">
                    <a16:creationId xmlns:a16="http://schemas.microsoft.com/office/drawing/2014/main" id="{967165B8-1D3E-6E49-0E56-374CB660BA2F}"/>
                  </a:ext>
                </a:extLst>
              </p:cNvPr>
              <p:cNvSpPr/>
              <p:nvPr/>
            </p:nvSpPr>
            <p:spPr>
              <a:xfrm>
                <a:off x="6842160" y="6138720"/>
                <a:ext cx="166320" cy="10800"/>
              </a:xfrm>
              <a:custGeom>
                <a:avLst/>
                <a:gdLst>
                  <a:gd name="textAreaLeft" fmla="*/ 0 w 166320"/>
                  <a:gd name="textAreaRight" fmla="*/ 167400 w 166320"/>
                  <a:gd name="textAreaTop" fmla="*/ 0 h 10800"/>
                  <a:gd name="textAreaBottom" fmla="*/ 11880 h 10800"/>
                </a:gdLst>
                <a:ahLst/>
                <a:cxnLst/>
                <a:rect l="textAreaLeft" t="textAreaTop" r="textAreaRight" b="textAreaBottom"/>
                <a:pathLst>
                  <a:path w="465" h="33">
                    <a:moveTo>
                      <a:pt x="437" y="33"/>
                    </a:moveTo>
                    <a:cubicBezTo>
                      <a:pt x="448" y="33"/>
                      <a:pt x="465" y="33"/>
                      <a:pt x="465" y="17"/>
                    </a:cubicBezTo>
                    <a:cubicBezTo>
                      <a:pt x="465" y="0"/>
                      <a:pt x="448" y="0"/>
                      <a:pt x="437" y="0"/>
                    </a:cubicBezTo>
                    <a:cubicBezTo>
                      <a:pt x="300" y="0"/>
                      <a:pt x="164" y="0"/>
                      <a:pt x="28" y="0"/>
                    </a:cubicBezTo>
                    <a:cubicBezTo>
                      <a:pt x="17" y="0"/>
                      <a:pt x="0" y="0"/>
                      <a:pt x="0" y="17"/>
                    </a:cubicBezTo>
                    <a:cubicBezTo>
                      <a:pt x="0" y="33"/>
                      <a:pt x="17" y="33"/>
                      <a:pt x="28" y="33"/>
                    </a:cubicBezTo>
                    <a:cubicBezTo>
                      <a:pt x="164" y="33"/>
                      <a:pt x="300" y="33"/>
                      <a:pt x="437"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3" name="Freeform 632">
                <a:extLst>
                  <a:ext uri="{FF2B5EF4-FFF2-40B4-BE49-F238E27FC236}">
                    <a16:creationId xmlns:a16="http://schemas.microsoft.com/office/drawing/2014/main" id="{5F76F195-54F8-7A7B-A1C1-14BC10E08173}"/>
                  </a:ext>
                </a:extLst>
              </p:cNvPr>
              <p:cNvSpPr/>
              <p:nvPr/>
            </p:nvSpPr>
            <p:spPr>
              <a:xfrm>
                <a:off x="7063920" y="6041880"/>
                <a:ext cx="88560" cy="163080"/>
              </a:xfrm>
              <a:custGeom>
                <a:avLst/>
                <a:gdLst>
                  <a:gd name="textAreaLeft" fmla="*/ 0 w 88560"/>
                  <a:gd name="textAreaRight" fmla="*/ 89640 w 88560"/>
                  <a:gd name="textAreaTop" fmla="*/ 0 h 163080"/>
                  <a:gd name="textAreaBottom" fmla="*/ 164160 h 163080"/>
                </a:gdLst>
                <a:ahLst/>
                <a:cxnLst/>
                <a:rect l="textAreaLeft" t="textAreaTop" r="textAreaRight" b="textAreaBottom"/>
                <a:pathLst>
                  <a:path w="249" h="456">
                    <a:moveTo>
                      <a:pt x="154" y="20"/>
                    </a:moveTo>
                    <a:cubicBezTo>
                      <a:pt x="154" y="0"/>
                      <a:pt x="154" y="0"/>
                      <a:pt x="134" y="0"/>
                    </a:cubicBezTo>
                    <a:cubicBezTo>
                      <a:pt x="89" y="45"/>
                      <a:pt x="28" y="45"/>
                      <a:pt x="0" y="45"/>
                    </a:cubicBezTo>
                    <a:cubicBezTo>
                      <a:pt x="0" y="53"/>
                      <a:pt x="0" y="62"/>
                      <a:pt x="0" y="70"/>
                    </a:cubicBezTo>
                    <a:cubicBezTo>
                      <a:pt x="17" y="70"/>
                      <a:pt x="61" y="70"/>
                      <a:pt x="98" y="51"/>
                    </a:cubicBezTo>
                    <a:cubicBezTo>
                      <a:pt x="98" y="167"/>
                      <a:pt x="98" y="284"/>
                      <a:pt x="98" y="400"/>
                    </a:cubicBezTo>
                    <a:cubicBezTo>
                      <a:pt x="98" y="423"/>
                      <a:pt x="98" y="434"/>
                      <a:pt x="31" y="434"/>
                    </a:cubicBezTo>
                    <a:cubicBezTo>
                      <a:pt x="21" y="434"/>
                      <a:pt x="12" y="434"/>
                      <a:pt x="3" y="434"/>
                    </a:cubicBezTo>
                    <a:cubicBezTo>
                      <a:pt x="3" y="441"/>
                      <a:pt x="3" y="449"/>
                      <a:pt x="3" y="456"/>
                    </a:cubicBezTo>
                    <a:cubicBezTo>
                      <a:pt x="17" y="456"/>
                      <a:pt x="101" y="453"/>
                      <a:pt x="126" y="453"/>
                    </a:cubicBezTo>
                    <a:cubicBezTo>
                      <a:pt x="148" y="453"/>
                      <a:pt x="235" y="456"/>
                      <a:pt x="249" y="456"/>
                    </a:cubicBezTo>
                    <a:cubicBezTo>
                      <a:pt x="249" y="449"/>
                      <a:pt x="249" y="441"/>
                      <a:pt x="249" y="434"/>
                    </a:cubicBezTo>
                    <a:cubicBezTo>
                      <a:pt x="241" y="434"/>
                      <a:pt x="232" y="434"/>
                      <a:pt x="224" y="434"/>
                    </a:cubicBezTo>
                    <a:cubicBezTo>
                      <a:pt x="154" y="434"/>
                      <a:pt x="154" y="423"/>
                      <a:pt x="154" y="400"/>
                    </a:cubicBezTo>
                    <a:cubicBezTo>
                      <a:pt x="154" y="273"/>
                      <a:pt x="154" y="147"/>
                      <a:pt x="154" y="2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4" name="Freeform 633">
                <a:extLst>
                  <a:ext uri="{FF2B5EF4-FFF2-40B4-BE49-F238E27FC236}">
                    <a16:creationId xmlns:a16="http://schemas.microsoft.com/office/drawing/2014/main" id="{E227E6AA-81E7-DCE5-36E9-18C8F5366D35}"/>
                  </a:ext>
                </a:extLst>
              </p:cNvPr>
              <p:cNvSpPr/>
              <p:nvPr/>
            </p:nvSpPr>
            <p:spPr>
              <a:xfrm>
                <a:off x="7207920" y="5946120"/>
                <a:ext cx="133920" cy="634680"/>
              </a:xfrm>
              <a:custGeom>
                <a:avLst/>
                <a:gdLst>
                  <a:gd name="textAreaLeft" fmla="*/ 0 w 133920"/>
                  <a:gd name="textAreaRight" fmla="*/ 135000 w 133920"/>
                  <a:gd name="textAreaTop" fmla="*/ 0 h 634680"/>
                  <a:gd name="textAreaBottom" fmla="*/ 635760 h 634680"/>
                </a:gdLst>
                <a:ahLst/>
                <a:cxnLst/>
                <a:rect l="textAreaLeft" t="textAreaTop" r="textAreaRight" b="textAreaBottom"/>
                <a:pathLst>
                  <a:path w="375" h="1766">
                    <a:moveTo>
                      <a:pt x="375" y="882"/>
                    </a:moveTo>
                    <a:cubicBezTo>
                      <a:pt x="375" y="602"/>
                      <a:pt x="308" y="300"/>
                      <a:pt x="115" y="79"/>
                    </a:cubicBezTo>
                    <a:cubicBezTo>
                      <a:pt x="101" y="65"/>
                      <a:pt x="64" y="26"/>
                      <a:pt x="42" y="6"/>
                    </a:cubicBezTo>
                    <a:cubicBezTo>
                      <a:pt x="34" y="0"/>
                      <a:pt x="31" y="0"/>
                      <a:pt x="20" y="0"/>
                    </a:cubicBezTo>
                    <a:cubicBezTo>
                      <a:pt x="8" y="0"/>
                      <a:pt x="0" y="0"/>
                      <a:pt x="0" y="9"/>
                    </a:cubicBezTo>
                    <a:cubicBezTo>
                      <a:pt x="0" y="14"/>
                      <a:pt x="6" y="17"/>
                      <a:pt x="6" y="20"/>
                    </a:cubicBezTo>
                    <a:cubicBezTo>
                      <a:pt x="39" y="54"/>
                      <a:pt x="92" y="107"/>
                      <a:pt x="154" y="216"/>
                    </a:cubicBezTo>
                    <a:cubicBezTo>
                      <a:pt x="260" y="403"/>
                      <a:pt x="300" y="647"/>
                      <a:pt x="300" y="882"/>
                    </a:cubicBezTo>
                    <a:cubicBezTo>
                      <a:pt x="300" y="1310"/>
                      <a:pt x="182" y="1570"/>
                      <a:pt x="6" y="1749"/>
                    </a:cubicBezTo>
                    <a:cubicBezTo>
                      <a:pt x="3" y="1752"/>
                      <a:pt x="0" y="1754"/>
                      <a:pt x="0" y="1757"/>
                    </a:cubicBezTo>
                    <a:cubicBezTo>
                      <a:pt x="0" y="1766"/>
                      <a:pt x="8" y="1766"/>
                      <a:pt x="20" y="1766"/>
                    </a:cubicBezTo>
                    <a:cubicBezTo>
                      <a:pt x="31" y="1766"/>
                      <a:pt x="34" y="1766"/>
                      <a:pt x="42" y="1760"/>
                    </a:cubicBezTo>
                    <a:cubicBezTo>
                      <a:pt x="137" y="1679"/>
                      <a:pt x="241" y="1542"/>
                      <a:pt x="311" y="1335"/>
                    </a:cubicBezTo>
                    <a:cubicBezTo>
                      <a:pt x="353" y="1200"/>
                      <a:pt x="375" y="1041"/>
                      <a:pt x="375" y="88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5" name="Freeform 634">
                <a:extLst>
                  <a:ext uri="{FF2B5EF4-FFF2-40B4-BE49-F238E27FC236}">
                    <a16:creationId xmlns:a16="http://schemas.microsoft.com/office/drawing/2014/main" id="{3883506D-AC2A-1B1D-CDE0-F7CF5DCEE2DC}"/>
                  </a:ext>
                </a:extLst>
              </p:cNvPr>
              <p:cNvSpPr/>
              <p:nvPr/>
            </p:nvSpPr>
            <p:spPr>
              <a:xfrm>
                <a:off x="7419600" y="5839560"/>
                <a:ext cx="173160" cy="847800"/>
              </a:xfrm>
              <a:custGeom>
                <a:avLst/>
                <a:gdLst>
                  <a:gd name="textAreaLeft" fmla="*/ 0 w 173160"/>
                  <a:gd name="textAreaRight" fmla="*/ 174240 w 173160"/>
                  <a:gd name="textAreaTop" fmla="*/ 0 h 847800"/>
                  <a:gd name="textAreaBottom" fmla="*/ 848880 h 847800"/>
                </a:gdLst>
                <a:ahLst/>
                <a:cxnLst/>
                <a:rect l="textAreaLeft" t="textAreaTop" r="textAreaRight" b="textAreaBottom"/>
                <a:pathLst>
                  <a:path w="484" h="2358">
                    <a:moveTo>
                      <a:pt x="484" y="1180"/>
                    </a:moveTo>
                    <a:cubicBezTo>
                      <a:pt x="484" y="794"/>
                      <a:pt x="395" y="406"/>
                      <a:pt x="146" y="112"/>
                    </a:cubicBezTo>
                    <a:cubicBezTo>
                      <a:pt x="126" y="87"/>
                      <a:pt x="87" y="48"/>
                      <a:pt x="48" y="11"/>
                    </a:cubicBezTo>
                    <a:cubicBezTo>
                      <a:pt x="36" y="0"/>
                      <a:pt x="34" y="0"/>
                      <a:pt x="20" y="0"/>
                    </a:cubicBezTo>
                    <a:cubicBezTo>
                      <a:pt x="8" y="0"/>
                      <a:pt x="0" y="0"/>
                      <a:pt x="0" y="11"/>
                    </a:cubicBezTo>
                    <a:cubicBezTo>
                      <a:pt x="0" y="14"/>
                      <a:pt x="3" y="20"/>
                      <a:pt x="6" y="20"/>
                    </a:cubicBezTo>
                    <a:cubicBezTo>
                      <a:pt x="39" y="56"/>
                      <a:pt x="106" y="120"/>
                      <a:pt x="171" y="227"/>
                    </a:cubicBezTo>
                    <a:cubicBezTo>
                      <a:pt x="330" y="481"/>
                      <a:pt x="400" y="800"/>
                      <a:pt x="400" y="1178"/>
                    </a:cubicBezTo>
                    <a:cubicBezTo>
                      <a:pt x="400" y="1443"/>
                      <a:pt x="367" y="1785"/>
                      <a:pt x="204" y="2076"/>
                    </a:cubicBezTo>
                    <a:cubicBezTo>
                      <a:pt x="126" y="2215"/>
                      <a:pt x="45" y="2297"/>
                      <a:pt x="3" y="2338"/>
                    </a:cubicBezTo>
                    <a:cubicBezTo>
                      <a:pt x="0" y="2341"/>
                      <a:pt x="0" y="2344"/>
                      <a:pt x="0" y="2347"/>
                    </a:cubicBezTo>
                    <a:cubicBezTo>
                      <a:pt x="0" y="2358"/>
                      <a:pt x="8" y="2358"/>
                      <a:pt x="20" y="2358"/>
                    </a:cubicBezTo>
                    <a:cubicBezTo>
                      <a:pt x="34" y="2358"/>
                      <a:pt x="36" y="2358"/>
                      <a:pt x="50" y="2344"/>
                    </a:cubicBezTo>
                    <a:cubicBezTo>
                      <a:pt x="381" y="2042"/>
                      <a:pt x="484" y="1594"/>
                      <a:pt x="484" y="118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6" name="Freeform 635">
                <a:extLst>
                  <a:ext uri="{FF2B5EF4-FFF2-40B4-BE49-F238E27FC236}">
                    <a16:creationId xmlns:a16="http://schemas.microsoft.com/office/drawing/2014/main" id="{C5FB60B5-218E-2497-EA0F-436091D899A4}"/>
                  </a:ext>
                </a:extLst>
              </p:cNvPr>
              <p:cNvSpPr/>
              <p:nvPr/>
            </p:nvSpPr>
            <p:spPr>
              <a:xfrm>
                <a:off x="7737120" y="6195960"/>
                <a:ext cx="232560" cy="159120"/>
              </a:xfrm>
              <a:custGeom>
                <a:avLst/>
                <a:gdLst>
                  <a:gd name="textAreaLeft" fmla="*/ 0 w 232560"/>
                  <a:gd name="textAreaRight" fmla="*/ 233640 w 232560"/>
                  <a:gd name="textAreaTop" fmla="*/ 0 h 159120"/>
                  <a:gd name="textAreaBottom" fmla="*/ 160200 h 159120"/>
                </a:gdLst>
                <a:ahLst/>
                <a:cxnLst/>
                <a:rect l="textAreaLeft" t="textAreaTop" r="textAreaRight" b="textAreaBottom"/>
                <a:pathLst>
                  <a:path w="649" h="445">
                    <a:moveTo>
                      <a:pt x="425" y="101"/>
                    </a:moveTo>
                    <a:cubicBezTo>
                      <a:pt x="431" y="81"/>
                      <a:pt x="439" y="45"/>
                      <a:pt x="439" y="39"/>
                    </a:cubicBezTo>
                    <a:cubicBezTo>
                      <a:pt x="439" y="20"/>
                      <a:pt x="425" y="11"/>
                      <a:pt x="411" y="11"/>
                    </a:cubicBezTo>
                    <a:cubicBezTo>
                      <a:pt x="400" y="11"/>
                      <a:pt x="383" y="20"/>
                      <a:pt x="375" y="39"/>
                    </a:cubicBezTo>
                    <a:cubicBezTo>
                      <a:pt x="372" y="45"/>
                      <a:pt x="327" y="232"/>
                      <a:pt x="319" y="260"/>
                    </a:cubicBezTo>
                    <a:cubicBezTo>
                      <a:pt x="313" y="288"/>
                      <a:pt x="311" y="305"/>
                      <a:pt x="311" y="325"/>
                    </a:cubicBezTo>
                    <a:cubicBezTo>
                      <a:pt x="311" y="336"/>
                      <a:pt x="311" y="336"/>
                      <a:pt x="311" y="341"/>
                    </a:cubicBezTo>
                    <a:cubicBezTo>
                      <a:pt x="288" y="395"/>
                      <a:pt x="260" y="425"/>
                      <a:pt x="221" y="425"/>
                    </a:cubicBezTo>
                    <a:cubicBezTo>
                      <a:pt x="143" y="425"/>
                      <a:pt x="143" y="353"/>
                      <a:pt x="143" y="336"/>
                    </a:cubicBezTo>
                    <a:cubicBezTo>
                      <a:pt x="143" y="302"/>
                      <a:pt x="148" y="266"/>
                      <a:pt x="193" y="146"/>
                    </a:cubicBezTo>
                    <a:cubicBezTo>
                      <a:pt x="204" y="115"/>
                      <a:pt x="210" y="101"/>
                      <a:pt x="210" y="81"/>
                    </a:cubicBezTo>
                    <a:cubicBezTo>
                      <a:pt x="210" y="37"/>
                      <a:pt x="176" y="0"/>
                      <a:pt x="129" y="0"/>
                    </a:cubicBezTo>
                    <a:cubicBezTo>
                      <a:pt x="36" y="0"/>
                      <a:pt x="0" y="143"/>
                      <a:pt x="0" y="151"/>
                    </a:cubicBezTo>
                    <a:cubicBezTo>
                      <a:pt x="0" y="162"/>
                      <a:pt x="8" y="162"/>
                      <a:pt x="11" y="162"/>
                    </a:cubicBezTo>
                    <a:cubicBezTo>
                      <a:pt x="22" y="162"/>
                      <a:pt x="22" y="160"/>
                      <a:pt x="28" y="146"/>
                    </a:cubicBezTo>
                    <a:cubicBezTo>
                      <a:pt x="53" y="53"/>
                      <a:pt x="92" y="23"/>
                      <a:pt x="126" y="23"/>
                    </a:cubicBezTo>
                    <a:cubicBezTo>
                      <a:pt x="134" y="23"/>
                      <a:pt x="151" y="23"/>
                      <a:pt x="151" y="56"/>
                    </a:cubicBezTo>
                    <a:cubicBezTo>
                      <a:pt x="151" y="79"/>
                      <a:pt x="140" y="106"/>
                      <a:pt x="134" y="123"/>
                    </a:cubicBezTo>
                    <a:cubicBezTo>
                      <a:pt x="89" y="241"/>
                      <a:pt x="78" y="286"/>
                      <a:pt x="78" y="322"/>
                    </a:cubicBezTo>
                    <a:cubicBezTo>
                      <a:pt x="78" y="411"/>
                      <a:pt x="145" y="445"/>
                      <a:pt x="218" y="445"/>
                    </a:cubicBezTo>
                    <a:cubicBezTo>
                      <a:pt x="235" y="445"/>
                      <a:pt x="280" y="445"/>
                      <a:pt x="319" y="378"/>
                    </a:cubicBezTo>
                    <a:cubicBezTo>
                      <a:pt x="347" y="439"/>
                      <a:pt x="414" y="445"/>
                      <a:pt x="442" y="445"/>
                    </a:cubicBezTo>
                    <a:cubicBezTo>
                      <a:pt x="518" y="445"/>
                      <a:pt x="560" y="383"/>
                      <a:pt x="585" y="325"/>
                    </a:cubicBezTo>
                    <a:cubicBezTo>
                      <a:pt x="619" y="249"/>
                      <a:pt x="649" y="118"/>
                      <a:pt x="649" y="70"/>
                    </a:cubicBezTo>
                    <a:cubicBezTo>
                      <a:pt x="649" y="17"/>
                      <a:pt x="624" y="0"/>
                      <a:pt x="607" y="0"/>
                    </a:cubicBezTo>
                    <a:cubicBezTo>
                      <a:pt x="582" y="0"/>
                      <a:pt x="557" y="25"/>
                      <a:pt x="557" y="48"/>
                    </a:cubicBezTo>
                    <a:cubicBezTo>
                      <a:pt x="557" y="62"/>
                      <a:pt x="565" y="67"/>
                      <a:pt x="574" y="76"/>
                    </a:cubicBezTo>
                    <a:cubicBezTo>
                      <a:pt x="585" y="84"/>
                      <a:pt x="607" y="112"/>
                      <a:pt x="607" y="157"/>
                    </a:cubicBezTo>
                    <a:cubicBezTo>
                      <a:pt x="607" y="190"/>
                      <a:pt x="579" y="288"/>
                      <a:pt x="554" y="339"/>
                    </a:cubicBezTo>
                    <a:cubicBezTo>
                      <a:pt x="529" y="389"/>
                      <a:pt x="495" y="425"/>
                      <a:pt x="445" y="425"/>
                    </a:cubicBezTo>
                    <a:cubicBezTo>
                      <a:pt x="400" y="425"/>
                      <a:pt x="372" y="395"/>
                      <a:pt x="372" y="339"/>
                    </a:cubicBezTo>
                    <a:cubicBezTo>
                      <a:pt x="372" y="311"/>
                      <a:pt x="381" y="280"/>
                      <a:pt x="383" y="266"/>
                    </a:cubicBezTo>
                    <a:cubicBezTo>
                      <a:pt x="397" y="211"/>
                      <a:pt x="411" y="156"/>
                      <a:pt x="425" y="1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7" name="Freeform 636">
                <a:extLst>
                  <a:ext uri="{FF2B5EF4-FFF2-40B4-BE49-F238E27FC236}">
                    <a16:creationId xmlns:a16="http://schemas.microsoft.com/office/drawing/2014/main" id="{AE17C634-DAE0-F139-820D-9A89DF13A356}"/>
                  </a:ext>
                </a:extLst>
              </p:cNvPr>
              <p:cNvSpPr/>
              <p:nvPr/>
            </p:nvSpPr>
            <p:spPr>
              <a:xfrm>
                <a:off x="8024400" y="608724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974"/>
                    </a:moveTo>
                    <a:cubicBezTo>
                      <a:pt x="229" y="971"/>
                      <a:pt x="229" y="968"/>
                      <a:pt x="213" y="951"/>
                    </a:cubicBezTo>
                    <a:cubicBezTo>
                      <a:pt x="89" y="828"/>
                      <a:pt x="59" y="641"/>
                      <a:pt x="59" y="492"/>
                    </a:cubicBezTo>
                    <a:cubicBezTo>
                      <a:pt x="59" y="322"/>
                      <a:pt x="95" y="148"/>
                      <a:pt x="215" y="28"/>
                    </a:cubicBezTo>
                    <a:cubicBezTo>
                      <a:pt x="229" y="14"/>
                      <a:pt x="229" y="14"/>
                      <a:pt x="229" y="11"/>
                    </a:cubicBezTo>
                    <a:cubicBezTo>
                      <a:pt x="229" y="3"/>
                      <a:pt x="227" y="0"/>
                      <a:pt x="221" y="0"/>
                    </a:cubicBezTo>
                    <a:cubicBezTo>
                      <a:pt x="210" y="0"/>
                      <a:pt x="120" y="67"/>
                      <a:pt x="64" y="193"/>
                    </a:cubicBezTo>
                    <a:cubicBezTo>
                      <a:pt x="14" y="299"/>
                      <a:pt x="0" y="408"/>
                      <a:pt x="0" y="492"/>
                    </a:cubicBezTo>
                    <a:cubicBezTo>
                      <a:pt x="0" y="568"/>
                      <a:pt x="11" y="688"/>
                      <a:pt x="67" y="797"/>
                    </a:cubicBezTo>
                    <a:cubicBezTo>
                      <a:pt x="126" y="918"/>
                      <a:pt x="210" y="982"/>
                      <a:pt x="221" y="982"/>
                    </a:cubicBezTo>
                    <a:cubicBezTo>
                      <a:pt x="227" y="982"/>
                      <a:pt x="229" y="979"/>
                      <a:pt x="229"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8" name="Freeform 637">
                <a:extLst>
                  <a:ext uri="{FF2B5EF4-FFF2-40B4-BE49-F238E27FC236}">
                    <a16:creationId xmlns:a16="http://schemas.microsoft.com/office/drawing/2014/main" id="{07127B4C-E7EE-7587-AD85-BB04EC750957}"/>
                  </a:ext>
                </a:extLst>
              </p:cNvPr>
              <p:cNvSpPr/>
              <p:nvPr/>
            </p:nvSpPr>
            <p:spPr>
              <a:xfrm>
                <a:off x="8142120" y="619596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90" y="353"/>
                    </a:moveTo>
                    <a:cubicBezTo>
                      <a:pt x="143" y="297"/>
                      <a:pt x="171" y="272"/>
                      <a:pt x="207" y="241"/>
                    </a:cubicBezTo>
                    <a:cubicBezTo>
                      <a:pt x="239" y="212"/>
                      <a:pt x="269" y="188"/>
                      <a:pt x="303" y="154"/>
                    </a:cubicBezTo>
                    <a:cubicBezTo>
                      <a:pt x="398" y="62"/>
                      <a:pt x="417" y="14"/>
                      <a:pt x="417" y="11"/>
                    </a:cubicBezTo>
                    <a:cubicBezTo>
                      <a:pt x="417" y="0"/>
                      <a:pt x="412" y="4"/>
                      <a:pt x="409" y="0"/>
                    </a:cubicBezTo>
                    <a:cubicBezTo>
                      <a:pt x="401" y="0"/>
                      <a:pt x="398" y="3"/>
                      <a:pt x="392" y="11"/>
                    </a:cubicBezTo>
                    <a:cubicBezTo>
                      <a:pt x="364" y="59"/>
                      <a:pt x="342" y="76"/>
                      <a:pt x="319" y="76"/>
                    </a:cubicBezTo>
                    <a:cubicBezTo>
                      <a:pt x="297" y="76"/>
                      <a:pt x="283" y="59"/>
                      <a:pt x="269" y="42"/>
                    </a:cubicBezTo>
                    <a:cubicBezTo>
                      <a:pt x="249" y="20"/>
                      <a:pt x="233" y="0"/>
                      <a:pt x="202" y="0"/>
                    </a:cubicBezTo>
                    <a:cubicBezTo>
                      <a:pt x="126" y="0"/>
                      <a:pt x="81" y="92"/>
                      <a:pt x="81" y="112"/>
                    </a:cubicBezTo>
                    <a:cubicBezTo>
                      <a:pt x="81" y="118"/>
                      <a:pt x="86" y="123"/>
                      <a:pt x="95" y="123"/>
                    </a:cubicBezTo>
                    <a:cubicBezTo>
                      <a:pt x="105" y="123"/>
                      <a:pt x="104" y="118"/>
                      <a:pt x="107" y="112"/>
                    </a:cubicBezTo>
                    <a:cubicBezTo>
                      <a:pt x="126" y="67"/>
                      <a:pt x="182" y="67"/>
                      <a:pt x="191" y="67"/>
                    </a:cubicBezTo>
                    <a:cubicBezTo>
                      <a:pt x="210" y="67"/>
                      <a:pt x="230" y="73"/>
                      <a:pt x="252" y="81"/>
                    </a:cubicBezTo>
                    <a:cubicBezTo>
                      <a:pt x="291" y="95"/>
                      <a:pt x="303" y="95"/>
                      <a:pt x="328" y="95"/>
                    </a:cubicBezTo>
                    <a:cubicBezTo>
                      <a:pt x="291" y="137"/>
                      <a:pt x="210" y="210"/>
                      <a:pt x="191" y="224"/>
                    </a:cubicBezTo>
                    <a:cubicBezTo>
                      <a:pt x="162" y="252"/>
                      <a:pt x="133" y="280"/>
                      <a:pt x="104" y="308"/>
                    </a:cubicBezTo>
                    <a:cubicBezTo>
                      <a:pt x="37" y="372"/>
                      <a:pt x="0" y="428"/>
                      <a:pt x="0" y="437"/>
                    </a:cubicBezTo>
                    <a:cubicBezTo>
                      <a:pt x="0" y="445"/>
                      <a:pt x="12" y="445"/>
                      <a:pt x="14" y="445"/>
                    </a:cubicBezTo>
                    <a:cubicBezTo>
                      <a:pt x="23" y="445"/>
                      <a:pt x="23" y="445"/>
                      <a:pt x="28" y="434"/>
                    </a:cubicBezTo>
                    <a:cubicBezTo>
                      <a:pt x="51" y="397"/>
                      <a:pt x="81" y="372"/>
                      <a:pt x="112" y="372"/>
                    </a:cubicBezTo>
                    <a:cubicBezTo>
                      <a:pt x="135" y="372"/>
                      <a:pt x="146" y="381"/>
                      <a:pt x="171" y="409"/>
                    </a:cubicBezTo>
                    <a:cubicBezTo>
                      <a:pt x="188" y="431"/>
                      <a:pt x="205" y="445"/>
                      <a:pt x="233" y="445"/>
                    </a:cubicBezTo>
                    <a:cubicBezTo>
                      <a:pt x="331" y="445"/>
                      <a:pt x="387" y="322"/>
                      <a:pt x="387" y="294"/>
                    </a:cubicBezTo>
                    <a:cubicBezTo>
                      <a:pt x="387" y="291"/>
                      <a:pt x="384" y="286"/>
                      <a:pt x="375" y="286"/>
                    </a:cubicBezTo>
                    <a:cubicBezTo>
                      <a:pt x="367" y="286"/>
                      <a:pt x="364" y="291"/>
                      <a:pt x="361" y="297"/>
                    </a:cubicBezTo>
                    <a:cubicBezTo>
                      <a:pt x="339" y="361"/>
                      <a:pt x="277" y="381"/>
                      <a:pt x="244" y="381"/>
                    </a:cubicBezTo>
                    <a:cubicBezTo>
                      <a:pt x="224" y="381"/>
                      <a:pt x="207" y="375"/>
                      <a:pt x="185" y="367"/>
                    </a:cubicBezTo>
                    <a:cubicBezTo>
                      <a:pt x="151" y="355"/>
                      <a:pt x="137" y="350"/>
                      <a:pt x="118" y="350"/>
                    </a:cubicBezTo>
                    <a:cubicBezTo>
                      <a:pt x="115" y="350"/>
                      <a:pt x="98" y="350"/>
                      <a:pt x="90"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9" name="Freeform 638">
                <a:extLst>
                  <a:ext uri="{FF2B5EF4-FFF2-40B4-BE49-F238E27FC236}">
                    <a16:creationId xmlns:a16="http://schemas.microsoft.com/office/drawing/2014/main" id="{BFB5604A-A0B8-BD46-C0C5-B322E221AF7F}"/>
                  </a:ext>
                </a:extLst>
              </p:cNvPr>
              <p:cNvSpPr/>
              <p:nvPr/>
            </p:nvSpPr>
            <p:spPr>
              <a:xfrm>
                <a:off x="8327520" y="6087240"/>
                <a:ext cx="81720" cy="352440"/>
              </a:xfrm>
              <a:custGeom>
                <a:avLst/>
                <a:gdLst>
                  <a:gd name="textAreaLeft" fmla="*/ 0 w 81720"/>
                  <a:gd name="textAreaRight" fmla="*/ 82800 w 81720"/>
                  <a:gd name="textAreaTop" fmla="*/ 0 h 352440"/>
                  <a:gd name="textAreaBottom" fmla="*/ 353520 h 352440"/>
                </a:gdLst>
                <a:ahLst/>
                <a:cxnLst/>
                <a:rect l="textAreaLeft" t="textAreaTop" r="textAreaRight" b="textAreaBottom"/>
                <a:pathLst>
                  <a:path w="230" h="982">
                    <a:moveTo>
                      <a:pt x="230" y="492"/>
                    </a:moveTo>
                    <a:cubicBezTo>
                      <a:pt x="230" y="414"/>
                      <a:pt x="219" y="297"/>
                      <a:pt x="166" y="185"/>
                    </a:cubicBezTo>
                    <a:cubicBezTo>
                      <a:pt x="107" y="64"/>
                      <a:pt x="20" y="0"/>
                      <a:pt x="12" y="0"/>
                    </a:cubicBezTo>
                    <a:cubicBezTo>
                      <a:pt x="6" y="0"/>
                      <a:pt x="0" y="3"/>
                      <a:pt x="0" y="11"/>
                    </a:cubicBezTo>
                    <a:cubicBezTo>
                      <a:pt x="0" y="14"/>
                      <a:pt x="0" y="14"/>
                      <a:pt x="20" y="34"/>
                    </a:cubicBezTo>
                    <a:cubicBezTo>
                      <a:pt x="115" y="129"/>
                      <a:pt x="171" y="285"/>
                      <a:pt x="171" y="492"/>
                    </a:cubicBezTo>
                    <a:cubicBezTo>
                      <a:pt x="171" y="660"/>
                      <a:pt x="135" y="834"/>
                      <a:pt x="14" y="957"/>
                    </a:cubicBezTo>
                    <a:cubicBezTo>
                      <a:pt x="0" y="968"/>
                      <a:pt x="0" y="971"/>
                      <a:pt x="0" y="974"/>
                    </a:cubicBezTo>
                    <a:cubicBezTo>
                      <a:pt x="0" y="979"/>
                      <a:pt x="6" y="982"/>
                      <a:pt x="12" y="982"/>
                    </a:cubicBezTo>
                    <a:cubicBezTo>
                      <a:pt x="20" y="982"/>
                      <a:pt x="110" y="915"/>
                      <a:pt x="168" y="792"/>
                    </a:cubicBezTo>
                    <a:cubicBezTo>
                      <a:pt x="219" y="683"/>
                      <a:pt x="230" y="574"/>
                      <a:pt x="230"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40" name="Freeform 639">
                <a:extLst>
                  <a:ext uri="{FF2B5EF4-FFF2-40B4-BE49-F238E27FC236}">
                    <a16:creationId xmlns:a16="http://schemas.microsoft.com/office/drawing/2014/main" id="{F7CF3D2D-7FD0-092E-2DF7-6FAEDA09DC6C}"/>
                  </a:ext>
                </a:extLst>
              </p:cNvPr>
              <p:cNvSpPr/>
              <p:nvPr/>
            </p:nvSpPr>
            <p:spPr>
              <a:xfrm>
                <a:off x="8830440" y="6314760"/>
                <a:ext cx="36360" cy="36360"/>
              </a:xfrm>
              <a:custGeom>
                <a:avLst/>
                <a:gdLst>
                  <a:gd name="textAreaLeft" fmla="*/ 0 w 36360"/>
                  <a:gd name="textAreaRight" fmla="*/ 37440 w 36360"/>
                  <a:gd name="textAreaTop" fmla="*/ 0 h 36360"/>
                  <a:gd name="textAreaBottom" fmla="*/ 37440 h 36360"/>
                </a:gdLst>
                <a:ahLst/>
                <a:cxnLst/>
                <a:rect l="textAreaLeft" t="textAreaTop" r="textAreaRight" b="textAreaBottom"/>
                <a:pathLst>
                  <a:path w="104" h="104">
                    <a:moveTo>
                      <a:pt x="104" y="53"/>
                    </a:moveTo>
                    <a:cubicBezTo>
                      <a:pt x="104" y="25"/>
                      <a:pt x="79" y="0"/>
                      <a:pt x="51" y="0"/>
                    </a:cubicBezTo>
                    <a:cubicBezTo>
                      <a:pt x="23" y="0"/>
                      <a:pt x="0" y="25"/>
                      <a:pt x="0" y="53"/>
                    </a:cubicBezTo>
                    <a:cubicBezTo>
                      <a:pt x="0" y="81"/>
                      <a:pt x="23" y="104"/>
                      <a:pt x="51" y="104"/>
                    </a:cubicBezTo>
                    <a:cubicBezTo>
                      <a:pt x="79" y="104"/>
                      <a:pt x="104" y="81"/>
                      <a:pt x="104"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7560" rIns="90000" bIns="-7560" anchor="ctr" anchorCtr="1">
                <a:noAutofit/>
              </a:bodyPr>
              <a:lstStyle/>
              <a:p>
                <a:pPr>
                  <a:lnSpc>
                    <a:spcPct val="100000"/>
                  </a:lnSpc>
                </a:pPr>
                <a:endParaRPr lang="en-US" sz="2400" b="0" strike="noStrike" spc="-1">
                  <a:solidFill>
                    <a:srgbClr val="FFFFFF"/>
                  </a:solidFill>
                  <a:latin typeface="Arial"/>
                  <a:ea typeface="DejaVu Sans"/>
                </a:endParaRPr>
              </a:p>
            </p:txBody>
          </p:sp>
        </p:grpSp>
      </p:grpSp>
    </p:spTree>
    <p:extLst>
      <p:ext uri="{BB962C8B-B14F-4D97-AF65-F5344CB8AC3E}">
        <p14:creationId xmlns:p14="http://schemas.microsoft.com/office/powerpoint/2010/main" val="1391653830"/>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78</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D337D7D7-EF51-E78D-901E-10617C494897}"/>
              </a:ext>
            </a:extLst>
          </p:cNvPr>
          <p:cNvSpPr/>
          <p:nvPr/>
        </p:nvSpPr>
        <p:spPr>
          <a:xfrm>
            <a:off x="649545" y="1167101"/>
            <a:ext cx="584604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200" b="0" strike="noStrike" spc="-1" dirty="0">
                <a:solidFill>
                  <a:srgbClr val="000000"/>
                </a:solidFill>
                <a:latin typeface="Arial"/>
                <a:ea typeface="DejaVu Sans"/>
              </a:rPr>
              <a:t>Incomplete </a:t>
            </a:r>
            <a:r>
              <a:rPr lang="en-US" sz="2200" b="0" strike="noStrike" spc="-1" dirty="0" err="1">
                <a:solidFill>
                  <a:srgbClr val="000000"/>
                </a:solidFill>
                <a:latin typeface="Arial"/>
                <a:ea typeface="DejaVu Sans"/>
              </a:rPr>
              <a:t>Faddeeva</a:t>
            </a:r>
            <a:r>
              <a:rPr lang="en-US" sz="2200" b="0" strike="noStrike" spc="-1" dirty="0">
                <a:solidFill>
                  <a:srgbClr val="000000"/>
                </a:solidFill>
                <a:latin typeface="Arial"/>
                <a:ea typeface="DejaVu Sans"/>
              </a:rPr>
              <a:t> function universally encodes the physics of resonance upscatter in windowed multipole formalism</a:t>
            </a:r>
            <a:br>
              <a:rPr sz="2200" dirty="0"/>
            </a:br>
            <a:r>
              <a:rPr lang="en-US" sz="2200" b="0" strike="noStrike" spc="-1" dirty="0">
                <a:solidFill>
                  <a:srgbClr val="000000"/>
                </a:solidFill>
                <a:latin typeface="Arial"/>
                <a:ea typeface="DejaVu Sans"/>
              </a:rPr>
              <a:t> </a:t>
            </a:r>
            <a:endParaRPr lang="en-US" sz="22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200" spc="-1" dirty="0" err="1">
                <a:solidFill>
                  <a:srgbClr val="000000"/>
                </a:solidFill>
                <a:latin typeface="Arial"/>
                <a:ea typeface="DejaVu Sans"/>
              </a:rPr>
              <a:t>Ducru</a:t>
            </a:r>
            <a:r>
              <a:rPr lang="en-US" sz="2200" spc="-1" dirty="0">
                <a:solidFill>
                  <a:srgbClr val="000000"/>
                </a:solidFill>
                <a:latin typeface="Arial"/>
                <a:ea typeface="DejaVu Sans"/>
              </a:rPr>
              <a:t> et al.</a:t>
            </a:r>
            <a:r>
              <a:rPr lang="en-US" sz="2200" b="0" strike="noStrike" spc="-1" dirty="0">
                <a:solidFill>
                  <a:srgbClr val="000000"/>
                </a:solidFill>
                <a:latin typeface="Arial"/>
                <a:ea typeface="DejaVu Sans"/>
              </a:rPr>
              <a:t> showed WMP is physically motivated, so this is fundamental.</a:t>
            </a:r>
            <a:endParaRPr lang="en-US" sz="22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200" b="0" strike="noStrike" spc="-1" dirty="0">
                <a:solidFill>
                  <a:srgbClr val="000000"/>
                </a:solidFill>
                <a:latin typeface="Arial"/>
                <a:ea typeface="DejaVu Sans"/>
              </a:rPr>
              <a:t>Tabulation of w(z, x) enables a Choi and </a:t>
            </a:r>
            <a:r>
              <a:rPr lang="en-US" sz="2200" b="0" strike="noStrike" spc="-1" dirty="0" err="1">
                <a:solidFill>
                  <a:srgbClr val="000000"/>
                </a:solidFill>
                <a:latin typeface="Arial"/>
                <a:ea typeface="DejaVu Sans"/>
              </a:rPr>
              <a:t>Joo</a:t>
            </a:r>
            <a:r>
              <a:rPr lang="en-US" sz="2200" b="0" strike="noStrike" spc="-1" dirty="0">
                <a:solidFill>
                  <a:srgbClr val="000000"/>
                </a:solidFill>
                <a:latin typeface="Arial"/>
                <a:ea typeface="DejaVu Sans"/>
              </a:rPr>
              <a:t> like method, but with greatly reduced memory use and </a:t>
            </a:r>
            <a:r>
              <a:rPr lang="en-US" sz="2200" b="1" strike="noStrike" spc="-1" dirty="0">
                <a:solidFill>
                  <a:srgbClr val="000000"/>
                </a:solidFill>
                <a:latin typeface="Arial"/>
                <a:ea typeface="DejaVu Sans"/>
              </a:rPr>
              <a:t>continuous</a:t>
            </a:r>
            <a:r>
              <a:rPr lang="en-US" sz="2200" b="0" strike="noStrike" spc="-1" dirty="0">
                <a:solidFill>
                  <a:srgbClr val="000000"/>
                </a:solidFill>
                <a:latin typeface="Arial"/>
                <a:ea typeface="DejaVu Sans"/>
              </a:rPr>
              <a:t> temperature</a:t>
            </a:r>
            <a:endParaRPr lang="en-US" sz="22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200" b="0" strike="noStrike" spc="-1" dirty="0">
                <a:solidFill>
                  <a:srgbClr val="000000"/>
                </a:solidFill>
                <a:latin typeface="Arial"/>
                <a:ea typeface="DejaVu Sans"/>
              </a:rPr>
              <a:t>We use a purely numerical technique to calculate w(z, x) on the fly</a:t>
            </a:r>
            <a:br>
              <a:rPr sz="2200" dirty="0"/>
            </a:br>
            <a:br>
              <a:rPr sz="2200" dirty="0"/>
            </a:br>
            <a:r>
              <a:rPr lang="en-US" sz="2200" b="0" strike="noStrike" spc="-1" dirty="0">
                <a:solidFill>
                  <a:srgbClr val="000000"/>
                </a:solidFill>
                <a:latin typeface="Arial"/>
                <a:ea typeface="DejaVu Sans"/>
              </a:rPr>
              <a:t> </a:t>
            </a:r>
            <a:endParaRPr lang="en-US" sz="2200" b="0" strike="noStrike" spc="-1" dirty="0">
              <a:solidFill>
                <a:srgbClr val="000000"/>
              </a:solidFill>
              <a:latin typeface="Arial"/>
            </a:endParaRPr>
          </a:p>
        </p:txBody>
      </p:sp>
      <p:pic>
        <p:nvPicPr>
          <p:cNvPr id="4" name="Picture 3">
            <a:extLst>
              <a:ext uri="{FF2B5EF4-FFF2-40B4-BE49-F238E27FC236}">
                <a16:creationId xmlns:a16="http://schemas.microsoft.com/office/drawing/2014/main" id="{392AA474-8749-5961-825B-AB4868B755BA}"/>
              </a:ext>
            </a:extLst>
          </p:cNvPr>
          <p:cNvPicPr/>
          <p:nvPr/>
        </p:nvPicPr>
        <p:blipFill rotWithShape="1">
          <a:blip r:embed="rId3"/>
          <a:srcRect t="9433"/>
          <a:stretch/>
        </p:blipFill>
        <p:spPr>
          <a:xfrm>
            <a:off x="6468774" y="1105219"/>
            <a:ext cx="5137725" cy="4513162"/>
          </a:xfrm>
          <a:prstGeom prst="rect">
            <a:avLst/>
          </a:prstGeom>
          <a:ln w="0">
            <a:noFill/>
          </a:ln>
        </p:spPr>
      </p:pic>
      <p:sp>
        <p:nvSpPr>
          <p:cNvPr id="5" name="Rectangle 4">
            <a:extLst>
              <a:ext uri="{FF2B5EF4-FFF2-40B4-BE49-F238E27FC236}">
                <a16:creationId xmlns:a16="http://schemas.microsoft.com/office/drawing/2014/main" id="{6ADA424F-3D3C-B08E-A523-18F0ADAA82A9}"/>
              </a:ext>
            </a:extLst>
          </p:cNvPr>
          <p:cNvSpPr/>
          <p:nvPr/>
        </p:nvSpPr>
        <p:spPr>
          <a:xfrm>
            <a:off x="10973625" y="2904101"/>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B701C53D-E98F-308A-8234-92F1164EF8EC}"/>
              </a:ext>
            </a:extLst>
          </p:cNvPr>
          <p:cNvSpPr/>
          <p:nvPr/>
        </p:nvSpPr>
        <p:spPr>
          <a:xfrm>
            <a:off x="7631025" y="5398181"/>
            <a:ext cx="2968920" cy="42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Fig: </a:t>
            </a:r>
            <a:endParaRPr lang="en-US" sz="2400" b="0" strike="noStrike" spc="-1">
              <a:solidFill>
                <a:srgbClr val="000000"/>
              </a:solidFill>
              <a:latin typeface="Arial"/>
            </a:endParaRPr>
          </a:p>
        </p:txBody>
      </p:sp>
      <p:grpSp>
        <p:nvGrpSpPr>
          <p:cNvPr id="11" name="Group 10">
            <a:extLst>
              <a:ext uri="{FF2B5EF4-FFF2-40B4-BE49-F238E27FC236}">
                <a16:creationId xmlns:a16="http://schemas.microsoft.com/office/drawing/2014/main" id="{D7EA6900-8BFC-8AED-50F0-68BBD3A25541}"/>
              </a:ext>
            </a:extLst>
          </p:cNvPr>
          <p:cNvGrpSpPr/>
          <p:nvPr/>
        </p:nvGrpSpPr>
        <p:grpSpPr>
          <a:xfrm>
            <a:off x="8365425" y="5475581"/>
            <a:ext cx="1935360" cy="351720"/>
            <a:chOff x="8129160" y="5610600"/>
            <a:chExt cx="1935360" cy="351720"/>
          </a:xfrm>
        </p:grpSpPr>
        <p:grpSp>
          <p:nvGrpSpPr>
            <p:cNvPr id="12" name="Group 11">
              <a:extLst>
                <a:ext uri="{FF2B5EF4-FFF2-40B4-BE49-F238E27FC236}">
                  <a16:creationId xmlns:a16="http://schemas.microsoft.com/office/drawing/2014/main" id="{23F4E038-35BC-C104-D4DE-B67CB9C4970B}"/>
                </a:ext>
              </a:extLst>
            </p:cNvPr>
            <p:cNvGrpSpPr/>
            <p:nvPr/>
          </p:nvGrpSpPr>
          <p:grpSpPr>
            <a:xfrm>
              <a:off x="8129160" y="5610600"/>
              <a:ext cx="1935360" cy="351720"/>
              <a:chOff x="8129160" y="5610600"/>
              <a:chExt cx="1935360" cy="351720"/>
            </a:xfrm>
          </p:grpSpPr>
          <p:sp>
            <p:nvSpPr>
              <p:cNvPr id="13" name="Freeform 12">
                <a:extLst>
                  <a:ext uri="{FF2B5EF4-FFF2-40B4-BE49-F238E27FC236}">
                    <a16:creationId xmlns:a16="http://schemas.microsoft.com/office/drawing/2014/main" id="{0C585344-8503-4829-4B5B-35750BB1A2AE}"/>
                  </a:ext>
                </a:extLst>
              </p:cNvPr>
              <p:cNvSpPr/>
              <p:nvPr/>
            </p:nvSpPr>
            <p:spPr>
              <a:xfrm>
                <a:off x="8137080" y="5628600"/>
                <a:ext cx="1909440" cy="315720"/>
              </a:xfrm>
              <a:custGeom>
                <a:avLst/>
                <a:gdLst>
                  <a:gd name="textAreaLeft" fmla="*/ 0 w 1909440"/>
                  <a:gd name="textAreaRight" fmla="*/ 1910520 w 1909440"/>
                  <a:gd name="textAreaTop" fmla="*/ 0 h 315720"/>
                  <a:gd name="textAreaBottom" fmla="*/ 316800 h 315720"/>
                </a:gdLst>
                <a:ahLst/>
                <a:cxnLst/>
                <a:rect l="textAreaLeft" t="textAreaTop" r="textAreaRight" b="textAreaBottom"/>
                <a:pathLst>
                  <a:path w="5307" h="880">
                    <a:moveTo>
                      <a:pt x="2654" y="880"/>
                    </a:moveTo>
                    <a:cubicBezTo>
                      <a:pt x="1769" y="880"/>
                      <a:pt x="885" y="880"/>
                      <a:pt x="0" y="880"/>
                    </a:cubicBezTo>
                    <a:cubicBezTo>
                      <a:pt x="0" y="587"/>
                      <a:pt x="0" y="293"/>
                      <a:pt x="0" y="0"/>
                    </a:cubicBezTo>
                    <a:cubicBezTo>
                      <a:pt x="1769" y="0"/>
                      <a:pt x="3538" y="0"/>
                      <a:pt x="5307" y="0"/>
                    </a:cubicBezTo>
                    <a:cubicBezTo>
                      <a:pt x="5307" y="293"/>
                      <a:pt x="5307" y="587"/>
                      <a:pt x="5307" y="880"/>
                    </a:cubicBezTo>
                    <a:cubicBezTo>
                      <a:pt x="4422" y="880"/>
                      <a:pt x="3538" y="880"/>
                      <a:pt x="2654" y="88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4" name="Freeform 13">
                <a:extLst>
                  <a:ext uri="{FF2B5EF4-FFF2-40B4-BE49-F238E27FC236}">
                    <a16:creationId xmlns:a16="http://schemas.microsoft.com/office/drawing/2014/main" id="{B57BE0EA-76F6-12ED-663E-93BD3CDAB384}"/>
                  </a:ext>
                </a:extLst>
              </p:cNvPr>
              <p:cNvSpPr/>
              <p:nvPr/>
            </p:nvSpPr>
            <p:spPr>
              <a:xfrm>
                <a:off x="8129160" y="5719320"/>
                <a:ext cx="233640" cy="158760"/>
              </a:xfrm>
              <a:custGeom>
                <a:avLst/>
                <a:gdLst>
                  <a:gd name="textAreaLeft" fmla="*/ 0 w 233640"/>
                  <a:gd name="textAreaRight" fmla="*/ 234720 w 233640"/>
                  <a:gd name="textAreaTop" fmla="*/ 0 h 158760"/>
                  <a:gd name="textAreaBottom" fmla="*/ 159840 h 158760"/>
                </a:gdLst>
                <a:ahLst/>
                <a:cxnLst/>
                <a:rect l="textAreaLeft" t="textAreaTop" r="textAreaRight" b="textAreaBottom"/>
                <a:pathLst>
                  <a:path w="652" h="444">
                    <a:moveTo>
                      <a:pt x="428" y="100"/>
                    </a:moveTo>
                    <a:cubicBezTo>
                      <a:pt x="431" y="80"/>
                      <a:pt x="442" y="44"/>
                      <a:pt x="442" y="39"/>
                    </a:cubicBezTo>
                    <a:cubicBezTo>
                      <a:pt x="442" y="19"/>
                      <a:pt x="428" y="11"/>
                      <a:pt x="414" y="11"/>
                    </a:cubicBezTo>
                    <a:cubicBezTo>
                      <a:pt x="400" y="11"/>
                      <a:pt x="383" y="19"/>
                      <a:pt x="378" y="39"/>
                    </a:cubicBezTo>
                    <a:cubicBezTo>
                      <a:pt x="375" y="44"/>
                      <a:pt x="327" y="231"/>
                      <a:pt x="322" y="256"/>
                    </a:cubicBezTo>
                    <a:cubicBezTo>
                      <a:pt x="313" y="287"/>
                      <a:pt x="311" y="304"/>
                      <a:pt x="311" y="323"/>
                    </a:cubicBezTo>
                    <a:cubicBezTo>
                      <a:pt x="311" y="332"/>
                      <a:pt x="311" y="335"/>
                      <a:pt x="313" y="340"/>
                    </a:cubicBezTo>
                    <a:cubicBezTo>
                      <a:pt x="291" y="390"/>
                      <a:pt x="260" y="421"/>
                      <a:pt x="221" y="421"/>
                    </a:cubicBezTo>
                    <a:cubicBezTo>
                      <a:pt x="143" y="421"/>
                      <a:pt x="143" y="349"/>
                      <a:pt x="143" y="332"/>
                    </a:cubicBezTo>
                    <a:cubicBezTo>
                      <a:pt x="143" y="301"/>
                      <a:pt x="148" y="262"/>
                      <a:pt x="196" y="142"/>
                    </a:cubicBezTo>
                    <a:cubicBezTo>
                      <a:pt x="204" y="114"/>
                      <a:pt x="213" y="100"/>
                      <a:pt x="213" y="80"/>
                    </a:cubicBezTo>
                    <a:cubicBezTo>
                      <a:pt x="213" y="36"/>
                      <a:pt x="179" y="0"/>
                      <a:pt x="132" y="0"/>
                    </a:cubicBezTo>
                    <a:cubicBezTo>
                      <a:pt x="36" y="0"/>
                      <a:pt x="0" y="142"/>
                      <a:pt x="0" y="150"/>
                    </a:cubicBezTo>
                    <a:cubicBezTo>
                      <a:pt x="0" y="161"/>
                      <a:pt x="11" y="161"/>
                      <a:pt x="14" y="161"/>
                    </a:cubicBezTo>
                    <a:cubicBezTo>
                      <a:pt x="22" y="161"/>
                      <a:pt x="22" y="159"/>
                      <a:pt x="28" y="142"/>
                    </a:cubicBezTo>
                    <a:cubicBezTo>
                      <a:pt x="56" y="53"/>
                      <a:pt x="92" y="22"/>
                      <a:pt x="129" y="22"/>
                    </a:cubicBezTo>
                    <a:cubicBezTo>
                      <a:pt x="137" y="22"/>
                      <a:pt x="154" y="22"/>
                      <a:pt x="154" y="53"/>
                    </a:cubicBezTo>
                    <a:cubicBezTo>
                      <a:pt x="154" y="78"/>
                      <a:pt x="143" y="106"/>
                      <a:pt x="134" y="122"/>
                    </a:cubicBezTo>
                    <a:cubicBezTo>
                      <a:pt x="92" y="237"/>
                      <a:pt x="81" y="284"/>
                      <a:pt x="81" y="321"/>
                    </a:cubicBezTo>
                    <a:cubicBezTo>
                      <a:pt x="81" y="410"/>
                      <a:pt x="145" y="444"/>
                      <a:pt x="218" y="444"/>
                    </a:cubicBezTo>
                    <a:cubicBezTo>
                      <a:pt x="235" y="444"/>
                      <a:pt x="283" y="444"/>
                      <a:pt x="322" y="374"/>
                    </a:cubicBezTo>
                    <a:cubicBezTo>
                      <a:pt x="347" y="438"/>
                      <a:pt x="414" y="444"/>
                      <a:pt x="445" y="444"/>
                    </a:cubicBezTo>
                    <a:cubicBezTo>
                      <a:pt x="518" y="444"/>
                      <a:pt x="563" y="382"/>
                      <a:pt x="588" y="323"/>
                    </a:cubicBezTo>
                    <a:cubicBezTo>
                      <a:pt x="621" y="248"/>
                      <a:pt x="652" y="117"/>
                      <a:pt x="652" y="69"/>
                    </a:cubicBezTo>
                    <a:cubicBezTo>
                      <a:pt x="652" y="13"/>
                      <a:pt x="624" y="0"/>
                      <a:pt x="607" y="0"/>
                    </a:cubicBezTo>
                    <a:cubicBezTo>
                      <a:pt x="585" y="0"/>
                      <a:pt x="560" y="25"/>
                      <a:pt x="560" y="47"/>
                    </a:cubicBezTo>
                    <a:cubicBezTo>
                      <a:pt x="560" y="61"/>
                      <a:pt x="565" y="67"/>
                      <a:pt x="574" y="72"/>
                    </a:cubicBezTo>
                    <a:cubicBezTo>
                      <a:pt x="585" y="83"/>
                      <a:pt x="610" y="108"/>
                      <a:pt x="610" y="156"/>
                    </a:cubicBezTo>
                    <a:cubicBezTo>
                      <a:pt x="610" y="189"/>
                      <a:pt x="582" y="287"/>
                      <a:pt x="557" y="335"/>
                    </a:cubicBezTo>
                    <a:cubicBezTo>
                      <a:pt x="529" y="388"/>
                      <a:pt x="495" y="421"/>
                      <a:pt x="448" y="421"/>
                    </a:cubicBezTo>
                    <a:cubicBezTo>
                      <a:pt x="400" y="421"/>
                      <a:pt x="375" y="393"/>
                      <a:pt x="375" y="337"/>
                    </a:cubicBezTo>
                    <a:cubicBezTo>
                      <a:pt x="375" y="309"/>
                      <a:pt x="381" y="279"/>
                      <a:pt x="386" y="265"/>
                    </a:cubicBezTo>
                    <a:cubicBezTo>
                      <a:pt x="400" y="210"/>
                      <a:pt x="414" y="155"/>
                      <a:pt x="428" y="1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5" name="Freeform 14">
                <a:extLst>
                  <a:ext uri="{FF2B5EF4-FFF2-40B4-BE49-F238E27FC236}">
                    <a16:creationId xmlns:a16="http://schemas.microsoft.com/office/drawing/2014/main" id="{82C53442-6D9E-F857-4FBD-094BE15E5742}"/>
                  </a:ext>
                </a:extLst>
              </p:cNvPr>
              <p:cNvSpPr/>
              <p:nvPr/>
            </p:nvSpPr>
            <p:spPr>
              <a:xfrm>
                <a:off x="8417160" y="561060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90" y="824"/>
                      <a:pt x="56" y="639"/>
                      <a:pt x="56" y="489"/>
                    </a:cubicBezTo>
                    <a:cubicBezTo>
                      <a:pt x="56" y="318"/>
                      <a:pt x="96" y="148"/>
                      <a:pt x="216" y="28"/>
                    </a:cubicBezTo>
                    <a:cubicBezTo>
                      <a:pt x="227" y="14"/>
                      <a:pt x="227" y="14"/>
                      <a:pt x="227" y="11"/>
                    </a:cubicBezTo>
                    <a:cubicBezTo>
                      <a:pt x="227" y="3"/>
                      <a:pt x="224" y="0"/>
                      <a:pt x="219" y="0"/>
                    </a:cubicBezTo>
                    <a:cubicBezTo>
                      <a:pt x="207" y="0"/>
                      <a:pt x="121" y="67"/>
                      <a:pt x="62" y="193"/>
                    </a:cubicBezTo>
                    <a:cubicBezTo>
                      <a:pt x="12" y="299"/>
                      <a:pt x="0" y="408"/>
                      <a:pt x="0" y="489"/>
                    </a:cubicBezTo>
                    <a:cubicBezTo>
                      <a:pt x="0" y="567"/>
                      <a:pt x="12" y="684"/>
                      <a:pt x="65" y="796"/>
                    </a:cubicBezTo>
                    <a:cubicBezTo>
                      <a:pt x="124" y="916"/>
                      <a:pt x="207" y="980"/>
                      <a:pt x="219"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01C18117-E656-4E7E-27A7-1A97770A7FD9}"/>
                  </a:ext>
                </a:extLst>
              </p:cNvPr>
              <p:cNvSpPr/>
              <p:nvPr/>
            </p:nvSpPr>
            <p:spPr>
              <a:xfrm>
                <a:off x="8535240" y="5719320"/>
                <a:ext cx="149040" cy="158760"/>
              </a:xfrm>
              <a:custGeom>
                <a:avLst/>
                <a:gdLst>
                  <a:gd name="textAreaLeft" fmla="*/ 0 w 149040"/>
                  <a:gd name="textAreaRight" fmla="*/ 150120 w 149040"/>
                  <a:gd name="textAreaTop" fmla="*/ 0 h 158760"/>
                  <a:gd name="textAreaBottom" fmla="*/ 159840 h 158760"/>
                </a:gdLst>
                <a:ahLst/>
                <a:cxnLst/>
                <a:rect l="textAreaLeft" t="textAreaTop" r="textAreaRight" b="textAreaBottom"/>
                <a:pathLst>
                  <a:path w="417" h="444">
                    <a:moveTo>
                      <a:pt x="87" y="351"/>
                    </a:moveTo>
                    <a:cubicBezTo>
                      <a:pt x="140" y="296"/>
                      <a:pt x="171" y="270"/>
                      <a:pt x="204" y="240"/>
                    </a:cubicBezTo>
                    <a:cubicBezTo>
                      <a:pt x="237" y="211"/>
                      <a:pt x="266" y="187"/>
                      <a:pt x="302" y="153"/>
                    </a:cubicBezTo>
                    <a:cubicBezTo>
                      <a:pt x="394" y="61"/>
                      <a:pt x="417" y="13"/>
                      <a:pt x="417" y="11"/>
                    </a:cubicBezTo>
                    <a:cubicBezTo>
                      <a:pt x="417" y="0"/>
                      <a:pt x="408" y="0"/>
                      <a:pt x="406" y="0"/>
                    </a:cubicBezTo>
                    <a:cubicBezTo>
                      <a:pt x="397" y="0"/>
                      <a:pt x="394" y="2"/>
                      <a:pt x="392" y="11"/>
                    </a:cubicBezTo>
                    <a:cubicBezTo>
                      <a:pt x="361" y="58"/>
                      <a:pt x="340" y="72"/>
                      <a:pt x="316" y="72"/>
                    </a:cubicBezTo>
                    <a:cubicBezTo>
                      <a:pt x="292" y="72"/>
                      <a:pt x="282" y="58"/>
                      <a:pt x="266" y="41"/>
                    </a:cubicBezTo>
                    <a:cubicBezTo>
                      <a:pt x="249" y="19"/>
                      <a:pt x="232" y="0"/>
                      <a:pt x="199" y="0"/>
                    </a:cubicBezTo>
                    <a:cubicBezTo>
                      <a:pt x="126" y="0"/>
                      <a:pt x="81" y="92"/>
                      <a:pt x="81" y="111"/>
                    </a:cubicBezTo>
                    <a:cubicBezTo>
                      <a:pt x="81" y="117"/>
                      <a:pt x="84" y="122"/>
                      <a:pt x="92" y="122"/>
                    </a:cubicBezTo>
                    <a:cubicBezTo>
                      <a:pt x="101" y="122"/>
                      <a:pt x="103" y="117"/>
                      <a:pt x="103" y="111"/>
                    </a:cubicBezTo>
                    <a:cubicBezTo>
                      <a:pt x="123" y="67"/>
                      <a:pt x="182" y="67"/>
                      <a:pt x="187" y="67"/>
                    </a:cubicBezTo>
                    <a:cubicBezTo>
                      <a:pt x="210" y="67"/>
                      <a:pt x="227" y="72"/>
                      <a:pt x="249" y="80"/>
                    </a:cubicBezTo>
                    <a:cubicBezTo>
                      <a:pt x="291" y="94"/>
                      <a:pt x="299" y="94"/>
                      <a:pt x="324" y="94"/>
                    </a:cubicBezTo>
                    <a:cubicBezTo>
                      <a:pt x="291" y="136"/>
                      <a:pt x="207" y="209"/>
                      <a:pt x="190" y="223"/>
                    </a:cubicBezTo>
                    <a:cubicBezTo>
                      <a:pt x="160" y="251"/>
                      <a:pt x="130" y="279"/>
                      <a:pt x="101" y="307"/>
                    </a:cubicBezTo>
                    <a:cubicBezTo>
                      <a:pt x="33" y="371"/>
                      <a:pt x="0" y="427"/>
                      <a:pt x="0" y="435"/>
                    </a:cubicBezTo>
                    <a:cubicBezTo>
                      <a:pt x="0" y="444"/>
                      <a:pt x="8" y="444"/>
                      <a:pt x="11" y="444"/>
                    </a:cubicBezTo>
                    <a:cubicBezTo>
                      <a:pt x="19" y="444"/>
                      <a:pt x="22" y="441"/>
                      <a:pt x="28" y="430"/>
                    </a:cubicBezTo>
                    <a:cubicBezTo>
                      <a:pt x="50" y="396"/>
                      <a:pt x="78" y="371"/>
                      <a:pt x="112" y="371"/>
                    </a:cubicBezTo>
                    <a:cubicBezTo>
                      <a:pt x="134" y="371"/>
                      <a:pt x="143" y="379"/>
                      <a:pt x="168" y="407"/>
                    </a:cubicBezTo>
                    <a:cubicBezTo>
                      <a:pt x="185" y="427"/>
                      <a:pt x="201" y="444"/>
                      <a:pt x="229" y="444"/>
                    </a:cubicBezTo>
                    <a:cubicBezTo>
                      <a:pt x="327" y="444"/>
                      <a:pt x="386" y="318"/>
                      <a:pt x="386" y="293"/>
                    </a:cubicBezTo>
                    <a:cubicBezTo>
                      <a:pt x="386" y="287"/>
                      <a:pt x="380" y="284"/>
                      <a:pt x="372" y="284"/>
                    </a:cubicBezTo>
                    <a:cubicBezTo>
                      <a:pt x="364" y="284"/>
                      <a:pt x="361" y="290"/>
                      <a:pt x="358" y="296"/>
                    </a:cubicBezTo>
                    <a:cubicBezTo>
                      <a:pt x="336" y="360"/>
                      <a:pt x="274" y="379"/>
                      <a:pt x="241" y="379"/>
                    </a:cubicBezTo>
                    <a:cubicBezTo>
                      <a:pt x="221" y="379"/>
                      <a:pt x="204" y="371"/>
                      <a:pt x="185" y="365"/>
                    </a:cubicBezTo>
                    <a:cubicBezTo>
                      <a:pt x="151" y="351"/>
                      <a:pt x="134" y="349"/>
                      <a:pt x="115" y="349"/>
                    </a:cubicBezTo>
                    <a:cubicBezTo>
                      <a:pt x="112" y="349"/>
                      <a:pt x="98" y="349"/>
                      <a:pt x="87" y="35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96BC5187-9BE8-DA0D-1B25-2CC8580434BA}"/>
                  </a:ext>
                </a:extLst>
              </p:cNvPr>
              <p:cNvSpPr/>
              <p:nvPr/>
            </p:nvSpPr>
            <p:spPr>
              <a:xfrm>
                <a:off x="8720640" y="5610600"/>
                <a:ext cx="80280" cy="351720"/>
              </a:xfrm>
              <a:custGeom>
                <a:avLst/>
                <a:gdLst>
                  <a:gd name="textAreaLeft" fmla="*/ 0 w 80280"/>
                  <a:gd name="textAreaRight" fmla="*/ 81360 w 80280"/>
                  <a:gd name="textAreaTop" fmla="*/ 0 h 351720"/>
                  <a:gd name="textAreaBottom" fmla="*/ 352800 h 351720"/>
                </a:gdLst>
                <a:ahLst/>
                <a:cxnLst/>
                <a:rect l="textAreaLeft" t="textAreaTop" r="textAreaRight" b="textAreaBottom"/>
                <a:pathLst>
                  <a:path w="226" h="980">
                    <a:moveTo>
                      <a:pt x="226" y="489"/>
                    </a:moveTo>
                    <a:cubicBezTo>
                      <a:pt x="226" y="413"/>
                      <a:pt x="215" y="296"/>
                      <a:pt x="162" y="184"/>
                    </a:cubicBezTo>
                    <a:cubicBezTo>
                      <a:pt x="103" y="64"/>
                      <a:pt x="19" y="0"/>
                      <a:pt x="8" y="0"/>
                    </a:cubicBezTo>
                    <a:cubicBezTo>
                      <a:pt x="3" y="0"/>
                      <a:pt x="0" y="5"/>
                      <a:pt x="0" y="11"/>
                    </a:cubicBezTo>
                    <a:cubicBezTo>
                      <a:pt x="0" y="14"/>
                      <a:pt x="0" y="14"/>
                      <a:pt x="17" y="33"/>
                    </a:cubicBezTo>
                    <a:cubicBezTo>
                      <a:pt x="115" y="128"/>
                      <a:pt x="171" y="285"/>
                      <a:pt x="171" y="489"/>
                    </a:cubicBezTo>
                    <a:cubicBezTo>
                      <a:pt x="171" y="656"/>
                      <a:pt x="134" y="829"/>
                      <a:pt x="11" y="952"/>
                    </a:cubicBezTo>
                    <a:cubicBezTo>
                      <a:pt x="0" y="966"/>
                      <a:pt x="0" y="966"/>
                      <a:pt x="0" y="969"/>
                    </a:cubicBezTo>
                    <a:cubicBezTo>
                      <a:pt x="0" y="975"/>
                      <a:pt x="3" y="980"/>
                      <a:pt x="8" y="980"/>
                    </a:cubicBezTo>
                    <a:cubicBezTo>
                      <a:pt x="19" y="980"/>
                      <a:pt x="106" y="913"/>
                      <a:pt x="165" y="787"/>
                    </a:cubicBezTo>
                    <a:cubicBezTo>
                      <a:pt x="215" y="681"/>
                      <a:pt x="226" y="572"/>
                      <a:pt x="226"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EA780B88-C19E-DBF7-9938-84DD1DA2FA9A}"/>
                  </a:ext>
                </a:extLst>
              </p:cNvPr>
              <p:cNvSpPr/>
              <p:nvPr/>
            </p:nvSpPr>
            <p:spPr>
              <a:xfrm>
                <a:off x="8867520" y="583776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3" y="0"/>
                      <a:pt x="54" y="0"/>
                    </a:cubicBezTo>
                    <a:cubicBezTo>
                      <a:pt x="20" y="0"/>
                      <a:pt x="0" y="25"/>
                      <a:pt x="0" y="53"/>
                    </a:cubicBezTo>
                    <a:cubicBezTo>
                      <a:pt x="0" y="78"/>
                      <a:pt x="20" y="103"/>
                      <a:pt x="54" y="103"/>
                    </a:cubicBezTo>
                    <a:cubicBezTo>
                      <a:pt x="65" y="103"/>
                      <a:pt x="79" y="101"/>
                      <a:pt x="87" y="92"/>
                    </a:cubicBezTo>
                    <a:cubicBezTo>
                      <a:pt x="90" y="89"/>
                      <a:pt x="91" y="90"/>
                      <a:pt x="93" y="89"/>
                    </a:cubicBezTo>
                    <a:cubicBezTo>
                      <a:pt x="94" y="94"/>
                      <a:pt x="96" y="89"/>
                      <a:pt x="96" y="103"/>
                    </a:cubicBezTo>
                    <a:cubicBezTo>
                      <a:pt x="96" y="176"/>
                      <a:pt x="59" y="235"/>
                      <a:pt x="28" y="265"/>
                    </a:cubicBezTo>
                    <a:cubicBezTo>
                      <a:pt x="17" y="276"/>
                      <a:pt x="17" y="279"/>
                      <a:pt x="17" y="282"/>
                    </a:cubicBezTo>
                    <a:cubicBezTo>
                      <a:pt x="17" y="288"/>
                      <a:pt x="23" y="293"/>
                      <a:pt x="28"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4C2C50F3-CED9-8D73-8C1A-C8F4B428F026}"/>
                  </a:ext>
                </a:extLst>
              </p:cNvPr>
              <p:cNvSpPr/>
              <p:nvPr/>
            </p:nvSpPr>
            <p:spPr>
              <a:xfrm>
                <a:off x="9014760" y="5626800"/>
                <a:ext cx="224640" cy="251280"/>
              </a:xfrm>
              <a:custGeom>
                <a:avLst/>
                <a:gdLst>
                  <a:gd name="textAreaLeft" fmla="*/ 0 w 224640"/>
                  <a:gd name="textAreaRight" fmla="*/ 225720 w 224640"/>
                  <a:gd name="textAreaTop" fmla="*/ 0 h 251280"/>
                  <a:gd name="textAreaBottom" fmla="*/ 252360 h 251280"/>
                </a:gdLst>
                <a:ahLst/>
                <a:cxnLst/>
                <a:rect l="textAreaLeft" t="textAreaTop" r="textAreaRight" b="textAreaBottom"/>
                <a:pathLst>
                  <a:path w="627" h="701">
                    <a:moveTo>
                      <a:pt x="227" y="360"/>
                    </a:moveTo>
                    <a:cubicBezTo>
                      <a:pt x="227" y="354"/>
                      <a:pt x="221" y="351"/>
                      <a:pt x="218" y="349"/>
                    </a:cubicBezTo>
                    <a:cubicBezTo>
                      <a:pt x="70" y="340"/>
                      <a:pt x="31" y="243"/>
                      <a:pt x="31" y="187"/>
                    </a:cubicBezTo>
                    <a:cubicBezTo>
                      <a:pt x="31" y="89"/>
                      <a:pt x="118" y="22"/>
                      <a:pt x="207" y="22"/>
                    </a:cubicBezTo>
                    <a:cubicBezTo>
                      <a:pt x="263" y="22"/>
                      <a:pt x="297" y="55"/>
                      <a:pt x="339" y="108"/>
                    </a:cubicBezTo>
                    <a:cubicBezTo>
                      <a:pt x="383" y="164"/>
                      <a:pt x="428" y="226"/>
                      <a:pt x="515" y="226"/>
                    </a:cubicBezTo>
                    <a:cubicBezTo>
                      <a:pt x="582" y="226"/>
                      <a:pt x="627" y="192"/>
                      <a:pt x="627" y="156"/>
                    </a:cubicBezTo>
                    <a:cubicBezTo>
                      <a:pt x="627" y="145"/>
                      <a:pt x="616" y="145"/>
                      <a:pt x="610" y="145"/>
                    </a:cubicBezTo>
                    <a:cubicBezTo>
                      <a:pt x="599" y="145"/>
                      <a:pt x="596" y="148"/>
                      <a:pt x="596" y="156"/>
                    </a:cubicBezTo>
                    <a:cubicBezTo>
                      <a:pt x="588" y="203"/>
                      <a:pt x="518" y="203"/>
                      <a:pt x="515" y="203"/>
                    </a:cubicBezTo>
                    <a:cubicBezTo>
                      <a:pt x="501" y="203"/>
                      <a:pt x="495" y="201"/>
                      <a:pt x="481" y="173"/>
                    </a:cubicBezTo>
                    <a:cubicBezTo>
                      <a:pt x="392" y="8"/>
                      <a:pt x="255" y="0"/>
                      <a:pt x="213" y="0"/>
                    </a:cubicBezTo>
                    <a:cubicBezTo>
                      <a:pt x="92" y="0"/>
                      <a:pt x="0" y="81"/>
                      <a:pt x="0" y="187"/>
                    </a:cubicBezTo>
                    <a:cubicBezTo>
                      <a:pt x="0" y="307"/>
                      <a:pt x="120" y="371"/>
                      <a:pt x="210" y="371"/>
                    </a:cubicBezTo>
                    <a:cubicBezTo>
                      <a:pt x="216" y="371"/>
                      <a:pt x="227" y="371"/>
                      <a:pt x="227" y="360"/>
                    </a:cubicBezTo>
                    <a:moveTo>
                      <a:pt x="25" y="511"/>
                    </a:moveTo>
                    <a:cubicBezTo>
                      <a:pt x="8" y="511"/>
                      <a:pt x="0" y="511"/>
                      <a:pt x="0" y="522"/>
                    </a:cubicBezTo>
                    <a:cubicBezTo>
                      <a:pt x="0" y="525"/>
                      <a:pt x="0" y="530"/>
                      <a:pt x="8" y="533"/>
                    </a:cubicBezTo>
                    <a:cubicBezTo>
                      <a:pt x="42" y="533"/>
                      <a:pt x="73" y="536"/>
                      <a:pt x="151" y="606"/>
                    </a:cubicBezTo>
                    <a:cubicBezTo>
                      <a:pt x="255" y="701"/>
                      <a:pt x="277" y="701"/>
                      <a:pt x="355" y="701"/>
                    </a:cubicBezTo>
                    <a:cubicBezTo>
                      <a:pt x="406" y="701"/>
                      <a:pt x="448" y="701"/>
                      <a:pt x="495" y="667"/>
                    </a:cubicBezTo>
                    <a:cubicBezTo>
                      <a:pt x="529" y="645"/>
                      <a:pt x="560" y="606"/>
                      <a:pt x="560" y="555"/>
                    </a:cubicBezTo>
                    <a:cubicBezTo>
                      <a:pt x="560" y="519"/>
                      <a:pt x="546" y="499"/>
                      <a:pt x="509" y="460"/>
                    </a:cubicBezTo>
                    <a:cubicBezTo>
                      <a:pt x="470" y="416"/>
                      <a:pt x="467" y="399"/>
                      <a:pt x="467" y="377"/>
                    </a:cubicBezTo>
                    <a:cubicBezTo>
                      <a:pt x="467" y="335"/>
                      <a:pt x="479" y="290"/>
                      <a:pt x="515" y="290"/>
                    </a:cubicBezTo>
                    <a:cubicBezTo>
                      <a:pt x="542" y="312"/>
                      <a:pt x="588" y="290"/>
                      <a:pt x="596" y="357"/>
                    </a:cubicBezTo>
                    <a:cubicBezTo>
                      <a:pt x="596" y="363"/>
                      <a:pt x="598" y="371"/>
                      <a:pt x="610" y="371"/>
                    </a:cubicBezTo>
                    <a:cubicBezTo>
                      <a:pt x="623" y="371"/>
                      <a:pt x="627" y="365"/>
                      <a:pt x="627" y="357"/>
                    </a:cubicBezTo>
                    <a:cubicBezTo>
                      <a:pt x="627" y="315"/>
                      <a:pt x="582" y="268"/>
                      <a:pt x="512" y="268"/>
                    </a:cubicBezTo>
                    <a:cubicBezTo>
                      <a:pt x="442" y="268"/>
                      <a:pt x="383" y="318"/>
                      <a:pt x="383" y="379"/>
                    </a:cubicBezTo>
                    <a:cubicBezTo>
                      <a:pt x="383" y="418"/>
                      <a:pt x="406" y="444"/>
                      <a:pt x="437" y="477"/>
                    </a:cubicBezTo>
                    <a:cubicBezTo>
                      <a:pt x="473" y="519"/>
                      <a:pt x="476" y="533"/>
                      <a:pt x="476" y="555"/>
                    </a:cubicBezTo>
                    <a:cubicBezTo>
                      <a:pt x="476" y="645"/>
                      <a:pt x="375" y="678"/>
                      <a:pt x="355" y="678"/>
                    </a:cubicBezTo>
                    <a:cubicBezTo>
                      <a:pt x="350" y="678"/>
                      <a:pt x="325" y="670"/>
                      <a:pt x="291" y="647"/>
                    </a:cubicBezTo>
                    <a:cubicBezTo>
                      <a:pt x="274" y="636"/>
                      <a:pt x="246" y="608"/>
                      <a:pt x="243" y="606"/>
                    </a:cubicBezTo>
                    <a:cubicBezTo>
                      <a:pt x="171" y="539"/>
                      <a:pt x="134" y="511"/>
                      <a:pt x="64" y="511"/>
                    </a:cubicBezTo>
                    <a:cubicBezTo>
                      <a:pt x="51" y="511"/>
                      <a:pt x="38" y="511"/>
                      <a:pt x="25" y="51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75B430CB-700B-4D6D-F60A-F04ED1FC165B}"/>
                  </a:ext>
                </a:extLst>
              </p:cNvPr>
              <p:cNvSpPr/>
              <p:nvPr/>
            </p:nvSpPr>
            <p:spPr>
              <a:xfrm>
                <a:off x="9265680" y="5719320"/>
                <a:ext cx="149040" cy="158760"/>
              </a:xfrm>
              <a:custGeom>
                <a:avLst/>
                <a:gdLst>
                  <a:gd name="textAreaLeft" fmla="*/ 0 w 149040"/>
                  <a:gd name="textAreaRight" fmla="*/ 150120 w 149040"/>
                  <a:gd name="textAreaTop" fmla="*/ 0 h 158760"/>
                  <a:gd name="textAreaBottom" fmla="*/ 159840 h 158760"/>
                </a:gdLst>
                <a:ahLst/>
                <a:cxnLst/>
                <a:rect l="textAreaLeft" t="textAreaTop" r="textAreaRight" b="textAreaBottom"/>
                <a:pathLst>
                  <a:path w="417" h="444">
                    <a:moveTo>
                      <a:pt x="89" y="351"/>
                    </a:moveTo>
                    <a:cubicBezTo>
                      <a:pt x="143" y="296"/>
                      <a:pt x="171" y="270"/>
                      <a:pt x="207" y="240"/>
                    </a:cubicBezTo>
                    <a:cubicBezTo>
                      <a:pt x="239" y="211"/>
                      <a:pt x="266" y="187"/>
                      <a:pt x="302" y="153"/>
                    </a:cubicBezTo>
                    <a:cubicBezTo>
                      <a:pt x="394" y="61"/>
                      <a:pt x="417" y="13"/>
                      <a:pt x="417" y="11"/>
                    </a:cubicBezTo>
                    <a:cubicBezTo>
                      <a:pt x="417" y="0"/>
                      <a:pt x="408" y="0"/>
                      <a:pt x="406" y="0"/>
                    </a:cubicBezTo>
                    <a:cubicBezTo>
                      <a:pt x="400" y="0"/>
                      <a:pt x="397" y="2"/>
                      <a:pt x="392" y="11"/>
                    </a:cubicBezTo>
                    <a:cubicBezTo>
                      <a:pt x="361" y="58"/>
                      <a:pt x="343" y="72"/>
                      <a:pt x="319" y="72"/>
                    </a:cubicBezTo>
                    <a:cubicBezTo>
                      <a:pt x="295" y="72"/>
                      <a:pt x="283" y="58"/>
                      <a:pt x="269" y="41"/>
                    </a:cubicBezTo>
                    <a:cubicBezTo>
                      <a:pt x="249" y="19"/>
                      <a:pt x="232" y="0"/>
                      <a:pt x="199" y="0"/>
                    </a:cubicBezTo>
                    <a:cubicBezTo>
                      <a:pt x="126" y="0"/>
                      <a:pt x="81" y="92"/>
                      <a:pt x="81" y="111"/>
                    </a:cubicBezTo>
                    <a:cubicBezTo>
                      <a:pt x="81" y="117"/>
                      <a:pt x="84" y="122"/>
                      <a:pt x="92" y="122"/>
                    </a:cubicBezTo>
                    <a:cubicBezTo>
                      <a:pt x="101" y="122"/>
                      <a:pt x="103" y="117"/>
                      <a:pt x="106" y="111"/>
                    </a:cubicBezTo>
                    <a:cubicBezTo>
                      <a:pt x="123" y="67"/>
                      <a:pt x="182" y="67"/>
                      <a:pt x="190" y="67"/>
                    </a:cubicBezTo>
                    <a:cubicBezTo>
                      <a:pt x="210" y="67"/>
                      <a:pt x="229" y="72"/>
                      <a:pt x="252" y="80"/>
                    </a:cubicBezTo>
                    <a:cubicBezTo>
                      <a:pt x="291" y="94"/>
                      <a:pt x="302" y="94"/>
                      <a:pt x="327" y="94"/>
                    </a:cubicBezTo>
                    <a:cubicBezTo>
                      <a:pt x="291" y="136"/>
                      <a:pt x="210" y="209"/>
                      <a:pt x="190" y="223"/>
                    </a:cubicBezTo>
                    <a:cubicBezTo>
                      <a:pt x="160" y="251"/>
                      <a:pt x="130" y="279"/>
                      <a:pt x="101" y="307"/>
                    </a:cubicBezTo>
                    <a:cubicBezTo>
                      <a:pt x="33" y="371"/>
                      <a:pt x="0" y="427"/>
                      <a:pt x="0" y="435"/>
                    </a:cubicBezTo>
                    <a:cubicBezTo>
                      <a:pt x="0" y="444"/>
                      <a:pt x="7" y="441"/>
                      <a:pt x="11" y="444"/>
                    </a:cubicBezTo>
                    <a:cubicBezTo>
                      <a:pt x="19" y="444"/>
                      <a:pt x="22" y="441"/>
                      <a:pt x="28" y="430"/>
                    </a:cubicBezTo>
                    <a:cubicBezTo>
                      <a:pt x="50" y="396"/>
                      <a:pt x="81" y="371"/>
                      <a:pt x="112" y="371"/>
                    </a:cubicBezTo>
                    <a:cubicBezTo>
                      <a:pt x="134" y="371"/>
                      <a:pt x="143" y="379"/>
                      <a:pt x="168" y="407"/>
                    </a:cubicBezTo>
                    <a:cubicBezTo>
                      <a:pt x="185" y="427"/>
                      <a:pt x="201" y="444"/>
                      <a:pt x="232" y="444"/>
                    </a:cubicBezTo>
                    <a:cubicBezTo>
                      <a:pt x="327" y="444"/>
                      <a:pt x="386" y="318"/>
                      <a:pt x="386" y="293"/>
                    </a:cubicBezTo>
                    <a:cubicBezTo>
                      <a:pt x="386" y="287"/>
                      <a:pt x="380" y="284"/>
                      <a:pt x="375" y="284"/>
                    </a:cubicBezTo>
                    <a:cubicBezTo>
                      <a:pt x="364" y="284"/>
                      <a:pt x="364" y="290"/>
                      <a:pt x="361" y="296"/>
                    </a:cubicBezTo>
                    <a:cubicBezTo>
                      <a:pt x="339" y="360"/>
                      <a:pt x="274" y="379"/>
                      <a:pt x="243" y="379"/>
                    </a:cubicBezTo>
                    <a:cubicBezTo>
                      <a:pt x="224" y="379"/>
                      <a:pt x="204" y="371"/>
                      <a:pt x="185" y="365"/>
                    </a:cubicBezTo>
                    <a:cubicBezTo>
                      <a:pt x="151" y="351"/>
                      <a:pt x="137" y="349"/>
                      <a:pt x="115" y="349"/>
                    </a:cubicBezTo>
                    <a:cubicBezTo>
                      <a:pt x="106" y="350"/>
                      <a:pt x="98" y="349"/>
                      <a:pt x="89" y="35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7DD1F84F-A4B7-DE14-14C6-D9BBF15EAEAF}"/>
                  </a:ext>
                </a:extLst>
              </p:cNvPr>
              <p:cNvSpPr/>
              <p:nvPr/>
            </p:nvSpPr>
            <p:spPr>
              <a:xfrm>
                <a:off x="9558720" y="5685120"/>
                <a:ext cx="214560" cy="202680"/>
              </a:xfrm>
              <a:custGeom>
                <a:avLst/>
                <a:gdLst>
                  <a:gd name="textAreaLeft" fmla="*/ 0 w 214560"/>
                  <a:gd name="textAreaRight" fmla="*/ 215640 w 214560"/>
                  <a:gd name="textAreaTop" fmla="*/ 0 h 202680"/>
                  <a:gd name="textAreaBottom" fmla="*/ 203760 h 202680"/>
                </a:gdLst>
                <a:ahLst/>
                <a:cxnLst/>
                <a:rect l="textAreaLeft" t="textAreaTop" r="textAreaRight" b="textAreaBottom"/>
                <a:pathLst>
                  <a:path w="599" h="566">
                    <a:moveTo>
                      <a:pt x="582" y="304"/>
                    </a:moveTo>
                    <a:cubicBezTo>
                      <a:pt x="591" y="298"/>
                      <a:pt x="599" y="294"/>
                      <a:pt x="599" y="282"/>
                    </a:cubicBezTo>
                    <a:cubicBezTo>
                      <a:pt x="599" y="269"/>
                      <a:pt x="591" y="268"/>
                      <a:pt x="582" y="262"/>
                    </a:cubicBezTo>
                    <a:cubicBezTo>
                      <a:pt x="400" y="176"/>
                      <a:pt x="219" y="91"/>
                      <a:pt x="37" y="5"/>
                    </a:cubicBezTo>
                    <a:cubicBezTo>
                      <a:pt x="23" y="0"/>
                      <a:pt x="23" y="0"/>
                      <a:pt x="20" y="0"/>
                    </a:cubicBezTo>
                    <a:cubicBezTo>
                      <a:pt x="9" y="0"/>
                      <a:pt x="0" y="8"/>
                      <a:pt x="0" y="19"/>
                    </a:cubicBezTo>
                    <a:cubicBezTo>
                      <a:pt x="0" y="27"/>
                      <a:pt x="3" y="33"/>
                      <a:pt x="17" y="41"/>
                    </a:cubicBezTo>
                    <a:cubicBezTo>
                      <a:pt x="190" y="121"/>
                      <a:pt x="362" y="202"/>
                      <a:pt x="535" y="282"/>
                    </a:cubicBezTo>
                    <a:cubicBezTo>
                      <a:pt x="362" y="363"/>
                      <a:pt x="190" y="444"/>
                      <a:pt x="17" y="525"/>
                    </a:cubicBezTo>
                    <a:cubicBezTo>
                      <a:pt x="3" y="533"/>
                      <a:pt x="0" y="539"/>
                      <a:pt x="0" y="547"/>
                    </a:cubicBezTo>
                    <a:cubicBezTo>
                      <a:pt x="0" y="558"/>
                      <a:pt x="9" y="566"/>
                      <a:pt x="20" y="566"/>
                    </a:cubicBezTo>
                    <a:cubicBezTo>
                      <a:pt x="23" y="566"/>
                      <a:pt x="23" y="566"/>
                      <a:pt x="37" y="561"/>
                    </a:cubicBezTo>
                    <a:cubicBezTo>
                      <a:pt x="219" y="475"/>
                      <a:pt x="400" y="390"/>
                      <a:pt x="582" y="3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3D3C0D29-0847-66BE-9C7A-8956B3BD906B}"/>
                  </a:ext>
                </a:extLst>
              </p:cNvPr>
              <p:cNvSpPr/>
              <p:nvPr/>
            </p:nvSpPr>
            <p:spPr>
              <a:xfrm>
                <a:off x="9916560" y="5640840"/>
                <a:ext cx="147960" cy="241200"/>
              </a:xfrm>
              <a:custGeom>
                <a:avLst/>
                <a:gdLst>
                  <a:gd name="textAreaLeft" fmla="*/ 0 w 147960"/>
                  <a:gd name="textAreaRight" fmla="*/ 149040 w 147960"/>
                  <a:gd name="textAreaTop" fmla="*/ 0 h 241200"/>
                  <a:gd name="textAreaBottom" fmla="*/ 242280 h 241200"/>
                </a:gdLst>
                <a:ahLst/>
                <a:cxnLst/>
                <a:rect l="textAreaLeft" t="textAreaTop" r="textAreaRight" b="textAreaBottom"/>
                <a:pathLst>
                  <a:path w="414" h="673">
                    <a:moveTo>
                      <a:pt x="414" y="338"/>
                    </a:moveTo>
                    <a:cubicBezTo>
                      <a:pt x="414" y="259"/>
                      <a:pt x="408" y="181"/>
                      <a:pt x="375" y="109"/>
                    </a:cubicBezTo>
                    <a:cubicBezTo>
                      <a:pt x="330" y="14"/>
                      <a:pt x="249" y="0"/>
                      <a:pt x="207" y="0"/>
                    </a:cubicBezTo>
                    <a:cubicBezTo>
                      <a:pt x="148" y="0"/>
                      <a:pt x="75" y="25"/>
                      <a:pt x="36" y="114"/>
                    </a:cubicBezTo>
                    <a:cubicBezTo>
                      <a:pt x="5" y="184"/>
                      <a:pt x="0" y="259"/>
                      <a:pt x="0" y="338"/>
                    </a:cubicBezTo>
                    <a:cubicBezTo>
                      <a:pt x="0" y="410"/>
                      <a:pt x="3" y="500"/>
                      <a:pt x="45" y="572"/>
                    </a:cubicBezTo>
                    <a:cubicBezTo>
                      <a:pt x="87" y="653"/>
                      <a:pt x="157" y="673"/>
                      <a:pt x="207" y="673"/>
                    </a:cubicBezTo>
                    <a:cubicBezTo>
                      <a:pt x="260" y="673"/>
                      <a:pt x="333" y="653"/>
                      <a:pt x="378" y="558"/>
                    </a:cubicBezTo>
                    <a:cubicBezTo>
                      <a:pt x="408" y="491"/>
                      <a:pt x="414" y="416"/>
                      <a:pt x="414" y="338"/>
                    </a:cubicBezTo>
                    <a:moveTo>
                      <a:pt x="207" y="650"/>
                    </a:moveTo>
                    <a:cubicBezTo>
                      <a:pt x="168" y="650"/>
                      <a:pt x="109" y="625"/>
                      <a:pt x="92" y="533"/>
                    </a:cubicBezTo>
                    <a:cubicBezTo>
                      <a:pt x="81" y="474"/>
                      <a:pt x="81" y="382"/>
                      <a:pt x="81" y="326"/>
                    </a:cubicBezTo>
                    <a:cubicBezTo>
                      <a:pt x="81" y="262"/>
                      <a:pt x="81" y="198"/>
                      <a:pt x="89" y="145"/>
                    </a:cubicBezTo>
                    <a:cubicBezTo>
                      <a:pt x="109" y="30"/>
                      <a:pt x="182" y="19"/>
                      <a:pt x="207" y="19"/>
                    </a:cubicBezTo>
                    <a:cubicBezTo>
                      <a:pt x="238" y="19"/>
                      <a:pt x="302" y="39"/>
                      <a:pt x="322" y="134"/>
                    </a:cubicBezTo>
                    <a:cubicBezTo>
                      <a:pt x="333" y="190"/>
                      <a:pt x="333" y="265"/>
                      <a:pt x="333" y="326"/>
                    </a:cubicBezTo>
                    <a:cubicBezTo>
                      <a:pt x="333" y="399"/>
                      <a:pt x="333" y="466"/>
                      <a:pt x="322" y="527"/>
                    </a:cubicBezTo>
                    <a:cubicBezTo>
                      <a:pt x="305" y="622"/>
                      <a:pt x="249" y="650"/>
                      <a:pt x="207" y="6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23" name="Rectangle 22">
            <a:extLst>
              <a:ext uri="{FF2B5EF4-FFF2-40B4-BE49-F238E27FC236}">
                <a16:creationId xmlns:a16="http://schemas.microsoft.com/office/drawing/2014/main" id="{F42189D9-979E-4E56-2DDD-BD56F92625D9}"/>
              </a:ext>
            </a:extLst>
          </p:cNvPr>
          <p:cNvSpPr/>
          <p:nvPr/>
        </p:nvSpPr>
        <p:spPr>
          <a:xfrm>
            <a:off x="2507325" y="6133544"/>
            <a:ext cx="9111960" cy="730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050" spc="-1" dirty="0">
                <a:solidFill>
                  <a:srgbClr val="000000"/>
                </a:solidFill>
                <a:latin typeface="Arial"/>
              </a:rPr>
              <a:t>* </a:t>
            </a:r>
            <a:r>
              <a:rPr lang="en-US" sz="1050" b="0" strike="noStrike" spc="-1" dirty="0" err="1">
                <a:solidFill>
                  <a:srgbClr val="000000"/>
                </a:solidFill>
                <a:latin typeface="Arial"/>
              </a:rPr>
              <a:t>Ducru</a:t>
            </a:r>
            <a:r>
              <a:rPr lang="en-US" sz="1050" b="0" strike="noStrike" spc="-1" dirty="0">
                <a:solidFill>
                  <a:srgbClr val="000000"/>
                </a:solidFill>
                <a:latin typeface="Arial"/>
              </a:rPr>
              <a:t>, Pablo, Abdulla </a:t>
            </a:r>
            <a:r>
              <a:rPr lang="en-US" sz="1050" b="0" strike="noStrike" spc="-1" dirty="0" err="1">
                <a:solidFill>
                  <a:srgbClr val="000000"/>
                </a:solidFill>
                <a:latin typeface="Arial"/>
              </a:rPr>
              <a:t>Alhajri</a:t>
            </a:r>
            <a:r>
              <a:rPr lang="en-US" sz="1050" b="0" strike="noStrike" spc="-1" dirty="0">
                <a:solidFill>
                  <a:srgbClr val="000000"/>
                </a:solidFill>
                <a:latin typeface="Arial"/>
              </a:rPr>
              <a:t>, Isaac Meyer, Benoit Forget, Vladimir </a:t>
            </a:r>
            <a:r>
              <a:rPr lang="en-US" sz="1050" b="0" strike="noStrike" spc="-1" dirty="0" err="1">
                <a:solidFill>
                  <a:srgbClr val="000000"/>
                </a:solidFill>
                <a:latin typeface="Arial"/>
              </a:rPr>
              <a:t>Sobes</a:t>
            </a:r>
            <a:r>
              <a:rPr lang="en-US" sz="1050" b="0" strike="noStrike" spc="-1" dirty="0">
                <a:solidFill>
                  <a:srgbClr val="000000"/>
                </a:solidFill>
                <a:latin typeface="Arial"/>
              </a:rPr>
              <a:t>, Colin Josey, and </a:t>
            </a:r>
            <a:r>
              <a:rPr lang="en-US" sz="1050" b="0" strike="noStrike" spc="-1" dirty="0" err="1">
                <a:solidFill>
                  <a:srgbClr val="000000"/>
                </a:solidFill>
                <a:latin typeface="Arial"/>
              </a:rPr>
              <a:t>Jingang</a:t>
            </a:r>
            <a:r>
              <a:rPr lang="en-US" sz="1050" b="0" strike="noStrike" spc="-1" dirty="0">
                <a:solidFill>
                  <a:srgbClr val="000000"/>
                </a:solidFill>
                <a:latin typeface="Arial"/>
              </a:rPr>
              <a:t> Liang. “Windowed Multipole Representation of R-Matrix Cross Sections.” Physical Review C 103, no. 6 (June 14, 2021): 064610. https://</a:t>
            </a:r>
            <a:r>
              <a:rPr lang="en-US" sz="1050" b="0" strike="noStrike" spc="-1" dirty="0" err="1">
                <a:solidFill>
                  <a:srgbClr val="000000"/>
                </a:solidFill>
                <a:latin typeface="Arial"/>
              </a:rPr>
              <a:t>doi.org</a:t>
            </a:r>
            <a:r>
              <a:rPr lang="en-US" sz="1050" b="0" strike="noStrike" spc="-1" dirty="0">
                <a:solidFill>
                  <a:srgbClr val="000000"/>
                </a:solidFill>
                <a:latin typeface="Arial"/>
              </a:rPr>
              <a:t>/10.1103/PhysRevC.103.064610.</a:t>
            </a:r>
          </a:p>
          <a:p>
            <a:pPr>
              <a:lnSpc>
                <a:spcPct val="100000"/>
              </a:lnSpc>
            </a:pPr>
            <a:endParaRPr lang="en-US" sz="1800" b="0" strike="noStrike" spc="-1" dirty="0">
              <a:solidFill>
                <a:srgbClr val="000000"/>
              </a:solidFill>
              <a:latin typeface="Arial"/>
            </a:endParaRPr>
          </a:p>
        </p:txBody>
      </p:sp>
    </p:spTree>
    <p:extLst>
      <p:ext uri="{BB962C8B-B14F-4D97-AF65-F5344CB8AC3E}">
        <p14:creationId xmlns:p14="http://schemas.microsoft.com/office/powerpoint/2010/main" val="3455435003"/>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79</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5" name="Rectangle 4">
            <a:extLst>
              <a:ext uri="{FF2B5EF4-FFF2-40B4-BE49-F238E27FC236}">
                <a16:creationId xmlns:a16="http://schemas.microsoft.com/office/drawing/2014/main" id="{6ADA424F-3D3C-B08E-A523-18F0ADAA82A9}"/>
              </a:ext>
            </a:extLst>
          </p:cNvPr>
          <p:cNvSpPr/>
          <p:nvPr/>
        </p:nvSpPr>
        <p:spPr>
          <a:xfrm>
            <a:off x="10973625" y="2904101"/>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6" name="Rectangle 5">
            <a:extLst>
              <a:ext uri="{FF2B5EF4-FFF2-40B4-BE49-F238E27FC236}">
                <a16:creationId xmlns:a16="http://schemas.microsoft.com/office/drawing/2014/main" id="{4576EF26-F45E-5D46-BDB8-00CBA369256F}"/>
              </a:ext>
            </a:extLst>
          </p:cNvPr>
          <p:cNvSpPr/>
          <p:nvPr/>
        </p:nvSpPr>
        <p:spPr>
          <a:xfrm>
            <a:off x="977175" y="1319231"/>
            <a:ext cx="428796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What does it look like?</a:t>
            </a: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Right is a plot in the upper complex plane</a:t>
            </a: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Height is |w(</a:t>
            </a:r>
            <a:r>
              <a:rPr lang="en-US" sz="2400" b="0" strike="noStrike" spc="-1" dirty="0" err="1">
                <a:solidFill>
                  <a:srgbClr val="000000"/>
                </a:solidFill>
                <a:latin typeface="Arial"/>
                <a:ea typeface="DejaVu Sans"/>
              </a:rPr>
              <a:t>z,x</a:t>
            </a:r>
            <a:r>
              <a:rPr lang="en-US" sz="2400" b="0" strike="noStrike" spc="-1" dirty="0">
                <a:solidFill>
                  <a:srgbClr val="000000"/>
                </a:solidFill>
                <a:latin typeface="Arial"/>
                <a:ea typeface="DejaVu Sans"/>
              </a:rPr>
              <a:t>)|</a:t>
            </a: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Color is phase</a:t>
            </a: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x increases from -5 to 5 in the animation</a:t>
            </a:r>
            <a:br>
              <a:rPr sz="2400" dirty="0"/>
            </a:b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p:txBody>
      </p:sp>
      <p:sp>
        <p:nvSpPr>
          <p:cNvPr id="7" name="Rectangle 6">
            <a:extLst>
              <a:ext uri="{FF2B5EF4-FFF2-40B4-BE49-F238E27FC236}">
                <a16:creationId xmlns:a16="http://schemas.microsoft.com/office/drawing/2014/main" id="{689B3E2B-0062-4942-876D-6BF870B75A2B}"/>
              </a:ext>
            </a:extLst>
          </p:cNvPr>
          <p:cNvSpPr/>
          <p:nvPr/>
        </p:nvSpPr>
        <p:spPr>
          <a:xfrm>
            <a:off x="10689435" y="263668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8" name="Rectangle 7">
            <a:extLst>
              <a:ext uri="{FF2B5EF4-FFF2-40B4-BE49-F238E27FC236}">
                <a16:creationId xmlns:a16="http://schemas.microsoft.com/office/drawing/2014/main" id="{C3E93DE7-B845-3D7D-2D99-D7DF8A680C5E}"/>
              </a:ext>
            </a:extLst>
          </p:cNvPr>
          <p:cNvSpPr/>
          <p:nvPr/>
        </p:nvSpPr>
        <p:spPr>
          <a:xfrm>
            <a:off x="10689435" y="265432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9" name="Rectangle 8">
            <a:extLst>
              <a:ext uri="{FF2B5EF4-FFF2-40B4-BE49-F238E27FC236}">
                <a16:creationId xmlns:a16="http://schemas.microsoft.com/office/drawing/2014/main" id="{698C7AE8-8268-2BBA-6EC6-B581FD03D4D1}"/>
              </a:ext>
            </a:extLst>
          </p:cNvPr>
          <p:cNvSpPr/>
          <p:nvPr/>
        </p:nvSpPr>
        <p:spPr>
          <a:xfrm>
            <a:off x="8749755" y="2688885"/>
            <a:ext cx="2284920" cy="42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w(z, -2.6)</a:t>
            </a:r>
            <a:endParaRPr lang="en-US" sz="2400" b="0" strike="noStrike" spc="-1">
              <a:solidFill>
                <a:srgbClr val="000000"/>
              </a:solidFill>
              <a:latin typeface="Arial"/>
            </a:endParaRPr>
          </a:p>
        </p:txBody>
      </p:sp>
      <p:pic>
        <p:nvPicPr>
          <p:cNvPr id="24" name="Picture 23">
            <a:extLst>
              <a:ext uri="{FF2B5EF4-FFF2-40B4-BE49-F238E27FC236}">
                <a16:creationId xmlns:a16="http://schemas.microsoft.com/office/drawing/2014/main" id="{6315F76F-A5D9-2CF3-9AD4-31B2B034CCEA}"/>
              </a:ext>
            </a:extLst>
          </p:cNvPr>
          <p:cNvPicPr/>
          <p:nvPr/>
        </p:nvPicPr>
        <p:blipFill rotWithShape="1">
          <a:blip r:embed="rId3"/>
          <a:srcRect l="17447" t="14127" r="11602" b="7558"/>
          <a:stretch/>
        </p:blipFill>
        <p:spPr>
          <a:xfrm>
            <a:off x="5207416" y="925243"/>
            <a:ext cx="6567049" cy="5623376"/>
          </a:xfrm>
          <a:prstGeom prst="rect">
            <a:avLst/>
          </a:prstGeom>
          <a:ln w="0">
            <a:noFill/>
          </a:ln>
        </p:spPr>
      </p:pic>
    </p:spTree>
    <p:extLst>
      <p:ext uri="{BB962C8B-B14F-4D97-AF65-F5344CB8AC3E}">
        <p14:creationId xmlns:p14="http://schemas.microsoft.com/office/powerpoint/2010/main" val="3904138920"/>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80</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672441" y="115457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a:solidFill>
                  <a:srgbClr val="000000"/>
                </a:solidFill>
                <a:latin typeface="Arial"/>
                <a:ea typeface="DejaVu Sans"/>
              </a:rPr>
              <a:t>How does Re[w(z, x)] approach its asymptotic value?</a:t>
            </a:r>
            <a:endParaRPr lang="en-US" sz="2400" b="0" strike="noStrike" spc="-1">
              <a:solidFill>
                <a:srgbClr val="000000"/>
              </a:solidFill>
              <a:latin typeface="Arial"/>
            </a:endParaRPr>
          </a:p>
          <a:p>
            <a:pPr marL="432000" lvl="1" indent="-216000">
              <a:lnSpc>
                <a:spcPct val="100000"/>
              </a:lnSpc>
              <a:buClr>
                <a:srgbClr val="000000"/>
              </a:buClr>
              <a:buSzPct val="45000"/>
              <a:buFont typeface="Wingdings" charset="2"/>
              <a:buChar char=""/>
            </a:pPr>
            <a:r>
              <a:rPr lang="en-US" sz="2400" b="0" strike="noStrike" spc="-1">
                <a:solidFill>
                  <a:srgbClr val="000000"/>
                </a:solidFill>
                <a:latin typeface="Arial"/>
                <a:ea typeface="DejaVu Sans"/>
              </a:rPr>
              <a:t>Very similar to behavior of relative speed distributions!</a:t>
            </a:r>
            <a:endParaRPr lang="en-US" sz="2400" b="0" strike="noStrike" spc="-1">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12" name="Picture 11">
            <a:extLst>
              <a:ext uri="{FF2B5EF4-FFF2-40B4-BE49-F238E27FC236}">
                <a16:creationId xmlns:a16="http://schemas.microsoft.com/office/drawing/2014/main" id="{53849A54-0858-2092-DC5C-DC7FE3BB7768}"/>
              </a:ext>
            </a:extLst>
          </p:cNvPr>
          <p:cNvPicPr/>
          <p:nvPr/>
        </p:nvPicPr>
        <p:blipFill>
          <a:blip r:embed="rId3"/>
          <a:stretch/>
        </p:blipFill>
        <p:spPr>
          <a:xfrm>
            <a:off x="458961" y="2135935"/>
            <a:ext cx="5847480" cy="4390200"/>
          </a:xfrm>
          <a:prstGeom prst="rect">
            <a:avLst/>
          </a:prstGeom>
          <a:ln w="0">
            <a:noFill/>
          </a:ln>
        </p:spPr>
      </p:pic>
      <p:pic>
        <p:nvPicPr>
          <p:cNvPr id="13" name="Picture 12">
            <a:extLst>
              <a:ext uri="{FF2B5EF4-FFF2-40B4-BE49-F238E27FC236}">
                <a16:creationId xmlns:a16="http://schemas.microsoft.com/office/drawing/2014/main" id="{B4638713-2CF6-0FBA-3A01-E81C840E299E}"/>
              </a:ext>
            </a:extLst>
          </p:cNvPr>
          <p:cNvPicPr/>
          <p:nvPr/>
        </p:nvPicPr>
        <p:blipFill>
          <a:blip r:embed="rId4"/>
          <a:srcRect r="8790"/>
          <a:stretch/>
        </p:blipFill>
        <p:spPr>
          <a:xfrm>
            <a:off x="6037161" y="2135935"/>
            <a:ext cx="5333040" cy="4390200"/>
          </a:xfrm>
          <a:prstGeom prst="rect">
            <a:avLst/>
          </a:prstGeom>
          <a:ln w="0">
            <a:noFill/>
          </a:ln>
        </p:spPr>
      </p:pic>
      <p:sp>
        <p:nvSpPr>
          <p:cNvPr id="14" name="Rectangle 13">
            <a:extLst>
              <a:ext uri="{FF2B5EF4-FFF2-40B4-BE49-F238E27FC236}">
                <a16:creationId xmlns:a16="http://schemas.microsoft.com/office/drawing/2014/main" id="{3DA5C8DB-2118-C01C-2F3C-C004335CDF06}"/>
              </a:ext>
            </a:extLst>
          </p:cNvPr>
          <p:cNvSpPr/>
          <p:nvPr/>
        </p:nvSpPr>
        <p:spPr>
          <a:xfrm>
            <a:off x="2699601" y="2236015"/>
            <a:ext cx="2063520" cy="345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800" b="0" strike="noStrike" spc="-1">
                <a:solidFill>
                  <a:srgbClr val="000000"/>
                </a:solidFill>
                <a:latin typeface="Arial"/>
              </a:rPr>
              <a:t>Re[z] = 0</a:t>
            </a:r>
          </a:p>
        </p:txBody>
      </p:sp>
      <p:sp>
        <p:nvSpPr>
          <p:cNvPr id="15" name="Rectangle 14">
            <a:extLst>
              <a:ext uri="{FF2B5EF4-FFF2-40B4-BE49-F238E27FC236}">
                <a16:creationId xmlns:a16="http://schemas.microsoft.com/office/drawing/2014/main" id="{85539747-E881-828C-5082-CA567F26CB2B}"/>
              </a:ext>
            </a:extLst>
          </p:cNvPr>
          <p:cNvSpPr/>
          <p:nvPr/>
        </p:nvSpPr>
        <p:spPr>
          <a:xfrm>
            <a:off x="8462481" y="2299375"/>
            <a:ext cx="2063520" cy="345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800" b="0" strike="noStrike" spc="-1">
                <a:solidFill>
                  <a:srgbClr val="000000"/>
                </a:solidFill>
                <a:latin typeface="Arial"/>
              </a:rPr>
              <a:t>Re[z] = 2.9</a:t>
            </a:r>
          </a:p>
        </p:txBody>
      </p:sp>
    </p:spTree>
    <p:extLst>
      <p:ext uri="{BB962C8B-B14F-4D97-AF65-F5344CB8AC3E}">
        <p14:creationId xmlns:p14="http://schemas.microsoft.com/office/powerpoint/2010/main" val="1693568229"/>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81</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5" name="Rectangle 4">
            <a:extLst>
              <a:ext uri="{FF2B5EF4-FFF2-40B4-BE49-F238E27FC236}">
                <a16:creationId xmlns:a16="http://schemas.microsoft.com/office/drawing/2014/main" id="{013AC07E-7ED3-DE24-0098-209BF3621B17}"/>
              </a:ext>
            </a:extLst>
          </p:cNvPr>
          <p:cNvSpPr/>
          <p:nvPr/>
        </p:nvSpPr>
        <p:spPr>
          <a:xfrm>
            <a:off x="884400" y="915715"/>
            <a:ext cx="97520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a:solidFill>
                  <a:srgbClr val="000000"/>
                </a:solidFill>
                <a:latin typeface="Arial"/>
                <a:ea typeface="DejaVu Sans"/>
              </a:rPr>
              <a:t>Our numerical methods are detailed in greater depth in the paper, but show we can evaluate w(z, x) with excellent accuracy:</a:t>
            </a:r>
            <a:br>
              <a:rPr sz="2400"/>
            </a:br>
            <a:br>
              <a:rPr sz="2400"/>
            </a:br>
            <a:r>
              <a:rPr lang="en-US" sz="2400" b="0" strike="noStrike" spc="-1">
                <a:solidFill>
                  <a:srgbClr val="000000"/>
                </a:solidFill>
                <a:latin typeface="Arial"/>
                <a:ea typeface="DejaVu Sans"/>
              </a:rPr>
              <a:t> </a:t>
            </a:r>
            <a:endParaRPr lang="en-US" sz="2400" b="0" strike="noStrike" spc="-1">
              <a:solidFill>
                <a:srgbClr val="000000"/>
              </a:solidFill>
              <a:latin typeface="Arial"/>
            </a:endParaRPr>
          </a:p>
        </p:txBody>
      </p:sp>
      <p:sp>
        <p:nvSpPr>
          <p:cNvPr id="6" name="Rectangle 5">
            <a:extLst>
              <a:ext uri="{FF2B5EF4-FFF2-40B4-BE49-F238E27FC236}">
                <a16:creationId xmlns:a16="http://schemas.microsoft.com/office/drawing/2014/main" id="{81D7C2D6-4F4C-17F0-C4EA-457CCF10840B}"/>
              </a:ext>
            </a:extLst>
          </p:cNvPr>
          <p:cNvSpPr/>
          <p:nvPr/>
        </p:nvSpPr>
        <p:spPr>
          <a:xfrm>
            <a:off x="11217840" y="266999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7" name="Rectangle 6">
            <a:extLst>
              <a:ext uri="{FF2B5EF4-FFF2-40B4-BE49-F238E27FC236}">
                <a16:creationId xmlns:a16="http://schemas.microsoft.com/office/drawing/2014/main" id="{6E4BC41C-D704-633B-5829-AF29985D9CFF}"/>
              </a:ext>
            </a:extLst>
          </p:cNvPr>
          <p:cNvSpPr/>
          <p:nvPr/>
        </p:nvSpPr>
        <p:spPr>
          <a:xfrm>
            <a:off x="11217840" y="268763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8" name="Rectangle 7">
            <a:extLst>
              <a:ext uri="{FF2B5EF4-FFF2-40B4-BE49-F238E27FC236}">
                <a16:creationId xmlns:a16="http://schemas.microsoft.com/office/drawing/2014/main" id="{2395FEEC-71E1-303A-26FC-819FC81507ED}"/>
              </a:ext>
            </a:extLst>
          </p:cNvPr>
          <p:cNvSpPr/>
          <p:nvPr/>
        </p:nvSpPr>
        <p:spPr>
          <a:xfrm>
            <a:off x="11165640" y="279131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9" name="Picture 8">
            <a:extLst>
              <a:ext uri="{FF2B5EF4-FFF2-40B4-BE49-F238E27FC236}">
                <a16:creationId xmlns:a16="http://schemas.microsoft.com/office/drawing/2014/main" id="{B875565E-40CE-35A2-09D9-8354C9EE0AEC}"/>
              </a:ext>
            </a:extLst>
          </p:cNvPr>
          <p:cNvPicPr/>
          <p:nvPr/>
        </p:nvPicPr>
        <p:blipFill>
          <a:blip r:embed="rId3"/>
          <a:stretch/>
        </p:blipFill>
        <p:spPr>
          <a:xfrm>
            <a:off x="705480" y="1635355"/>
            <a:ext cx="5846760" cy="4389480"/>
          </a:xfrm>
          <a:prstGeom prst="rect">
            <a:avLst/>
          </a:prstGeom>
          <a:ln w="0">
            <a:noFill/>
          </a:ln>
        </p:spPr>
      </p:pic>
      <p:pic>
        <p:nvPicPr>
          <p:cNvPr id="16" name="Picture 15">
            <a:extLst>
              <a:ext uri="{FF2B5EF4-FFF2-40B4-BE49-F238E27FC236}">
                <a16:creationId xmlns:a16="http://schemas.microsoft.com/office/drawing/2014/main" id="{EB5E1F04-3F85-7BD9-D6E3-4EF04DD2484D}"/>
              </a:ext>
            </a:extLst>
          </p:cNvPr>
          <p:cNvPicPr/>
          <p:nvPr/>
        </p:nvPicPr>
        <p:blipFill>
          <a:blip r:embed="rId4"/>
          <a:stretch/>
        </p:blipFill>
        <p:spPr>
          <a:xfrm>
            <a:off x="6345240" y="1635355"/>
            <a:ext cx="5846760" cy="4389480"/>
          </a:xfrm>
          <a:prstGeom prst="rect">
            <a:avLst/>
          </a:prstGeom>
          <a:ln w="0">
            <a:noFill/>
          </a:ln>
        </p:spPr>
      </p:pic>
      <p:sp>
        <p:nvSpPr>
          <p:cNvPr id="17" name="Rectangle 16">
            <a:extLst>
              <a:ext uri="{FF2B5EF4-FFF2-40B4-BE49-F238E27FC236}">
                <a16:creationId xmlns:a16="http://schemas.microsoft.com/office/drawing/2014/main" id="{927E1472-F1DF-B610-9B3F-36CA6DED82F2}"/>
              </a:ext>
            </a:extLst>
          </p:cNvPr>
          <p:cNvSpPr/>
          <p:nvPr/>
        </p:nvSpPr>
        <p:spPr>
          <a:xfrm>
            <a:off x="2360940" y="5888727"/>
            <a:ext cx="4285080" cy="42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dirty="0">
                <a:solidFill>
                  <a:srgbClr val="000000"/>
                </a:solidFill>
                <a:latin typeface="Arial"/>
                <a:ea typeface="DejaVu Sans"/>
              </a:rPr>
              <a:t>Above: w(-2.9+c, x) error</a:t>
            </a:r>
            <a:endParaRPr lang="en-US" sz="2400" b="0" strike="noStrike" spc="-1" dirty="0">
              <a:solidFill>
                <a:srgbClr val="000000"/>
              </a:solidFill>
              <a:latin typeface="Arial"/>
            </a:endParaRPr>
          </a:p>
        </p:txBody>
      </p:sp>
      <p:sp>
        <p:nvSpPr>
          <p:cNvPr id="18" name="Rectangle 17">
            <a:extLst>
              <a:ext uri="{FF2B5EF4-FFF2-40B4-BE49-F238E27FC236}">
                <a16:creationId xmlns:a16="http://schemas.microsoft.com/office/drawing/2014/main" id="{E4440268-41D8-4F98-BEC3-28B5AEB1D556}"/>
              </a:ext>
            </a:extLst>
          </p:cNvPr>
          <p:cNvSpPr/>
          <p:nvPr/>
        </p:nvSpPr>
        <p:spPr>
          <a:xfrm>
            <a:off x="7719360" y="5876515"/>
            <a:ext cx="4285080" cy="42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dirty="0">
                <a:solidFill>
                  <a:srgbClr val="000000"/>
                </a:solidFill>
                <a:latin typeface="Arial"/>
                <a:ea typeface="DejaVu Sans"/>
              </a:rPr>
              <a:t>Above: w(c, x) error</a:t>
            </a:r>
            <a:endParaRPr lang="en-US" sz="2400" b="0" strike="noStrike" spc="-1" dirty="0">
              <a:solidFill>
                <a:srgbClr val="000000"/>
              </a:solidFill>
              <a:latin typeface="Arial"/>
            </a:endParaRPr>
          </a:p>
        </p:txBody>
      </p:sp>
      <p:sp>
        <p:nvSpPr>
          <p:cNvPr id="19" name="Rectangle 18">
            <a:extLst>
              <a:ext uri="{FF2B5EF4-FFF2-40B4-BE49-F238E27FC236}">
                <a16:creationId xmlns:a16="http://schemas.microsoft.com/office/drawing/2014/main" id="{3F3CA392-3961-8E94-6124-C96A356E9540}"/>
              </a:ext>
            </a:extLst>
          </p:cNvPr>
          <p:cNvSpPr/>
          <p:nvPr/>
        </p:nvSpPr>
        <p:spPr>
          <a:xfrm>
            <a:off x="2324400" y="2245555"/>
            <a:ext cx="319320" cy="42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c</a:t>
            </a:r>
            <a:endParaRPr lang="en-US" sz="2400" b="0" strike="noStrike" spc="-1">
              <a:solidFill>
                <a:srgbClr val="000000"/>
              </a:solidFill>
              <a:latin typeface="Arial"/>
            </a:endParaRPr>
          </a:p>
        </p:txBody>
      </p:sp>
      <p:sp>
        <p:nvSpPr>
          <p:cNvPr id="20" name="Rectangle 19">
            <a:extLst>
              <a:ext uri="{FF2B5EF4-FFF2-40B4-BE49-F238E27FC236}">
                <a16:creationId xmlns:a16="http://schemas.microsoft.com/office/drawing/2014/main" id="{F27024F8-9D72-9645-B4D1-31E113362CFE}"/>
              </a:ext>
            </a:extLst>
          </p:cNvPr>
          <p:cNvSpPr/>
          <p:nvPr/>
        </p:nvSpPr>
        <p:spPr>
          <a:xfrm>
            <a:off x="7987920" y="2393155"/>
            <a:ext cx="345240" cy="810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c</a:t>
            </a:r>
            <a:endParaRPr lang="en-US" sz="2400" b="0" strike="noStrike" spc="-1">
              <a:solidFill>
                <a:srgbClr val="000000"/>
              </a:solidFill>
              <a:latin typeface="Arial"/>
            </a:endParaRPr>
          </a:p>
        </p:txBody>
      </p:sp>
    </p:spTree>
    <p:extLst>
      <p:ext uri="{BB962C8B-B14F-4D97-AF65-F5344CB8AC3E}">
        <p14:creationId xmlns:p14="http://schemas.microsoft.com/office/powerpoint/2010/main" val="537643981"/>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results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82</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6" name="Rectangle 5">
            <a:extLst>
              <a:ext uri="{FF2B5EF4-FFF2-40B4-BE49-F238E27FC236}">
                <a16:creationId xmlns:a16="http://schemas.microsoft.com/office/drawing/2014/main" id="{81D7C2D6-4F4C-17F0-C4EA-457CCF10840B}"/>
              </a:ext>
            </a:extLst>
          </p:cNvPr>
          <p:cNvSpPr/>
          <p:nvPr/>
        </p:nvSpPr>
        <p:spPr>
          <a:xfrm>
            <a:off x="11217840" y="266999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7" name="Rectangle 6">
            <a:extLst>
              <a:ext uri="{FF2B5EF4-FFF2-40B4-BE49-F238E27FC236}">
                <a16:creationId xmlns:a16="http://schemas.microsoft.com/office/drawing/2014/main" id="{6E4BC41C-D704-633B-5829-AF29985D9CFF}"/>
              </a:ext>
            </a:extLst>
          </p:cNvPr>
          <p:cNvSpPr/>
          <p:nvPr/>
        </p:nvSpPr>
        <p:spPr>
          <a:xfrm>
            <a:off x="11217840" y="268763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8" name="Rectangle 7">
            <a:extLst>
              <a:ext uri="{FF2B5EF4-FFF2-40B4-BE49-F238E27FC236}">
                <a16:creationId xmlns:a16="http://schemas.microsoft.com/office/drawing/2014/main" id="{2395FEEC-71E1-303A-26FC-819FC81507ED}"/>
              </a:ext>
            </a:extLst>
          </p:cNvPr>
          <p:cNvSpPr/>
          <p:nvPr/>
        </p:nvSpPr>
        <p:spPr>
          <a:xfrm>
            <a:off x="11165640" y="279131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2" name="Picture 1">
            <a:extLst>
              <a:ext uri="{FF2B5EF4-FFF2-40B4-BE49-F238E27FC236}">
                <a16:creationId xmlns:a16="http://schemas.microsoft.com/office/drawing/2014/main" id="{8B2E59A6-A485-60A6-4A7D-440F7C1B9486}"/>
              </a:ext>
            </a:extLst>
          </p:cNvPr>
          <p:cNvPicPr/>
          <p:nvPr/>
        </p:nvPicPr>
        <p:blipFill>
          <a:blip r:embed="rId3"/>
          <a:stretch/>
        </p:blipFill>
        <p:spPr>
          <a:xfrm>
            <a:off x="627960" y="2343967"/>
            <a:ext cx="11442240" cy="3625560"/>
          </a:xfrm>
          <a:prstGeom prst="rect">
            <a:avLst/>
          </a:prstGeom>
          <a:ln w="0">
            <a:noFill/>
          </a:ln>
        </p:spPr>
      </p:pic>
      <p:sp>
        <p:nvSpPr>
          <p:cNvPr id="12" name="Rectangle 11">
            <a:extLst>
              <a:ext uri="{FF2B5EF4-FFF2-40B4-BE49-F238E27FC236}">
                <a16:creationId xmlns:a16="http://schemas.microsoft.com/office/drawing/2014/main" id="{09E1A93C-C766-9080-6131-178F8A53F952}"/>
              </a:ext>
            </a:extLst>
          </p:cNvPr>
          <p:cNvSpPr/>
          <p:nvPr/>
        </p:nvSpPr>
        <p:spPr>
          <a:xfrm>
            <a:off x="1031880" y="1038247"/>
            <a:ext cx="986472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a:solidFill>
                  <a:srgbClr val="000000"/>
                </a:solidFill>
                <a:latin typeface="Arial"/>
                <a:ea typeface="DejaVu Sans"/>
              </a:rPr>
              <a:t>With an accurate w(z, x), we can test actual scattering problems</a:t>
            </a:r>
            <a:endParaRPr lang="en-US" sz="2400" b="0" strike="noStrike" spc="-1">
              <a:solidFill>
                <a:srgbClr val="000000"/>
              </a:solidFill>
              <a:latin typeface="Arial"/>
            </a:endParaRPr>
          </a:p>
          <a:p>
            <a:pPr>
              <a:lnSpc>
                <a:spcPct val="100000"/>
              </a:lnSpc>
            </a:pPr>
            <a:endParaRPr lang="en-US" sz="2400" b="0" strike="noStrike" spc="-1">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a:solidFill>
                  <a:srgbClr val="000000"/>
                </a:solidFill>
                <a:latin typeface="Arial"/>
                <a:ea typeface="DejaVu Sans"/>
              </a:rPr>
              <a:t>Shown below: 36.25 eV neutron incident on </a:t>
            </a:r>
            <a:r>
              <a:rPr lang="en-US" sz="2400" b="0" strike="noStrike" spc="-1" baseline="33000">
                <a:solidFill>
                  <a:srgbClr val="000000"/>
                </a:solidFill>
                <a:latin typeface="Arial"/>
                <a:ea typeface="DejaVu Sans"/>
              </a:rPr>
              <a:t>238</a:t>
            </a:r>
            <a:r>
              <a:rPr lang="en-US" sz="2400" b="0" strike="noStrike" spc="-1">
                <a:solidFill>
                  <a:srgbClr val="000000"/>
                </a:solidFill>
                <a:latin typeface="Arial"/>
                <a:ea typeface="DejaVu Sans"/>
              </a:rPr>
              <a:t>U at 600K</a:t>
            </a:r>
            <a:br>
              <a:rPr sz="2400"/>
            </a:br>
            <a:br>
              <a:rPr sz="2400"/>
            </a:br>
            <a:r>
              <a:rPr lang="en-US" sz="2400" b="0" strike="noStrike" spc="-1">
                <a:solidFill>
                  <a:srgbClr val="000000"/>
                </a:solidFill>
                <a:latin typeface="Arial"/>
                <a:ea typeface="DejaVu Sans"/>
              </a:rPr>
              <a:t> </a:t>
            </a:r>
            <a:endParaRPr lang="en-US" sz="2400" b="0" strike="noStrike" spc="-1">
              <a:solidFill>
                <a:srgbClr val="000000"/>
              </a:solidFill>
              <a:latin typeface="Arial"/>
            </a:endParaRPr>
          </a:p>
        </p:txBody>
      </p:sp>
      <p:sp>
        <p:nvSpPr>
          <p:cNvPr id="13" name="Rectangle 12">
            <a:extLst>
              <a:ext uri="{FF2B5EF4-FFF2-40B4-BE49-F238E27FC236}">
                <a16:creationId xmlns:a16="http://schemas.microsoft.com/office/drawing/2014/main" id="{3119E8C4-D247-D61A-98FB-7F488BAE6D36}"/>
              </a:ext>
            </a:extLst>
          </p:cNvPr>
          <p:cNvSpPr/>
          <p:nvPr/>
        </p:nvSpPr>
        <p:spPr>
          <a:xfrm>
            <a:off x="11365320" y="2792527"/>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4" name="Rectangle 13">
            <a:extLst>
              <a:ext uri="{FF2B5EF4-FFF2-40B4-BE49-F238E27FC236}">
                <a16:creationId xmlns:a16="http://schemas.microsoft.com/office/drawing/2014/main" id="{33B3A932-A36F-336D-C80E-98C05AE67811}"/>
              </a:ext>
            </a:extLst>
          </p:cNvPr>
          <p:cNvSpPr/>
          <p:nvPr/>
        </p:nvSpPr>
        <p:spPr>
          <a:xfrm>
            <a:off x="11365320" y="2810167"/>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5" name="Rectangle 14">
            <a:extLst>
              <a:ext uri="{FF2B5EF4-FFF2-40B4-BE49-F238E27FC236}">
                <a16:creationId xmlns:a16="http://schemas.microsoft.com/office/drawing/2014/main" id="{AB7E8FBB-BB61-E1F7-2198-D99B7601F35A}"/>
              </a:ext>
            </a:extLst>
          </p:cNvPr>
          <p:cNvSpPr/>
          <p:nvPr/>
        </p:nvSpPr>
        <p:spPr>
          <a:xfrm>
            <a:off x="11313120" y="2913847"/>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1" name="Rectangle 20">
            <a:extLst>
              <a:ext uri="{FF2B5EF4-FFF2-40B4-BE49-F238E27FC236}">
                <a16:creationId xmlns:a16="http://schemas.microsoft.com/office/drawing/2014/main" id="{5D76F40D-9205-4E1E-03A4-94EC662F7147}"/>
              </a:ext>
            </a:extLst>
          </p:cNvPr>
          <p:cNvSpPr/>
          <p:nvPr/>
        </p:nvSpPr>
        <p:spPr>
          <a:xfrm>
            <a:off x="5288160" y="5896447"/>
            <a:ext cx="3199320" cy="345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Energy (eV)</a:t>
            </a:r>
            <a:endParaRPr lang="en-US" sz="2400" b="0" strike="noStrike" spc="-1">
              <a:solidFill>
                <a:srgbClr val="000000"/>
              </a:solidFill>
              <a:latin typeface="Arial"/>
            </a:endParaRPr>
          </a:p>
        </p:txBody>
      </p:sp>
      <p:sp>
        <p:nvSpPr>
          <p:cNvPr id="22" name="Rectangle 21">
            <a:extLst>
              <a:ext uri="{FF2B5EF4-FFF2-40B4-BE49-F238E27FC236}">
                <a16:creationId xmlns:a16="http://schemas.microsoft.com/office/drawing/2014/main" id="{FB3B634F-F778-D226-6AD1-3A7A3C09CD82}"/>
              </a:ext>
            </a:extLst>
          </p:cNvPr>
          <p:cNvSpPr/>
          <p:nvPr/>
        </p:nvSpPr>
        <p:spPr>
          <a:xfrm>
            <a:off x="894720" y="3915007"/>
            <a:ext cx="1031040" cy="42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p(E)</a:t>
            </a:r>
            <a:endParaRPr lang="en-US" sz="2400" b="0" strike="noStrike" spc="-1">
              <a:solidFill>
                <a:srgbClr val="000000"/>
              </a:solidFill>
              <a:latin typeface="Arial"/>
            </a:endParaRPr>
          </a:p>
        </p:txBody>
      </p:sp>
      <p:sp>
        <p:nvSpPr>
          <p:cNvPr id="23" name="Straight Connector 22">
            <a:extLst>
              <a:ext uri="{FF2B5EF4-FFF2-40B4-BE49-F238E27FC236}">
                <a16:creationId xmlns:a16="http://schemas.microsoft.com/office/drawing/2014/main" id="{5F4C2D26-BF9B-0F77-2A3D-413690570AA1}"/>
              </a:ext>
            </a:extLst>
          </p:cNvPr>
          <p:cNvSpPr/>
          <p:nvPr/>
        </p:nvSpPr>
        <p:spPr>
          <a:xfrm>
            <a:off x="5615760" y="4316767"/>
            <a:ext cx="1393920" cy="56268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2400" b="0" strike="noStrike" spc="-1">
              <a:solidFill>
                <a:srgbClr val="000000"/>
              </a:solidFill>
              <a:latin typeface="Arial"/>
              <a:ea typeface="DejaVu Sans"/>
            </a:endParaRPr>
          </a:p>
        </p:txBody>
      </p:sp>
      <p:sp>
        <p:nvSpPr>
          <p:cNvPr id="24" name="Rectangle 23">
            <a:extLst>
              <a:ext uri="{FF2B5EF4-FFF2-40B4-BE49-F238E27FC236}">
                <a16:creationId xmlns:a16="http://schemas.microsoft.com/office/drawing/2014/main" id="{AC3CF8C4-72EA-891A-CEB5-ACAD45001CAC}"/>
              </a:ext>
            </a:extLst>
          </p:cNvPr>
          <p:cNvSpPr/>
          <p:nvPr/>
        </p:nvSpPr>
        <p:spPr>
          <a:xfrm>
            <a:off x="4206000" y="3710887"/>
            <a:ext cx="2284920" cy="1003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a:solidFill>
                  <a:srgbClr val="000000"/>
                </a:solidFill>
                <a:latin typeface="Arial"/>
                <a:ea typeface="DejaVu Sans"/>
              </a:rPr>
              <a:t>Dark line: DBRC reference result</a:t>
            </a:r>
            <a:endParaRPr lang="en-US" sz="2400" b="0" strike="noStrike" spc="-1">
              <a:solidFill>
                <a:srgbClr val="000000"/>
              </a:solidFill>
              <a:latin typeface="Arial"/>
            </a:endParaRPr>
          </a:p>
        </p:txBody>
      </p:sp>
      <p:sp>
        <p:nvSpPr>
          <p:cNvPr id="25" name="Rectangle 24">
            <a:extLst>
              <a:ext uri="{FF2B5EF4-FFF2-40B4-BE49-F238E27FC236}">
                <a16:creationId xmlns:a16="http://schemas.microsoft.com/office/drawing/2014/main" id="{CEB7DBF7-A740-26DC-23C0-1E0ABA5AF9AF}"/>
              </a:ext>
            </a:extLst>
          </p:cNvPr>
          <p:cNvSpPr/>
          <p:nvPr/>
        </p:nvSpPr>
        <p:spPr>
          <a:xfrm>
            <a:off x="8909040" y="3381487"/>
            <a:ext cx="1735920" cy="144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dirty="0">
                <a:solidFill>
                  <a:srgbClr val="000000"/>
                </a:solidFill>
                <a:latin typeface="Arial"/>
                <a:ea typeface="DejaVu Sans"/>
              </a:rPr>
              <a:t>Solid histogram: my result</a:t>
            </a:r>
            <a:endParaRPr lang="en-US" sz="2400" b="0" strike="noStrike" spc="-1" dirty="0">
              <a:solidFill>
                <a:srgbClr val="000000"/>
              </a:solidFill>
              <a:latin typeface="Arial"/>
            </a:endParaRPr>
          </a:p>
        </p:txBody>
      </p:sp>
    </p:spTree>
    <p:extLst>
      <p:ext uri="{BB962C8B-B14F-4D97-AF65-F5344CB8AC3E}">
        <p14:creationId xmlns:p14="http://schemas.microsoft.com/office/powerpoint/2010/main" val="3462196562"/>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results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83</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5" name="Rectangle 4">
            <a:extLst>
              <a:ext uri="{FF2B5EF4-FFF2-40B4-BE49-F238E27FC236}">
                <a16:creationId xmlns:a16="http://schemas.microsoft.com/office/drawing/2014/main" id="{BB1EAFD5-716B-24C7-6E33-39E5DDE92ABB}"/>
              </a:ext>
            </a:extLst>
          </p:cNvPr>
          <p:cNvSpPr/>
          <p:nvPr/>
        </p:nvSpPr>
        <p:spPr>
          <a:xfrm>
            <a:off x="11494560" y="2659003"/>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9" name="Rectangle 8">
            <a:extLst>
              <a:ext uri="{FF2B5EF4-FFF2-40B4-BE49-F238E27FC236}">
                <a16:creationId xmlns:a16="http://schemas.microsoft.com/office/drawing/2014/main" id="{9206B4D7-BF47-9891-8E4E-765A1AC9D927}"/>
              </a:ext>
            </a:extLst>
          </p:cNvPr>
          <p:cNvSpPr/>
          <p:nvPr/>
        </p:nvSpPr>
        <p:spPr>
          <a:xfrm>
            <a:off x="11494560" y="2676643"/>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6" name="Rectangle 15">
            <a:extLst>
              <a:ext uri="{FF2B5EF4-FFF2-40B4-BE49-F238E27FC236}">
                <a16:creationId xmlns:a16="http://schemas.microsoft.com/office/drawing/2014/main" id="{25BDE2B6-CE05-D996-DF5E-9B778DA195B8}"/>
              </a:ext>
            </a:extLst>
          </p:cNvPr>
          <p:cNvSpPr/>
          <p:nvPr/>
        </p:nvSpPr>
        <p:spPr>
          <a:xfrm>
            <a:off x="11442360" y="2780323"/>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7" name="Rectangle 16">
            <a:extLst>
              <a:ext uri="{FF2B5EF4-FFF2-40B4-BE49-F238E27FC236}">
                <a16:creationId xmlns:a16="http://schemas.microsoft.com/office/drawing/2014/main" id="{28A484BB-19B2-7523-AA1B-C1B4C5016A6E}"/>
              </a:ext>
            </a:extLst>
          </p:cNvPr>
          <p:cNvSpPr/>
          <p:nvPr/>
        </p:nvSpPr>
        <p:spPr>
          <a:xfrm>
            <a:off x="1028640" y="925243"/>
            <a:ext cx="9867960" cy="280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200" b="0" strike="noStrike" spc="-1">
                <a:solidFill>
                  <a:srgbClr val="000000"/>
                </a:solidFill>
                <a:latin typeface="Arial"/>
                <a:ea typeface="DejaVu Sans"/>
              </a:rPr>
              <a:t>Maxwell-Boltzmann distribution does not span multiple resonances for </a:t>
            </a:r>
            <a:r>
              <a:rPr lang="en-US" sz="2200" b="0" strike="noStrike" spc="-1" baseline="33000">
                <a:solidFill>
                  <a:srgbClr val="000000"/>
                </a:solidFill>
                <a:latin typeface="Arial"/>
                <a:ea typeface="DejaVu Sans"/>
              </a:rPr>
              <a:t>238</a:t>
            </a:r>
            <a:r>
              <a:rPr lang="en-US" sz="2200" b="0" strike="noStrike" spc="-1">
                <a:solidFill>
                  <a:srgbClr val="000000"/>
                </a:solidFill>
                <a:latin typeface="Arial"/>
                <a:ea typeface="DejaVu Sans"/>
              </a:rPr>
              <a:t>U most of the time, but does for </a:t>
            </a:r>
            <a:r>
              <a:rPr lang="en-US" sz="2200" b="0" strike="noStrike" spc="-1" baseline="33000">
                <a:solidFill>
                  <a:srgbClr val="000000"/>
                </a:solidFill>
                <a:latin typeface="Arial"/>
                <a:ea typeface="DejaVu Sans"/>
              </a:rPr>
              <a:t>235</a:t>
            </a:r>
            <a:r>
              <a:rPr lang="en-US" sz="2200" b="0" strike="noStrike" spc="-1">
                <a:solidFill>
                  <a:srgbClr val="000000"/>
                </a:solidFill>
                <a:latin typeface="Arial"/>
                <a:ea typeface="DejaVu Sans"/>
              </a:rPr>
              <a:t>U</a:t>
            </a:r>
            <a:endParaRPr lang="en-US" sz="2200" b="0" strike="noStrike" spc="-1">
              <a:solidFill>
                <a:srgbClr val="000000"/>
              </a:solidFill>
              <a:latin typeface="Arial"/>
            </a:endParaRPr>
          </a:p>
          <a:p>
            <a:pPr marL="216000" indent="-216000">
              <a:lnSpc>
                <a:spcPct val="100000"/>
              </a:lnSpc>
              <a:buClr>
                <a:srgbClr val="000000"/>
              </a:buClr>
              <a:buSzPct val="45000"/>
              <a:buFont typeface="Wingdings" charset="2"/>
              <a:buChar char=""/>
            </a:pPr>
            <a:r>
              <a:rPr lang="en-US" sz="2200" b="0" strike="noStrike" spc="-1">
                <a:solidFill>
                  <a:srgbClr val="000000"/>
                </a:solidFill>
                <a:latin typeface="Arial"/>
                <a:ea typeface="DejaVu Sans"/>
              </a:rPr>
              <a:t>This serves as a test of our pole sampling technique</a:t>
            </a:r>
            <a:endParaRPr lang="en-US" sz="2200" b="0" strike="noStrike" spc="-1">
              <a:solidFill>
                <a:srgbClr val="000000"/>
              </a:solidFill>
              <a:latin typeface="Arial"/>
            </a:endParaRPr>
          </a:p>
          <a:p>
            <a:pPr marL="216000" indent="-216000">
              <a:lnSpc>
                <a:spcPct val="100000"/>
              </a:lnSpc>
              <a:buClr>
                <a:srgbClr val="000000"/>
              </a:buClr>
              <a:buSzPct val="45000"/>
              <a:buFont typeface="Wingdings" charset="2"/>
              <a:buChar char=""/>
            </a:pPr>
            <a:r>
              <a:rPr lang="en-US" sz="2200" b="0" strike="noStrike" spc="-1">
                <a:solidFill>
                  <a:srgbClr val="000000"/>
                </a:solidFill>
                <a:latin typeface="Arial"/>
                <a:ea typeface="DejaVu Sans"/>
              </a:rPr>
              <a:t>Below left shows an incorrect approach (nearest pole)</a:t>
            </a:r>
            <a:endParaRPr lang="en-US" sz="2200" b="0" strike="noStrike" spc="-1">
              <a:solidFill>
                <a:srgbClr val="000000"/>
              </a:solidFill>
              <a:latin typeface="Arial"/>
            </a:endParaRPr>
          </a:p>
          <a:p>
            <a:pPr marL="216000" indent="-216000">
              <a:lnSpc>
                <a:spcPct val="100000"/>
              </a:lnSpc>
              <a:buClr>
                <a:srgbClr val="000000"/>
              </a:buClr>
              <a:buSzPct val="45000"/>
              <a:buFont typeface="Wingdings" charset="2"/>
              <a:buChar char=""/>
            </a:pPr>
            <a:r>
              <a:rPr lang="en-US" sz="2200" b="0" strike="noStrike" spc="-1">
                <a:solidFill>
                  <a:srgbClr val="000000"/>
                </a:solidFill>
                <a:latin typeface="Arial"/>
                <a:ea typeface="DejaVu Sans"/>
              </a:rPr>
              <a:t>36.25 eV incident neutrons, 900K</a:t>
            </a:r>
            <a:endParaRPr lang="en-US" sz="2200" b="0" strike="noStrike" spc="-1">
              <a:solidFill>
                <a:srgbClr val="000000"/>
              </a:solidFill>
              <a:latin typeface="Arial"/>
            </a:endParaRPr>
          </a:p>
        </p:txBody>
      </p:sp>
      <p:pic>
        <p:nvPicPr>
          <p:cNvPr id="18" name="Picture 17">
            <a:extLst>
              <a:ext uri="{FF2B5EF4-FFF2-40B4-BE49-F238E27FC236}">
                <a16:creationId xmlns:a16="http://schemas.microsoft.com/office/drawing/2014/main" id="{9397B0B1-1AF6-4992-F9CE-5BECDF2285FF}"/>
              </a:ext>
            </a:extLst>
          </p:cNvPr>
          <p:cNvPicPr/>
          <p:nvPr/>
        </p:nvPicPr>
        <p:blipFill>
          <a:blip r:embed="rId3"/>
          <a:srcRect t="10737"/>
          <a:stretch/>
        </p:blipFill>
        <p:spPr>
          <a:xfrm>
            <a:off x="1578000" y="2742163"/>
            <a:ext cx="4600080" cy="3078720"/>
          </a:xfrm>
          <a:prstGeom prst="rect">
            <a:avLst/>
          </a:prstGeom>
          <a:ln w="0">
            <a:noFill/>
          </a:ln>
        </p:spPr>
      </p:pic>
      <p:pic>
        <p:nvPicPr>
          <p:cNvPr id="19" name="Picture 18">
            <a:extLst>
              <a:ext uri="{FF2B5EF4-FFF2-40B4-BE49-F238E27FC236}">
                <a16:creationId xmlns:a16="http://schemas.microsoft.com/office/drawing/2014/main" id="{034D500B-25D0-45B4-F627-FBD0DE721C77}"/>
              </a:ext>
            </a:extLst>
          </p:cNvPr>
          <p:cNvPicPr/>
          <p:nvPr/>
        </p:nvPicPr>
        <p:blipFill>
          <a:blip r:embed="rId4"/>
          <a:srcRect t="11778"/>
          <a:stretch/>
        </p:blipFill>
        <p:spPr>
          <a:xfrm>
            <a:off x="7503240" y="2736043"/>
            <a:ext cx="4645080" cy="3072960"/>
          </a:xfrm>
          <a:prstGeom prst="rect">
            <a:avLst/>
          </a:prstGeom>
          <a:ln w="0">
            <a:noFill/>
          </a:ln>
        </p:spPr>
      </p:pic>
      <p:sp>
        <p:nvSpPr>
          <p:cNvPr id="20" name="Rectangle 19">
            <a:extLst>
              <a:ext uri="{FF2B5EF4-FFF2-40B4-BE49-F238E27FC236}">
                <a16:creationId xmlns:a16="http://schemas.microsoft.com/office/drawing/2014/main" id="{06A03C23-CDA9-F7F5-43E6-C4E81F57CE7E}"/>
              </a:ext>
            </a:extLst>
          </p:cNvPr>
          <p:cNvSpPr/>
          <p:nvPr/>
        </p:nvSpPr>
        <p:spPr>
          <a:xfrm>
            <a:off x="2552178" y="5820883"/>
            <a:ext cx="4269732" cy="110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dirty="0">
                <a:solidFill>
                  <a:srgbClr val="000000"/>
                </a:solidFill>
                <a:latin typeface="Arial"/>
                <a:ea typeface="DejaVu Sans"/>
              </a:rPr>
              <a:t>Above: selecting nearest pole is INCORRECT</a:t>
            </a:r>
            <a:endParaRPr lang="en-US" sz="2400" b="0" strike="noStrike" spc="-1" dirty="0">
              <a:solidFill>
                <a:srgbClr val="000000"/>
              </a:solidFill>
              <a:latin typeface="Arial"/>
            </a:endParaRPr>
          </a:p>
        </p:txBody>
      </p:sp>
      <p:sp>
        <p:nvSpPr>
          <p:cNvPr id="27" name="Rectangle 26">
            <a:extLst>
              <a:ext uri="{FF2B5EF4-FFF2-40B4-BE49-F238E27FC236}">
                <a16:creationId xmlns:a16="http://schemas.microsoft.com/office/drawing/2014/main" id="{6609FBF2-D36E-5569-8EFC-211A51B54DBB}"/>
              </a:ext>
            </a:extLst>
          </p:cNvPr>
          <p:cNvSpPr/>
          <p:nvPr/>
        </p:nvSpPr>
        <p:spPr>
          <a:xfrm>
            <a:off x="7706706" y="5763916"/>
            <a:ext cx="4483080" cy="429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b="0" strike="noStrike" spc="-1" dirty="0">
                <a:solidFill>
                  <a:srgbClr val="000000"/>
                </a:solidFill>
                <a:latin typeface="Arial"/>
                <a:ea typeface="DejaVu Sans"/>
              </a:rPr>
              <a:t>Above: pole sampling technique</a:t>
            </a:r>
            <a:endParaRPr lang="en-US" sz="2400" b="0" strike="noStrike" spc="-1" dirty="0">
              <a:solidFill>
                <a:srgbClr val="000000"/>
              </a:solidFill>
              <a:latin typeface="Arial"/>
            </a:endParaRPr>
          </a:p>
        </p:txBody>
      </p:sp>
    </p:spTree>
    <p:extLst>
      <p:ext uri="{BB962C8B-B14F-4D97-AF65-F5344CB8AC3E}">
        <p14:creationId xmlns:p14="http://schemas.microsoft.com/office/powerpoint/2010/main" val="3922089027"/>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results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84</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5" name="Rectangle 4">
            <a:extLst>
              <a:ext uri="{FF2B5EF4-FFF2-40B4-BE49-F238E27FC236}">
                <a16:creationId xmlns:a16="http://schemas.microsoft.com/office/drawing/2014/main" id="{BB1EAFD5-716B-24C7-6E33-39E5DDE92ABB}"/>
              </a:ext>
            </a:extLst>
          </p:cNvPr>
          <p:cNvSpPr/>
          <p:nvPr/>
        </p:nvSpPr>
        <p:spPr>
          <a:xfrm>
            <a:off x="11494560" y="2659003"/>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9" name="Rectangle 8">
            <a:extLst>
              <a:ext uri="{FF2B5EF4-FFF2-40B4-BE49-F238E27FC236}">
                <a16:creationId xmlns:a16="http://schemas.microsoft.com/office/drawing/2014/main" id="{9206B4D7-BF47-9891-8E4E-765A1AC9D927}"/>
              </a:ext>
            </a:extLst>
          </p:cNvPr>
          <p:cNvSpPr/>
          <p:nvPr/>
        </p:nvSpPr>
        <p:spPr>
          <a:xfrm>
            <a:off x="11494560" y="2676643"/>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6" name="Rectangle 15">
            <a:extLst>
              <a:ext uri="{FF2B5EF4-FFF2-40B4-BE49-F238E27FC236}">
                <a16:creationId xmlns:a16="http://schemas.microsoft.com/office/drawing/2014/main" id="{25BDE2B6-CE05-D996-DF5E-9B778DA195B8}"/>
              </a:ext>
            </a:extLst>
          </p:cNvPr>
          <p:cNvSpPr/>
          <p:nvPr/>
        </p:nvSpPr>
        <p:spPr>
          <a:xfrm>
            <a:off x="11442360" y="2780323"/>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 name="Rectangle 1">
            <a:extLst>
              <a:ext uri="{FF2B5EF4-FFF2-40B4-BE49-F238E27FC236}">
                <a16:creationId xmlns:a16="http://schemas.microsoft.com/office/drawing/2014/main" id="{35D2D6BF-185A-3106-C807-C8DCFD00D061}"/>
              </a:ext>
            </a:extLst>
          </p:cNvPr>
          <p:cNvSpPr/>
          <p:nvPr/>
        </p:nvSpPr>
        <p:spPr>
          <a:xfrm>
            <a:off x="11046849" y="2793196"/>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Rectangle 3">
            <a:extLst>
              <a:ext uri="{FF2B5EF4-FFF2-40B4-BE49-F238E27FC236}">
                <a16:creationId xmlns:a16="http://schemas.microsoft.com/office/drawing/2014/main" id="{5A2249B6-D1D6-497C-EE75-AE138DD34AC1}"/>
              </a:ext>
            </a:extLst>
          </p:cNvPr>
          <p:cNvSpPr/>
          <p:nvPr/>
        </p:nvSpPr>
        <p:spPr>
          <a:xfrm>
            <a:off x="11046849" y="2810836"/>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6" name="Rectangle 5">
            <a:extLst>
              <a:ext uri="{FF2B5EF4-FFF2-40B4-BE49-F238E27FC236}">
                <a16:creationId xmlns:a16="http://schemas.microsoft.com/office/drawing/2014/main" id="{38AB95E1-FFC6-D7BF-0C83-D0490B710440}"/>
              </a:ext>
            </a:extLst>
          </p:cNvPr>
          <p:cNvSpPr/>
          <p:nvPr/>
        </p:nvSpPr>
        <p:spPr>
          <a:xfrm>
            <a:off x="10994649" y="2914516"/>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7" name="Picture 6">
            <a:extLst>
              <a:ext uri="{FF2B5EF4-FFF2-40B4-BE49-F238E27FC236}">
                <a16:creationId xmlns:a16="http://schemas.microsoft.com/office/drawing/2014/main" id="{0067BAF2-63DC-F8C6-3976-60FC55F9DC86}"/>
              </a:ext>
            </a:extLst>
          </p:cNvPr>
          <p:cNvPicPr/>
          <p:nvPr/>
        </p:nvPicPr>
        <p:blipFill>
          <a:blip r:embed="rId3"/>
          <a:srcRect t="5807"/>
          <a:stretch/>
        </p:blipFill>
        <p:spPr>
          <a:xfrm>
            <a:off x="4822449" y="1069156"/>
            <a:ext cx="7575480" cy="5351040"/>
          </a:xfrm>
          <a:prstGeom prst="rect">
            <a:avLst/>
          </a:prstGeom>
          <a:ln w="0">
            <a:noFill/>
          </a:ln>
        </p:spPr>
      </p:pic>
      <p:sp>
        <p:nvSpPr>
          <p:cNvPr id="8" name="Rectangle 7">
            <a:extLst>
              <a:ext uri="{FF2B5EF4-FFF2-40B4-BE49-F238E27FC236}">
                <a16:creationId xmlns:a16="http://schemas.microsoft.com/office/drawing/2014/main" id="{E3F3E282-ED70-1412-A505-125811569CF1}"/>
              </a:ext>
            </a:extLst>
          </p:cNvPr>
          <p:cNvSpPr/>
          <p:nvPr/>
        </p:nvSpPr>
        <p:spPr>
          <a:xfrm>
            <a:off x="705129" y="1131436"/>
            <a:ext cx="4116240" cy="484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Lastly we implemented the method in </a:t>
            </a:r>
            <a:r>
              <a:rPr lang="en-US" sz="2400" b="0" strike="noStrike" spc="-1" dirty="0" err="1">
                <a:solidFill>
                  <a:srgbClr val="000000"/>
                </a:solidFill>
                <a:latin typeface="Arial"/>
                <a:ea typeface="DejaVu Sans"/>
              </a:rPr>
              <a:t>OpenMC</a:t>
            </a:r>
            <a:r>
              <a:rPr lang="en-US" sz="2400" b="0" strike="noStrike" spc="-1" dirty="0">
                <a:solidFill>
                  <a:srgbClr val="000000"/>
                </a:solidFill>
                <a:latin typeface="Arial"/>
                <a:ea typeface="DejaVu Sans"/>
              </a:rPr>
              <a:t> and tested on a 2.4% enriched PWR pin cell</a:t>
            </a:r>
            <a:br>
              <a:rPr sz="2400" dirty="0"/>
            </a:br>
            <a:r>
              <a:rPr lang="en-US" sz="2400" b="0" strike="noStrike" spc="-1" dirty="0">
                <a:solidFill>
                  <a:srgbClr val="000000"/>
                </a:solidFill>
                <a:latin typeface="Arial"/>
                <a:ea typeface="DejaVu Sans"/>
              </a:rPr>
              <a:t> </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Reactivity was calculated to +/- 5 </a:t>
            </a:r>
            <a:r>
              <a:rPr lang="en-US" sz="2400" b="0" strike="noStrike" spc="-1" dirty="0" err="1">
                <a:solidFill>
                  <a:srgbClr val="000000"/>
                </a:solidFill>
                <a:latin typeface="Arial"/>
                <a:ea typeface="DejaVu Sans"/>
              </a:rPr>
              <a:t>pcm</a:t>
            </a:r>
            <a:r>
              <a:rPr lang="en-US" sz="2400" b="0" strike="noStrike" spc="-1" dirty="0">
                <a:solidFill>
                  <a:srgbClr val="000000"/>
                </a:solidFill>
                <a:latin typeface="Arial"/>
                <a:ea typeface="DejaVu Sans"/>
              </a:rPr>
              <a:t> from 300 to 1800 kelvin using a few resonance upscatter methods</a:t>
            </a: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ea typeface="DejaVu Sans"/>
              </a:rPr>
              <a:t>A</a:t>
            </a:r>
            <a:r>
              <a:rPr lang="en-US" sz="2400" b="0" strike="noStrike" spc="-1" dirty="0">
                <a:solidFill>
                  <a:srgbClr val="000000"/>
                </a:solidFill>
                <a:latin typeface="Arial"/>
                <a:ea typeface="DejaVu Sans"/>
              </a:rPr>
              <a:t>grees well with the reference RVS technique</a:t>
            </a:r>
            <a:endParaRPr lang="en-US" sz="2400" b="0" strike="noStrike" spc="-1" dirty="0">
              <a:solidFill>
                <a:srgbClr val="000000"/>
              </a:solidFill>
              <a:latin typeface="Arial"/>
            </a:endParaRPr>
          </a:p>
        </p:txBody>
      </p:sp>
    </p:spTree>
    <p:extLst>
      <p:ext uri="{BB962C8B-B14F-4D97-AF65-F5344CB8AC3E}">
        <p14:creationId xmlns:p14="http://schemas.microsoft.com/office/powerpoint/2010/main" val="1337523420"/>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results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3" name="Rectangle 12">
            <a:extLst>
              <a:ext uri="{FF2B5EF4-FFF2-40B4-BE49-F238E27FC236}">
                <a16:creationId xmlns:a16="http://schemas.microsoft.com/office/drawing/2014/main" id="{C84E6F41-56F6-4005-A41C-E5A3B9E1AD7F}"/>
              </a:ext>
            </a:extLst>
          </p:cNvPr>
          <p:cNvSpPr/>
          <p:nvPr/>
        </p:nvSpPr>
        <p:spPr>
          <a:xfrm>
            <a:off x="480047" y="1177155"/>
            <a:ext cx="4116240" cy="363636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The new method induces negligible computational overhead compared to other methods in </a:t>
            </a:r>
            <a:r>
              <a:rPr lang="en-US" sz="2400" b="0" strike="noStrike" spc="-1" dirty="0" err="1">
                <a:solidFill>
                  <a:srgbClr val="000000"/>
                </a:solidFill>
                <a:latin typeface="Arial"/>
                <a:ea typeface="DejaVu Sans"/>
              </a:rPr>
              <a:t>OpenMC</a:t>
            </a:r>
            <a:endParaRPr lang="en-US" sz="2400" b="0" strike="noStrike" spc="-1" dirty="0">
              <a:solidFill>
                <a:srgbClr val="000000"/>
              </a:solidFill>
              <a:latin typeface="Arial"/>
            </a:endParaRPr>
          </a:p>
          <a:p>
            <a:pPr>
              <a:lnSpc>
                <a:spcPct val="100000"/>
              </a:lnSpc>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Shown right is the tracking rate in 10</a:t>
            </a:r>
            <a:r>
              <a:rPr lang="en-US" sz="2400" b="0" strike="noStrike" spc="-1" baseline="33000" dirty="0">
                <a:solidFill>
                  <a:srgbClr val="000000"/>
                </a:solidFill>
                <a:latin typeface="Arial"/>
                <a:ea typeface="DejaVu Sans"/>
              </a:rPr>
              <a:t>3</a:t>
            </a:r>
            <a:r>
              <a:rPr lang="en-US" sz="2400" b="0" strike="noStrike" spc="-1" dirty="0">
                <a:solidFill>
                  <a:srgbClr val="000000"/>
                </a:solidFill>
                <a:latin typeface="Arial"/>
                <a:ea typeface="DejaVu Sans"/>
              </a:rPr>
              <a:t> particles/second for the same pin cell problem on a laptop</a:t>
            </a:r>
            <a:br>
              <a:rPr sz="2400" dirty="0"/>
            </a:br>
            <a:br>
              <a:rPr sz="2400" dirty="0"/>
            </a:br>
            <a:endParaRPr lang="en-US" sz="2400" b="0" strike="noStrike" spc="-1" dirty="0">
              <a:solidFill>
                <a:srgbClr val="000000"/>
              </a:solidFill>
              <a:latin typeface="Arial"/>
            </a:endParaRPr>
          </a:p>
        </p:txBody>
      </p:sp>
      <p:grpSp>
        <p:nvGrpSpPr>
          <p:cNvPr id="14" name="Group 13">
            <a:extLst>
              <a:ext uri="{FF2B5EF4-FFF2-40B4-BE49-F238E27FC236}">
                <a16:creationId xmlns:a16="http://schemas.microsoft.com/office/drawing/2014/main" id="{30D90E33-BBA1-5D3E-07E8-CEE0B25DA5BE}"/>
              </a:ext>
            </a:extLst>
          </p:cNvPr>
          <p:cNvGrpSpPr/>
          <p:nvPr/>
        </p:nvGrpSpPr>
        <p:grpSpPr>
          <a:xfrm>
            <a:off x="5190241" y="1320727"/>
            <a:ext cx="6509520" cy="2961720"/>
            <a:chOff x="4951080" y="2392560"/>
            <a:chExt cx="6509520" cy="2961720"/>
          </a:xfrm>
        </p:grpSpPr>
        <p:grpSp>
          <p:nvGrpSpPr>
            <p:cNvPr id="15" name="Group 14">
              <a:extLst>
                <a:ext uri="{FF2B5EF4-FFF2-40B4-BE49-F238E27FC236}">
                  <a16:creationId xmlns:a16="http://schemas.microsoft.com/office/drawing/2014/main" id="{6B2DD280-C759-CDF6-739B-4ED6D1B30D59}"/>
                </a:ext>
              </a:extLst>
            </p:cNvPr>
            <p:cNvGrpSpPr/>
            <p:nvPr/>
          </p:nvGrpSpPr>
          <p:grpSpPr>
            <a:xfrm>
              <a:off x="4951080" y="2392560"/>
              <a:ext cx="6509520" cy="2961720"/>
              <a:chOff x="4951080" y="2392560"/>
              <a:chExt cx="6509520" cy="2961720"/>
            </a:xfrm>
          </p:grpSpPr>
          <p:sp>
            <p:nvSpPr>
              <p:cNvPr id="17" name="Freeform 16">
                <a:extLst>
                  <a:ext uri="{FF2B5EF4-FFF2-40B4-BE49-F238E27FC236}">
                    <a16:creationId xmlns:a16="http://schemas.microsoft.com/office/drawing/2014/main" id="{68E0F1A4-6DC7-965A-CB21-44EECA19F9D0}"/>
                  </a:ext>
                </a:extLst>
              </p:cNvPr>
              <p:cNvSpPr/>
              <p:nvPr/>
            </p:nvSpPr>
            <p:spPr>
              <a:xfrm>
                <a:off x="4976280" y="2417760"/>
                <a:ext cx="6459120" cy="2911320"/>
              </a:xfrm>
              <a:custGeom>
                <a:avLst/>
                <a:gdLst>
                  <a:gd name="textAreaLeft" fmla="*/ 0 w 6459120"/>
                  <a:gd name="textAreaRight" fmla="*/ 6460200 w 6459120"/>
                  <a:gd name="textAreaTop" fmla="*/ 0 h 2911320"/>
                  <a:gd name="textAreaBottom" fmla="*/ 2912400 h 2911320"/>
                </a:gdLst>
                <a:ahLst/>
                <a:cxnLst/>
                <a:rect l="textAreaLeft" t="textAreaTop" r="textAreaRight" b="textAreaBottom"/>
                <a:pathLst>
                  <a:path w="17945" h="8090">
                    <a:moveTo>
                      <a:pt x="8973" y="8090"/>
                    </a:moveTo>
                    <a:cubicBezTo>
                      <a:pt x="5982" y="8090"/>
                      <a:pt x="2991" y="8090"/>
                      <a:pt x="0" y="8090"/>
                    </a:cubicBezTo>
                    <a:cubicBezTo>
                      <a:pt x="0" y="5393"/>
                      <a:pt x="0" y="2697"/>
                      <a:pt x="0" y="0"/>
                    </a:cubicBezTo>
                    <a:cubicBezTo>
                      <a:pt x="5982" y="0"/>
                      <a:pt x="11963" y="0"/>
                      <a:pt x="17945" y="0"/>
                    </a:cubicBezTo>
                    <a:cubicBezTo>
                      <a:pt x="17945" y="2697"/>
                      <a:pt x="17945" y="5393"/>
                      <a:pt x="17945" y="8090"/>
                    </a:cubicBezTo>
                    <a:cubicBezTo>
                      <a:pt x="14954" y="8090"/>
                      <a:pt x="11963" y="8090"/>
                      <a:pt x="8973" y="809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8" name="Freeform 17">
                <a:extLst>
                  <a:ext uri="{FF2B5EF4-FFF2-40B4-BE49-F238E27FC236}">
                    <a16:creationId xmlns:a16="http://schemas.microsoft.com/office/drawing/2014/main" id="{F1099C19-FCFE-B03E-9F01-0D1D5C7E4B04}"/>
                  </a:ext>
                </a:extLst>
              </p:cNvPr>
              <p:cNvSpPr/>
              <p:nvPr/>
            </p:nvSpPr>
            <p:spPr>
              <a:xfrm>
                <a:off x="5263920" y="2469240"/>
                <a:ext cx="412200" cy="334080"/>
              </a:xfrm>
              <a:custGeom>
                <a:avLst/>
                <a:gdLst>
                  <a:gd name="textAreaLeft" fmla="*/ 0 w 412200"/>
                  <a:gd name="textAreaRight" fmla="*/ 413280 w 412200"/>
                  <a:gd name="textAreaTop" fmla="*/ 0 h 334080"/>
                  <a:gd name="textAreaBottom" fmla="*/ 335160 h 334080"/>
                </a:gdLst>
                <a:ahLst/>
                <a:cxnLst/>
                <a:rect l="textAreaLeft" t="textAreaTop" r="textAreaRight" b="textAreaBottom"/>
                <a:pathLst>
                  <a:path w="1148" h="931">
                    <a:moveTo>
                      <a:pt x="279" y="31"/>
                    </a:moveTo>
                    <a:cubicBezTo>
                      <a:pt x="268" y="0"/>
                      <a:pt x="264" y="0"/>
                      <a:pt x="229" y="0"/>
                    </a:cubicBezTo>
                    <a:cubicBezTo>
                      <a:pt x="153" y="0"/>
                      <a:pt x="76" y="0"/>
                      <a:pt x="0" y="0"/>
                    </a:cubicBezTo>
                    <a:cubicBezTo>
                      <a:pt x="0" y="15"/>
                      <a:pt x="0" y="29"/>
                      <a:pt x="0" y="43"/>
                    </a:cubicBezTo>
                    <a:cubicBezTo>
                      <a:pt x="10" y="43"/>
                      <a:pt x="21" y="43"/>
                      <a:pt x="31" y="43"/>
                    </a:cubicBezTo>
                    <a:cubicBezTo>
                      <a:pt x="140" y="43"/>
                      <a:pt x="140" y="58"/>
                      <a:pt x="140" y="109"/>
                    </a:cubicBezTo>
                    <a:cubicBezTo>
                      <a:pt x="140" y="335"/>
                      <a:pt x="140" y="561"/>
                      <a:pt x="140" y="788"/>
                    </a:cubicBezTo>
                    <a:cubicBezTo>
                      <a:pt x="140" y="826"/>
                      <a:pt x="140" y="888"/>
                      <a:pt x="0" y="888"/>
                    </a:cubicBezTo>
                    <a:cubicBezTo>
                      <a:pt x="0" y="903"/>
                      <a:pt x="0" y="917"/>
                      <a:pt x="0" y="931"/>
                    </a:cubicBezTo>
                    <a:cubicBezTo>
                      <a:pt x="46" y="931"/>
                      <a:pt x="114" y="927"/>
                      <a:pt x="159" y="927"/>
                    </a:cubicBezTo>
                    <a:cubicBezTo>
                      <a:pt x="204" y="927"/>
                      <a:pt x="271" y="931"/>
                      <a:pt x="318" y="931"/>
                    </a:cubicBezTo>
                    <a:cubicBezTo>
                      <a:pt x="318" y="917"/>
                      <a:pt x="318" y="903"/>
                      <a:pt x="318" y="888"/>
                    </a:cubicBezTo>
                    <a:cubicBezTo>
                      <a:pt x="178" y="888"/>
                      <a:pt x="178" y="826"/>
                      <a:pt x="178" y="788"/>
                    </a:cubicBezTo>
                    <a:cubicBezTo>
                      <a:pt x="178" y="543"/>
                      <a:pt x="178" y="299"/>
                      <a:pt x="178" y="55"/>
                    </a:cubicBezTo>
                    <a:lnTo>
                      <a:pt x="178" y="55"/>
                    </a:lnTo>
                    <a:cubicBezTo>
                      <a:pt x="288" y="338"/>
                      <a:pt x="398" y="621"/>
                      <a:pt x="508" y="904"/>
                    </a:cubicBezTo>
                    <a:cubicBezTo>
                      <a:pt x="516" y="919"/>
                      <a:pt x="524" y="931"/>
                      <a:pt x="535" y="931"/>
                    </a:cubicBezTo>
                    <a:cubicBezTo>
                      <a:pt x="551" y="931"/>
                      <a:pt x="555" y="919"/>
                      <a:pt x="559" y="908"/>
                    </a:cubicBezTo>
                    <a:cubicBezTo>
                      <a:pt x="671" y="620"/>
                      <a:pt x="784" y="331"/>
                      <a:pt x="896" y="43"/>
                    </a:cubicBezTo>
                    <a:lnTo>
                      <a:pt x="896" y="43"/>
                    </a:lnTo>
                    <a:cubicBezTo>
                      <a:pt x="896" y="304"/>
                      <a:pt x="896" y="565"/>
                      <a:pt x="896" y="826"/>
                    </a:cubicBezTo>
                    <a:cubicBezTo>
                      <a:pt x="896" y="877"/>
                      <a:pt x="896" y="888"/>
                      <a:pt x="787" y="888"/>
                    </a:cubicBezTo>
                    <a:cubicBezTo>
                      <a:pt x="777" y="888"/>
                      <a:pt x="767" y="888"/>
                      <a:pt x="756" y="888"/>
                    </a:cubicBezTo>
                    <a:cubicBezTo>
                      <a:pt x="756" y="903"/>
                      <a:pt x="756" y="917"/>
                      <a:pt x="756" y="931"/>
                    </a:cubicBezTo>
                    <a:cubicBezTo>
                      <a:pt x="807" y="927"/>
                      <a:pt x="902" y="927"/>
                      <a:pt x="954" y="927"/>
                    </a:cubicBezTo>
                    <a:cubicBezTo>
                      <a:pt x="1007" y="927"/>
                      <a:pt x="1098" y="927"/>
                      <a:pt x="1148" y="931"/>
                    </a:cubicBezTo>
                    <a:cubicBezTo>
                      <a:pt x="1148" y="917"/>
                      <a:pt x="1148" y="903"/>
                      <a:pt x="1148" y="888"/>
                    </a:cubicBezTo>
                    <a:cubicBezTo>
                      <a:pt x="1137" y="888"/>
                      <a:pt x="1125" y="888"/>
                      <a:pt x="1113" y="888"/>
                    </a:cubicBezTo>
                    <a:cubicBezTo>
                      <a:pt x="1009" y="888"/>
                      <a:pt x="1009" y="877"/>
                      <a:pt x="1009" y="826"/>
                    </a:cubicBezTo>
                    <a:cubicBezTo>
                      <a:pt x="1009" y="587"/>
                      <a:pt x="1009" y="348"/>
                      <a:pt x="1009" y="109"/>
                    </a:cubicBezTo>
                    <a:cubicBezTo>
                      <a:pt x="1009" y="58"/>
                      <a:pt x="1009" y="43"/>
                      <a:pt x="1113" y="43"/>
                    </a:cubicBezTo>
                    <a:cubicBezTo>
                      <a:pt x="1125" y="43"/>
                      <a:pt x="1137" y="43"/>
                      <a:pt x="1148" y="43"/>
                    </a:cubicBezTo>
                    <a:cubicBezTo>
                      <a:pt x="1148" y="29"/>
                      <a:pt x="1148" y="15"/>
                      <a:pt x="1148" y="0"/>
                    </a:cubicBezTo>
                    <a:cubicBezTo>
                      <a:pt x="1072" y="0"/>
                      <a:pt x="996" y="0"/>
                      <a:pt x="919" y="0"/>
                    </a:cubicBezTo>
                    <a:cubicBezTo>
                      <a:pt x="881" y="0"/>
                      <a:pt x="881" y="4"/>
                      <a:pt x="873" y="27"/>
                    </a:cubicBezTo>
                    <a:cubicBezTo>
                      <a:pt x="773" y="283"/>
                      <a:pt x="674" y="539"/>
                      <a:pt x="574" y="795"/>
                    </a:cubicBezTo>
                    <a:cubicBezTo>
                      <a:pt x="476" y="541"/>
                      <a:pt x="378" y="286"/>
                      <a:pt x="279" y="3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8EA4D5CF-EC7F-0B36-FBC0-84F2FDD63FDF}"/>
                  </a:ext>
                </a:extLst>
              </p:cNvPr>
              <p:cNvSpPr/>
              <p:nvPr/>
            </p:nvSpPr>
            <p:spPr>
              <a:xfrm>
                <a:off x="5709240" y="2585160"/>
                <a:ext cx="189000" cy="223920"/>
              </a:xfrm>
              <a:custGeom>
                <a:avLst/>
                <a:gdLst>
                  <a:gd name="textAreaLeft" fmla="*/ 0 w 189000"/>
                  <a:gd name="textAreaRight" fmla="*/ 190080 w 189000"/>
                  <a:gd name="textAreaTop" fmla="*/ 0 h 223920"/>
                  <a:gd name="textAreaBottom" fmla="*/ 225000 h 223920"/>
                </a:gdLst>
                <a:ahLst/>
                <a:cxnLst/>
                <a:rect l="textAreaLeft" t="textAreaTop" r="textAreaRight" b="textAreaBottom"/>
                <a:pathLst>
                  <a:path w="528" h="625">
                    <a:moveTo>
                      <a:pt x="113" y="268"/>
                    </a:moveTo>
                    <a:cubicBezTo>
                      <a:pt x="125" y="62"/>
                      <a:pt x="237" y="31"/>
                      <a:pt x="284" y="31"/>
                    </a:cubicBezTo>
                    <a:cubicBezTo>
                      <a:pt x="423" y="31"/>
                      <a:pt x="439" y="214"/>
                      <a:pt x="439" y="268"/>
                    </a:cubicBezTo>
                    <a:cubicBezTo>
                      <a:pt x="330" y="268"/>
                      <a:pt x="222" y="268"/>
                      <a:pt x="113" y="268"/>
                    </a:cubicBezTo>
                    <a:moveTo>
                      <a:pt x="113" y="295"/>
                    </a:moveTo>
                    <a:cubicBezTo>
                      <a:pt x="240" y="295"/>
                      <a:pt x="366" y="295"/>
                      <a:pt x="493" y="295"/>
                    </a:cubicBezTo>
                    <a:cubicBezTo>
                      <a:pt x="524" y="295"/>
                      <a:pt x="528" y="295"/>
                      <a:pt x="528" y="268"/>
                    </a:cubicBezTo>
                    <a:cubicBezTo>
                      <a:pt x="528" y="132"/>
                      <a:pt x="454" y="0"/>
                      <a:pt x="284" y="0"/>
                    </a:cubicBezTo>
                    <a:cubicBezTo>
                      <a:pt x="125" y="0"/>
                      <a:pt x="0" y="140"/>
                      <a:pt x="0" y="310"/>
                    </a:cubicBezTo>
                    <a:cubicBezTo>
                      <a:pt x="0" y="493"/>
                      <a:pt x="144" y="625"/>
                      <a:pt x="299" y="625"/>
                    </a:cubicBezTo>
                    <a:cubicBezTo>
                      <a:pt x="466" y="625"/>
                      <a:pt x="528" y="473"/>
                      <a:pt x="528" y="446"/>
                    </a:cubicBezTo>
                    <a:cubicBezTo>
                      <a:pt x="528" y="435"/>
                      <a:pt x="516" y="431"/>
                      <a:pt x="509" y="431"/>
                    </a:cubicBezTo>
                    <a:cubicBezTo>
                      <a:pt x="497" y="431"/>
                      <a:pt x="497" y="438"/>
                      <a:pt x="493" y="450"/>
                    </a:cubicBezTo>
                    <a:cubicBezTo>
                      <a:pt x="447" y="590"/>
                      <a:pt x="322" y="590"/>
                      <a:pt x="307" y="590"/>
                    </a:cubicBezTo>
                    <a:cubicBezTo>
                      <a:pt x="241" y="590"/>
                      <a:pt x="187" y="551"/>
                      <a:pt x="156" y="501"/>
                    </a:cubicBezTo>
                    <a:cubicBezTo>
                      <a:pt x="113" y="435"/>
                      <a:pt x="113" y="345"/>
                      <a:pt x="113"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FC81A14E-D26E-D6C7-95C5-523CC7025542}"/>
                  </a:ext>
                </a:extLst>
              </p:cNvPr>
              <p:cNvSpPr/>
              <p:nvPr/>
            </p:nvSpPr>
            <p:spPr>
              <a:xfrm>
                <a:off x="5923080" y="2502720"/>
                <a:ext cx="152640" cy="306360"/>
              </a:xfrm>
              <a:custGeom>
                <a:avLst/>
                <a:gdLst>
                  <a:gd name="textAreaLeft" fmla="*/ 0 w 152640"/>
                  <a:gd name="textAreaRight" fmla="*/ 153720 w 152640"/>
                  <a:gd name="textAreaTop" fmla="*/ 0 h 306360"/>
                  <a:gd name="textAreaBottom" fmla="*/ 307440 h 306360"/>
                </a:gdLst>
                <a:ahLst/>
                <a:cxnLst/>
                <a:rect l="textAreaLeft" t="textAreaTop" r="textAreaRight" b="textAreaBottom"/>
                <a:pathLst>
                  <a:path w="427" h="854">
                    <a:moveTo>
                      <a:pt x="209" y="295"/>
                    </a:moveTo>
                    <a:cubicBezTo>
                      <a:pt x="274" y="295"/>
                      <a:pt x="339" y="295"/>
                      <a:pt x="403" y="295"/>
                    </a:cubicBezTo>
                    <a:cubicBezTo>
                      <a:pt x="403" y="281"/>
                      <a:pt x="403" y="267"/>
                      <a:pt x="403" y="252"/>
                    </a:cubicBezTo>
                    <a:cubicBezTo>
                      <a:pt x="339" y="252"/>
                      <a:pt x="274" y="252"/>
                      <a:pt x="209" y="252"/>
                    </a:cubicBezTo>
                    <a:cubicBezTo>
                      <a:pt x="209" y="168"/>
                      <a:pt x="209" y="84"/>
                      <a:pt x="209" y="0"/>
                    </a:cubicBezTo>
                    <a:cubicBezTo>
                      <a:pt x="198" y="0"/>
                      <a:pt x="186" y="0"/>
                      <a:pt x="175" y="0"/>
                    </a:cubicBezTo>
                    <a:cubicBezTo>
                      <a:pt x="175" y="113"/>
                      <a:pt x="132" y="260"/>
                      <a:pt x="0" y="264"/>
                    </a:cubicBezTo>
                    <a:cubicBezTo>
                      <a:pt x="0" y="274"/>
                      <a:pt x="0" y="285"/>
                      <a:pt x="0" y="295"/>
                    </a:cubicBezTo>
                    <a:cubicBezTo>
                      <a:pt x="39" y="295"/>
                      <a:pt x="78" y="295"/>
                      <a:pt x="116" y="295"/>
                    </a:cubicBezTo>
                    <a:cubicBezTo>
                      <a:pt x="116" y="421"/>
                      <a:pt x="116" y="546"/>
                      <a:pt x="116" y="671"/>
                    </a:cubicBezTo>
                    <a:cubicBezTo>
                      <a:pt x="116" y="838"/>
                      <a:pt x="244" y="854"/>
                      <a:pt x="291" y="854"/>
                    </a:cubicBezTo>
                    <a:cubicBezTo>
                      <a:pt x="388" y="854"/>
                      <a:pt x="427" y="757"/>
                      <a:pt x="427" y="671"/>
                    </a:cubicBezTo>
                    <a:cubicBezTo>
                      <a:pt x="427" y="645"/>
                      <a:pt x="427" y="620"/>
                      <a:pt x="427" y="594"/>
                    </a:cubicBezTo>
                    <a:cubicBezTo>
                      <a:pt x="415" y="594"/>
                      <a:pt x="403" y="594"/>
                      <a:pt x="392" y="594"/>
                    </a:cubicBezTo>
                    <a:cubicBezTo>
                      <a:pt x="392" y="618"/>
                      <a:pt x="392" y="643"/>
                      <a:pt x="392" y="667"/>
                    </a:cubicBezTo>
                    <a:cubicBezTo>
                      <a:pt x="392" y="768"/>
                      <a:pt x="353" y="819"/>
                      <a:pt x="303" y="819"/>
                    </a:cubicBezTo>
                    <a:cubicBezTo>
                      <a:pt x="209" y="819"/>
                      <a:pt x="209" y="695"/>
                      <a:pt x="209" y="671"/>
                    </a:cubicBezTo>
                    <a:cubicBezTo>
                      <a:pt x="209" y="546"/>
                      <a:pt x="209" y="421"/>
                      <a:pt x="209"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D9398116-F519-F75B-F20D-CCC5A0A2F757}"/>
                  </a:ext>
                </a:extLst>
              </p:cNvPr>
              <p:cNvSpPr/>
              <p:nvPr/>
            </p:nvSpPr>
            <p:spPr>
              <a:xfrm>
                <a:off x="6120000" y="2465280"/>
                <a:ext cx="246240" cy="338040"/>
              </a:xfrm>
              <a:custGeom>
                <a:avLst/>
                <a:gdLst>
                  <a:gd name="textAreaLeft" fmla="*/ 0 w 246240"/>
                  <a:gd name="textAreaRight" fmla="*/ 247320 w 246240"/>
                  <a:gd name="textAreaTop" fmla="*/ 0 h 338040"/>
                  <a:gd name="textAreaBottom" fmla="*/ 339120 h 338040"/>
                </a:gdLst>
                <a:ahLst/>
                <a:cxnLst/>
                <a:rect l="textAreaLeft" t="textAreaTop" r="textAreaRight" b="textAreaBottom"/>
                <a:pathLst>
                  <a:path w="687" h="942">
                    <a:moveTo>
                      <a:pt x="109" y="841"/>
                    </a:moveTo>
                    <a:cubicBezTo>
                      <a:pt x="109" y="899"/>
                      <a:pt x="93" y="899"/>
                      <a:pt x="0" y="899"/>
                    </a:cubicBezTo>
                    <a:cubicBezTo>
                      <a:pt x="0" y="914"/>
                      <a:pt x="0" y="928"/>
                      <a:pt x="0" y="942"/>
                    </a:cubicBezTo>
                    <a:cubicBezTo>
                      <a:pt x="46" y="942"/>
                      <a:pt x="116" y="938"/>
                      <a:pt x="155" y="938"/>
                    </a:cubicBezTo>
                    <a:cubicBezTo>
                      <a:pt x="190" y="938"/>
                      <a:pt x="260" y="942"/>
                      <a:pt x="306" y="942"/>
                    </a:cubicBezTo>
                    <a:cubicBezTo>
                      <a:pt x="306" y="928"/>
                      <a:pt x="306" y="914"/>
                      <a:pt x="306" y="899"/>
                    </a:cubicBezTo>
                    <a:cubicBezTo>
                      <a:pt x="217" y="899"/>
                      <a:pt x="202" y="899"/>
                      <a:pt x="202" y="841"/>
                    </a:cubicBezTo>
                    <a:cubicBezTo>
                      <a:pt x="202" y="757"/>
                      <a:pt x="202" y="673"/>
                      <a:pt x="202" y="589"/>
                    </a:cubicBezTo>
                    <a:cubicBezTo>
                      <a:pt x="202" y="446"/>
                      <a:pt x="299" y="372"/>
                      <a:pt x="384" y="372"/>
                    </a:cubicBezTo>
                    <a:cubicBezTo>
                      <a:pt x="469" y="372"/>
                      <a:pt x="485" y="446"/>
                      <a:pt x="485" y="523"/>
                    </a:cubicBezTo>
                    <a:cubicBezTo>
                      <a:pt x="485" y="629"/>
                      <a:pt x="485" y="735"/>
                      <a:pt x="485" y="841"/>
                    </a:cubicBezTo>
                    <a:cubicBezTo>
                      <a:pt x="485" y="899"/>
                      <a:pt x="469" y="899"/>
                      <a:pt x="380" y="899"/>
                    </a:cubicBezTo>
                    <a:cubicBezTo>
                      <a:pt x="380" y="914"/>
                      <a:pt x="380" y="928"/>
                      <a:pt x="380" y="942"/>
                    </a:cubicBezTo>
                    <a:cubicBezTo>
                      <a:pt x="427" y="942"/>
                      <a:pt x="496" y="938"/>
                      <a:pt x="535" y="938"/>
                    </a:cubicBezTo>
                    <a:cubicBezTo>
                      <a:pt x="570" y="938"/>
                      <a:pt x="640" y="942"/>
                      <a:pt x="687" y="942"/>
                    </a:cubicBezTo>
                    <a:cubicBezTo>
                      <a:pt x="687" y="928"/>
                      <a:pt x="687" y="914"/>
                      <a:pt x="687" y="899"/>
                    </a:cubicBezTo>
                    <a:cubicBezTo>
                      <a:pt x="617" y="899"/>
                      <a:pt x="582" y="899"/>
                      <a:pt x="582" y="861"/>
                    </a:cubicBezTo>
                    <a:cubicBezTo>
                      <a:pt x="582" y="774"/>
                      <a:pt x="582" y="687"/>
                      <a:pt x="582" y="601"/>
                    </a:cubicBezTo>
                    <a:cubicBezTo>
                      <a:pt x="582" y="484"/>
                      <a:pt x="582" y="442"/>
                      <a:pt x="539" y="391"/>
                    </a:cubicBezTo>
                    <a:cubicBezTo>
                      <a:pt x="520" y="368"/>
                      <a:pt x="473" y="341"/>
                      <a:pt x="396" y="341"/>
                    </a:cubicBezTo>
                    <a:cubicBezTo>
                      <a:pt x="279" y="341"/>
                      <a:pt x="221" y="422"/>
                      <a:pt x="198" y="473"/>
                    </a:cubicBezTo>
                    <a:cubicBezTo>
                      <a:pt x="198" y="315"/>
                      <a:pt x="198" y="157"/>
                      <a:pt x="198" y="0"/>
                    </a:cubicBezTo>
                    <a:cubicBezTo>
                      <a:pt x="132" y="4"/>
                      <a:pt x="66" y="7"/>
                      <a:pt x="0" y="11"/>
                    </a:cubicBezTo>
                    <a:cubicBezTo>
                      <a:pt x="0" y="26"/>
                      <a:pt x="0" y="40"/>
                      <a:pt x="0" y="54"/>
                    </a:cubicBezTo>
                    <a:cubicBezTo>
                      <a:pt x="97" y="54"/>
                      <a:pt x="109" y="66"/>
                      <a:pt x="109" y="132"/>
                    </a:cubicBezTo>
                    <a:cubicBezTo>
                      <a:pt x="109" y="368"/>
                      <a:pt x="109" y="605"/>
                      <a:pt x="109" y="84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95629D59-F8B2-5C79-9711-0C1E8CC5346B}"/>
                  </a:ext>
                </a:extLst>
              </p:cNvPr>
              <p:cNvSpPr/>
              <p:nvPr/>
            </p:nvSpPr>
            <p:spPr>
              <a:xfrm>
                <a:off x="6390720" y="2585160"/>
                <a:ext cx="217080" cy="223920"/>
              </a:xfrm>
              <a:custGeom>
                <a:avLst/>
                <a:gdLst>
                  <a:gd name="textAreaLeft" fmla="*/ 0 w 217080"/>
                  <a:gd name="textAreaRight" fmla="*/ 218160 w 217080"/>
                  <a:gd name="textAreaTop" fmla="*/ 0 h 223920"/>
                  <a:gd name="textAreaBottom" fmla="*/ 225000 h 223920"/>
                </a:gdLst>
                <a:ahLst/>
                <a:cxnLst/>
                <a:rect l="textAreaLeft" t="textAreaTop" r="textAreaRight" b="textAreaBottom"/>
                <a:pathLst>
                  <a:path w="606" h="625">
                    <a:moveTo>
                      <a:pt x="606" y="318"/>
                    </a:moveTo>
                    <a:cubicBezTo>
                      <a:pt x="606" y="144"/>
                      <a:pt x="470" y="0"/>
                      <a:pt x="303" y="0"/>
                    </a:cubicBezTo>
                    <a:cubicBezTo>
                      <a:pt x="132" y="0"/>
                      <a:pt x="0" y="148"/>
                      <a:pt x="0" y="318"/>
                    </a:cubicBezTo>
                    <a:cubicBezTo>
                      <a:pt x="0" y="493"/>
                      <a:pt x="144" y="625"/>
                      <a:pt x="303" y="625"/>
                    </a:cubicBezTo>
                    <a:cubicBezTo>
                      <a:pt x="466" y="625"/>
                      <a:pt x="606" y="493"/>
                      <a:pt x="606" y="318"/>
                    </a:cubicBezTo>
                    <a:moveTo>
                      <a:pt x="303" y="590"/>
                    </a:moveTo>
                    <a:cubicBezTo>
                      <a:pt x="245" y="590"/>
                      <a:pt x="183" y="563"/>
                      <a:pt x="148" y="501"/>
                    </a:cubicBezTo>
                    <a:cubicBezTo>
                      <a:pt x="113" y="438"/>
                      <a:pt x="113" y="357"/>
                      <a:pt x="113" y="307"/>
                    </a:cubicBezTo>
                    <a:cubicBezTo>
                      <a:pt x="113" y="256"/>
                      <a:pt x="113" y="182"/>
                      <a:pt x="148" y="120"/>
                    </a:cubicBezTo>
                    <a:cubicBezTo>
                      <a:pt x="183" y="58"/>
                      <a:pt x="249" y="31"/>
                      <a:pt x="303" y="31"/>
                    </a:cubicBezTo>
                    <a:cubicBezTo>
                      <a:pt x="361" y="31"/>
                      <a:pt x="419" y="56"/>
                      <a:pt x="454" y="117"/>
                    </a:cubicBezTo>
                    <a:cubicBezTo>
                      <a:pt x="489" y="177"/>
                      <a:pt x="489" y="256"/>
                      <a:pt x="489" y="307"/>
                    </a:cubicBezTo>
                    <a:cubicBezTo>
                      <a:pt x="489" y="357"/>
                      <a:pt x="489" y="431"/>
                      <a:pt x="462" y="489"/>
                    </a:cubicBezTo>
                    <a:cubicBezTo>
                      <a:pt x="431" y="551"/>
                      <a:pt x="373" y="590"/>
                      <a:pt x="303" y="5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84E2DF6A-90EB-E4BF-4672-D4BB48A3FC40}"/>
                  </a:ext>
                </a:extLst>
              </p:cNvPr>
              <p:cNvSpPr/>
              <p:nvPr/>
            </p:nvSpPr>
            <p:spPr>
              <a:xfrm>
                <a:off x="6653520" y="2465280"/>
                <a:ext cx="240480" cy="343800"/>
              </a:xfrm>
              <a:custGeom>
                <a:avLst/>
                <a:gdLst>
                  <a:gd name="textAreaLeft" fmla="*/ 0 w 240480"/>
                  <a:gd name="textAreaRight" fmla="*/ 241560 w 240480"/>
                  <a:gd name="textAreaTop" fmla="*/ 0 h 343800"/>
                  <a:gd name="textAreaBottom" fmla="*/ 344880 h 343800"/>
                </a:gdLst>
                <a:ahLst/>
                <a:cxnLst/>
                <a:rect l="textAreaLeft" t="textAreaTop" r="textAreaRight" b="textAreaBottom"/>
                <a:pathLst>
                  <a:path w="671" h="958">
                    <a:moveTo>
                      <a:pt x="469" y="868"/>
                    </a:moveTo>
                    <a:cubicBezTo>
                      <a:pt x="469" y="898"/>
                      <a:pt x="469" y="928"/>
                      <a:pt x="469" y="958"/>
                    </a:cubicBezTo>
                    <a:cubicBezTo>
                      <a:pt x="536" y="952"/>
                      <a:pt x="604" y="947"/>
                      <a:pt x="671" y="942"/>
                    </a:cubicBezTo>
                    <a:cubicBezTo>
                      <a:pt x="671" y="928"/>
                      <a:pt x="671" y="914"/>
                      <a:pt x="671" y="899"/>
                    </a:cubicBezTo>
                    <a:cubicBezTo>
                      <a:pt x="574" y="899"/>
                      <a:pt x="562" y="892"/>
                      <a:pt x="562" y="826"/>
                    </a:cubicBezTo>
                    <a:cubicBezTo>
                      <a:pt x="562" y="550"/>
                      <a:pt x="562" y="275"/>
                      <a:pt x="562" y="0"/>
                    </a:cubicBezTo>
                    <a:cubicBezTo>
                      <a:pt x="498" y="4"/>
                      <a:pt x="433" y="7"/>
                      <a:pt x="368" y="11"/>
                    </a:cubicBezTo>
                    <a:cubicBezTo>
                      <a:pt x="368" y="26"/>
                      <a:pt x="368" y="40"/>
                      <a:pt x="368" y="54"/>
                    </a:cubicBezTo>
                    <a:cubicBezTo>
                      <a:pt x="461" y="54"/>
                      <a:pt x="473" y="66"/>
                      <a:pt x="473" y="132"/>
                    </a:cubicBezTo>
                    <a:cubicBezTo>
                      <a:pt x="473" y="230"/>
                      <a:pt x="473" y="328"/>
                      <a:pt x="473" y="426"/>
                    </a:cubicBezTo>
                    <a:cubicBezTo>
                      <a:pt x="434" y="376"/>
                      <a:pt x="376" y="341"/>
                      <a:pt x="302" y="341"/>
                    </a:cubicBezTo>
                    <a:cubicBezTo>
                      <a:pt x="139" y="341"/>
                      <a:pt x="0" y="473"/>
                      <a:pt x="0" y="651"/>
                    </a:cubicBezTo>
                    <a:cubicBezTo>
                      <a:pt x="0" y="822"/>
                      <a:pt x="132" y="958"/>
                      <a:pt x="287" y="958"/>
                    </a:cubicBezTo>
                    <a:cubicBezTo>
                      <a:pt x="376" y="958"/>
                      <a:pt x="434" y="911"/>
                      <a:pt x="469" y="868"/>
                    </a:cubicBezTo>
                    <a:moveTo>
                      <a:pt x="469" y="504"/>
                    </a:moveTo>
                    <a:cubicBezTo>
                      <a:pt x="469" y="597"/>
                      <a:pt x="469" y="690"/>
                      <a:pt x="469" y="783"/>
                    </a:cubicBezTo>
                    <a:cubicBezTo>
                      <a:pt x="469" y="806"/>
                      <a:pt x="469" y="810"/>
                      <a:pt x="454" y="834"/>
                    </a:cubicBezTo>
                    <a:cubicBezTo>
                      <a:pt x="415" y="899"/>
                      <a:pt x="353" y="927"/>
                      <a:pt x="295" y="927"/>
                    </a:cubicBezTo>
                    <a:cubicBezTo>
                      <a:pt x="233" y="927"/>
                      <a:pt x="182" y="892"/>
                      <a:pt x="151" y="841"/>
                    </a:cubicBezTo>
                    <a:cubicBezTo>
                      <a:pt x="116" y="787"/>
                      <a:pt x="112" y="709"/>
                      <a:pt x="112" y="651"/>
                    </a:cubicBezTo>
                    <a:cubicBezTo>
                      <a:pt x="112" y="601"/>
                      <a:pt x="112" y="519"/>
                      <a:pt x="155" y="457"/>
                    </a:cubicBezTo>
                    <a:cubicBezTo>
                      <a:pt x="182" y="415"/>
                      <a:pt x="233" y="372"/>
                      <a:pt x="306" y="372"/>
                    </a:cubicBezTo>
                    <a:cubicBezTo>
                      <a:pt x="357" y="372"/>
                      <a:pt x="411" y="391"/>
                      <a:pt x="454" y="453"/>
                    </a:cubicBezTo>
                    <a:cubicBezTo>
                      <a:pt x="469" y="477"/>
                      <a:pt x="469" y="477"/>
                      <a:pt x="469" y="5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FD3A5CCE-15AF-436A-83A9-F4BB0857AAC5}"/>
                  </a:ext>
                </a:extLst>
              </p:cNvPr>
              <p:cNvSpPr/>
              <p:nvPr/>
            </p:nvSpPr>
            <p:spPr>
              <a:xfrm>
                <a:off x="7193880" y="2392560"/>
                <a:ext cx="18360" cy="588240"/>
              </a:xfrm>
              <a:custGeom>
                <a:avLst/>
                <a:gdLst>
                  <a:gd name="textAreaLeft" fmla="*/ 0 w 18360"/>
                  <a:gd name="textAreaRight" fmla="*/ 19440 w 18360"/>
                  <a:gd name="textAreaTop" fmla="*/ 0 h 588240"/>
                  <a:gd name="textAreaBottom" fmla="*/ 589320 h 588240"/>
                </a:gdLst>
                <a:ahLst/>
                <a:cxnLst/>
                <a:rect l="textAreaLeft" t="textAreaTop" r="textAreaRight" b="textAreaBottom"/>
                <a:pathLst>
                  <a:path w="54" h="1637">
                    <a:moveTo>
                      <a:pt x="27" y="1637"/>
                    </a:moveTo>
                    <a:cubicBezTo>
                      <a:pt x="18" y="1637"/>
                      <a:pt x="9" y="1637"/>
                      <a:pt x="0" y="1637"/>
                    </a:cubicBezTo>
                    <a:cubicBezTo>
                      <a:pt x="0" y="1091"/>
                      <a:pt x="0" y="546"/>
                      <a:pt x="0" y="0"/>
                    </a:cubicBezTo>
                    <a:cubicBezTo>
                      <a:pt x="18" y="0"/>
                      <a:pt x="36" y="0"/>
                      <a:pt x="54" y="0"/>
                    </a:cubicBezTo>
                    <a:cubicBezTo>
                      <a:pt x="54" y="546"/>
                      <a:pt x="54" y="1091"/>
                      <a:pt x="54" y="1637"/>
                    </a:cubicBezTo>
                    <a:cubicBezTo>
                      <a:pt x="45" y="1637"/>
                      <a:pt x="36" y="1637"/>
                      <a:pt x="27" y="16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F229181C-A86E-B5BC-62E7-889509E58412}"/>
                  </a:ext>
                </a:extLst>
              </p:cNvPr>
              <p:cNvSpPr/>
              <p:nvPr/>
            </p:nvSpPr>
            <p:spPr>
              <a:xfrm>
                <a:off x="7511040" y="2469240"/>
                <a:ext cx="148320" cy="334080"/>
              </a:xfrm>
              <a:custGeom>
                <a:avLst/>
                <a:gdLst>
                  <a:gd name="textAreaLeft" fmla="*/ 0 w 148320"/>
                  <a:gd name="textAreaRight" fmla="*/ 149400 w 148320"/>
                  <a:gd name="textAreaTop" fmla="*/ 0 h 334080"/>
                  <a:gd name="textAreaBottom" fmla="*/ 335160 h 334080"/>
                </a:gdLst>
                <a:ahLst/>
                <a:cxnLst/>
                <a:rect l="textAreaLeft" t="textAreaTop" r="textAreaRight" b="textAreaBottom"/>
                <a:pathLst>
                  <a:path w="415" h="931">
                    <a:moveTo>
                      <a:pt x="271" y="109"/>
                    </a:moveTo>
                    <a:cubicBezTo>
                      <a:pt x="271" y="58"/>
                      <a:pt x="275" y="43"/>
                      <a:pt x="380" y="43"/>
                    </a:cubicBezTo>
                    <a:cubicBezTo>
                      <a:pt x="391" y="43"/>
                      <a:pt x="403" y="43"/>
                      <a:pt x="415" y="43"/>
                    </a:cubicBezTo>
                    <a:cubicBezTo>
                      <a:pt x="415" y="29"/>
                      <a:pt x="415" y="15"/>
                      <a:pt x="415" y="0"/>
                    </a:cubicBezTo>
                    <a:cubicBezTo>
                      <a:pt x="368" y="4"/>
                      <a:pt x="260" y="4"/>
                      <a:pt x="209" y="4"/>
                    </a:cubicBezTo>
                    <a:cubicBezTo>
                      <a:pt x="155" y="4"/>
                      <a:pt x="50" y="4"/>
                      <a:pt x="0" y="0"/>
                    </a:cubicBezTo>
                    <a:cubicBezTo>
                      <a:pt x="0" y="15"/>
                      <a:pt x="0" y="29"/>
                      <a:pt x="0" y="43"/>
                    </a:cubicBezTo>
                    <a:cubicBezTo>
                      <a:pt x="11" y="43"/>
                      <a:pt x="23" y="43"/>
                      <a:pt x="35" y="43"/>
                    </a:cubicBezTo>
                    <a:cubicBezTo>
                      <a:pt x="143" y="43"/>
                      <a:pt x="147" y="58"/>
                      <a:pt x="147" y="109"/>
                    </a:cubicBezTo>
                    <a:cubicBezTo>
                      <a:pt x="147" y="348"/>
                      <a:pt x="147" y="587"/>
                      <a:pt x="147" y="826"/>
                    </a:cubicBezTo>
                    <a:cubicBezTo>
                      <a:pt x="147" y="877"/>
                      <a:pt x="143" y="888"/>
                      <a:pt x="35" y="888"/>
                    </a:cubicBezTo>
                    <a:cubicBezTo>
                      <a:pt x="23" y="888"/>
                      <a:pt x="11" y="888"/>
                      <a:pt x="0" y="888"/>
                    </a:cubicBezTo>
                    <a:cubicBezTo>
                      <a:pt x="0" y="903"/>
                      <a:pt x="0" y="917"/>
                      <a:pt x="0" y="931"/>
                    </a:cubicBezTo>
                    <a:cubicBezTo>
                      <a:pt x="50" y="927"/>
                      <a:pt x="155" y="927"/>
                      <a:pt x="209" y="927"/>
                    </a:cubicBezTo>
                    <a:cubicBezTo>
                      <a:pt x="260" y="927"/>
                      <a:pt x="368" y="927"/>
                      <a:pt x="415" y="931"/>
                    </a:cubicBezTo>
                    <a:cubicBezTo>
                      <a:pt x="415" y="917"/>
                      <a:pt x="415" y="903"/>
                      <a:pt x="415" y="888"/>
                    </a:cubicBezTo>
                    <a:cubicBezTo>
                      <a:pt x="403" y="888"/>
                      <a:pt x="391" y="888"/>
                      <a:pt x="380" y="888"/>
                    </a:cubicBezTo>
                    <a:cubicBezTo>
                      <a:pt x="275" y="888"/>
                      <a:pt x="271" y="877"/>
                      <a:pt x="271" y="826"/>
                    </a:cubicBezTo>
                    <a:cubicBezTo>
                      <a:pt x="271" y="587"/>
                      <a:pt x="271" y="348"/>
                      <a:pt x="271"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394FBC3D-CD39-A8B3-50FE-E432AE8A79D5}"/>
                  </a:ext>
                </a:extLst>
              </p:cNvPr>
              <p:cNvSpPr/>
              <p:nvPr/>
            </p:nvSpPr>
            <p:spPr>
              <a:xfrm>
                <a:off x="7691040" y="2588040"/>
                <a:ext cx="244800" cy="215280"/>
              </a:xfrm>
              <a:custGeom>
                <a:avLst/>
                <a:gdLst>
                  <a:gd name="textAreaLeft" fmla="*/ 0 w 244800"/>
                  <a:gd name="textAreaRight" fmla="*/ 245880 w 244800"/>
                  <a:gd name="textAreaTop" fmla="*/ 0 h 215280"/>
                  <a:gd name="textAreaBottom" fmla="*/ 216360 h 215280"/>
                </a:gdLst>
                <a:ahLst/>
                <a:cxnLst/>
                <a:rect l="textAreaLeft" t="textAreaTop" r="textAreaRight" b="textAreaBottom"/>
                <a:pathLst>
                  <a:path w="683" h="601">
                    <a:moveTo>
                      <a:pt x="105" y="132"/>
                    </a:moveTo>
                    <a:cubicBezTo>
                      <a:pt x="105" y="255"/>
                      <a:pt x="105" y="377"/>
                      <a:pt x="105" y="500"/>
                    </a:cubicBezTo>
                    <a:cubicBezTo>
                      <a:pt x="105" y="558"/>
                      <a:pt x="89" y="558"/>
                      <a:pt x="0" y="558"/>
                    </a:cubicBezTo>
                    <a:cubicBezTo>
                      <a:pt x="0" y="573"/>
                      <a:pt x="0" y="587"/>
                      <a:pt x="0" y="601"/>
                    </a:cubicBezTo>
                    <a:cubicBezTo>
                      <a:pt x="47" y="601"/>
                      <a:pt x="116" y="597"/>
                      <a:pt x="151" y="597"/>
                    </a:cubicBezTo>
                    <a:cubicBezTo>
                      <a:pt x="186" y="597"/>
                      <a:pt x="260" y="601"/>
                      <a:pt x="307" y="601"/>
                    </a:cubicBezTo>
                    <a:cubicBezTo>
                      <a:pt x="307" y="587"/>
                      <a:pt x="307" y="573"/>
                      <a:pt x="307" y="558"/>
                    </a:cubicBezTo>
                    <a:cubicBezTo>
                      <a:pt x="213" y="558"/>
                      <a:pt x="198" y="558"/>
                      <a:pt x="198" y="500"/>
                    </a:cubicBezTo>
                    <a:cubicBezTo>
                      <a:pt x="198" y="416"/>
                      <a:pt x="198" y="332"/>
                      <a:pt x="198" y="248"/>
                    </a:cubicBezTo>
                    <a:cubicBezTo>
                      <a:pt x="198" y="105"/>
                      <a:pt x="295" y="31"/>
                      <a:pt x="384" y="31"/>
                    </a:cubicBezTo>
                    <a:cubicBezTo>
                      <a:pt x="469" y="31"/>
                      <a:pt x="485" y="105"/>
                      <a:pt x="485" y="182"/>
                    </a:cubicBezTo>
                    <a:cubicBezTo>
                      <a:pt x="485" y="288"/>
                      <a:pt x="485" y="394"/>
                      <a:pt x="485" y="500"/>
                    </a:cubicBezTo>
                    <a:cubicBezTo>
                      <a:pt x="485" y="558"/>
                      <a:pt x="469" y="558"/>
                      <a:pt x="376" y="558"/>
                    </a:cubicBezTo>
                    <a:cubicBezTo>
                      <a:pt x="376" y="573"/>
                      <a:pt x="376" y="587"/>
                      <a:pt x="376" y="601"/>
                    </a:cubicBezTo>
                    <a:cubicBezTo>
                      <a:pt x="427" y="601"/>
                      <a:pt x="493" y="597"/>
                      <a:pt x="532" y="597"/>
                    </a:cubicBezTo>
                    <a:cubicBezTo>
                      <a:pt x="566" y="597"/>
                      <a:pt x="636" y="601"/>
                      <a:pt x="683" y="601"/>
                    </a:cubicBezTo>
                    <a:cubicBezTo>
                      <a:pt x="683" y="587"/>
                      <a:pt x="683" y="573"/>
                      <a:pt x="683" y="558"/>
                    </a:cubicBezTo>
                    <a:cubicBezTo>
                      <a:pt x="613" y="558"/>
                      <a:pt x="578" y="558"/>
                      <a:pt x="578" y="520"/>
                    </a:cubicBezTo>
                    <a:cubicBezTo>
                      <a:pt x="578" y="433"/>
                      <a:pt x="578" y="346"/>
                      <a:pt x="578" y="260"/>
                    </a:cubicBezTo>
                    <a:cubicBezTo>
                      <a:pt x="578" y="143"/>
                      <a:pt x="578" y="101"/>
                      <a:pt x="535" y="50"/>
                    </a:cubicBezTo>
                    <a:cubicBezTo>
                      <a:pt x="516" y="27"/>
                      <a:pt x="473" y="0"/>
                      <a:pt x="392" y="0"/>
                    </a:cubicBezTo>
                    <a:cubicBezTo>
                      <a:pt x="291" y="0"/>
                      <a:pt x="229" y="58"/>
                      <a:pt x="190" y="143"/>
                    </a:cubicBezTo>
                    <a:cubicBezTo>
                      <a:pt x="190" y="96"/>
                      <a:pt x="190" y="48"/>
                      <a:pt x="190" y="0"/>
                    </a:cubicBezTo>
                    <a:cubicBezTo>
                      <a:pt x="127" y="5"/>
                      <a:pt x="63" y="10"/>
                      <a:pt x="0" y="15"/>
                    </a:cubicBezTo>
                    <a:cubicBezTo>
                      <a:pt x="0" y="30"/>
                      <a:pt x="0" y="44"/>
                      <a:pt x="0" y="58"/>
                    </a:cubicBezTo>
                    <a:cubicBezTo>
                      <a:pt x="93" y="58"/>
                      <a:pt x="105" y="66"/>
                      <a:pt x="105" y="1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09506385-3672-DC40-32EF-9D78E991779E}"/>
                  </a:ext>
                </a:extLst>
              </p:cNvPr>
              <p:cNvSpPr/>
              <p:nvPr/>
            </p:nvSpPr>
            <p:spPr>
              <a:xfrm>
                <a:off x="7967520" y="2585160"/>
                <a:ext cx="221040" cy="223920"/>
              </a:xfrm>
              <a:custGeom>
                <a:avLst/>
                <a:gdLst>
                  <a:gd name="textAreaLeft" fmla="*/ 0 w 221040"/>
                  <a:gd name="textAreaRight" fmla="*/ 222120 w 221040"/>
                  <a:gd name="textAreaTop" fmla="*/ 0 h 223920"/>
                  <a:gd name="textAreaBottom" fmla="*/ 225000 h 223920"/>
                </a:gdLst>
                <a:ahLst/>
                <a:cxnLst/>
                <a:rect l="textAreaLeft" t="textAreaTop" r="textAreaRight" b="textAreaBottom"/>
                <a:pathLst>
                  <a:path w="617" h="625">
                    <a:moveTo>
                      <a:pt x="400" y="508"/>
                    </a:moveTo>
                    <a:cubicBezTo>
                      <a:pt x="404" y="563"/>
                      <a:pt x="439" y="617"/>
                      <a:pt x="504" y="617"/>
                    </a:cubicBezTo>
                    <a:cubicBezTo>
                      <a:pt x="532" y="617"/>
                      <a:pt x="617" y="597"/>
                      <a:pt x="617" y="489"/>
                    </a:cubicBezTo>
                    <a:cubicBezTo>
                      <a:pt x="617" y="463"/>
                      <a:pt x="617" y="437"/>
                      <a:pt x="617" y="411"/>
                    </a:cubicBezTo>
                    <a:cubicBezTo>
                      <a:pt x="605" y="411"/>
                      <a:pt x="594" y="411"/>
                      <a:pt x="582" y="411"/>
                    </a:cubicBezTo>
                    <a:cubicBezTo>
                      <a:pt x="582" y="437"/>
                      <a:pt x="582" y="463"/>
                      <a:pt x="582" y="489"/>
                    </a:cubicBezTo>
                    <a:cubicBezTo>
                      <a:pt x="582" y="566"/>
                      <a:pt x="547" y="574"/>
                      <a:pt x="532" y="574"/>
                    </a:cubicBezTo>
                    <a:cubicBezTo>
                      <a:pt x="489" y="574"/>
                      <a:pt x="481" y="516"/>
                      <a:pt x="481" y="508"/>
                    </a:cubicBezTo>
                    <a:cubicBezTo>
                      <a:pt x="481" y="418"/>
                      <a:pt x="481" y="327"/>
                      <a:pt x="481" y="237"/>
                    </a:cubicBezTo>
                    <a:cubicBezTo>
                      <a:pt x="481" y="179"/>
                      <a:pt x="481" y="124"/>
                      <a:pt x="435" y="74"/>
                    </a:cubicBezTo>
                    <a:cubicBezTo>
                      <a:pt x="380" y="23"/>
                      <a:pt x="310" y="0"/>
                      <a:pt x="248" y="0"/>
                    </a:cubicBezTo>
                    <a:cubicBezTo>
                      <a:pt x="136" y="0"/>
                      <a:pt x="43" y="62"/>
                      <a:pt x="43" y="155"/>
                    </a:cubicBezTo>
                    <a:cubicBezTo>
                      <a:pt x="43" y="194"/>
                      <a:pt x="70" y="217"/>
                      <a:pt x="105" y="217"/>
                    </a:cubicBezTo>
                    <a:cubicBezTo>
                      <a:pt x="144" y="217"/>
                      <a:pt x="167" y="190"/>
                      <a:pt x="167" y="155"/>
                    </a:cubicBezTo>
                    <a:cubicBezTo>
                      <a:pt x="167" y="140"/>
                      <a:pt x="159" y="93"/>
                      <a:pt x="97" y="93"/>
                    </a:cubicBezTo>
                    <a:cubicBezTo>
                      <a:pt x="132" y="47"/>
                      <a:pt x="202" y="31"/>
                      <a:pt x="245" y="31"/>
                    </a:cubicBezTo>
                    <a:cubicBezTo>
                      <a:pt x="310" y="31"/>
                      <a:pt x="388" y="82"/>
                      <a:pt x="388" y="206"/>
                    </a:cubicBezTo>
                    <a:cubicBezTo>
                      <a:pt x="388" y="223"/>
                      <a:pt x="388" y="239"/>
                      <a:pt x="388" y="256"/>
                    </a:cubicBezTo>
                    <a:cubicBezTo>
                      <a:pt x="318" y="260"/>
                      <a:pt x="225" y="264"/>
                      <a:pt x="136" y="303"/>
                    </a:cubicBezTo>
                    <a:cubicBezTo>
                      <a:pt x="35" y="349"/>
                      <a:pt x="0" y="419"/>
                      <a:pt x="0" y="481"/>
                    </a:cubicBezTo>
                    <a:cubicBezTo>
                      <a:pt x="0" y="590"/>
                      <a:pt x="132" y="625"/>
                      <a:pt x="221" y="625"/>
                    </a:cubicBezTo>
                    <a:cubicBezTo>
                      <a:pt x="310" y="625"/>
                      <a:pt x="373" y="570"/>
                      <a:pt x="400" y="508"/>
                    </a:cubicBezTo>
                    <a:moveTo>
                      <a:pt x="388" y="283"/>
                    </a:moveTo>
                    <a:cubicBezTo>
                      <a:pt x="388" y="329"/>
                      <a:pt x="388" y="374"/>
                      <a:pt x="388" y="419"/>
                    </a:cubicBezTo>
                    <a:cubicBezTo>
                      <a:pt x="388" y="547"/>
                      <a:pt x="291" y="594"/>
                      <a:pt x="229" y="594"/>
                    </a:cubicBezTo>
                    <a:cubicBezTo>
                      <a:pt x="163" y="594"/>
                      <a:pt x="105" y="547"/>
                      <a:pt x="105" y="481"/>
                    </a:cubicBezTo>
                    <a:cubicBezTo>
                      <a:pt x="105" y="404"/>
                      <a:pt x="163" y="291"/>
                      <a:pt x="388" y="28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C74902D4-A9B7-38E7-0598-A4D8B5BB3EC2}"/>
                  </a:ext>
                </a:extLst>
              </p:cNvPr>
              <p:cNvSpPr/>
              <p:nvPr/>
            </p:nvSpPr>
            <p:spPr>
              <a:xfrm>
                <a:off x="8209080" y="2585160"/>
                <a:ext cx="186120" cy="223920"/>
              </a:xfrm>
              <a:custGeom>
                <a:avLst/>
                <a:gdLst>
                  <a:gd name="textAreaLeft" fmla="*/ 0 w 186120"/>
                  <a:gd name="textAreaRight" fmla="*/ 187200 w 186120"/>
                  <a:gd name="textAreaTop" fmla="*/ 0 h 223920"/>
                  <a:gd name="textAreaBottom" fmla="*/ 225000 h 223920"/>
                </a:gdLst>
                <a:ahLst/>
                <a:cxnLst/>
                <a:rect l="textAreaLeft" t="textAreaTop" r="textAreaRight" b="textAreaBottom"/>
                <a:pathLst>
                  <a:path w="520" h="625">
                    <a:moveTo>
                      <a:pt x="113" y="314"/>
                    </a:moveTo>
                    <a:cubicBezTo>
                      <a:pt x="113" y="89"/>
                      <a:pt x="225" y="35"/>
                      <a:pt x="299" y="35"/>
                    </a:cubicBezTo>
                    <a:cubicBezTo>
                      <a:pt x="311" y="35"/>
                      <a:pt x="396" y="35"/>
                      <a:pt x="442" y="86"/>
                    </a:cubicBezTo>
                    <a:cubicBezTo>
                      <a:pt x="388" y="89"/>
                      <a:pt x="380" y="128"/>
                      <a:pt x="380" y="148"/>
                    </a:cubicBezTo>
                    <a:cubicBezTo>
                      <a:pt x="380" y="182"/>
                      <a:pt x="404" y="210"/>
                      <a:pt x="442" y="210"/>
                    </a:cubicBezTo>
                    <a:cubicBezTo>
                      <a:pt x="477" y="210"/>
                      <a:pt x="505" y="186"/>
                      <a:pt x="505" y="144"/>
                    </a:cubicBezTo>
                    <a:cubicBezTo>
                      <a:pt x="505" y="54"/>
                      <a:pt x="400" y="0"/>
                      <a:pt x="295" y="0"/>
                    </a:cubicBezTo>
                    <a:cubicBezTo>
                      <a:pt x="128" y="0"/>
                      <a:pt x="0" y="148"/>
                      <a:pt x="0" y="314"/>
                    </a:cubicBezTo>
                    <a:cubicBezTo>
                      <a:pt x="0" y="489"/>
                      <a:pt x="136" y="625"/>
                      <a:pt x="295" y="625"/>
                    </a:cubicBezTo>
                    <a:cubicBezTo>
                      <a:pt x="477" y="625"/>
                      <a:pt x="520" y="460"/>
                      <a:pt x="520" y="446"/>
                    </a:cubicBezTo>
                    <a:cubicBezTo>
                      <a:pt x="520" y="433"/>
                      <a:pt x="508" y="435"/>
                      <a:pt x="501" y="435"/>
                    </a:cubicBezTo>
                    <a:cubicBezTo>
                      <a:pt x="489" y="435"/>
                      <a:pt x="489" y="438"/>
                      <a:pt x="485" y="446"/>
                    </a:cubicBezTo>
                    <a:cubicBezTo>
                      <a:pt x="446" y="574"/>
                      <a:pt x="357" y="590"/>
                      <a:pt x="307" y="590"/>
                    </a:cubicBezTo>
                    <a:cubicBezTo>
                      <a:pt x="233" y="590"/>
                      <a:pt x="113" y="532"/>
                      <a:pt x="113" y="31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87100F0E-EC9E-95E3-FDEF-261CCC8257CD}"/>
                  </a:ext>
                </a:extLst>
              </p:cNvPr>
              <p:cNvSpPr/>
              <p:nvPr/>
            </p:nvSpPr>
            <p:spPr>
              <a:xfrm>
                <a:off x="8420040" y="2502720"/>
                <a:ext cx="152640" cy="306360"/>
              </a:xfrm>
              <a:custGeom>
                <a:avLst/>
                <a:gdLst>
                  <a:gd name="textAreaLeft" fmla="*/ 0 w 152640"/>
                  <a:gd name="textAreaRight" fmla="*/ 153720 w 152640"/>
                  <a:gd name="textAreaTop" fmla="*/ 0 h 306360"/>
                  <a:gd name="textAreaBottom" fmla="*/ 307440 h 306360"/>
                </a:gdLst>
                <a:ahLst/>
                <a:cxnLst/>
                <a:rect l="textAreaLeft" t="textAreaTop" r="textAreaRight" b="textAreaBottom"/>
                <a:pathLst>
                  <a:path w="427" h="854">
                    <a:moveTo>
                      <a:pt x="210" y="295"/>
                    </a:moveTo>
                    <a:cubicBezTo>
                      <a:pt x="274" y="295"/>
                      <a:pt x="339" y="295"/>
                      <a:pt x="403" y="295"/>
                    </a:cubicBezTo>
                    <a:cubicBezTo>
                      <a:pt x="403" y="281"/>
                      <a:pt x="403" y="267"/>
                      <a:pt x="403" y="252"/>
                    </a:cubicBezTo>
                    <a:cubicBezTo>
                      <a:pt x="339" y="252"/>
                      <a:pt x="274" y="252"/>
                      <a:pt x="210" y="252"/>
                    </a:cubicBezTo>
                    <a:cubicBezTo>
                      <a:pt x="210" y="168"/>
                      <a:pt x="210" y="84"/>
                      <a:pt x="210" y="0"/>
                    </a:cubicBezTo>
                    <a:cubicBezTo>
                      <a:pt x="198" y="0"/>
                      <a:pt x="186" y="0"/>
                      <a:pt x="175" y="0"/>
                    </a:cubicBezTo>
                    <a:cubicBezTo>
                      <a:pt x="175" y="113"/>
                      <a:pt x="136" y="260"/>
                      <a:pt x="0" y="264"/>
                    </a:cubicBezTo>
                    <a:cubicBezTo>
                      <a:pt x="0" y="274"/>
                      <a:pt x="0" y="285"/>
                      <a:pt x="0" y="295"/>
                    </a:cubicBezTo>
                    <a:cubicBezTo>
                      <a:pt x="39" y="295"/>
                      <a:pt x="78" y="295"/>
                      <a:pt x="116" y="295"/>
                    </a:cubicBezTo>
                    <a:cubicBezTo>
                      <a:pt x="116" y="421"/>
                      <a:pt x="116" y="546"/>
                      <a:pt x="116" y="671"/>
                    </a:cubicBezTo>
                    <a:cubicBezTo>
                      <a:pt x="116" y="838"/>
                      <a:pt x="244" y="854"/>
                      <a:pt x="291" y="854"/>
                    </a:cubicBezTo>
                    <a:cubicBezTo>
                      <a:pt x="388" y="854"/>
                      <a:pt x="427" y="757"/>
                      <a:pt x="427" y="671"/>
                    </a:cubicBezTo>
                    <a:cubicBezTo>
                      <a:pt x="427" y="645"/>
                      <a:pt x="427" y="620"/>
                      <a:pt x="427" y="594"/>
                    </a:cubicBezTo>
                    <a:cubicBezTo>
                      <a:pt x="415" y="594"/>
                      <a:pt x="403" y="594"/>
                      <a:pt x="392" y="594"/>
                    </a:cubicBezTo>
                    <a:cubicBezTo>
                      <a:pt x="392" y="618"/>
                      <a:pt x="392" y="643"/>
                      <a:pt x="392" y="667"/>
                    </a:cubicBezTo>
                    <a:cubicBezTo>
                      <a:pt x="392" y="768"/>
                      <a:pt x="353" y="819"/>
                      <a:pt x="303" y="819"/>
                    </a:cubicBezTo>
                    <a:cubicBezTo>
                      <a:pt x="210" y="819"/>
                      <a:pt x="210" y="695"/>
                      <a:pt x="210" y="671"/>
                    </a:cubicBezTo>
                    <a:cubicBezTo>
                      <a:pt x="210" y="546"/>
                      <a:pt x="210" y="421"/>
                      <a:pt x="210"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32596ADE-9B42-C065-DC71-2F07B33C9E2E}"/>
                  </a:ext>
                </a:extLst>
              </p:cNvPr>
              <p:cNvSpPr/>
              <p:nvPr/>
            </p:nvSpPr>
            <p:spPr>
              <a:xfrm>
                <a:off x="8618400" y="2476440"/>
                <a:ext cx="103680" cy="326880"/>
              </a:xfrm>
              <a:custGeom>
                <a:avLst/>
                <a:gdLst>
                  <a:gd name="textAreaLeft" fmla="*/ 0 w 103680"/>
                  <a:gd name="textAreaRight" fmla="*/ 104760 w 103680"/>
                  <a:gd name="textAreaTop" fmla="*/ 0 h 326880"/>
                  <a:gd name="textAreaBottom" fmla="*/ 327960 h 326880"/>
                </a:gdLst>
                <a:ahLst/>
                <a:cxnLst/>
                <a:rect l="textAreaLeft" t="textAreaTop" r="textAreaRight" b="textAreaBottom"/>
                <a:pathLst>
                  <a:path w="291" h="911">
                    <a:moveTo>
                      <a:pt x="194" y="310"/>
                    </a:moveTo>
                    <a:cubicBezTo>
                      <a:pt x="130" y="315"/>
                      <a:pt x="67" y="320"/>
                      <a:pt x="4" y="325"/>
                    </a:cubicBezTo>
                    <a:cubicBezTo>
                      <a:pt x="4" y="340"/>
                      <a:pt x="4" y="354"/>
                      <a:pt x="4" y="368"/>
                    </a:cubicBezTo>
                    <a:cubicBezTo>
                      <a:pt x="93" y="368"/>
                      <a:pt x="105" y="376"/>
                      <a:pt x="105" y="442"/>
                    </a:cubicBezTo>
                    <a:cubicBezTo>
                      <a:pt x="105" y="565"/>
                      <a:pt x="105" y="687"/>
                      <a:pt x="105" y="810"/>
                    </a:cubicBezTo>
                    <a:cubicBezTo>
                      <a:pt x="105" y="868"/>
                      <a:pt x="89" y="868"/>
                      <a:pt x="0" y="868"/>
                    </a:cubicBezTo>
                    <a:cubicBezTo>
                      <a:pt x="0" y="883"/>
                      <a:pt x="0" y="897"/>
                      <a:pt x="0" y="911"/>
                    </a:cubicBezTo>
                    <a:cubicBezTo>
                      <a:pt x="43" y="911"/>
                      <a:pt x="116" y="907"/>
                      <a:pt x="147" y="907"/>
                    </a:cubicBezTo>
                    <a:cubicBezTo>
                      <a:pt x="198" y="907"/>
                      <a:pt x="244" y="911"/>
                      <a:pt x="291" y="911"/>
                    </a:cubicBezTo>
                    <a:cubicBezTo>
                      <a:pt x="291" y="897"/>
                      <a:pt x="291" y="883"/>
                      <a:pt x="291" y="868"/>
                    </a:cubicBezTo>
                    <a:cubicBezTo>
                      <a:pt x="202" y="868"/>
                      <a:pt x="194" y="865"/>
                      <a:pt x="194" y="810"/>
                    </a:cubicBezTo>
                    <a:cubicBezTo>
                      <a:pt x="194" y="644"/>
                      <a:pt x="194" y="477"/>
                      <a:pt x="194" y="310"/>
                    </a:cubicBezTo>
                    <a:moveTo>
                      <a:pt x="202" y="73"/>
                    </a:moveTo>
                    <a:cubicBezTo>
                      <a:pt x="202" y="31"/>
                      <a:pt x="167" y="0"/>
                      <a:pt x="128" y="0"/>
                    </a:cubicBezTo>
                    <a:cubicBezTo>
                      <a:pt x="85" y="0"/>
                      <a:pt x="54" y="38"/>
                      <a:pt x="54" y="73"/>
                    </a:cubicBezTo>
                    <a:cubicBezTo>
                      <a:pt x="54" y="108"/>
                      <a:pt x="85" y="147"/>
                      <a:pt x="128" y="147"/>
                    </a:cubicBezTo>
                    <a:cubicBezTo>
                      <a:pt x="167" y="147"/>
                      <a:pt x="202" y="116"/>
                      <a:pt x="202" y="7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BDAA2B3E-A9E6-1559-0272-F6D8904F1545}"/>
                  </a:ext>
                </a:extLst>
              </p:cNvPr>
              <p:cNvSpPr/>
              <p:nvPr/>
            </p:nvSpPr>
            <p:spPr>
              <a:xfrm>
                <a:off x="8746920" y="2593440"/>
                <a:ext cx="239040" cy="215640"/>
              </a:xfrm>
              <a:custGeom>
                <a:avLst/>
                <a:gdLst>
                  <a:gd name="textAreaLeft" fmla="*/ 0 w 239040"/>
                  <a:gd name="textAreaRight" fmla="*/ 240120 w 239040"/>
                  <a:gd name="textAreaTop" fmla="*/ 0 h 215640"/>
                  <a:gd name="textAreaBottom" fmla="*/ 216720 h 215640"/>
                </a:gdLst>
                <a:ahLst/>
                <a:cxnLst/>
                <a:rect l="textAreaLeft" t="textAreaTop" r="textAreaRight" b="textAreaBottom"/>
                <a:pathLst>
                  <a:path w="667" h="602">
                    <a:moveTo>
                      <a:pt x="543" y="132"/>
                    </a:moveTo>
                    <a:cubicBezTo>
                      <a:pt x="554" y="101"/>
                      <a:pt x="578" y="43"/>
                      <a:pt x="667" y="43"/>
                    </a:cubicBezTo>
                    <a:cubicBezTo>
                      <a:pt x="667" y="29"/>
                      <a:pt x="667" y="15"/>
                      <a:pt x="667" y="0"/>
                    </a:cubicBezTo>
                    <a:cubicBezTo>
                      <a:pt x="636" y="4"/>
                      <a:pt x="597" y="4"/>
                      <a:pt x="566" y="4"/>
                    </a:cubicBezTo>
                    <a:cubicBezTo>
                      <a:pt x="531" y="4"/>
                      <a:pt x="469" y="0"/>
                      <a:pt x="446" y="0"/>
                    </a:cubicBezTo>
                    <a:cubicBezTo>
                      <a:pt x="446" y="15"/>
                      <a:pt x="446" y="29"/>
                      <a:pt x="446" y="43"/>
                    </a:cubicBezTo>
                    <a:cubicBezTo>
                      <a:pt x="496" y="43"/>
                      <a:pt x="512" y="74"/>
                      <a:pt x="512" y="101"/>
                    </a:cubicBezTo>
                    <a:cubicBezTo>
                      <a:pt x="512" y="113"/>
                      <a:pt x="508" y="117"/>
                      <a:pt x="504" y="132"/>
                    </a:cubicBezTo>
                    <a:cubicBezTo>
                      <a:pt x="458" y="249"/>
                      <a:pt x="411" y="365"/>
                      <a:pt x="364" y="481"/>
                    </a:cubicBezTo>
                    <a:cubicBezTo>
                      <a:pt x="314" y="355"/>
                      <a:pt x="264" y="228"/>
                      <a:pt x="213" y="101"/>
                    </a:cubicBezTo>
                    <a:cubicBezTo>
                      <a:pt x="205" y="82"/>
                      <a:pt x="205" y="82"/>
                      <a:pt x="205" y="78"/>
                    </a:cubicBezTo>
                    <a:cubicBezTo>
                      <a:pt x="205" y="43"/>
                      <a:pt x="256" y="43"/>
                      <a:pt x="283" y="43"/>
                    </a:cubicBezTo>
                    <a:cubicBezTo>
                      <a:pt x="283" y="29"/>
                      <a:pt x="283" y="15"/>
                      <a:pt x="283" y="0"/>
                    </a:cubicBezTo>
                    <a:cubicBezTo>
                      <a:pt x="240" y="0"/>
                      <a:pt x="163" y="4"/>
                      <a:pt x="132" y="4"/>
                    </a:cubicBezTo>
                    <a:cubicBezTo>
                      <a:pt x="97" y="4"/>
                      <a:pt x="42" y="4"/>
                      <a:pt x="0" y="0"/>
                    </a:cubicBezTo>
                    <a:cubicBezTo>
                      <a:pt x="0" y="15"/>
                      <a:pt x="0" y="29"/>
                      <a:pt x="0" y="43"/>
                    </a:cubicBezTo>
                    <a:cubicBezTo>
                      <a:pt x="85" y="43"/>
                      <a:pt x="93" y="51"/>
                      <a:pt x="108" y="94"/>
                    </a:cubicBezTo>
                    <a:cubicBezTo>
                      <a:pt x="174" y="254"/>
                      <a:pt x="240" y="414"/>
                      <a:pt x="306" y="574"/>
                    </a:cubicBezTo>
                    <a:cubicBezTo>
                      <a:pt x="314" y="594"/>
                      <a:pt x="316" y="602"/>
                      <a:pt x="333" y="602"/>
                    </a:cubicBezTo>
                    <a:cubicBezTo>
                      <a:pt x="351" y="602"/>
                      <a:pt x="357" y="590"/>
                      <a:pt x="364" y="574"/>
                    </a:cubicBezTo>
                    <a:cubicBezTo>
                      <a:pt x="424" y="427"/>
                      <a:pt x="483" y="280"/>
                      <a:pt x="543" y="1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E111DA5D-EA7B-BB20-C49C-E71C2DC8D324}"/>
                  </a:ext>
                </a:extLst>
              </p:cNvPr>
              <p:cNvSpPr/>
              <p:nvPr/>
            </p:nvSpPr>
            <p:spPr>
              <a:xfrm>
                <a:off x="8996760" y="2585160"/>
                <a:ext cx="189000" cy="223920"/>
              </a:xfrm>
              <a:custGeom>
                <a:avLst/>
                <a:gdLst>
                  <a:gd name="textAreaLeft" fmla="*/ 0 w 189000"/>
                  <a:gd name="textAreaRight" fmla="*/ 190080 w 189000"/>
                  <a:gd name="textAreaTop" fmla="*/ 0 h 223920"/>
                  <a:gd name="textAreaBottom" fmla="*/ 225000 h 223920"/>
                </a:gdLst>
                <a:ahLst/>
                <a:cxnLst/>
                <a:rect l="textAreaLeft" t="textAreaTop" r="textAreaRight" b="textAreaBottom"/>
                <a:pathLst>
                  <a:path w="528" h="625">
                    <a:moveTo>
                      <a:pt x="117" y="268"/>
                    </a:moveTo>
                    <a:cubicBezTo>
                      <a:pt x="124" y="62"/>
                      <a:pt x="237" y="31"/>
                      <a:pt x="283" y="31"/>
                    </a:cubicBezTo>
                    <a:cubicBezTo>
                      <a:pt x="423" y="31"/>
                      <a:pt x="439" y="214"/>
                      <a:pt x="439" y="268"/>
                    </a:cubicBezTo>
                    <a:cubicBezTo>
                      <a:pt x="331" y="268"/>
                      <a:pt x="224" y="268"/>
                      <a:pt x="117" y="268"/>
                    </a:cubicBezTo>
                    <a:moveTo>
                      <a:pt x="113" y="295"/>
                    </a:moveTo>
                    <a:cubicBezTo>
                      <a:pt x="239" y="295"/>
                      <a:pt x="366" y="295"/>
                      <a:pt x="493" y="295"/>
                    </a:cubicBezTo>
                    <a:cubicBezTo>
                      <a:pt x="524" y="295"/>
                      <a:pt x="528" y="295"/>
                      <a:pt x="528" y="268"/>
                    </a:cubicBezTo>
                    <a:cubicBezTo>
                      <a:pt x="528" y="132"/>
                      <a:pt x="454" y="0"/>
                      <a:pt x="283" y="0"/>
                    </a:cubicBezTo>
                    <a:cubicBezTo>
                      <a:pt x="128" y="0"/>
                      <a:pt x="0" y="140"/>
                      <a:pt x="0" y="310"/>
                    </a:cubicBezTo>
                    <a:cubicBezTo>
                      <a:pt x="0" y="493"/>
                      <a:pt x="144" y="625"/>
                      <a:pt x="299" y="625"/>
                    </a:cubicBezTo>
                    <a:cubicBezTo>
                      <a:pt x="466" y="625"/>
                      <a:pt x="528" y="473"/>
                      <a:pt x="528" y="446"/>
                    </a:cubicBezTo>
                    <a:cubicBezTo>
                      <a:pt x="528" y="435"/>
                      <a:pt x="516" y="431"/>
                      <a:pt x="512" y="431"/>
                    </a:cubicBezTo>
                    <a:cubicBezTo>
                      <a:pt x="497" y="431"/>
                      <a:pt x="497" y="438"/>
                      <a:pt x="493" y="450"/>
                    </a:cubicBezTo>
                    <a:cubicBezTo>
                      <a:pt x="446" y="590"/>
                      <a:pt x="322" y="590"/>
                      <a:pt x="310" y="590"/>
                    </a:cubicBezTo>
                    <a:cubicBezTo>
                      <a:pt x="241" y="590"/>
                      <a:pt x="186" y="551"/>
                      <a:pt x="155" y="501"/>
                    </a:cubicBezTo>
                    <a:cubicBezTo>
                      <a:pt x="113" y="435"/>
                      <a:pt x="113" y="345"/>
                      <a:pt x="113"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D9105713-75CC-C4AE-A3AA-9D09D6F01BF3}"/>
                  </a:ext>
                </a:extLst>
              </p:cNvPr>
              <p:cNvSpPr/>
              <p:nvPr/>
            </p:nvSpPr>
            <p:spPr>
              <a:xfrm>
                <a:off x="9485640" y="2392560"/>
                <a:ext cx="18360" cy="588240"/>
              </a:xfrm>
              <a:custGeom>
                <a:avLst/>
                <a:gdLst>
                  <a:gd name="textAreaLeft" fmla="*/ 0 w 18360"/>
                  <a:gd name="textAreaRight" fmla="*/ 19440 w 18360"/>
                  <a:gd name="textAreaTop" fmla="*/ 0 h 588240"/>
                  <a:gd name="textAreaBottom" fmla="*/ 589320 h 588240"/>
                </a:gdLst>
                <a:ahLst/>
                <a:cxnLst/>
                <a:rect l="textAreaLeft" t="textAreaTop" r="textAreaRight" b="textAreaBottom"/>
                <a:pathLst>
                  <a:path w="54" h="1637">
                    <a:moveTo>
                      <a:pt x="27" y="1637"/>
                    </a:moveTo>
                    <a:cubicBezTo>
                      <a:pt x="18" y="1637"/>
                      <a:pt x="9" y="1637"/>
                      <a:pt x="0" y="1637"/>
                    </a:cubicBezTo>
                    <a:cubicBezTo>
                      <a:pt x="0" y="1091"/>
                      <a:pt x="0" y="546"/>
                      <a:pt x="0" y="0"/>
                    </a:cubicBezTo>
                    <a:cubicBezTo>
                      <a:pt x="18" y="0"/>
                      <a:pt x="36" y="0"/>
                      <a:pt x="54" y="0"/>
                    </a:cubicBezTo>
                    <a:cubicBezTo>
                      <a:pt x="54" y="546"/>
                      <a:pt x="54" y="1091"/>
                      <a:pt x="54" y="1637"/>
                    </a:cubicBezTo>
                    <a:cubicBezTo>
                      <a:pt x="45" y="1637"/>
                      <a:pt x="36" y="1637"/>
                      <a:pt x="27" y="16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5" name="Freeform 34">
                <a:extLst>
                  <a:ext uri="{FF2B5EF4-FFF2-40B4-BE49-F238E27FC236}">
                    <a16:creationId xmlns:a16="http://schemas.microsoft.com/office/drawing/2014/main" id="{C318A8EE-D7BD-D2FB-7D12-91F5F88F0177}"/>
                  </a:ext>
                </a:extLst>
              </p:cNvPr>
              <p:cNvSpPr/>
              <p:nvPr/>
            </p:nvSpPr>
            <p:spPr>
              <a:xfrm>
                <a:off x="9805320" y="2454120"/>
                <a:ext cx="335520" cy="349200"/>
              </a:xfrm>
              <a:custGeom>
                <a:avLst/>
                <a:gdLst>
                  <a:gd name="textAreaLeft" fmla="*/ 0 w 335520"/>
                  <a:gd name="textAreaRight" fmla="*/ 336600 w 335520"/>
                  <a:gd name="textAreaTop" fmla="*/ 0 h 349200"/>
                  <a:gd name="textAreaBottom" fmla="*/ 350280 h 349200"/>
                </a:gdLst>
                <a:ahLst/>
                <a:cxnLst/>
                <a:rect l="textAreaLeft" t="textAreaTop" r="textAreaRight" b="textAreaBottom"/>
                <a:pathLst>
                  <a:path w="935" h="973">
                    <a:moveTo>
                      <a:pt x="501" y="27"/>
                    </a:moveTo>
                    <a:cubicBezTo>
                      <a:pt x="493" y="7"/>
                      <a:pt x="493" y="0"/>
                      <a:pt x="470" y="0"/>
                    </a:cubicBezTo>
                    <a:cubicBezTo>
                      <a:pt x="446" y="0"/>
                      <a:pt x="442" y="7"/>
                      <a:pt x="435" y="27"/>
                    </a:cubicBezTo>
                    <a:cubicBezTo>
                      <a:pt x="342" y="298"/>
                      <a:pt x="249" y="570"/>
                      <a:pt x="155" y="841"/>
                    </a:cubicBezTo>
                    <a:cubicBezTo>
                      <a:pt x="128" y="911"/>
                      <a:pt x="74" y="930"/>
                      <a:pt x="0" y="930"/>
                    </a:cubicBezTo>
                    <a:cubicBezTo>
                      <a:pt x="0" y="945"/>
                      <a:pt x="0" y="959"/>
                      <a:pt x="0" y="973"/>
                    </a:cubicBezTo>
                    <a:cubicBezTo>
                      <a:pt x="31" y="973"/>
                      <a:pt x="93" y="969"/>
                      <a:pt x="140" y="969"/>
                    </a:cubicBezTo>
                    <a:cubicBezTo>
                      <a:pt x="183" y="969"/>
                      <a:pt x="252" y="973"/>
                      <a:pt x="299" y="973"/>
                    </a:cubicBezTo>
                    <a:cubicBezTo>
                      <a:pt x="299" y="959"/>
                      <a:pt x="299" y="945"/>
                      <a:pt x="299" y="930"/>
                    </a:cubicBezTo>
                    <a:cubicBezTo>
                      <a:pt x="229" y="930"/>
                      <a:pt x="194" y="899"/>
                      <a:pt x="194" y="861"/>
                    </a:cubicBezTo>
                    <a:cubicBezTo>
                      <a:pt x="194" y="857"/>
                      <a:pt x="198" y="845"/>
                      <a:pt x="198" y="841"/>
                    </a:cubicBezTo>
                    <a:cubicBezTo>
                      <a:pt x="219" y="782"/>
                      <a:pt x="239" y="722"/>
                      <a:pt x="260" y="663"/>
                    </a:cubicBezTo>
                    <a:cubicBezTo>
                      <a:pt x="373" y="663"/>
                      <a:pt x="485" y="663"/>
                      <a:pt x="598" y="663"/>
                    </a:cubicBezTo>
                    <a:cubicBezTo>
                      <a:pt x="622" y="733"/>
                      <a:pt x="647" y="802"/>
                      <a:pt x="671" y="872"/>
                    </a:cubicBezTo>
                    <a:cubicBezTo>
                      <a:pt x="671" y="876"/>
                      <a:pt x="675" y="884"/>
                      <a:pt x="675" y="892"/>
                    </a:cubicBezTo>
                    <a:cubicBezTo>
                      <a:pt x="675" y="930"/>
                      <a:pt x="598" y="930"/>
                      <a:pt x="559" y="930"/>
                    </a:cubicBezTo>
                    <a:cubicBezTo>
                      <a:pt x="559" y="945"/>
                      <a:pt x="559" y="959"/>
                      <a:pt x="559" y="973"/>
                    </a:cubicBezTo>
                    <a:cubicBezTo>
                      <a:pt x="609" y="969"/>
                      <a:pt x="706" y="969"/>
                      <a:pt x="757" y="969"/>
                    </a:cubicBezTo>
                    <a:cubicBezTo>
                      <a:pt x="815" y="969"/>
                      <a:pt x="877" y="973"/>
                      <a:pt x="935" y="973"/>
                    </a:cubicBezTo>
                    <a:cubicBezTo>
                      <a:pt x="935" y="959"/>
                      <a:pt x="935" y="945"/>
                      <a:pt x="935" y="930"/>
                    </a:cubicBezTo>
                    <a:cubicBezTo>
                      <a:pt x="927" y="930"/>
                      <a:pt x="920" y="930"/>
                      <a:pt x="912" y="930"/>
                    </a:cubicBezTo>
                    <a:cubicBezTo>
                      <a:pt x="830" y="930"/>
                      <a:pt x="811" y="923"/>
                      <a:pt x="795" y="876"/>
                    </a:cubicBezTo>
                    <a:cubicBezTo>
                      <a:pt x="697" y="593"/>
                      <a:pt x="599" y="310"/>
                      <a:pt x="501" y="27"/>
                    </a:cubicBezTo>
                    <a:moveTo>
                      <a:pt x="427" y="178"/>
                    </a:moveTo>
                    <a:cubicBezTo>
                      <a:pt x="479" y="325"/>
                      <a:pt x="530" y="473"/>
                      <a:pt x="582" y="620"/>
                    </a:cubicBezTo>
                    <a:cubicBezTo>
                      <a:pt x="480" y="620"/>
                      <a:pt x="378" y="620"/>
                      <a:pt x="276" y="620"/>
                    </a:cubicBezTo>
                    <a:cubicBezTo>
                      <a:pt x="326" y="473"/>
                      <a:pt x="377" y="325"/>
                      <a:pt x="427" y="17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6" name="Freeform 35">
                <a:extLst>
                  <a:ext uri="{FF2B5EF4-FFF2-40B4-BE49-F238E27FC236}">
                    <a16:creationId xmlns:a16="http://schemas.microsoft.com/office/drawing/2014/main" id="{7C73EBFB-5B07-1FFB-F51B-3C18DA61236A}"/>
                  </a:ext>
                </a:extLst>
              </p:cNvPr>
              <p:cNvSpPr/>
              <p:nvPr/>
            </p:nvSpPr>
            <p:spPr>
              <a:xfrm>
                <a:off x="10175400" y="2585160"/>
                <a:ext cx="186120" cy="223920"/>
              </a:xfrm>
              <a:custGeom>
                <a:avLst/>
                <a:gdLst>
                  <a:gd name="textAreaLeft" fmla="*/ 0 w 186120"/>
                  <a:gd name="textAreaRight" fmla="*/ 187200 w 186120"/>
                  <a:gd name="textAreaTop" fmla="*/ 0 h 223920"/>
                  <a:gd name="textAreaBottom" fmla="*/ 225000 h 223920"/>
                </a:gdLst>
                <a:ahLst/>
                <a:cxnLst/>
                <a:rect l="textAreaLeft" t="textAreaTop" r="textAreaRight" b="textAreaBottom"/>
                <a:pathLst>
                  <a:path w="520" h="625">
                    <a:moveTo>
                      <a:pt x="113" y="314"/>
                    </a:moveTo>
                    <a:cubicBezTo>
                      <a:pt x="113" y="89"/>
                      <a:pt x="225" y="35"/>
                      <a:pt x="295" y="35"/>
                    </a:cubicBezTo>
                    <a:cubicBezTo>
                      <a:pt x="307" y="35"/>
                      <a:pt x="396" y="35"/>
                      <a:pt x="442" y="86"/>
                    </a:cubicBezTo>
                    <a:cubicBezTo>
                      <a:pt x="384" y="89"/>
                      <a:pt x="377" y="128"/>
                      <a:pt x="377" y="148"/>
                    </a:cubicBezTo>
                    <a:cubicBezTo>
                      <a:pt x="377" y="182"/>
                      <a:pt x="404" y="210"/>
                      <a:pt x="439" y="210"/>
                    </a:cubicBezTo>
                    <a:cubicBezTo>
                      <a:pt x="477" y="210"/>
                      <a:pt x="505" y="186"/>
                      <a:pt x="505" y="144"/>
                    </a:cubicBezTo>
                    <a:cubicBezTo>
                      <a:pt x="505" y="54"/>
                      <a:pt x="400" y="0"/>
                      <a:pt x="295" y="0"/>
                    </a:cubicBezTo>
                    <a:cubicBezTo>
                      <a:pt x="124" y="0"/>
                      <a:pt x="0" y="148"/>
                      <a:pt x="0" y="314"/>
                    </a:cubicBezTo>
                    <a:cubicBezTo>
                      <a:pt x="0" y="489"/>
                      <a:pt x="132" y="625"/>
                      <a:pt x="291" y="625"/>
                    </a:cubicBezTo>
                    <a:cubicBezTo>
                      <a:pt x="473" y="625"/>
                      <a:pt x="520" y="460"/>
                      <a:pt x="520" y="446"/>
                    </a:cubicBezTo>
                    <a:cubicBezTo>
                      <a:pt x="520" y="433"/>
                      <a:pt x="505" y="435"/>
                      <a:pt x="501" y="435"/>
                    </a:cubicBezTo>
                    <a:cubicBezTo>
                      <a:pt x="489" y="435"/>
                      <a:pt x="485" y="438"/>
                      <a:pt x="481" y="446"/>
                    </a:cubicBezTo>
                    <a:cubicBezTo>
                      <a:pt x="442" y="574"/>
                      <a:pt x="353" y="590"/>
                      <a:pt x="303" y="590"/>
                    </a:cubicBezTo>
                    <a:cubicBezTo>
                      <a:pt x="233" y="590"/>
                      <a:pt x="113" y="532"/>
                      <a:pt x="113" y="31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7" name="Freeform 36">
                <a:extLst>
                  <a:ext uri="{FF2B5EF4-FFF2-40B4-BE49-F238E27FC236}">
                    <a16:creationId xmlns:a16="http://schemas.microsoft.com/office/drawing/2014/main" id="{E56A48C2-B07A-14F4-C9DA-CECE49ED8471}"/>
                  </a:ext>
                </a:extLst>
              </p:cNvPr>
              <p:cNvSpPr/>
              <p:nvPr/>
            </p:nvSpPr>
            <p:spPr>
              <a:xfrm>
                <a:off x="10386360" y="2502720"/>
                <a:ext cx="152640" cy="306360"/>
              </a:xfrm>
              <a:custGeom>
                <a:avLst/>
                <a:gdLst>
                  <a:gd name="textAreaLeft" fmla="*/ 0 w 152640"/>
                  <a:gd name="textAreaRight" fmla="*/ 153720 w 152640"/>
                  <a:gd name="textAreaTop" fmla="*/ 0 h 306360"/>
                  <a:gd name="textAreaBottom" fmla="*/ 307440 h 306360"/>
                </a:gdLst>
                <a:ahLst/>
                <a:cxnLst/>
                <a:rect l="textAreaLeft" t="textAreaTop" r="textAreaRight" b="textAreaBottom"/>
                <a:pathLst>
                  <a:path w="427" h="854">
                    <a:moveTo>
                      <a:pt x="209" y="295"/>
                    </a:moveTo>
                    <a:cubicBezTo>
                      <a:pt x="274" y="295"/>
                      <a:pt x="339" y="295"/>
                      <a:pt x="403" y="295"/>
                    </a:cubicBezTo>
                    <a:cubicBezTo>
                      <a:pt x="403" y="281"/>
                      <a:pt x="403" y="267"/>
                      <a:pt x="403" y="252"/>
                    </a:cubicBezTo>
                    <a:cubicBezTo>
                      <a:pt x="339" y="252"/>
                      <a:pt x="274" y="252"/>
                      <a:pt x="209" y="252"/>
                    </a:cubicBezTo>
                    <a:cubicBezTo>
                      <a:pt x="209" y="168"/>
                      <a:pt x="209" y="84"/>
                      <a:pt x="209" y="0"/>
                    </a:cubicBezTo>
                    <a:cubicBezTo>
                      <a:pt x="198" y="0"/>
                      <a:pt x="186" y="0"/>
                      <a:pt x="175" y="0"/>
                    </a:cubicBezTo>
                    <a:cubicBezTo>
                      <a:pt x="175" y="113"/>
                      <a:pt x="132" y="260"/>
                      <a:pt x="0" y="264"/>
                    </a:cubicBezTo>
                    <a:cubicBezTo>
                      <a:pt x="0" y="274"/>
                      <a:pt x="0" y="285"/>
                      <a:pt x="0" y="295"/>
                    </a:cubicBezTo>
                    <a:cubicBezTo>
                      <a:pt x="37" y="295"/>
                      <a:pt x="75" y="295"/>
                      <a:pt x="112" y="295"/>
                    </a:cubicBezTo>
                    <a:cubicBezTo>
                      <a:pt x="112" y="421"/>
                      <a:pt x="112" y="546"/>
                      <a:pt x="112" y="671"/>
                    </a:cubicBezTo>
                    <a:cubicBezTo>
                      <a:pt x="112" y="838"/>
                      <a:pt x="241" y="854"/>
                      <a:pt x="291" y="854"/>
                    </a:cubicBezTo>
                    <a:cubicBezTo>
                      <a:pt x="388" y="854"/>
                      <a:pt x="427" y="757"/>
                      <a:pt x="427" y="671"/>
                    </a:cubicBezTo>
                    <a:cubicBezTo>
                      <a:pt x="427" y="645"/>
                      <a:pt x="427" y="620"/>
                      <a:pt x="427" y="594"/>
                    </a:cubicBezTo>
                    <a:cubicBezTo>
                      <a:pt x="415" y="594"/>
                      <a:pt x="403" y="594"/>
                      <a:pt x="392" y="594"/>
                    </a:cubicBezTo>
                    <a:cubicBezTo>
                      <a:pt x="392" y="618"/>
                      <a:pt x="392" y="643"/>
                      <a:pt x="392" y="667"/>
                    </a:cubicBezTo>
                    <a:cubicBezTo>
                      <a:pt x="392" y="768"/>
                      <a:pt x="349" y="819"/>
                      <a:pt x="299" y="819"/>
                    </a:cubicBezTo>
                    <a:cubicBezTo>
                      <a:pt x="209" y="819"/>
                      <a:pt x="209" y="695"/>
                      <a:pt x="209" y="671"/>
                    </a:cubicBezTo>
                    <a:cubicBezTo>
                      <a:pt x="209" y="546"/>
                      <a:pt x="209" y="421"/>
                      <a:pt x="209"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8" name="Freeform 37">
                <a:extLst>
                  <a:ext uri="{FF2B5EF4-FFF2-40B4-BE49-F238E27FC236}">
                    <a16:creationId xmlns:a16="http://schemas.microsoft.com/office/drawing/2014/main" id="{A7D25BE8-10B1-A2C5-5643-DE18C3C8CF47}"/>
                  </a:ext>
                </a:extLst>
              </p:cNvPr>
              <p:cNvSpPr/>
              <p:nvPr/>
            </p:nvSpPr>
            <p:spPr>
              <a:xfrm>
                <a:off x="10583280" y="2476440"/>
                <a:ext cx="103680" cy="326880"/>
              </a:xfrm>
              <a:custGeom>
                <a:avLst/>
                <a:gdLst>
                  <a:gd name="textAreaLeft" fmla="*/ 0 w 103680"/>
                  <a:gd name="textAreaRight" fmla="*/ 104760 w 103680"/>
                  <a:gd name="textAreaTop" fmla="*/ 0 h 326880"/>
                  <a:gd name="textAreaBottom" fmla="*/ 327960 h 326880"/>
                </a:gdLst>
                <a:ahLst/>
                <a:cxnLst/>
                <a:rect l="textAreaLeft" t="textAreaTop" r="textAreaRight" b="textAreaBottom"/>
                <a:pathLst>
                  <a:path w="291" h="911">
                    <a:moveTo>
                      <a:pt x="198" y="310"/>
                    </a:moveTo>
                    <a:cubicBezTo>
                      <a:pt x="133" y="315"/>
                      <a:pt x="69" y="320"/>
                      <a:pt x="4" y="325"/>
                    </a:cubicBezTo>
                    <a:cubicBezTo>
                      <a:pt x="4" y="340"/>
                      <a:pt x="4" y="354"/>
                      <a:pt x="4" y="368"/>
                    </a:cubicBezTo>
                    <a:cubicBezTo>
                      <a:pt x="93" y="368"/>
                      <a:pt x="105" y="376"/>
                      <a:pt x="105" y="442"/>
                    </a:cubicBezTo>
                    <a:cubicBezTo>
                      <a:pt x="105" y="565"/>
                      <a:pt x="105" y="687"/>
                      <a:pt x="105" y="810"/>
                    </a:cubicBezTo>
                    <a:cubicBezTo>
                      <a:pt x="105" y="868"/>
                      <a:pt x="93" y="868"/>
                      <a:pt x="0" y="868"/>
                    </a:cubicBezTo>
                    <a:cubicBezTo>
                      <a:pt x="0" y="883"/>
                      <a:pt x="0" y="897"/>
                      <a:pt x="0" y="911"/>
                    </a:cubicBezTo>
                    <a:cubicBezTo>
                      <a:pt x="43" y="911"/>
                      <a:pt x="116" y="907"/>
                      <a:pt x="151" y="907"/>
                    </a:cubicBezTo>
                    <a:cubicBezTo>
                      <a:pt x="198" y="907"/>
                      <a:pt x="244" y="911"/>
                      <a:pt x="291" y="911"/>
                    </a:cubicBezTo>
                    <a:cubicBezTo>
                      <a:pt x="291" y="897"/>
                      <a:pt x="291" y="883"/>
                      <a:pt x="291" y="868"/>
                    </a:cubicBezTo>
                    <a:cubicBezTo>
                      <a:pt x="202" y="868"/>
                      <a:pt x="198" y="865"/>
                      <a:pt x="198" y="810"/>
                    </a:cubicBezTo>
                    <a:cubicBezTo>
                      <a:pt x="198" y="644"/>
                      <a:pt x="198" y="477"/>
                      <a:pt x="198" y="310"/>
                    </a:cubicBezTo>
                    <a:moveTo>
                      <a:pt x="202" y="73"/>
                    </a:moveTo>
                    <a:cubicBezTo>
                      <a:pt x="202" y="31"/>
                      <a:pt x="167" y="0"/>
                      <a:pt x="128" y="0"/>
                    </a:cubicBezTo>
                    <a:cubicBezTo>
                      <a:pt x="89" y="0"/>
                      <a:pt x="58" y="38"/>
                      <a:pt x="58" y="73"/>
                    </a:cubicBezTo>
                    <a:cubicBezTo>
                      <a:pt x="58" y="108"/>
                      <a:pt x="89" y="147"/>
                      <a:pt x="128" y="147"/>
                    </a:cubicBezTo>
                    <a:cubicBezTo>
                      <a:pt x="167" y="147"/>
                      <a:pt x="202" y="116"/>
                      <a:pt x="202" y="7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450F73B8-1A8F-487D-BE22-B033CEF890B9}"/>
                  </a:ext>
                </a:extLst>
              </p:cNvPr>
              <p:cNvSpPr/>
              <p:nvPr/>
            </p:nvSpPr>
            <p:spPr>
              <a:xfrm>
                <a:off x="10713240" y="2593440"/>
                <a:ext cx="239040" cy="215640"/>
              </a:xfrm>
              <a:custGeom>
                <a:avLst/>
                <a:gdLst>
                  <a:gd name="textAreaLeft" fmla="*/ 0 w 239040"/>
                  <a:gd name="textAreaRight" fmla="*/ 240120 w 239040"/>
                  <a:gd name="textAreaTop" fmla="*/ 0 h 215640"/>
                  <a:gd name="textAreaBottom" fmla="*/ 216720 h 215640"/>
                </a:gdLst>
                <a:ahLst/>
                <a:cxnLst/>
                <a:rect l="textAreaLeft" t="textAreaTop" r="textAreaRight" b="textAreaBottom"/>
                <a:pathLst>
                  <a:path w="667" h="602">
                    <a:moveTo>
                      <a:pt x="539" y="132"/>
                    </a:moveTo>
                    <a:cubicBezTo>
                      <a:pt x="551" y="101"/>
                      <a:pt x="574" y="43"/>
                      <a:pt x="667" y="43"/>
                    </a:cubicBezTo>
                    <a:cubicBezTo>
                      <a:pt x="667" y="29"/>
                      <a:pt x="667" y="15"/>
                      <a:pt x="667" y="0"/>
                    </a:cubicBezTo>
                    <a:cubicBezTo>
                      <a:pt x="636" y="4"/>
                      <a:pt x="593" y="4"/>
                      <a:pt x="562" y="4"/>
                    </a:cubicBezTo>
                    <a:cubicBezTo>
                      <a:pt x="531" y="4"/>
                      <a:pt x="469" y="0"/>
                      <a:pt x="446" y="0"/>
                    </a:cubicBezTo>
                    <a:cubicBezTo>
                      <a:pt x="446" y="15"/>
                      <a:pt x="446" y="29"/>
                      <a:pt x="446" y="43"/>
                    </a:cubicBezTo>
                    <a:cubicBezTo>
                      <a:pt x="496" y="43"/>
                      <a:pt x="512" y="74"/>
                      <a:pt x="512" y="101"/>
                    </a:cubicBezTo>
                    <a:cubicBezTo>
                      <a:pt x="512" y="113"/>
                      <a:pt x="508" y="117"/>
                      <a:pt x="500" y="132"/>
                    </a:cubicBezTo>
                    <a:cubicBezTo>
                      <a:pt x="455" y="249"/>
                      <a:pt x="410" y="365"/>
                      <a:pt x="364" y="481"/>
                    </a:cubicBezTo>
                    <a:cubicBezTo>
                      <a:pt x="313" y="355"/>
                      <a:pt x="261" y="228"/>
                      <a:pt x="209" y="101"/>
                    </a:cubicBezTo>
                    <a:cubicBezTo>
                      <a:pt x="201" y="82"/>
                      <a:pt x="201" y="82"/>
                      <a:pt x="201" y="78"/>
                    </a:cubicBezTo>
                    <a:cubicBezTo>
                      <a:pt x="201" y="43"/>
                      <a:pt x="256" y="43"/>
                      <a:pt x="279" y="43"/>
                    </a:cubicBezTo>
                    <a:cubicBezTo>
                      <a:pt x="279" y="29"/>
                      <a:pt x="279" y="15"/>
                      <a:pt x="279" y="0"/>
                    </a:cubicBezTo>
                    <a:cubicBezTo>
                      <a:pt x="240" y="0"/>
                      <a:pt x="163" y="4"/>
                      <a:pt x="132" y="4"/>
                    </a:cubicBezTo>
                    <a:cubicBezTo>
                      <a:pt x="93" y="4"/>
                      <a:pt x="39" y="4"/>
                      <a:pt x="0" y="0"/>
                    </a:cubicBezTo>
                    <a:cubicBezTo>
                      <a:pt x="0" y="15"/>
                      <a:pt x="0" y="29"/>
                      <a:pt x="0" y="43"/>
                    </a:cubicBezTo>
                    <a:cubicBezTo>
                      <a:pt x="85" y="43"/>
                      <a:pt x="89" y="51"/>
                      <a:pt x="108" y="94"/>
                    </a:cubicBezTo>
                    <a:cubicBezTo>
                      <a:pt x="173" y="254"/>
                      <a:pt x="238" y="414"/>
                      <a:pt x="302" y="574"/>
                    </a:cubicBezTo>
                    <a:cubicBezTo>
                      <a:pt x="314" y="594"/>
                      <a:pt x="316" y="602"/>
                      <a:pt x="333" y="602"/>
                    </a:cubicBezTo>
                    <a:cubicBezTo>
                      <a:pt x="351" y="602"/>
                      <a:pt x="357" y="590"/>
                      <a:pt x="361" y="574"/>
                    </a:cubicBezTo>
                    <a:cubicBezTo>
                      <a:pt x="420" y="427"/>
                      <a:pt x="479" y="280"/>
                      <a:pt x="539" y="1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96D12576-D920-967C-3AFB-005CEBC7B38A}"/>
                  </a:ext>
                </a:extLst>
              </p:cNvPr>
              <p:cNvSpPr/>
              <p:nvPr/>
            </p:nvSpPr>
            <p:spPr>
              <a:xfrm>
                <a:off x="10963080" y="2585160"/>
                <a:ext cx="189000" cy="223920"/>
              </a:xfrm>
              <a:custGeom>
                <a:avLst/>
                <a:gdLst>
                  <a:gd name="textAreaLeft" fmla="*/ 0 w 189000"/>
                  <a:gd name="textAreaRight" fmla="*/ 190080 w 189000"/>
                  <a:gd name="textAreaTop" fmla="*/ 0 h 223920"/>
                  <a:gd name="textAreaBottom" fmla="*/ 225000 h 223920"/>
                </a:gdLst>
                <a:ahLst/>
                <a:cxnLst/>
                <a:rect l="textAreaLeft" t="textAreaTop" r="textAreaRight" b="textAreaBottom"/>
                <a:pathLst>
                  <a:path w="528" h="625">
                    <a:moveTo>
                      <a:pt x="113" y="268"/>
                    </a:moveTo>
                    <a:cubicBezTo>
                      <a:pt x="120" y="62"/>
                      <a:pt x="237" y="31"/>
                      <a:pt x="283" y="31"/>
                    </a:cubicBezTo>
                    <a:cubicBezTo>
                      <a:pt x="423" y="31"/>
                      <a:pt x="435" y="214"/>
                      <a:pt x="435" y="268"/>
                    </a:cubicBezTo>
                    <a:cubicBezTo>
                      <a:pt x="327" y="268"/>
                      <a:pt x="220" y="268"/>
                      <a:pt x="113" y="268"/>
                    </a:cubicBezTo>
                    <a:moveTo>
                      <a:pt x="113" y="295"/>
                    </a:moveTo>
                    <a:cubicBezTo>
                      <a:pt x="239" y="295"/>
                      <a:pt x="366" y="295"/>
                      <a:pt x="493" y="295"/>
                    </a:cubicBezTo>
                    <a:cubicBezTo>
                      <a:pt x="524" y="295"/>
                      <a:pt x="528" y="295"/>
                      <a:pt x="528" y="268"/>
                    </a:cubicBezTo>
                    <a:cubicBezTo>
                      <a:pt x="528" y="132"/>
                      <a:pt x="454" y="0"/>
                      <a:pt x="283" y="0"/>
                    </a:cubicBezTo>
                    <a:cubicBezTo>
                      <a:pt x="124" y="0"/>
                      <a:pt x="0" y="140"/>
                      <a:pt x="0" y="310"/>
                    </a:cubicBezTo>
                    <a:cubicBezTo>
                      <a:pt x="0" y="493"/>
                      <a:pt x="144" y="625"/>
                      <a:pt x="299" y="625"/>
                    </a:cubicBezTo>
                    <a:cubicBezTo>
                      <a:pt x="466" y="625"/>
                      <a:pt x="528" y="473"/>
                      <a:pt x="528" y="446"/>
                    </a:cubicBezTo>
                    <a:cubicBezTo>
                      <a:pt x="528" y="435"/>
                      <a:pt x="516" y="431"/>
                      <a:pt x="508" y="431"/>
                    </a:cubicBezTo>
                    <a:cubicBezTo>
                      <a:pt x="497" y="431"/>
                      <a:pt x="493" y="438"/>
                      <a:pt x="489" y="450"/>
                    </a:cubicBezTo>
                    <a:cubicBezTo>
                      <a:pt x="442" y="590"/>
                      <a:pt x="322" y="590"/>
                      <a:pt x="307" y="590"/>
                    </a:cubicBezTo>
                    <a:cubicBezTo>
                      <a:pt x="237" y="590"/>
                      <a:pt x="182" y="551"/>
                      <a:pt x="151" y="501"/>
                    </a:cubicBezTo>
                    <a:cubicBezTo>
                      <a:pt x="113" y="435"/>
                      <a:pt x="113" y="345"/>
                      <a:pt x="113" y="2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68004218-7F68-F4EF-F524-74C98F8A0ADF}"/>
                  </a:ext>
                </a:extLst>
              </p:cNvPr>
              <p:cNvSpPr/>
              <p:nvPr/>
            </p:nvSpPr>
            <p:spPr>
              <a:xfrm>
                <a:off x="4951080" y="2981880"/>
                <a:ext cx="6509520" cy="18360"/>
              </a:xfrm>
              <a:custGeom>
                <a:avLst/>
                <a:gdLst>
                  <a:gd name="textAreaLeft" fmla="*/ 0 w 6509520"/>
                  <a:gd name="textAreaRight" fmla="*/ 6510600 w 6509520"/>
                  <a:gd name="textAreaTop" fmla="*/ 0 h 18360"/>
                  <a:gd name="textAreaBottom" fmla="*/ 19440 h 18360"/>
                </a:gdLst>
                <a:ahLst/>
                <a:cxnLst/>
                <a:rect l="textAreaLeft" t="textAreaTop" r="textAreaRight" b="textAreaBottom"/>
                <a:pathLst>
                  <a:path w="18085" h="54">
                    <a:moveTo>
                      <a:pt x="9043" y="54"/>
                    </a:moveTo>
                    <a:cubicBezTo>
                      <a:pt x="6028" y="54"/>
                      <a:pt x="3014" y="54"/>
                      <a:pt x="0" y="54"/>
                    </a:cubicBezTo>
                    <a:cubicBezTo>
                      <a:pt x="0" y="36"/>
                      <a:pt x="0" y="18"/>
                      <a:pt x="0" y="0"/>
                    </a:cubicBezTo>
                    <a:cubicBezTo>
                      <a:pt x="6028" y="0"/>
                      <a:pt x="12057" y="0"/>
                      <a:pt x="18085" y="0"/>
                    </a:cubicBezTo>
                    <a:cubicBezTo>
                      <a:pt x="18085" y="18"/>
                      <a:pt x="18085" y="36"/>
                      <a:pt x="18085" y="54"/>
                    </a:cubicBezTo>
                    <a:cubicBezTo>
                      <a:pt x="15071" y="54"/>
                      <a:pt x="12057" y="54"/>
                      <a:pt x="9043" y="5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5560" rIns="90000" bIns="-255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37666FD0-1A79-6977-312C-4D11F54DFB06}"/>
                  </a:ext>
                </a:extLst>
              </p:cNvPr>
              <p:cNvSpPr/>
              <p:nvPr/>
            </p:nvSpPr>
            <p:spPr>
              <a:xfrm>
                <a:off x="5607360" y="3066840"/>
                <a:ext cx="297720" cy="356400"/>
              </a:xfrm>
              <a:custGeom>
                <a:avLst/>
                <a:gdLst>
                  <a:gd name="textAreaLeft" fmla="*/ 0 w 297720"/>
                  <a:gd name="textAreaRight" fmla="*/ 298800 w 297720"/>
                  <a:gd name="textAreaTop" fmla="*/ 0 h 356400"/>
                  <a:gd name="textAreaBottom" fmla="*/ 357480 h 356400"/>
                </a:gdLst>
                <a:ahLst/>
                <a:cxnLst/>
                <a:rect l="textAreaLeft" t="textAreaTop" r="textAreaRight" b="textAreaBottom"/>
                <a:pathLst>
                  <a:path w="830" h="993">
                    <a:moveTo>
                      <a:pt x="0" y="497"/>
                    </a:moveTo>
                    <a:cubicBezTo>
                      <a:pt x="0" y="776"/>
                      <a:pt x="221" y="993"/>
                      <a:pt x="474" y="993"/>
                    </a:cubicBezTo>
                    <a:cubicBezTo>
                      <a:pt x="695" y="993"/>
                      <a:pt x="830" y="803"/>
                      <a:pt x="830" y="644"/>
                    </a:cubicBezTo>
                    <a:cubicBezTo>
                      <a:pt x="830" y="629"/>
                      <a:pt x="830" y="621"/>
                      <a:pt x="811" y="621"/>
                    </a:cubicBezTo>
                    <a:cubicBezTo>
                      <a:pt x="795" y="621"/>
                      <a:pt x="795" y="629"/>
                      <a:pt x="795" y="644"/>
                    </a:cubicBezTo>
                    <a:cubicBezTo>
                      <a:pt x="784" y="838"/>
                      <a:pt x="640" y="950"/>
                      <a:pt x="489" y="950"/>
                    </a:cubicBezTo>
                    <a:cubicBezTo>
                      <a:pt x="408" y="950"/>
                      <a:pt x="140" y="904"/>
                      <a:pt x="140" y="497"/>
                    </a:cubicBezTo>
                    <a:cubicBezTo>
                      <a:pt x="140" y="89"/>
                      <a:pt x="408" y="43"/>
                      <a:pt x="489" y="43"/>
                    </a:cubicBezTo>
                    <a:cubicBezTo>
                      <a:pt x="636" y="43"/>
                      <a:pt x="761" y="167"/>
                      <a:pt x="788" y="365"/>
                    </a:cubicBezTo>
                    <a:cubicBezTo>
                      <a:pt x="788" y="384"/>
                      <a:pt x="788" y="388"/>
                      <a:pt x="807" y="388"/>
                    </a:cubicBezTo>
                    <a:cubicBezTo>
                      <a:pt x="830" y="388"/>
                      <a:pt x="830" y="384"/>
                      <a:pt x="830" y="357"/>
                    </a:cubicBezTo>
                    <a:cubicBezTo>
                      <a:pt x="830" y="250"/>
                      <a:pt x="830" y="142"/>
                      <a:pt x="830" y="35"/>
                    </a:cubicBezTo>
                    <a:cubicBezTo>
                      <a:pt x="830" y="12"/>
                      <a:pt x="830" y="0"/>
                      <a:pt x="815" y="0"/>
                    </a:cubicBezTo>
                    <a:cubicBezTo>
                      <a:pt x="811" y="0"/>
                      <a:pt x="803" y="0"/>
                      <a:pt x="792" y="16"/>
                    </a:cubicBezTo>
                    <a:cubicBezTo>
                      <a:pt x="770" y="49"/>
                      <a:pt x="748" y="83"/>
                      <a:pt x="726" y="117"/>
                    </a:cubicBezTo>
                    <a:cubicBezTo>
                      <a:pt x="675" y="70"/>
                      <a:pt x="605" y="0"/>
                      <a:pt x="474" y="0"/>
                    </a:cubicBezTo>
                    <a:cubicBezTo>
                      <a:pt x="217" y="0"/>
                      <a:pt x="0" y="217"/>
                      <a:pt x="0" y="49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32884BF2-8AB0-7055-FB9C-ED1F913FE3C5}"/>
                  </a:ext>
                </a:extLst>
              </p:cNvPr>
              <p:cNvSpPr/>
              <p:nvPr/>
            </p:nvSpPr>
            <p:spPr>
              <a:xfrm>
                <a:off x="5945400" y="3078000"/>
                <a:ext cx="343800" cy="334080"/>
              </a:xfrm>
              <a:custGeom>
                <a:avLst/>
                <a:gdLst>
                  <a:gd name="textAreaLeft" fmla="*/ 0 w 343800"/>
                  <a:gd name="textAreaRight" fmla="*/ 344880 w 343800"/>
                  <a:gd name="textAreaTop" fmla="*/ 0 h 334080"/>
                  <a:gd name="textAreaBottom" fmla="*/ 335160 h 334080"/>
                </a:gdLst>
                <a:ahLst/>
                <a:cxnLst/>
                <a:rect l="textAreaLeft" t="textAreaTop" r="textAreaRight" b="textAreaBottom"/>
                <a:pathLst>
                  <a:path w="958" h="931">
                    <a:moveTo>
                      <a:pt x="516" y="404"/>
                    </a:moveTo>
                    <a:cubicBezTo>
                      <a:pt x="578" y="313"/>
                      <a:pt x="640" y="223"/>
                      <a:pt x="702" y="132"/>
                    </a:cubicBezTo>
                    <a:cubicBezTo>
                      <a:pt x="733" y="86"/>
                      <a:pt x="780" y="43"/>
                      <a:pt x="900" y="43"/>
                    </a:cubicBezTo>
                    <a:cubicBezTo>
                      <a:pt x="900" y="29"/>
                      <a:pt x="900" y="15"/>
                      <a:pt x="900" y="0"/>
                    </a:cubicBezTo>
                    <a:cubicBezTo>
                      <a:pt x="850" y="0"/>
                      <a:pt x="784" y="4"/>
                      <a:pt x="749" y="4"/>
                    </a:cubicBezTo>
                    <a:cubicBezTo>
                      <a:pt x="694" y="4"/>
                      <a:pt x="628" y="4"/>
                      <a:pt x="574" y="0"/>
                    </a:cubicBezTo>
                    <a:cubicBezTo>
                      <a:pt x="574" y="15"/>
                      <a:pt x="574" y="29"/>
                      <a:pt x="574" y="43"/>
                    </a:cubicBezTo>
                    <a:cubicBezTo>
                      <a:pt x="628" y="43"/>
                      <a:pt x="659" y="74"/>
                      <a:pt x="659" y="105"/>
                    </a:cubicBezTo>
                    <a:cubicBezTo>
                      <a:pt x="659" y="117"/>
                      <a:pt x="656" y="121"/>
                      <a:pt x="648" y="136"/>
                    </a:cubicBezTo>
                    <a:cubicBezTo>
                      <a:pt x="596" y="212"/>
                      <a:pt x="544" y="289"/>
                      <a:pt x="493" y="365"/>
                    </a:cubicBezTo>
                    <a:cubicBezTo>
                      <a:pt x="434" y="278"/>
                      <a:pt x="376" y="192"/>
                      <a:pt x="318" y="105"/>
                    </a:cubicBezTo>
                    <a:cubicBezTo>
                      <a:pt x="314" y="101"/>
                      <a:pt x="306" y="89"/>
                      <a:pt x="306" y="82"/>
                    </a:cubicBezTo>
                    <a:cubicBezTo>
                      <a:pt x="306" y="66"/>
                      <a:pt x="338" y="43"/>
                      <a:pt x="396" y="43"/>
                    </a:cubicBezTo>
                    <a:cubicBezTo>
                      <a:pt x="396" y="29"/>
                      <a:pt x="396" y="15"/>
                      <a:pt x="396" y="0"/>
                    </a:cubicBezTo>
                    <a:cubicBezTo>
                      <a:pt x="349" y="4"/>
                      <a:pt x="248" y="4"/>
                      <a:pt x="198" y="4"/>
                    </a:cubicBezTo>
                    <a:cubicBezTo>
                      <a:pt x="155" y="4"/>
                      <a:pt x="70" y="4"/>
                      <a:pt x="19" y="0"/>
                    </a:cubicBezTo>
                    <a:cubicBezTo>
                      <a:pt x="19" y="15"/>
                      <a:pt x="19" y="29"/>
                      <a:pt x="19" y="43"/>
                    </a:cubicBezTo>
                    <a:cubicBezTo>
                      <a:pt x="28" y="43"/>
                      <a:pt x="38" y="43"/>
                      <a:pt x="47" y="43"/>
                    </a:cubicBezTo>
                    <a:cubicBezTo>
                      <a:pt x="120" y="43"/>
                      <a:pt x="147" y="51"/>
                      <a:pt x="171" y="89"/>
                    </a:cubicBezTo>
                    <a:cubicBezTo>
                      <a:pt x="255" y="216"/>
                      <a:pt x="339" y="343"/>
                      <a:pt x="423" y="470"/>
                    </a:cubicBezTo>
                    <a:cubicBezTo>
                      <a:pt x="348" y="579"/>
                      <a:pt x="273" y="689"/>
                      <a:pt x="198" y="799"/>
                    </a:cubicBezTo>
                    <a:cubicBezTo>
                      <a:pt x="178" y="826"/>
                      <a:pt x="140" y="888"/>
                      <a:pt x="0" y="888"/>
                    </a:cubicBezTo>
                    <a:cubicBezTo>
                      <a:pt x="0" y="903"/>
                      <a:pt x="0" y="917"/>
                      <a:pt x="0" y="931"/>
                    </a:cubicBezTo>
                    <a:cubicBezTo>
                      <a:pt x="50" y="927"/>
                      <a:pt x="109" y="927"/>
                      <a:pt x="151" y="927"/>
                    </a:cubicBezTo>
                    <a:cubicBezTo>
                      <a:pt x="202" y="927"/>
                      <a:pt x="279" y="927"/>
                      <a:pt x="326" y="931"/>
                    </a:cubicBezTo>
                    <a:cubicBezTo>
                      <a:pt x="326" y="917"/>
                      <a:pt x="326" y="903"/>
                      <a:pt x="326" y="888"/>
                    </a:cubicBezTo>
                    <a:cubicBezTo>
                      <a:pt x="264" y="888"/>
                      <a:pt x="241" y="850"/>
                      <a:pt x="241" y="826"/>
                    </a:cubicBezTo>
                    <a:cubicBezTo>
                      <a:pt x="241" y="815"/>
                      <a:pt x="244" y="807"/>
                      <a:pt x="256" y="791"/>
                    </a:cubicBezTo>
                    <a:cubicBezTo>
                      <a:pt x="321" y="697"/>
                      <a:pt x="385" y="603"/>
                      <a:pt x="450" y="508"/>
                    </a:cubicBezTo>
                    <a:cubicBezTo>
                      <a:pt x="521" y="617"/>
                      <a:pt x="592" y="726"/>
                      <a:pt x="663" y="834"/>
                    </a:cubicBezTo>
                    <a:cubicBezTo>
                      <a:pt x="667" y="838"/>
                      <a:pt x="671" y="842"/>
                      <a:pt x="671" y="846"/>
                    </a:cubicBezTo>
                    <a:cubicBezTo>
                      <a:pt x="671" y="865"/>
                      <a:pt x="640" y="888"/>
                      <a:pt x="582" y="888"/>
                    </a:cubicBezTo>
                    <a:cubicBezTo>
                      <a:pt x="582" y="903"/>
                      <a:pt x="582" y="917"/>
                      <a:pt x="582" y="931"/>
                    </a:cubicBezTo>
                    <a:cubicBezTo>
                      <a:pt x="628" y="927"/>
                      <a:pt x="729" y="927"/>
                      <a:pt x="780" y="927"/>
                    </a:cubicBezTo>
                    <a:cubicBezTo>
                      <a:pt x="838" y="927"/>
                      <a:pt x="900" y="927"/>
                      <a:pt x="958" y="931"/>
                    </a:cubicBezTo>
                    <a:cubicBezTo>
                      <a:pt x="958" y="917"/>
                      <a:pt x="958" y="903"/>
                      <a:pt x="958" y="888"/>
                    </a:cubicBezTo>
                    <a:cubicBezTo>
                      <a:pt x="949" y="888"/>
                      <a:pt x="940" y="888"/>
                      <a:pt x="931" y="888"/>
                    </a:cubicBezTo>
                    <a:cubicBezTo>
                      <a:pt x="861" y="888"/>
                      <a:pt x="834" y="881"/>
                      <a:pt x="803" y="838"/>
                    </a:cubicBezTo>
                    <a:cubicBezTo>
                      <a:pt x="707" y="693"/>
                      <a:pt x="612" y="548"/>
                      <a:pt x="516" y="4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A4BC1F1B-963E-D458-6E68-18D93DF35639}"/>
                  </a:ext>
                </a:extLst>
              </p:cNvPr>
              <p:cNvSpPr/>
              <p:nvPr/>
            </p:nvSpPr>
            <p:spPr>
              <a:xfrm>
                <a:off x="6329520" y="3066840"/>
                <a:ext cx="216720" cy="356400"/>
              </a:xfrm>
              <a:custGeom>
                <a:avLst/>
                <a:gdLst>
                  <a:gd name="textAreaLeft" fmla="*/ 0 w 216720"/>
                  <a:gd name="textAreaRight" fmla="*/ 217800 w 216720"/>
                  <a:gd name="textAreaTop" fmla="*/ 0 h 356400"/>
                  <a:gd name="textAreaBottom" fmla="*/ 357480 h 356400"/>
                </a:gdLst>
                <a:ahLst/>
                <a:cxnLst/>
                <a:rect l="textAreaLeft" t="textAreaTop" r="textAreaRight" b="textAreaBottom"/>
                <a:pathLst>
                  <a:path w="605" h="993">
                    <a:moveTo>
                      <a:pt x="399" y="435"/>
                    </a:moveTo>
                    <a:cubicBezTo>
                      <a:pt x="341" y="420"/>
                      <a:pt x="283" y="406"/>
                      <a:pt x="225" y="392"/>
                    </a:cubicBezTo>
                    <a:cubicBezTo>
                      <a:pt x="139" y="369"/>
                      <a:pt x="89" y="295"/>
                      <a:pt x="89" y="217"/>
                    </a:cubicBezTo>
                    <a:cubicBezTo>
                      <a:pt x="89" y="120"/>
                      <a:pt x="163" y="39"/>
                      <a:pt x="267" y="39"/>
                    </a:cubicBezTo>
                    <a:cubicBezTo>
                      <a:pt x="496" y="39"/>
                      <a:pt x="523" y="264"/>
                      <a:pt x="535" y="322"/>
                    </a:cubicBezTo>
                    <a:cubicBezTo>
                      <a:pt x="535" y="334"/>
                      <a:pt x="535" y="342"/>
                      <a:pt x="551" y="342"/>
                    </a:cubicBezTo>
                    <a:cubicBezTo>
                      <a:pt x="566" y="342"/>
                      <a:pt x="566" y="334"/>
                      <a:pt x="566" y="307"/>
                    </a:cubicBezTo>
                    <a:cubicBezTo>
                      <a:pt x="566" y="216"/>
                      <a:pt x="566" y="126"/>
                      <a:pt x="566" y="35"/>
                    </a:cubicBezTo>
                    <a:cubicBezTo>
                      <a:pt x="566" y="12"/>
                      <a:pt x="566" y="0"/>
                      <a:pt x="551" y="0"/>
                    </a:cubicBezTo>
                    <a:cubicBezTo>
                      <a:pt x="543" y="0"/>
                      <a:pt x="543" y="4"/>
                      <a:pt x="531" y="20"/>
                    </a:cubicBezTo>
                    <a:cubicBezTo>
                      <a:pt x="516" y="46"/>
                      <a:pt x="500" y="71"/>
                      <a:pt x="485" y="97"/>
                    </a:cubicBezTo>
                    <a:cubicBezTo>
                      <a:pt x="442" y="58"/>
                      <a:pt x="388" y="0"/>
                      <a:pt x="267" y="0"/>
                    </a:cubicBezTo>
                    <a:cubicBezTo>
                      <a:pt x="116" y="0"/>
                      <a:pt x="0" y="120"/>
                      <a:pt x="0" y="264"/>
                    </a:cubicBezTo>
                    <a:cubicBezTo>
                      <a:pt x="0" y="376"/>
                      <a:pt x="74" y="477"/>
                      <a:pt x="178" y="516"/>
                    </a:cubicBezTo>
                    <a:cubicBezTo>
                      <a:pt x="194" y="520"/>
                      <a:pt x="264" y="535"/>
                      <a:pt x="361" y="559"/>
                    </a:cubicBezTo>
                    <a:cubicBezTo>
                      <a:pt x="395" y="570"/>
                      <a:pt x="438" y="578"/>
                      <a:pt x="473" y="629"/>
                    </a:cubicBezTo>
                    <a:cubicBezTo>
                      <a:pt x="504" y="663"/>
                      <a:pt x="516" y="710"/>
                      <a:pt x="516" y="753"/>
                    </a:cubicBezTo>
                    <a:cubicBezTo>
                      <a:pt x="516" y="850"/>
                      <a:pt x="450" y="950"/>
                      <a:pt x="333" y="950"/>
                    </a:cubicBezTo>
                    <a:cubicBezTo>
                      <a:pt x="295" y="950"/>
                      <a:pt x="190" y="943"/>
                      <a:pt x="120" y="877"/>
                    </a:cubicBezTo>
                    <a:cubicBezTo>
                      <a:pt x="39" y="803"/>
                      <a:pt x="35" y="714"/>
                      <a:pt x="35" y="667"/>
                    </a:cubicBezTo>
                    <a:cubicBezTo>
                      <a:pt x="35" y="652"/>
                      <a:pt x="23" y="652"/>
                      <a:pt x="19" y="652"/>
                    </a:cubicBezTo>
                    <a:cubicBezTo>
                      <a:pt x="0" y="652"/>
                      <a:pt x="0" y="663"/>
                      <a:pt x="0" y="687"/>
                    </a:cubicBezTo>
                    <a:cubicBezTo>
                      <a:pt x="0" y="777"/>
                      <a:pt x="0" y="868"/>
                      <a:pt x="0" y="958"/>
                    </a:cubicBezTo>
                    <a:cubicBezTo>
                      <a:pt x="0" y="982"/>
                      <a:pt x="0" y="993"/>
                      <a:pt x="15" y="993"/>
                    </a:cubicBezTo>
                    <a:cubicBezTo>
                      <a:pt x="23" y="993"/>
                      <a:pt x="27" y="989"/>
                      <a:pt x="35" y="974"/>
                    </a:cubicBezTo>
                    <a:cubicBezTo>
                      <a:pt x="52" y="948"/>
                      <a:pt x="39" y="970"/>
                      <a:pt x="85" y="896"/>
                    </a:cubicBezTo>
                    <a:cubicBezTo>
                      <a:pt x="128" y="943"/>
                      <a:pt x="213" y="993"/>
                      <a:pt x="337" y="993"/>
                    </a:cubicBezTo>
                    <a:cubicBezTo>
                      <a:pt x="496" y="993"/>
                      <a:pt x="605" y="857"/>
                      <a:pt x="605" y="706"/>
                    </a:cubicBezTo>
                    <a:cubicBezTo>
                      <a:pt x="605" y="570"/>
                      <a:pt x="516" y="462"/>
                      <a:pt x="399" y="4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E6054743-E72D-A861-BA62-5C3E511B8B71}"/>
                  </a:ext>
                </a:extLst>
              </p:cNvPr>
              <p:cNvSpPr/>
              <p:nvPr/>
            </p:nvSpPr>
            <p:spPr>
              <a:xfrm>
                <a:off x="7193880" y="3001320"/>
                <a:ext cx="18360" cy="586800"/>
              </a:xfrm>
              <a:custGeom>
                <a:avLst/>
                <a:gdLst>
                  <a:gd name="textAreaLeft" fmla="*/ 0 w 18360"/>
                  <a:gd name="textAreaRight" fmla="*/ 19440 w 18360"/>
                  <a:gd name="textAreaTop" fmla="*/ 0 h 586800"/>
                  <a:gd name="textAreaBottom" fmla="*/ 587880 h 586800"/>
                </a:gdLst>
                <a:ahLst/>
                <a:cxnLst/>
                <a:rect l="textAreaLeft" t="textAreaTop" r="textAreaRight" b="textAreaBottom"/>
                <a:pathLst>
                  <a:path w="54" h="1633">
                    <a:moveTo>
                      <a:pt x="27" y="1633"/>
                    </a:moveTo>
                    <a:cubicBezTo>
                      <a:pt x="18" y="1633"/>
                      <a:pt x="9" y="1633"/>
                      <a:pt x="0" y="1633"/>
                    </a:cubicBezTo>
                    <a:cubicBezTo>
                      <a:pt x="0" y="1089"/>
                      <a:pt x="0" y="544"/>
                      <a:pt x="0" y="0"/>
                    </a:cubicBezTo>
                    <a:cubicBezTo>
                      <a:pt x="18" y="0"/>
                      <a:pt x="36" y="0"/>
                      <a:pt x="54" y="0"/>
                    </a:cubicBezTo>
                    <a:cubicBezTo>
                      <a:pt x="54" y="544"/>
                      <a:pt x="54" y="1089"/>
                      <a:pt x="54" y="1633"/>
                    </a:cubicBezTo>
                    <a:cubicBezTo>
                      <a:pt x="45" y="1633"/>
                      <a:pt x="36" y="1633"/>
                      <a:pt x="27" y="16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F8B64151-8874-822D-78D7-C2A5A6EC5698}"/>
                  </a:ext>
                </a:extLst>
              </p:cNvPr>
              <p:cNvSpPr/>
              <p:nvPr/>
            </p:nvSpPr>
            <p:spPr>
              <a:xfrm>
                <a:off x="7934040" y="3086640"/>
                <a:ext cx="202680" cy="336600"/>
              </a:xfrm>
              <a:custGeom>
                <a:avLst/>
                <a:gdLst>
                  <a:gd name="textAreaLeft" fmla="*/ 0 w 202680"/>
                  <a:gd name="textAreaRight" fmla="*/ 203760 w 202680"/>
                  <a:gd name="textAreaTop" fmla="*/ 0 h 336600"/>
                  <a:gd name="textAreaBottom" fmla="*/ 337680 h 336600"/>
                </a:gdLst>
                <a:ahLst/>
                <a:cxnLst/>
                <a:rect l="textAreaLeft" t="textAreaTop" r="textAreaRight" b="textAreaBottom"/>
                <a:pathLst>
                  <a:path w="566" h="938">
                    <a:moveTo>
                      <a:pt x="124" y="461"/>
                    </a:moveTo>
                    <a:cubicBezTo>
                      <a:pt x="124" y="449"/>
                      <a:pt x="124" y="438"/>
                      <a:pt x="124" y="426"/>
                    </a:cubicBezTo>
                    <a:cubicBezTo>
                      <a:pt x="124" y="81"/>
                      <a:pt x="291" y="34"/>
                      <a:pt x="361" y="34"/>
                    </a:cubicBezTo>
                    <a:cubicBezTo>
                      <a:pt x="392" y="34"/>
                      <a:pt x="450" y="42"/>
                      <a:pt x="481" y="89"/>
                    </a:cubicBezTo>
                    <a:cubicBezTo>
                      <a:pt x="462" y="89"/>
                      <a:pt x="407" y="89"/>
                      <a:pt x="407" y="151"/>
                    </a:cubicBezTo>
                    <a:cubicBezTo>
                      <a:pt x="407" y="190"/>
                      <a:pt x="438" y="213"/>
                      <a:pt x="469" y="213"/>
                    </a:cubicBezTo>
                    <a:cubicBezTo>
                      <a:pt x="489" y="213"/>
                      <a:pt x="532" y="201"/>
                      <a:pt x="532" y="147"/>
                    </a:cubicBezTo>
                    <a:cubicBezTo>
                      <a:pt x="532" y="65"/>
                      <a:pt x="469" y="0"/>
                      <a:pt x="357" y="0"/>
                    </a:cubicBezTo>
                    <a:cubicBezTo>
                      <a:pt x="182" y="0"/>
                      <a:pt x="0" y="174"/>
                      <a:pt x="0" y="477"/>
                    </a:cubicBezTo>
                    <a:cubicBezTo>
                      <a:pt x="0" y="841"/>
                      <a:pt x="159" y="938"/>
                      <a:pt x="283" y="938"/>
                    </a:cubicBezTo>
                    <a:cubicBezTo>
                      <a:pt x="435" y="938"/>
                      <a:pt x="566" y="810"/>
                      <a:pt x="566" y="628"/>
                    </a:cubicBezTo>
                    <a:cubicBezTo>
                      <a:pt x="566" y="457"/>
                      <a:pt x="442" y="325"/>
                      <a:pt x="291" y="325"/>
                    </a:cubicBezTo>
                    <a:cubicBezTo>
                      <a:pt x="202" y="325"/>
                      <a:pt x="151" y="395"/>
                      <a:pt x="124" y="461"/>
                    </a:cubicBezTo>
                    <a:moveTo>
                      <a:pt x="283" y="899"/>
                    </a:moveTo>
                    <a:cubicBezTo>
                      <a:pt x="198" y="899"/>
                      <a:pt x="159" y="818"/>
                      <a:pt x="151" y="795"/>
                    </a:cubicBezTo>
                    <a:cubicBezTo>
                      <a:pt x="124" y="733"/>
                      <a:pt x="124" y="624"/>
                      <a:pt x="124" y="597"/>
                    </a:cubicBezTo>
                    <a:cubicBezTo>
                      <a:pt x="124" y="492"/>
                      <a:pt x="167" y="356"/>
                      <a:pt x="291" y="356"/>
                    </a:cubicBezTo>
                    <a:cubicBezTo>
                      <a:pt x="314" y="356"/>
                      <a:pt x="376" y="356"/>
                      <a:pt x="419" y="442"/>
                    </a:cubicBezTo>
                    <a:cubicBezTo>
                      <a:pt x="442" y="492"/>
                      <a:pt x="442" y="562"/>
                      <a:pt x="442" y="628"/>
                    </a:cubicBezTo>
                    <a:cubicBezTo>
                      <a:pt x="442" y="694"/>
                      <a:pt x="442" y="760"/>
                      <a:pt x="419" y="810"/>
                    </a:cubicBezTo>
                    <a:cubicBezTo>
                      <a:pt x="380" y="892"/>
                      <a:pt x="314" y="899"/>
                      <a:pt x="283" y="89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8C5E9CC7-A7E2-202E-FA6D-F4A49DB1BD88}"/>
                  </a:ext>
                </a:extLst>
              </p:cNvPr>
              <p:cNvSpPr/>
              <p:nvPr/>
            </p:nvSpPr>
            <p:spPr>
              <a:xfrm>
                <a:off x="8178480" y="3086640"/>
                <a:ext cx="204120" cy="336600"/>
              </a:xfrm>
              <a:custGeom>
                <a:avLst/>
                <a:gdLst>
                  <a:gd name="textAreaLeft" fmla="*/ 0 w 204120"/>
                  <a:gd name="textAreaRight" fmla="*/ 205200 w 204120"/>
                  <a:gd name="textAreaTop" fmla="*/ 0 h 336600"/>
                  <a:gd name="textAreaBottom" fmla="*/ 337680 h 336600"/>
                </a:gdLst>
                <a:ahLst/>
                <a:cxnLst/>
                <a:rect l="textAreaLeft" t="textAreaTop" r="textAreaRight" b="textAreaBottom"/>
                <a:pathLst>
                  <a:path w="570" h="938">
                    <a:moveTo>
                      <a:pt x="570" y="469"/>
                    </a:moveTo>
                    <a:cubicBezTo>
                      <a:pt x="570" y="360"/>
                      <a:pt x="566" y="252"/>
                      <a:pt x="516" y="151"/>
                    </a:cubicBezTo>
                    <a:cubicBezTo>
                      <a:pt x="454" y="23"/>
                      <a:pt x="341" y="0"/>
                      <a:pt x="287" y="0"/>
                    </a:cubicBezTo>
                    <a:cubicBezTo>
                      <a:pt x="206" y="0"/>
                      <a:pt x="105" y="34"/>
                      <a:pt x="50" y="162"/>
                    </a:cubicBezTo>
                    <a:cubicBezTo>
                      <a:pt x="4" y="256"/>
                      <a:pt x="0" y="360"/>
                      <a:pt x="0" y="469"/>
                    </a:cubicBezTo>
                    <a:cubicBezTo>
                      <a:pt x="0" y="574"/>
                      <a:pt x="4" y="694"/>
                      <a:pt x="58" y="799"/>
                    </a:cubicBezTo>
                    <a:cubicBezTo>
                      <a:pt x="116" y="911"/>
                      <a:pt x="217" y="938"/>
                      <a:pt x="283" y="938"/>
                    </a:cubicBezTo>
                    <a:cubicBezTo>
                      <a:pt x="357" y="938"/>
                      <a:pt x="462" y="907"/>
                      <a:pt x="520" y="779"/>
                    </a:cubicBezTo>
                    <a:cubicBezTo>
                      <a:pt x="566" y="686"/>
                      <a:pt x="570" y="577"/>
                      <a:pt x="570" y="469"/>
                    </a:cubicBezTo>
                    <a:moveTo>
                      <a:pt x="283" y="907"/>
                    </a:moveTo>
                    <a:cubicBezTo>
                      <a:pt x="233" y="907"/>
                      <a:pt x="151" y="872"/>
                      <a:pt x="128" y="740"/>
                    </a:cubicBezTo>
                    <a:cubicBezTo>
                      <a:pt x="112" y="659"/>
                      <a:pt x="112" y="535"/>
                      <a:pt x="112" y="453"/>
                    </a:cubicBezTo>
                    <a:cubicBezTo>
                      <a:pt x="112" y="368"/>
                      <a:pt x="112" y="279"/>
                      <a:pt x="124" y="205"/>
                    </a:cubicBezTo>
                    <a:cubicBezTo>
                      <a:pt x="147" y="42"/>
                      <a:pt x="252" y="31"/>
                      <a:pt x="283" y="31"/>
                    </a:cubicBezTo>
                    <a:cubicBezTo>
                      <a:pt x="330" y="31"/>
                      <a:pt x="419" y="54"/>
                      <a:pt x="446" y="190"/>
                    </a:cubicBezTo>
                    <a:cubicBezTo>
                      <a:pt x="458" y="263"/>
                      <a:pt x="458" y="368"/>
                      <a:pt x="458" y="453"/>
                    </a:cubicBezTo>
                    <a:cubicBezTo>
                      <a:pt x="458" y="558"/>
                      <a:pt x="458" y="647"/>
                      <a:pt x="442" y="736"/>
                    </a:cubicBezTo>
                    <a:cubicBezTo>
                      <a:pt x="423" y="864"/>
                      <a:pt x="345" y="907"/>
                      <a:pt x="283" y="9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BE1669B7-A242-F04D-9838-2EB409241A3F}"/>
                  </a:ext>
                </a:extLst>
              </p:cNvPr>
              <p:cNvSpPr/>
              <p:nvPr/>
            </p:nvSpPr>
            <p:spPr>
              <a:xfrm>
                <a:off x="8446680" y="3361680"/>
                <a:ext cx="50400" cy="50400"/>
              </a:xfrm>
              <a:custGeom>
                <a:avLst/>
                <a:gdLst>
                  <a:gd name="textAreaLeft" fmla="*/ 0 w 50400"/>
                  <a:gd name="textAreaRight" fmla="*/ 51480 w 50400"/>
                  <a:gd name="textAreaTop" fmla="*/ 0 h 50400"/>
                  <a:gd name="textAreaBottom" fmla="*/ 51480 h 50400"/>
                </a:gdLst>
                <a:ahLst/>
                <a:cxnLst/>
                <a:rect l="textAreaLeft" t="textAreaTop" r="textAreaRight" b="textAreaBottom"/>
                <a:pathLst>
                  <a:path w="143" h="143">
                    <a:moveTo>
                      <a:pt x="143" y="69"/>
                    </a:moveTo>
                    <a:cubicBezTo>
                      <a:pt x="143" y="31"/>
                      <a:pt x="110" y="0"/>
                      <a:pt x="70" y="0"/>
                    </a:cubicBezTo>
                    <a:cubicBezTo>
                      <a:pt x="29" y="0"/>
                      <a:pt x="0" y="31"/>
                      <a:pt x="0" y="69"/>
                    </a:cubicBezTo>
                    <a:cubicBezTo>
                      <a:pt x="0" y="108"/>
                      <a:pt x="29" y="143"/>
                      <a:pt x="70" y="143"/>
                    </a:cubicBezTo>
                    <a:cubicBezTo>
                      <a:pt x="110" y="143"/>
                      <a:pt x="143" y="108"/>
                      <a:pt x="143"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480" rIns="90000" bIns="64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CAE3C7C3-95C7-D374-F281-5261165ED17A}"/>
                  </a:ext>
                </a:extLst>
              </p:cNvPr>
              <p:cNvSpPr/>
              <p:nvPr/>
            </p:nvSpPr>
            <p:spPr>
              <a:xfrm>
                <a:off x="8565120" y="3086640"/>
                <a:ext cx="194760" cy="336600"/>
              </a:xfrm>
              <a:custGeom>
                <a:avLst/>
                <a:gdLst>
                  <a:gd name="textAreaLeft" fmla="*/ 0 w 194760"/>
                  <a:gd name="textAreaRight" fmla="*/ 195840 w 194760"/>
                  <a:gd name="textAreaTop" fmla="*/ 0 h 336600"/>
                  <a:gd name="textAreaBottom" fmla="*/ 337680 h 336600"/>
                </a:gdLst>
                <a:ahLst/>
                <a:cxnLst/>
                <a:rect l="textAreaLeft" t="textAreaTop" r="textAreaRight" b="textAreaBottom"/>
                <a:pathLst>
                  <a:path w="544" h="938">
                    <a:moveTo>
                      <a:pt x="544" y="632"/>
                    </a:moveTo>
                    <a:cubicBezTo>
                      <a:pt x="544" y="469"/>
                      <a:pt x="431" y="333"/>
                      <a:pt x="284" y="333"/>
                    </a:cubicBezTo>
                    <a:cubicBezTo>
                      <a:pt x="218" y="333"/>
                      <a:pt x="160" y="356"/>
                      <a:pt x="113" y="403"/>
                    </a:cubicBezTo>
                    <a:cubicBezTo>
                      <a:pt x="113" y="315"/>
                      <a:pt x="113" y="227"/>
                      <a:pt x="113" y="139"/>
                    </a:cubicBezTo>
                    <a:cubicBezTo>
                      <a:pt x="140" y="147"/>
                      <a:pt x="183" y="155"/>
                      <a:pt x="225" y="155"/>
                    </a:cubicBezTo>
                    <a:cubicBezTo>
                      <a:pt x="396" y="155"/>
                      <a:pt x="489" y="31"/>
                      <a:pt x="489" y="15"/>
                    </a:cubicBezTo>
                    <a:cubicBezTo>
                      <a:pt x="489" y="7"/>
                      <a:pt x="485" y="0"/>
                      <a:pt x="478" y="0"/>
                    </a:cubicBezTo>
                    <a:cubicBezTo>
                      <a:pt x="474" y="0"/>
                      <a:pt x="474" y="0"/>
                      <a:pt x="466" y="3"/>
                    </a:cubicBezTo>
                    <a:cubicBezTo>
                      <a:pt x="439" y="15"/>
                      <a:pt x="373" y="42"/>
                      <a:pt x="280" y="42"/>
                    </a:cubicBezTo>
                    <a:cubicBezTo>
                      <a:pt x="225" y="42"/>
                      <a:pt x="163" y="34"/>
                      <a:pt x="97" y="3"/>
                    </a:cubicBezTo>
                    <a:cubicBezTo>
                      <a:pt x="90" y="0"/>
                      <a:pt x="86" y="0"/>
                      <a:pt x="82" y="0"/>
                    </a:cubicBezTo>
                    <a:cubicBezTo>
                      <a:pt x="70" y="0"/>
                      <a:pt x="70" y="11"/>
                      <a:pt x="70" y="34"/>
                    </a:cubicBezTo>
                    <a:cubicBezTo>
                      <a:pt x="70" y="169"/>
                      <a:pt x="70" y="303"/>
                      <a:pt x="70" y="438"/>
                    </a:cubicBezTo>
                    <a:cubicBezTo>
                      <a:pt x="70" y="461"/>
                      <a:pt x="70" y="473"/>
                      <a:pt x="90" y="473"/>
                    </a:cubicBezTo>
                    <a:cubicBezTo>
                      <a:pt x="97" y="473"/>
                      <a:pt x="101" y="469"/>
                      <a:pt x="105" y="461"/>
                    </a:cubicBezTo>
                    <a:cubicBezTo>
                      <a:pt x="121" y="438"/>
                      <a:pt x="171" y="364"/>
                      <a:pt x="280" y="364"/>
                    </a:cubicBezTo>
                    <a:cubicBezTo>
                      <a:pt x="353" y="364"/>
                      <a:pt x="385" y="426"/>
                      <a:pt x="396" y="453"/>
                    </a:cubicBezTo>
                    <a:cubicBezTo>
                      <a:pt x="419" y="504"/>
                      <a:pt x="423" y="554"/>
                      <a:pt x="423" y="624"/>
                    </a:cubicBezTo>
                    <a:cubicBezTo>
                      <a:pt x="423" y="671"/>
                      <a:pt x="423" y="752"/>
                      <a:pt x="388" y="810"/>
                    </a:cubicBezTo>
                    <a:cubicBezTo>
                      <a:pt x="357" y="864"/>
                      <a:pt x="307" y="899"/>
                      <a:pt x="245" y="899"/>
                    </a:cubicBezTo>
                    <a:cubicBezTo>
                      <a:pt x="144" y="899"/>
                      <a:pt x="66" y="826"/>
                      <a:pt x="43" y="744"/>
                    </a:cubicBezTo>
                    <a:cubicBezTo>
                      <a:pt x="47" y="748"/>
                      <a:pt x="51" y="748"/>
                      <a:pt x="66" y="748"/>
                    </a:cubicBezTo>
                    <a:cubicBezTo>
                      <a:pt x="113" y="748"/>
                      <a:pt x="132" y="715"/>
                      <a:pt x="132" y="682"/>
                    </a:cubicBezTo>
                    <a:cubicBezTo>
                      <a:pt x="132" y="649"/>
                      <a:pt x="113" y="616"/>
                      <a:pt x="66" y="616"/>
                    </a:cubicBezTo>
                    <a:cubicBezTo>
                      <a:pt x="47" y="616"/>
                      <a:pt x="0" y="624"/>
                      <a:pt x="0" y="686"/>
                    </a:cubicBezTo>
                    <a:cubicBezTo>
                      <a:pt x="0" y="802"/>
                      <a:pt x="94" y="938"/>
                      <a:pt x="245" y="938"/>
                    </a:cubicBezTo>
                    <a:cubicBezTo>
                      <a:pt x="404" y="938"/>
                      <a:pt x="544" y="806"/>
                      <a:pt x="544" y="6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0" name="Freeform 49">
                <a:extLst>
                  <a:ext uri="{FF2B5EF4-FFF2-40B4-BE49-F238E27FC236}">
                    <a16:creationId xmlns:a16="http://schemas.microsoft.com/office/drawing/2014/main" id="{F90583CA-3C9A-2B8C-3007-B81772188E55}"/>
                  </a:ext>
                </a:extLst>
              </p:cNvPr>
              <p:cNvSpPr/>
              <p:nvPr/>
            </p:nvSpPr>
            <p:spPr>
              <a:xfrm>
                <a:off x="9485640" y="3001320"/>
                <a:ext cx="18360" cy="586800"/>
              </a:xfrm>
              <a:custGeom>
                <a:avLst/>
                <a:gdLst>
                  <a:gd name="textAreaLeft" fmla="*/ 0 w 18360"/>
                  <a:gd name="textAreaRight" fmla="*/ 19440 w 18360"/>
                  <a:gd name="textAreaTop" fmla="*/ 0 h 586800"/>
                  <a:gd name="textAreaBottom" fmla="*/ 587880 h 586800"/>
                </a:gdLst>
                <a:ahLst/>
                <a:cxnLst/>
                <a:rect l="textAreaLeft" t="textAreaTop" r="textAreaRight" b="textAreaBottom"/>
                <a:pathLst>
                  <a:path w="54" h="1633">
                    <a:moveTo>
                      <a:pt x="27" y="1633"/>
                    </a:moveTo>
                    <a:cubicBezTo>
                      <a:pt x="18" y="1633"/>
                      <a:pt x="9" y="1633"/>
                      <a:pt x="0" y="1633"/>
                    </a:cubicBezTo>
                    <a:cubicBezTo>
                      <a:pt x="0" y="1089"/>
                      <a:pt x="0" y="544"/>
                      <a:pt x="0" y="0"/>
                    </a:cubicBezTo>
                    <a:cubicBezTo>
                      <a:pt x="18" y="0"/>
                      <a:pt x="36" y="0"/>
                      <a:pt x="54" y="0"/>
                    </a:cubicBezTo>
                    <a:cubicBezTo>
                      <a:pt x="54" y="544"/>
                      <a:pt x="54" y="1089"/>
                      <a:pt x="54" y="1633"/>
                    </a:cubicBezTo>
                    <a:cubicBezTo>
                      <a:pt x="45" y="1633"/>
                      <a:pt x="36" y="1633"/>
                      <a:pt x="27" y="16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 name="Freeform 50">
                <a:extLst>
                  <a:ext uri="{FF2B5EF4-FFF2-40B4-BE49-F238E27FC236}">
                    <a16:creationId xmlns:a16="http://schemas.microsoft.com/office/drawing/2014/main" id="{E873C473-36A8-50CD-67FB-CFA06DCD08EB}"/>
                  </a:ext>
                </a:extLst>
              </p:cNvPr>
              <p:cNvSpPr/>
              <p:nvPr/>
            </p:nvSpPr>
            <p:spPr>
              <a:xfrm>
                <a:off x="10086120" y="3086640"/>
                <a:ext cx="160920" cy="325440"/>
              </a:xfrm>
              <a:custGeom>
                <a:avLst/>
                <a:gdLst>
                  <a:gd name="textAreaLeft" fmla="*/ 0 w 160920"/>
                  <a:gd name="textAreaRight" fmla="*/ 162000 w 160920"/>
                  <a:gd name="textAreaTop" fmla="*/ 0 h 325440"/>
                  <a:gd name="textAreaBottom" fmla="*/ 326520 h 325440"/>
                </a:gdLst>
                <a:ahLst/>
                <a:cxnLst/>
                <a:rect l="textAreaLeft" t="textAreaTop" r="textAreaRight" b="textAreaBottom"/>
                <a:pathLst>
                  <a:path w="450" h="907">
                    <a:moveTo>
                      <a:pt x="279" y="34"/>
                    </a:moveTo>
                    <a:cubicBezTo>
                      <a:pt x="279" y="3"/>
                      <a:pt x="279" y="0"/>
                      <a:pt x="248" y="0"/>
                    </a:cubicBezTo>
                    <a:cubicBezTo>
                      <a:pt x="163" y="85"/>
                      <a:pt x="43" y="85"/>
                      <a:pt x="0" y="85"/>
                    </a:cubicBezTo>
                    <a:cubicBezTo>
                      <a:pt x="0" y="99"/>
                      <a:pt x="0" y="113"/>
                      <a:pt x="0" y="128"/>
                    </a:cubicBezTo>
                    <a:cubicBezTo>
                      <a:pt x="27" y="128"/>
                      <a:pt x="109" y="128"/>
                      <a:pt x="178" y="93"/>
                    </a:cubicBezTo>
                    <a:cubicBezTo>
                      <a:pt x="178" y="328"/>
                      <a:pt x="178" y="563"/>
                      <a:pt x="178" y="799"/>
                    </a:cubicBezTo>
                    <a:cubicBezTo>
                      <a:pt x="178" y="849"/>
                      <a:pt x="175" y="864"/>
                      <a:pt x="50" y="864"/>
                    </a:cubicBezTo>
                    <a:cubicBezTo>
                      <a:pt x="36" y="864"/>
                      <a:pt x="22" y="864"/>
                      <a:pt x="8" y="864"/>
                    </a:cubicBezTo>
                    <a:cubicBezTo>
                      <a:pt x="8" y="879"/>
                      <a:pt x="8" y="893"/>
                      <a:pt x="8" y="907"/>
                    </a:cubicBezTo>
                    <a:cubicBezTo>
                      <a:pt x="54" y="903"/>
                      <a:pt x="175" y="903"/>
                      <a:pt x="229" y="903"/>
                    </a:cubicBezTo>
                    <a:cubicBezTo>
                      <a:pt x="283" y="903"/>
                      <a:pt x="403" y="903"/>
                      <a:pt x="450" y="907"/>
                    </a:cubicBezTo>
                    <a:cubicBezTo>
                      <a:pt x="450" y="893"/>
                      <a:pt x="450" y="879"/>
                      <a:pt x="450" y="864"/>
                    </a:cubicBezTo>
                    <a:cubicBezTo>
                      <a:pt x="436" y="864"/>
                      <a:pt x="422" y="864"/>
                      <a:pt x="407" y="864"/>
                    </a:cubicBezTo>
                    <a:cubicBezTo>
                      <a:pt x="283" y="864"/>
                      <a:pt x="279" y="849"/>
                      <a:pt x="279" y="799"/>
                    </a:cubicBezTo>
                    <a:cubicBezTo>
                      <a:pt x="279" y="544"/>
                      <a:pt x="279" y="289"/>
                      <a:pt x="27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 name="Freeform 51">
                <a:extLst>
                  <a:ext uri="{FF2B5EF4-FFF2-40B4-BE49-F238E27FC236}">
                    <a16:creationId xmlns:a16="http://schemas.microsoft.com/office/drawing/2014/main" id="{CF53BD0F-DE2A-7869-FDCE-48D4E2858280}"/>
                  </a:ext>
                </a:extLst>
              </p:cNvPr>
              <p:cNvSpPr/>
              <p:nvPr/>
            </p:nvSpPr>
            <p:spPr>
              <a:xfrm>
                <a:off x="10332000" y="3086640"/>
                <a:ext cx="160920" cy="325440"/>
              </a:xfrm>
              <a:custGeom>
                <a:avLst/>
                <a:gdLst>
                  <a:gd name="textAreaLeft" fmla="*/ 0 w 160920"/>
                  <a:gd name="textAreaRight" fmla="*/ 162000 w 160920"/>
                  <a:gd name="textAreaTop" fmla="*/ 0 h 325440"/>
                  <a:gd name="textAreaBottom" fmla="*/ 326520 h 325440"/>
                </a:gdLst>
                <a:ahLst/>
                <a:cxnLst/>
                <a:rect l="textAreaLeft" t="textAreaTop" r="textAreaRight" b="textAreaBottom"/>
                <a:pathLst>
                  <a:path w="450" h="907">
                    <a:moveTo>
                      <a:pt x="279" y="34"/>
                    </a:moveTo>
                    <a:cubicBezTo>
                      <a:pt x="279" y="3"/>
                      <a:pt x="279" y="0"/>
                      <a:pt x="248" y="0"/>
                    </a:cubicBezTo>
                    <a:cubicBezTo>
                      <a:pt x="163" y="85"/>
                      <a:pt x="42" y="85"/>
                      <a:pt x="0" y="85"/>
                    </a:cubicBezTo>
                    <a:cubicBezTo>
                      <a:pt x="0" y="99"/>
                      <a:pt x="0" y="113"/>
                      <a:pt x="0" y="128"/>
                    </a:cubicBezTo>
                    <a:cubicBezTo>
                      <a:pt x="27" y="128"/>
                      <a:pt x="104" y="128"/>
                      <a:pt x="178" y="93"/>
                    </a:cubicBezTo>
                    <a:cubicBezTo>
                      <a:pt x="178" y="328"/>
                      <a:pt x="178" y="563"/>
                      <a:pt x="178" y="799"/>
                    </a:cubicBezTo>
                    <a:cubicBezTo>
                      <a:pt x="178" y="849"/>
                      <a:pt x="174" y="864"/>
                      <a:pt x="50" y="864"/>
                    </a:cubicBezTo>
                    <a:cubicBezTo>
                      <a:pt x="36" y="864"/>
                      <a:pt x="22" y="864"/>
                      <a:pt x="7" y="864"/>
                    </a:cubicBezTo>
                    <a:cubicBezTo>
                      <a:pt x="7" y="879"/>
                      <a:pt x="7" y="893"/>
                      <a:pt x="7" y="907"/>
                    </a:cubicBezTo>
                    <a:cubicBezTo>
                      <a:pt x="54" y="903"/>
                      <a:pt x="174" y="903"/>
                      <a:pt x="229" y="903"/>
                    </a:cubicBezTo>
                    <a:cubicBezTo>
                      <a:pt x="283" y="903"/>
                      <a:pt x="399" y="903"/>
                      <a:pt x="450" y="907"/>
                    </a:cubicBezTo>
                    <a:cubicBezTo>
                      <a:pt x="450" y="893"/>
                      <a:pt x="450" y="879"/>
                      <a:pt x="450" y="864"/>
                    </a:cubicBezTo>
                    <a:cubicBezTo>
                      <a:pt x="434" y="864"/>
                      <a:pt x="419" y="864"/>
                      <a:pt x="403" y="864"/>
                    </a:cubicBezTo>
                    <a:cubicBezTo>
                      <a:pt x="283" y="864"/>
                      <a:pt x="279" y="849"/>
                      <a:pt x="279" y="799"/>
                    </a:cubicBezTo>
                    <a:cubicBezTo>
                      <a:pt x="279" y="544"/>
                      <a:pt x="279" y="289"/>
                      <a:pt x="27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 name="Freeform 52">
                <a:extLst>
                  <a:ext uri="{FF2B5EF4-FFF2-40B4-BE49-F238E27FC236}">
                    <a16:creationId xmlns:a16="http://schemas.microsoft.com/office/drawing/2014/main" id="{2539B1DF-5FB7-5BE1-4821-B07DA49B47CC}"/>
                  </a:ext>
                </a:extLst>
              </p:cNvPr>
              <p:cNvSpPr/>
              <p:nvPr/>
            </p:nvSpPr>
            <p:spPr>
              <a:xfrm>
                <a:off x="10575000" y="3361680"/>
                <a:ext cx="51840" cy="50400"/>
              </a:xfrm>
              <a:custGeom>
                <a:avLst/>
                <a:gdLst>
                  <a:gd name="textAreaLeft" fmla="*/ 0 w 51840"/>
                  <a:gd name="textAreaRight" fmla="*/ 52920 w 51840"/>
                  <a:gd name="textAreaTop" fmla="*/ 0 h 50400"/>
                  <a:gd name="textAreaBottom" fmla="*/ 51480 h 50400"/>
                </a:gdLst>
                <a:ahLst/>
                <a:cxnLst/>
                <a:rect l="textAreaLeft" t="textAreaTop" r="textAreaRight" b="textAreaBottom"/>
                <a:pathLst>
                  <a:path w="147" h="143">
                    <a:moveTo>
                      <a:pt x="147" y="69"/>
                    </a:moveTo>
                    <a:cubicBezTo>
                      <a:pt x="147" y="31"/>
                      <a:pt x="112" y="0"/>
                      <a:pt x="73" y="0"/>
                    </a:cubicBezTo>
                    <a:cubicBezTo>
                      <a:pt x="35" y="0"/>
                      <a:pt x="0" y="31"/>
                      <a:pt x="0" y="69"/>
                    </a:cubicBezTo>
                    <a:cubicBezTo>
                      <a:pt x="0" y="108"/>
                      <a:pt x="35" y="143"/>
                      <a:pt x="73" y="143"/>
                    </a:cubicBezTo>
                    <a:cubicBezTo>
                      <a:pt x="112" y="143"/>
                      <a:pt x="147" y="108"/>
                      <a:pt x="147"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480" rIns="90000" bIns="64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 name="Freeform 53">
                <a:extLst>
                  <a:ext uri="{FF2B5EF4-FFF2-40B4-BE49-F238E27FC236}">
                    <a16:creationId xmlns:a16="http://schemas.microsoft.com/office/drawing/2014/main" id="{22E2B77D-0C7E-5618-18BB-17098F4B76A8}"/>
                  </a:ext>
                </a:extLst>
              </p:cNvPr>
              <p:cNvSpPr/>
              <p:nvPr/>
            </p:nvSpPr>
            <p:spPr>
              <a:xfrm>
                <a:off x="10683720" y="3080880"/>
                <a:ext cx="215640" cy="331200"/>
              </a:xfrm>
              <a:custGeom>
                <a:avLst/>
                <a:gdLst>
                  <a:gd name="textAreaLeft" fmla="*/ 0 w 215640"/>
                  <a:gd name="textAreaRight" fmla="*/ 216720 w 215640"/>
                  <a:gd name="textAreaTop" fmla="*/ 0 h 331200"/>
                  <a:gd name="textAreaBottom" fmla="*/ 332280 h 331200"/>
                </a:gdLst>
                <a:ahLst/>
                <a:cxnLst/>
                <a:rect l="textAreaLeft" t="textAreaTop" r="textAreaRight" b="textAreaBottom"/>
                <a:pathLst>
                  <a:path w="602" h="923">
                    <a:moveTo>
                      <a:pt x="361" y="698"/>
                    </a:moveTo>
                    <a:cubicBezTo>
                      <a:pt x="361" y="737"/>
                      <a:pt x="361" y="776"/>
                      <a:pt x="361" y="815"/>
                    </a:cubicBezTo>
                    <a:cubicBezTo>
                      <a:pt x="361" y="865"/>
                      <a:pt x="357" y="880"/>
                      <a:pt x="256" y="880"/>
                    </a:cubicBezTo>
                    <a:cubicBezTo>
                      <a:pt x="247" y="880"/>
                      <a:pt x="238" y="880"/>
                      <a:pt x="229" y="880"/>
                    </a:cubicBezTo>
                    <a:cubicBezTo>
                      <a:pt x="229" y="895"/>
                      <a:pt x="229" y="909"/>
                      <a:pt x="229" y="923"/>
                    </a:cubicBezTo>
                    <a:cubicBezTo>
                      <a:pt x="283" y="919"/>
                      <a:pt x="355" y="919"/>
                      <a:pt x="411" y="919"/>
                    </a:cubicBezTo>
                    <a:cubicBezTo>
                      <a:pt x="468" y="919"/>
                      <a:pt x="543" y="919"/>
                      <a:pt x="598" y="923"/>
                    </a:cubicBezTo>
                    <a:cubicBezTo>
                      <a:pt x="598" y="909"/>
                      <a:pt x="598" y="895"/>
                      <a:pt x="598" y="880"/>
                    </a:cubicBezTo>
                    <a:cubicBezTo>
                      <a:pt x="589" y="880"/>
                      <a:pt x="580" y="880"/>
                      <a:pt x="571" y="880"/>
                    </a:cubicBezTo>
                    <a:cubicBezTo>
                      <a:pt x="470" y="880"/>
                      <a:pt x="466" y="865"/>
                      <a:pt x="466" y="815"/>
                    </a:cubicBezTo>
                    <a:cubicBezTo>
                      <a:pt x="466" y="776"/>
                      <a:pt x="466" y="737"/>
                      <a:pt x="466" y="698"/>
                    </a:cubicBezTo>
                    <a:cubicBezTo>
                      <a:pt x="511" y="698"/>
                      <a:pt x="556" y="698"/>
                      <a:pt x="602" y="698"/>
                    </a:cubicBezTo>
                    <a:cubicBezTo>
                      <a:pt x="602" y="684"/>
                      <a:pt x="602" y="670"/>
                      <a:pt x="602" y="656"/>
                    </a:cubicBezTo>
                    <a:cubicBezTo>
                      <a:pt x="556" y="656"/>
                      <a:pt x="511" y="656"/>
                      <a:pt x="466" y="656"/>
                    </a:cubicBezTo>
                    <a:cubicBezTo>
                      <a:pt x="466" y="449"/>
                      <a:pt x="466" y="242"/>
                      <a:pt x="466" y="35"/>
                    </a:cubicBezTo>
                    <a:cubicBezTo>
                      <a:pt x="466" y="8"/>
                      <a:pt x="466" y="0"/>
                      <a:pt x="443" y="0"/>
                    </a:cubicBezTo>
                    <a:cubicBezTo>
                      <a:pt x="431" y="0"/>
                      <a:pt x="427" y="0"/>
                      <a:pt x="415" y="16"/>
                    </a:cubicBezTo>
                    <a:cubicBezTo>
                      <a:pt x="277" y="229"/>
                      <a:pt x="139" y="442"/>
                      <a:pt x="0" y="656"/>
                    </a:cubicBezTo>
                    <a:cubicBezTo>
                      <a:pt x="0" y="670"/>
                      <a:pt x="0" y="684"/>
                      <a:pt x="0" y="698"/>
                    </a:cubicBezTo>
                    <a:cubicBezTo>
                      <a:pt x="121" y="698"/>
                      <a:pt x="241" y="698"/>
                      <a:pt x="361" y="698"/>
                    </a:cubicBezTo>
                    <a:moveTo>
                      <a:pt x="369" y="656"/>
                    </a:moveTo>
                    <a:cubicBezTo>
                      <a:pt x="258" y="656"/>
                      <a:pt x="146" y="656"/>
                      <a:pt x="35" y="656"/>
                    </a:cubicBezTo>
                    <a:cubicBezTo>
                      <a:pt x="146" y="486"/>
                      <a:pt x="258" y="317"/>
                      <a:pt x="369" y="147"/>
                    </a:cubicBezTo>
                    <a:cubicBezTo>
                      <a:pt x="369" y="317"/>
                      <a:pt x="369" y="486"/>
                      <a:pt x="369" y="6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 name="Freeform 54">
                <a:extLst>
                  <a:ext uri="{FF2B5EF4-FFF2-40B4-BE49-F238E27FC236}">
                    <a16:creationId xmlns:a16="http://schemas.microsoft.com/office/drawing/2014/main" id="{9D8A3428-D6CC-D0BD-74D9-EA7DCA024752}"/>
                  </a:ext>
                </a:extLst>
              </p:cNvPr>
              <p:cNvSpPr/>
              <p:nvPr/>
            </p:nvSpPr>
            <p:spPr>
              <a:xfrm>
                <a:off x="5382720" y="3665880"/>
                <a:ext cx="328320" cy="334080"/>
              </a:xfrm>
              <a:custGeom>
                <a:avLst/>
                <a:gdLst>
                  <a:gd name="textAreaLeft" fmla="*/ 0 w 328320"/>
                  <a:gd name="textAreaRight" fmla="*/ 329400 w 328320"/>
                  <a:gd name="textAreaTop" fmla="*/ 0 h 334080"/>
                  <a:gd name="textAreaBottom" fmla="*/ 335160 h 334080"/>
                </a:gdLst>
                <a:ahLst/>
                <a:cxnLst/>
                <a:rect l="textAreaLeft" t="textAreaTop" r="textAreaRight" b="textAreaBottom"/>
                <a:pathLst>
                  <a:path w="915" h="931">
                    <a:moveTo>
                      <a:pt x="0" y="0"/>
                    </a:moveTo>
                    <a:cubicBezTo>
                      <a:pt x="0" y="14"/>
                      <a:pt x="0" y="29"/>
                      <a:pt x="0" y="43"/>
                    </a:cubicBezTo>
                    <a:cubicBezTo>
                      <a:pt x="10" y="43"/>
                      <a:pt x="20" y="43"/>
                      <a:pt x="31" y="43"/>
                    </a:cubicBezTo>
                    <a:cubicBezTo>
                      <a:pt x="135" y="43"/>
                      <a:pt x="139" y="58"/>
                      <a:pt x="139" y="109"/>
                    </a:cubicBezTo>
                    <a:cubicBezTo>
                      <a:pt x="139" y="348"/>
                      <a:pt x="139" y="587"/>
                      <a:pt x="139" y="826"/>
                    </a:cubicBezTo>
                    <a:cubicBezTo>
                      <a:pt x="139" y="877"/>
                      <a:pt x="135" y="888"/>
                      <a:pt x="31" y="888"/>
                    </a:cubicBezTo>
                    <a:cubicBezTo>
                      <a:pt x="20" y="888"/>
                      <a:pt x="10" y="888"/>
                      <a:pt x="0" y="888"/>
                    </a:cubicBezTo>
                    <a:cubicBezTo>
                      <a:pt x="0" y="902"/>
                      <a:pt x="0" y="917"/>
                      <a:pt x="0" y="931"/>
                    </a:cubicBezTo>
                    <a:cubicBezTo>
                      <a:pt x="165" y="931"/>
                      <a:pt x="331" y="931"/>
                      <a:pt x="496" y="931"/>
                    </a:cubicBezTo>
                    <a:cubicBezTo>
                      <a:pt x="725" y="931"/>
                      <a:pt x="915" y="729"/>
                      <a:pt x="915" y="473"/>
                    </a:cubicBezTo>
                    <a:cubicBezTo>
                      <a:pt x="915" y="217"/>
                      <a:pt x="729" y="0"/>
                      <a:pt x="496" y="0"/>
                    </a:cubicBezTo>
                    <a:cubicBezTo>
                      <a:pt x="331" y="0"/>
                      <a:pt x="165" y="0"/>
                      <a:pt x="0" y="0"/>
                    </a:cubicBezTo>
                    <a:moveTo>
                      <a:pt x="322" y="888"/>
                    </a:moveTo>
                    <a:cubicBezTo>
                      <a:pt x="260" y="888"/>
                      <a:pt x="256" y="881"/>
                      <a:pt x="256" y="834"/>
                    </a:cubicBezTo>
                    <a:cubicBezTo>
                      <a:pt x="256" y="588"/>
                      <a:pt x="256" y="343"/>
                      <a:pt x="256" y="97"/>
                    </a:cubicBezTo>
                    <a:cubicBezTo>
                      <a:pt x="256" y="54"/>
                      <a:pt x="260" y="43"/>
                      <a:pt x="322" y="43"/>
                    </a:cubicBezTo>
                    <a:cubicBezTo>
                      <a:pt x="368" y="43"/>
                      <a:pt x="415" y="43"/>
                      <a:pt x="461" y="43"/>
                    </a:cubicBezTo>
                    <a:cubicBezTo>
                      <a:pt x="543" y="43"/>
                      <a:pt x="640" y="74"/>
                      <a:pt x="706" y="171"/>
                    </a:cubicBezTo>
                    <a:cubicBezTo>
                      <a:pt x="768" y="252"/>
                      <a:pt x="779" y="369"/>
                      <a:pt x="779" y="473"/>
                    </a:cubicBezTo>
                    <a:cubicBezTo>
                      <a:pt x="779" y="625"/>
                      <a:pt x="752" y="706"/>
                      <a:pt x="702" y="776"/>
                    </a:cubicBezTo>
                    <a:cubicBezTo>
                      <a:pt x="675" y="811"/>
                      <a:pt x="597" y="888"/>
                      <a:pt x="461" y="888"/>
                    </a:cubicBezTo>
                    <a:cubicBezTo>
                      <a:pt x="415" y="888"/>
                      <a:pt x="368" y="888"/>
                      <a:pt x="322" y="8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AAE96878-69E4-E9B5-5E15-BFCD805BD2C6}"/>
                  </a:ext>
                </a:extLst>
              </p:cNvPr>
              <p:cNvSpPr/>
              <p:nvPr/>
            </p:nvSpPr>
            <p:spPr>
              <a:xfrm>
                <a:off x="5758200" y="3665880"/>
                <a:ext cx="300600" cy="334080"/>
              </a:xfrm>
              <a:custGeom>
                <a:avLst/>
                <a:gdLst>
                  <a:gd name="textAreaLeft" fmla="*/ 0 w 300600"/>
                  <a:gd name="textAreaRight" fmla="*/ 301680 w 300600"/>
                  <a:gd name="textAreaTop" fmla="*/ 0 h 334080"/>
                  <a:gd name="textAreaBottom" fmla="*/ 335160 h 334080"/>
                </a:gdLst>
                <a:ahLst/>
                <a:cxnLst/>
                <a:rect l="textAreaLeft" t="textAreaTop" r="textAreaRight" b="textAreaBottom"/>
                <a:pathLst>
                  <a:path w="838" h="931">
                    <a:moveTo>
                      <a:pt x="252" y="434"/>
                    </a:moveTo>
                    <a:cubicBezTo>
                      <a:pt x="252" y="322"/>
                      <a:pt x="252" y="210"/>
                      <a:pt x="252" y="97"/>
                    </a:cubicBezTo>
                    <a:cubicBezTo>
                      <a:pt x="252" y="54"/>
                      <a:pt x="256" y="43"/>
                      <a:pt x="318" y="43"/>
                    </a:cubicBezTo>
                    <a:cubicBezTo>
                      <a:pt x="375" y="43"/>
                      <a:pt x="432" y="43"/>
                      <a:pt x="489" y="43"/>
                    </a:cubicBezTo>
                    <a:cubicBezTo>
                      <a:pt x="621" y="43"/>
                      <a:pt x="667" y="159"/>
                      <a:pt x="667" y="233"/>
                    </a:cubicBezTo>
                    <a:cubicBezTo>
                      <a:pt x="667" y="318"/>
                      <a:pt x="601" y="434"/>
                      <a:pt x="450" y="434"/>
                    </a:cubicBezTo>
                    <a:cubicBezTo>
                      <a:pt x="384" y="434"/>
                      <a:pt x="318" y="434"/>
                      <a:pt x="252" y="434"/>
                    </a:cubicBezTo>
                    <a:moveTo>
                      <a:pt x="574" y="446"/>
                    </a:moveTo>
                    <a:cubicBezTo>
                      <a:pt x="706" y="419"/>
                      <a:pt x="799" y="334"/>
                      <a:pt x="799" y="233"/>
                    </a:cubicBezTo>
                    <a:cubicBezTo>
                      <a:pt x="799" y="113"/>
                      <a:pt x="675" y="0"/>
                      <a:pt x="497" y="0"/>
                    </a:cubicBezTo>
                    <a:cubicBezTo>
                      <a:pt x="331" y="0"/>
                      <a:pt x="166" y="0"/>
                      <a:pt x="0" y="0"/>
                    </a:cubicBezTo>
                    <a:cubicBezTo>
                      <a:pt x="0" y="14"/>
                      <a:pt x="0" y="29"/>
                      <a:pt x="0" y="43"/>
                    </a:cubicBezTo>
                    <a:cubicBezTo>
                      <a:pt x="11" y="43"/>
                      <a:pt x="21" y="43"/>
                      <a:pt x="31" y="43"/>
                    </a:cubicBezTo>
                    <a:cubicBezTo>
                      <a:pt x="136" y="43"/>
                      <a:pt x="140" y="58"/>
                      <a:pt x="140" y="109"/>
                    </a:cubicBezTo>
                    <a:cubicBezTo>
                      <a:pt x="140" y="348"/>
                      <a:pt x="140" y="587"/>
                      <a:pt x="140" y="826"/>
                    </a:cubicBezTo>
                    <a:cubicBezTo>
                      <a:pt x="140" y="877"/>
                      <a:pt x="136" y="888"/>
                      <a:pt x="31" y="888"/>
                    </a:cubicBezTo>
                    <a:cubicBezTo>
                      <a:pt x="21" y="888"/>
                      <a:pt x="11" y="888"/>
                      <a:pt x="0" y="888"/>
                    </a:cubicBezTo>
                    <a:cubicBezTo>
                      <a:pt x="0" y="902"/>
                      <a:pt x="0" y="917"/>
                      <a:pt x="0" y="931"/>
                    </a:cubicBezTo>
                    <a:cubicBezTo>
                      <a:pt x="177" y="931"/>
                      <a:pt x="354" y="931"/>
                      <a:pt x="532" y="931"/>
                    </a:cubicBezTo>
                    <a:cubicBezTo>
                      <a:pt x="714" y="931"/>
                      <a:pt x="838" y="811"/>
                      <a:pt x="838" y="683"/>
                    </a:cubicBezTo>
                    <a:cubicBezTo>
                      <a:pt x="838" y="562"/>
                      <a:pt x="726" y="462"/>
                      <a:pt x="574" y="446"/>
                    </a:cubicBezTo>
                    <a:moveTo>
                      <a:pt x="489" y="888"/>
                    </a:moveTo>
                    <a:cubicBezTo>
                      <a:pt x="432" y="888"/>
                      <a:pt x="375" y="888"/>
                      <a:pt x="318" y="888"/>
                    </a:cubicBezTo>
                    <a:cubicBezTo>
                      <a:pt x="256" y="888"/>
                      <a:pt x="252" y="881"/>
                      <a:pt x="252" y="834"/>
                    </a:cubicBezTo>
                    <a:cubicBezTo>
                      <a:pt x="252" y="710"/>
                      <a:pt x="252" y="586"/>
                      <a:pt x="252" y="462"/>
                    </a:cubicBezTo>
                    <a:cubicBezTo>
                      <a:pt x="338" y="462"/>
                      <a:pt x="423" y="462"/>
                      <a:pt x="508" y="462"/>
                    </a:cubicBezTo>
                    <a:cubicBezTo>
                      <a:pt x="644" y="462"/>
                      <a:pt x="698" y="590"/>
                      <a:pt x="698" y="683"/>
                    </a:cubicBezTo>
                    <a:cubicBezTo>
                      <a:pt x="698" y="780"/>
                      <a:pt x="629" y="888"/>
                      <a:pt x="489" y="8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5B2876DB-E951-813D-090D-E10EA39AC031}"/>
                  </a:ext>
                </a:extLst>
              </p:cNvPr>
              <p:cNvSpPr/>
              <p:nvPr/>
            </p:nvSpPr>
            <p:spPr>
              <a:xfrm>
                <a:off x="6104520" y="3665880"/>
                <a:ext cx="341280" cy="345240"/>
              </a:xfrm>
              <a:custGeom>
                <a:avLst/>
                <a:gdLst>
                  <a:gd name="textAreaLeft" fmla="*/ 0 w 341280"/>
                  <a:gd name="textAreaRight" fmla="*/ 342360 w 341280"/>
                  <a:gd name="textAreaTop" fmla="*/ 0 h 345240"/>
                  <a:gd name="textAreaBottom" fmla="*/ 346320 h 345240"/>
                </a:gdLst>
                <a:ahLst/>
                <a:cxnLst/>
                <a:rect l="textAreaLeft" t="textAreaTop" r="textAreaRight" b="textAreaBottom"/>
                <a:pathLst>
                  <a:path w="951" h="962">
                    <a:moveTo>
                      <a:pt x="256" y="450"/>
                    </a:moveTo>
                    <a:cubicBezTo>
                      <a:pt x="256" y="332"/>
                      <a:pt x="256" y="215"/>
                      <a:pt x="256" y="97"/>
                    </a:cubicBezTo>
                    <a:cubicBezTo>
                      <a:pt x="256" y="66"/>
                      <a:pt x="256" y="51"/>
                      <a:pt x="287" y="47"/>
                    </a:cubicBezTo>
                    <a:cubicBezTo>
                      <a:pt x="303" y="43"/>
                      <a:pt x="342" y="43"/>
                      <a:pt x="369" y="43"/>
                    </a:cubicBezTo>
                    <a:cubicBezTo>
                      <a:pt x="493" y="43"/>
                      <a:pt x="644" y="51"/>
                      <a:pt x="644" y="248"/>
                    </a:cubicBezTo>
                    <a:cubicBezTo>
                      <a:pt x="644" y="341"/>
                      <a:pt x="609" y="450"/>
                      <a:pt x="408" y="450"/>
                    </a:cubicBezTo>
                    <a:cubicBezTo>
                      <a:pt x="357" y="450"/>
                      <a:pt x="307" y="450"/>
                      <a:pt x="256" y="450"/>
                    </a:cubicBezTo>
                    <a:moveTo>
                      <a:pt x="547" y="469"/>
                    </a:moveTo>
                    <a:cubicBezTo>
                      <a:pt x="679" y="434"/>
                      <a:pt x="784" y="353"/>
                      <a:pt x="784" y="248"/>
                    </a:cubicBezTo>
                    <a:cubicBezTo>
                      <a:pt x="784" y="116"/>
                      <a:pt x="629" y="0"/>
                      <a:pt x="427" y="0"/>
                    </a:cubicBezTo>
                    <a:cubicBezTo>
                      <a:pt x="285" y="0"/>
                      <a:pt x="142" y="0"/>
                      <a:pt x="0" y="0"/>
                    </a:cubicBezTo>
                    <a:cubicBezTo>
                      <a:pt x="0" y="14"/>
                      <a:pt x="0" y="29"/>
                      <a:pt x="0" y="43"/>
                    </a:cubicBezTo>
                    <a:cubicBezTo>
                      <a:pt x="11" y="43"/>
                      <a:pt x="21" y="43"/>
                      <a:pt x="31" y="43"/>
                    </a:cubicBezTo>
                    <a:cubicBezTo>
                      <a:pt x="140" y="43"/>
                      <a:pt x="140" y="58"/>
                      <a:pt x="140" y="109"/>
                    </a:cubicBezTo>
                    <a:cubicBezTo>
                      <a:pt x="140" y="348"/>
                      <a:pt x="140" y="587"/>
                      <a:pt x="140" y="826"/>
                    </a:cubicBezTo>
                    <a:cubicBezTo>
                      <a:pt x="140" y="877"/>
                      <a:pt x="140" y="888"/>
                      <a:pt x="31" y="888"/>
                    </a:cubicBezTo>
                    <a:cubicBezTo>
                      <a:pt x="21" y="888"/>
                      <a:pt x="11" y="888"/>
                      <a:pt x="0" y="888"/>
                    </a:cubicBezTo>
                    <a:cubicBezTo>
                      <a:pt x="0" y="902"/>
                      <a:pt x="0" y="917"/>
                      <a:pt x="0" y="931"/>
                    </a:cubicBezTo>
                    <a:cubicBezTo>
                      <a:pt x="51" y="927"/>
                      <a:pt x="146" y="927"/>
                      <a:pt x="198" y="927"/>
                    </a:cubicBezTo>
                    <a:cubicBezTo>
                      <a:pt x="250" y="927"/>
                      <a:pt x="349" y="927"/>
                      <a:pt x="400" y="931"/>
                    </a:cubicBezTo>
                    <a:cubicBezTo>
                      <a:pt x="400" y="917"/>
                      <a:pt x="400" y="902"/>
                      <a:pt x="400" y="888"/>
                    </a:cubicBezTo>
                    <a:cubicBezTo>
                      <a:pt x="388" y="888"/>
                      <a:pt x="377" y="888"/>
                      <a:pt x="365" y="888"/>
                    </a:cubicBezTo>
                    <a:cubicBezTo>
                      <a:pt x="260" y="888"/>
                      <a:pt x="256" y="877"/>
                      <a:pt x="256" y="826"/>
                    </a:cubicBezTo>
                    <a:cubicBezTo>
                      <a:pt x="256" y="711"/>
                      <a:pt x="256" y="596"/>
                      <a:pt x="256" y="481"/>
                    </a:cubicBezTo>
                    <a:cubicBezTo>
                      <a:pt x="309" y="481"/>
                      <a:pt x="362" y="481"/>
                      <a:pt x="415" y="481"/>
                    </a:cubicBezTo>
                    <a:cubicBezTo>
                      <a:pt x="435" y="481"/>
                      <a:pt x="493" y="481"/>
                      <a:pt x="543" y="528"/>
                    </a:cubicBezTo>
                    <a:cubicBezTo>
                      <a:pt x="594" y="578"/>
                      <a:pt x="594" y="621"/>
                      <a:pt x="594" y="710"/>
                    </a:cubicBezTo>
                    <a:cubicBezTo>
                      <a:pt x="594" y="799"/>
                      <a:pt x="594" y="853"/>
                      <a:pt x="648" y="904"/>
                    </a:cubicBezTo>
                    <a:cubicBezTo>
                      <a:pt x="706" y="954"/>
                      <a:pt x="780" y="962"/>
                      <a:pt x="823" y="962"/>
                    </a:cubicBezTo>
                    <a:cubicBezTo>
                      <a:pt x="927" y="962"/>
                      <a:pt x="951" y="849"/>
                      <a:pt x="951" y="811"/>
                    </a:cubicBezTo>
                    <a:cubicBezTo>
                      <a:pt x="951" y="803"/>
                      <a:pt x="951" y="787"/>
                      <a:pt x="931" y="787"/>
                    </a:cubicBezTo>
                    <a:cubicBezTo>
                      <a:pt x="920" y="787"/>
                      <a:pt x="920" y="803"/>
                      <a:pt x="916" y="811"/>
                    </a:cubicBezTo>
                    <a:cubicBezTo>
                      <a:pt x="908" y="908"/>
                      <a:pt x="861" y="931"/>
                      <a:pt x="827" y="931"/>
                    </a:cubicBezTo>
                    <a:cubicBezTo>
                      <a:pt x="761" y="931"/>
                      <a:pt x="749" y="861"/>
                      <a:pt x="730" y="737"/>
                    </a:cubicBezTo>
                    <a:cubicBezTo>
                      <a:pt x="723" y="701"/>
                      <a:pt x="717" y="665"/>
                      <a:pt x="710" y="628"/>
                    </a:cubicBezTo>
                    <a:cubicBezTo>
                      <a:pt x="687" y="539"/>
                      <a:pt x="621" y="497"/>
                      <a:pt x="547" y="4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3D24E90F-57F7-F3F3-ADA5-F16C424E95BF}"/>
                  </a:ext>
                </a:extLst>
              </p:cNvPr>
              <p:cNvSpPr/>
              <p:nvPr/>
            </p:nvSpPr>
            <p:spPr>
              <a:xfrm>
                <a:off x="6462000" y="3656160"/>
                <a:ext cx="297720" cy="354960"/>
              </a:xfrm>
              <a:custGeom>
                <a:avLst/>
                <a:gdLst>
                  <a:gd name="textAreaLeft" fmla="*/ 0 w 297720"/>
                  <a:gd name="textAreaRight" fmla="*/ 298800 w 297720"/>
                  <a:gd name="textAreaTop" fmla="*/ 0 h 354960"/>
                  <a:gd name="textAreaBottom" fmla="*/ 356040 h 354960"/>
                </a:gdLst>
                <a:ahLst/>
                <a:cxnLst/>
                <a:rect l="textAreaLeft" t="textAreaTop" r="textAreaRight" b="textAreaBottom"/>
                <a:pathLst>
                  <a:path w="830" h="989">
                    <a:moveTo>
                      <a:pt x="0" y="493"/>
                    </a:moveTo>
                    <a:cubicBezTo>
                      <a:pt x="0" y="776"/>
                      <a:pt x="221" y="989"/>
                      <a:pt x="477" y="989"/>
                    </a:cubicBezTo>
                    <a:cubicBezTo>
                      <a:pt x="699" y="989"/>
                      <a:pt x="830" y="799"/>
                      <a:pt x="830" y="640"/>
                    </a:cubicBezTo>
                    <a:cubicBezTo>
                      <a:pt x="830" y="628"/>
                      <a:pt x="830" y="621"/>
                      <a:pt x="815" y="621"/>
                    </a:cubicBezTo>
                    <a:cubicBezTo>
                      <a:pt x="799" y="621"/>
                      <a:pt x="799" y="628"/>
                      <a:pt x="799" y="640"/>
                    </a:cubicBezTo>
                    <a:cubicBezTo>
                      <a:pt x="788" y="834"/>
                      <a:pt x="640" y="946"/>
                      <a:pt x="493" y="946"/>
                    </a:cubicBezTo>
                    <a:cubicBezTo>
                      <a:pt x="408" y="946"/>
                      <a:pt x="144" y="900"/>
                      <a:pt x="144" y="496"/>
                    </a:cubicBezTo>
                    <a:cubicBezTo>
                      <a:pt x="144" y="89"/>
                      <a:pt x="408" y="43"/>
                      <a:pt x="489" y="43"/>
                    </a:cubicBezTo>
                    <a:cubicBezTo>
                      <a:pt x="640" y="43"/>
                      <a:pt x="761" y="167"/>
                      <a:pt x="788" y="365"/>
                    </a:cubicBezTo>
                    <a:cubicBezTo>
                      <a:pt x="792" y="384"/>
                      <a:pt x="792" y="388"/>
                      <a:pt x="811" y="388"/>
                    </a:cubicBezTo>
                    <a:cubicBezTo>
                      <a:pt x="830" y="388"/>
                      <a:pt x="830" y="384"/>
                      <a:pt x="830" y="353"/>
                    </a:cubicBezTo>
                    <a:cubicBezTo>
                      <a:pt x="830" y="246"/>
                      <a:pt x="830" y="138"/>
                      <a:pt x="830" y="31"/>
                    </a:cubicBezTo>
                    <a:cubicBezTo>
                      <a:pt x="830" y="8"/>
                      <a:pt x="830" y="0"/>
                      <a:pt x="815" y="0"/>
                    </a:cubicBezTo>
                    <a:cubicBezTo>
                      <a:pt x="811" y="0"/>
                      <a:pt x="807" y="0"/>
                      <a:pt x="796" y="15"/>
                    </a:cubicBezTo>
                    <a:cubicBezTo>
                      <a:pt x="772" y="49"/>
                      <a:pt x="749" y="83"/>
                      <a:pt x="726" y="116"/>
                    </a:cubicBezTo>
                    <a:cubicBezTo>
                      <a:pt x="675" y="66"/>
                      <a:pt x="605" y="0"/>
                      <a:pt x="477" y="0"/>
                    </a:cubicBezTo>
                    <a:cubicBezTo>
                      <a:pt x="221" y="0"/>
                      <a:pt x="0" y="217"/>
                      <a:pt x="0" y="4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77C30365-7A0A-5BC1-3C00-3621FF5F5664}"/>
                  </a:ext>
                </a:extLst>
              </p:cNvPr>
              <p:cNvSpPr/>
              <p:nvPr/>
            </p:nvSpPr>
            <p:spPr>
              <a:xfrm>
                <a:off x="7193880" y="3589200"/>
                <a:ext cx="18360" cy="588240"/>
              </a:xfrm>
              <a:custGeom>
                <a:avLst/>
                <a:gdLst>
                  <a:gd name="textAreaLeft" fmla="*/ 0 w 18360"/>
                  <a:gd name="textAreaRight" fmla="*/ 19440 w 18360"/>
                  <a:gd name="textAreaTop" fmla="*/ 0 h 588240"/>
                  <a:gd name="textAreaBottom" fmla="*/ 589320 h 588240"/>
                </a:gdLst>
                <a:ahLst/>
                <a:cxnLst/>
                <a:rect l="textAreaLeft" t="textAreaTop" r="textAreaRight" b="textAreaBottom"/>
                <a:pathLst>
                  <a:path w="54" h="1637">
                    <a:moveTo>
                      <a:pt x="27" y="1637"/>
                    </a:moveTo>
                    <a:cubicBezTo>
                      <a:pt x="18" y="1637"/>
                      <a:pt x="9" y="1637"/>
                      <a:pt x="0" y="1637"/>
                    </a:cubicBezTo>
                    <a:cubicBezTo>
                      <a:pt x="0" y="1091"/>
                      <a:pt x="0" y="545"/>
                      <a:pt x="0" y="0"/>
                    </a:cubicBezTo>
                    <a:cubicBezTo>
                      <a:pt x="18" y="0"/>
                      <a:pt x="36" y="0"/>
                      <a:pt x="54" y="0"/>
                    </a:cubicBezTo>
                    <a:cubicBezTo>
                      <a:pt x="54" y="545"/>
                      <a:pt x="54" y="1091"/>
                      <a:pt x="54" y="1637"/>
                    </a:cubicBezTo>
                    <a:cubicBezTo>
                      <a:pt x="45" y="1637"/>
                      <a:pt x="36" y="1637"/>
                      <a:pt x="27" y="16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B5A6601A-DB71-04BA-BD7D-D1554ABA7642}"/>
                  </a:ext>
                </a:extLst>
              </p:cNvPr>
              <p:cNvSpPr/>
              <p:nvPr/>
            </p:nvSpPr>
            <p:spPr>
              <a:xfrm>
                <a:off x="7938360" y="3674160"/>
                <a:ext cx="194400" cy="336960"/>
              </a:xfrm>
              <a:custGeom>
                <a:avLst/>
                <a:gdLst>
                  <a:gd name="textAreaLeft" fmla="*/ 0 w 194400"/>
                  <a:gd name="textAreaRight" fmla="*/ 195480 w 194400"/>
                  <a:gd name="textAreaTop" fmla="*/ 0 h 336960"/>
                  <a:gd name="textAreaBottom" fmla="*/ 338040 h 336960"/>
                </a:gdLst>
                <a:ahLst/>
                <a:cxnLst/>
                <a:rect l="textAreaLeft" t="textAreaTop" r="textAreaRight" b="textAreaBottom"/>
                <a:pathLst>
                  <a:path w="543" h="939">
                    <a:moveTo>
                      <a:pt x="543" y="636"/>
                    </a:moveTo>
                    <a:cubicBezTo>
                      <a:pt x="543" y="474"/>
                      <a:pt x="430" y="338"/>
                      <a:pt x="283" y="338"/>
                    </a:cubicBezTo>
                    <a:cubicBezTo>
                      <a:pt x="217" y="338"/>
                      <a:pt x="159" y="357"/>
                      <a:pt x="112" y="408"/>
                    </a:cubicBezTo>
                    <a:cubicBezTo>
                      <a:pt x="112" y="318"/>
                      <a:pt x="112" y="229"/>
                      <a:pt x="112" y="140"/>
                    </a:cubicBezTo>
                    <a:cubicBezTo>
                      <a:pt x="139" y="148"/>
                      <a:pt x="182" y="159"/>
                      <a:pt x="225" y="159"/>
                    </a:cubicBezTo>
                    <a:cubicBezTo>
                      <a:pt x="395" y="159"/>
                      <a:pt x="488" y="35"/>
                      <a:pt x="488" y="16"/>
                    </a:cubicBezTo>
                    <a:cubicBezTo>
                      <a:pt x="488" y="8"/>
                      <a:pt x="485" y="0"/>
                      <a:pt x="477" y="0"/>
                    </a:cubicBezTo>
                    <a:cubicBezTo>
                      <a:pt x="473" y="0"/>
                      <a:pt x="473" y="0"/>
                      <a:pt x="465" y="4"/>
                    </a:cubicBezTo>
                    <a:cubicBezTo>
                      <a:pt x="438" y="20"/>
                      <a:pt x="372" y="47"/>
                      <a:pt x="279" y="47"/>
                    </a:cubicBezTo>
                    <a:cubicBezTo>
                      <a:pt x="225" y="47"/>
                      <a:pt x="163" y="35"/>
                      <a:pt x="97" y="8"/>
                    </a:cubicBezTo>
                    <a:cubicBezTo>
                      <a:pt x="89" y="4"/>
                      <a:pt x="85" y="4"/>
                      <a:pt x="81" y="4"/>
                    </a:cubicBezTo>
                    <a:cubicBezTo>
                      <a:pt x="70" y="4"/>
                      <a:pt x="70" y="16"/>
                      <a:pt x="70" y="35"/>
                    </a:cubicBezTo>
                    <a:cubicBezTo>
                      <a:pt x="70" y="170"/>
                      <a:pt x="70" y="304"/>
                      <a:pt x="70" y="439"/>
                    </a:cubicBezTo>
                    <a:cubicBezTo>
                      <a:pt x="70" y="462"/>
                      <a:pt x="70" y="474"/>
                      <a:pt x="89" y="474"/>
                    </a:cubicBezTo>
                    <a:cubicBezTo>
                      <a:pt x="97" y="474"/>
                      <a:pt x="101" y="470"/>
                      <a:pt x="104" y="462"/>
                    </a:cubicBezTo>
                    <a:cubicBezTo>
                      <a:pt x="120" y="439"/>
                      <a:pt x="170" y="369"/>
                      <a:pt x="279" y="369"/>
                    </a:cubicBezTo>
                    <a:cubicBezTo>
                      <a:pt x="353" y="369"/>
                      <a:pt x="388" y="431"/>
                      <a:pt x="395" y="454"/>
                    </a:cubicBezTo>
                    <a:cubicBezTo>
                      <a:pt x="419" y="505"/>
                      <a:pt x="423" y="559"/>
                      <a:pt x="423" y="625"/>
                    </a:cubicBezTo>
                    <a:cubicBezTo>
                      <a:pt x="423" y="675"/>
                      <a:pt x="423" y="757"/>
                      <a:pt x="388" y="811"/>
                    </a:cubicBezTo>
                    <a:cubicBezTo>
                      <a:pt x="357" y="865"/>
                      <a:pt x="306" y="900"/>
                      <a:pt x="244" y="900"/>
                    </a:cubicBezTo>
                    <a:cubicBezTo>
                      <a:pt x="143" y="900"/>
                      <a:pt x="66" y="830"/>
                      <a:pt x="42" y="749"/>
                    </a:cubicBezTo>
                    <a:cubicBezTo>
                      <a:pt x="46" y="749"/>
                      <a:pt x="50" y="753"/>
                      <a:pt x="66" y="753"/>
                    </a:cubicBezTo>
                    <a:cubicBezTo>
                      <a:pt x="112" y="753"/>
                      <a:pt x="135" y="716"/>
                      <a:pt x="135" y="683"/>
                    </a:cubicBezTo>
                    <a:cubicBezTo>
                      <a:pt x="135" y="650"/>
                      <a:pt x="112" y="617"/>
                      <a:pt x="66" y="617"/>
                    </a:cubicBezTo>
                    <a:cubicBezTo>
                      <a:pt x="46" y="617"/>
                      <a:pt x="0" y="629"/>
                      <a:pt x="0" y="691"/>
                    </a:cubicBezTo>
                    <a:cubicBezTo>
                      <a:pt x="0" y="807"/>
                      <a:pt x="93" y="939"/>
                      <a:pt x="244" y="939"/>
                    </a:cubicBezTo>
                    <a:cubicBezTo>
                      <a:pt x="403" y="939"/>
                      <a:pt x="543" y="807"/>
                      <a:pt x="543" y="6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DE088DAA-DC51-34E4-6BCD-7DC05D3A9FE1}"/>
                  </a:ext>
                </a:extLst>
              </p:cNvPr>
              <p:cNvSpPr/>
              <p:nvPr/>
            </p:nvSpPr>
            <p:spPr>
              <a:xfrm>
                <a:off x="8186760" y="3670200"/>
                <a:ext cx="208440" cy="340920"/>
              </a:xfrm>
              <a:custGeom>
                <a:avLst/>
                <a:gdLst>
                  <a:gd name="textAreaLeft" fmla="*/ 0 w 208440"/>
                  <a:gd name="textAreaRight" fmla="*/ 209520 w 208440"/>
                  <a:gd name="textAreaTop" fmla="*/ 0 h 340920"/>
                  <a:gd name="textAreaBottom" fmla="*/ 342000 h 340920"/>
                </a:gdLst>
                <a:ahLst/>
                <a:cxnLst/>
                <a:rect l="textAreaLeft" t="textAreaTop" r="textAreaRight" b="textAreaBottom"/>
                <a:pathLst>
                  <a:path w="582" h="950">
                    <a:moveTo>
                      <a:pt x="570" y="89"/>
                    </a:moveTo>
                    <a:cubicBezTo>
                      <a:pt x="582" y="73"/>
                      <a:pt x="582" y="70"/>
                      <a:pt x="582" y="42"/>
                    </a:cubicBezTo>
                    <a:cubicBezTo>
                      <a:pt x="472" y="42"/>
                      <a:pt x="362" y="42"/>
                      <a:pt x="252" y="42"/>
                    </a:cubicBezTo>
                    <a:cubicBezTo>
                      <a:pt x="86" y="42"/>
                      <a:pt x="82" y="27"/>
                      <a:pt x="78" y="0"/>
                    </a:cubicBezTo>
                    <a:cubicBezTo>
                      <a:pt x="66" y="0"/>
                      <a:pt x="55" y="0"/>
                      <a:pt x="43" y="0"/>
                    </a:cubicBezTo>
                    <a:cubicBezTo>
                      <a:pt x="29" y="93"/>
                      <a:pt x="14" y="186"/>
                      <a:pt x="0" y="279"/>
                    </a:cubicBezTo>
                    <a:cubicBezTo>
                      <a:pt x="11" y="279"/>
                      <a:pt x="21" y="279"/>
                      <a:pt x="31" y="279"/>
                    </a:cubicBezTo>
                    <a:cubicBezTo>
                      <a:pt x="35" y="260"/>
                      <a:pt x="51" y="170"/>
                      <a:pt x="66" y="155"/>
                    </a:cubicBezTo>
                    <a:cubicBezTo>
                      <a:pt x="78" y="147"/>
                      <a:pt x="183" y="147"/>
                      <a:pt x="202" y="147"/>
                    </a:cubicBezTo>
                    <a:cubicBezTo>
                      <a:pt x="295" y="147"/>
                      <a:pt x="388" y="147"/>
                      <a:pt x="481" y="147"/>
                    </a:cubicBezTo>
                    <a:cubicBezTo>
                      <a:pt x="466" y="170"/>
                      <a:pt x="361" y="318"/>
                      <a:pt x="330" y="364"/>
                    </a:cubicBezTo>
                    <a:cubicBezTo>
                      <a:pt x="206" y="547"/>
                      <a:pt x="163" y="737"/>
                      <a:pt x="163" y="876"/>
                    </a:cubicBezTo>
                    <a:cubicBezTo>
                      <a:pt x="163" y="888"/>
                      <a:pt x="163" y="950"/>
                      <a:pt x="225" y="950"/>
                    </a:cubicBezTo>
                    <a:cubicBezTo>
                      <a:pt x="287" y="950"/>
                      <a:pt x="287" y="888"/>
                      <a:pt x="287" y="876"/>
                    </a:cubicBezTo>
                    <a:cubicBezTo>
                      <a:pt x="287" y="853"/>
                      <a:pt x="287" y="830"/>
                      <a:pt x="287" y="806"/>
                    </a:cubicBezTo>
                    <a:cubicBezTo>
                      <a:pt x="287" y="733"/>
                      <a:pt x="291" y="655"/>
                      <a:pt x="303" y="582"/>
                    </a:cubicBezTo>
                    <a:cubicBezTo>
                      <a:pt x="307" y="550"/>
                      <a:pt x="326" y="434"/>
                      <a:pt x="388" y="349"/>
                    </a:cubicBezTo>
                    <a:cubicBezTo>
                      <a:pt x="449" y="262"/>
                      <a:pt x="510" y="176"/>
                      <a:pt x="570"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CB410223-B40E-E188-D0DA-250B889DE821}"/>
                  </a:ext>
                </a:extLst>
              </p:cNvPr>
              <p:cNvSpPr/>
              <p:nvPr/>
            </p:nvSpPr>
            <p:spPr>
              <a:xfrm>
                <a:off x="8446680" y="3949200"/>
                <a:ext cx="50400" cy="50760"/>
              </a:xfrm>
              <a:custGeom>
                <a:avLst/>
                <a:gdLst>
                  <a:gd name="textAreaLeft" fmla="*/ 0 w 50400"/>
                  <a:gd name="textAreaRight" fmla="*/ 51480 w 50400"/>
                  <a:gd name="textAreaTop" fmla="*/ 0 h 50760"/>
                  <a:gd name="textAreaBottom" fmla="*/ 51840 h 50760"/>
                </a:gdLst>
                <a:ahLst/>
                <a:cxnLst/>
                <a:rect l="textAreaLeft" t="textAreaTop" r="textAreaRight" b="textAreaBottom"/>
                <a:pathLst>
                  <a:path w="143" h="144">
                    <a:moveTo>
                      <a:pt x="143" y="74"/>
                    </a:moveTo>
                    <a:cubicBezTo>
                      <a:pt x="143" y="35"/>
                      <a:pt x="110" y="0"/>
                      <a:pt x="70" y="0"/>
                    </a:cubicBezTo>
                    <a:cubicBezTo>
                      <a:pt x="29" y="0"/>
                      <a:pt x="0" y="35"/>
                      <a:pt x="0" y="74"/>
                    </a:cubicBezTo>
                    <a:cubicBezTo>
                      <a:pt x="0" y="113"/>
                      <a:pt x="29" y="144"/>
                      <a:pt x="70" y="144"/>
                    </a:cubicBezTo>
                    <a:cubicBezTo>
                      <a:pt x="110" y="144"/>
                      <a:pt x="143" y="113"/>
                      <a:pt x="143" y="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840" rIns="90000" bIns="6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486EB790-C233-48E8-A218-51AE5E90DE19}"/>
                  </a:ext>
                </a:extLst>
              </p:cNvPr>
              <p:cNvSpPr/>
              <p:nvPr/>
            </p:nvSpPr>
            <p:spPr>
              <a:xfrm>
                <a:off x="8559720" y="3674160"/>
                <a:ext cx="205560" cy="336960"/>
              </a:xfrm>
              <a:custGeom>
                <a:avLst/>
                <a:gdLst>
                  <a:gd name="textAreaLeft" fmla="*/ 0 w 205560"/>
                  <a:gd name="textAreaRight" fmla="*/ 206640 w 205560"/>
                  <a:gd name="textAreaTop" fmla="*/ 0 h 336960"/>
                  <a:gd name="textAreaBottom" fmla="*/ 338040 h 336960"/>
                </a:gdLst>
                <a:ahLst/>
                <a:cxnLst/>
                <a:rect l="textAreaLeft" t="textAreaTop" r="textAreaRight" b="textAreaBottom"/>
                <a:pathLst>
                  <a:path w="574" h="939">
                    <a:moveTo>
                      <a:pt x="574" y="474"/>
                    </a:moveTo>
                    <a:cubicBezTo>
                      <a:pt x="574" y="365"/>
                      <a:pt x="566" y="256"/>
                      <a:pt x="520" y="156"/>
                    </a:cubicBezTo>
                    <a:cubicBezTo>
                      <a:pt x="458" y="24"/>
                      <a:pt x="345" y="0"/>
                      <a:pt x="287" y="0"/>
                    </a:cubicBezTo>
                    <a:cubicBezTo>
                      <a:pt x="206" y="0"/>
                      <a:pt x="105" y="39"/>
                      <a:pt x="50" y="163"/>
                    </a:cubicBezTo>
                    <a:cubicBezTo>
                      <a:pt x="8" y="256"/>
                      <a:pt x="0" y="365"/>
                      <a:pt x="0" y="474"/>
                    </a:cubicBezTo>
                    <a:cubicBezTo>
                      <a:pt x="0" y="574"/>
                      <a:pt x="4" y="699"/>
                      <a:pt x="62" y="803"/>
                    </a:cubicBezTo>
                    <a:cubicBezTo>
                      <a:pt x="120" y="912"/>
                      <a:pt x="217" y="939"/>
                      <a:pt x="287" y="939"/>
                    </a:cubicBezTo>
                    <a:cubicBezTo>
                      <a:pt x="361" y="939"/>
                      <a:pt x="462" y="912"/>
                      <a:pt x="524" y="780"/>
                    </a:cubicBezTo>
                    <a:cubicBezTo>
                      <a:pt x="566" y="687"/>
                      <a:pt x="574" y="582"/>
                      <a:pt x="574" y="474"/>
                    </a:cubicBezTo>
                    <a:moveTo>
                      <a:pt x="287" y="908"/>
                    </a:moveTo>
                    <a:cubicBezTo>
                      <a:pt x="233" y="908"/>
                      <a:pt x="151" y="877"/>
                      <a:pt x="128" y="745"/>
                    </a:cubicBezTo>
                    <a:cubicBezTo>
                      <a:pt x="112" y="664"/>
                      <a:pt x="112" y="536"/>
                      <a:pt x="112" y="458"/>
                    </a:cubicBezTo>
                    <a:cubicBezTo>
                      <a:pt x="112" y="369"/>
                      <a:pt x="112" y="280"/>
                      <a:pt x="124" y="206"/>
                    </a:cubicBezTo>
                    <a:cubicBezTo>
                      <a:pt x="147" y="43"/>
                      <a:pt x="252" y="31"/>
                      <a:pt x="287" y="31"/>
                    </a:cubicBezTo>
                    <a:cubicBezTo>
                      <a:pt x="330" y="31"/>
                      <a:pt x="419" y="55"/>
                      <a:pt x="446" y="190"/>
                    </a:cubicBezTo>
                    <a:cubicBezTo>
                      <a:pt x="462" y="268"/>
                      <a:pt x="462" y="373"/>
                      <a:pt x="462" y="458"/>
                    </a:cubicBezTo>
                    <a:cubicBezTo>
                      <a:pt x="462" y="559"/>
                      <a:pt x="462" y="652"/>
                      <a:pt x="446" y="737"/>
                    </a:cubicBezTo>
                    <a:cubicBezTo>
                      <a:pt x="423" y="869"/>
                      <a:pt x="345" y="908"/>
                      <a:pt x="287" y="90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A947D1A5-041F-B006-31E1-7BCF88CF638E}"/>
                  </a:ext>
                </a:extLst>
              </p:cNvPr>
              <p:cNvSpPr/>
              <p:nvPr/>
            </p:nvSpPr>
            <p:spPr>
              <a:xfrm>
                <a:off x="9485640" y="3589200"/>
                <a:ext cx="18360" cy="588240"/>
              </a:xfrm>
              <a:custGeom>
                <a:avLst/>
                <a:gdLst>
                  <a:gd name="textAreaLeft" fmla="*/ 0 w 18360"/>
                  <a:gd name="textAreaRight" fmla="*/ 19440 w 18360"/>
                  <a:gd name="textAreaTop" fmla="*/ 0 h 588240"/>
                  <a:gd name="textAreaBottom" fmla="*/ 589320 h 588240"/>
                </a:gdLst>
                <a:ahLst/>
                <a:cxnLst/>
                <a:rect l="textAreaLeft" t="textAreaTop" r="textAreaRight" b="textAreaBottom"/>
                <a:pathLst>
                  <a:path w="54" h="1637">
                    <a:moveTo>
                      <a:pt x="27" y="1637"/>
                    </a:moveTo>
                    <a:cubicBezTo>
                      <a:pt x="18" y="1637"/>
                      <a:pt x="9" y="1637"/>
                      <a:pt x="0" y="1637"/>
                    </a:cubicBezTo>
                    <a:cubicBezTo>
                      <a:pt x="0" y="1091"/>
                      <a:pt x="0" y="545"/>
                      <a:pt x="0" y="0"/>
                    </a:cubicBezTo>
                    <a:cubicBezTo>
                      <a:pt x="18" y="0"/>
                      <a:pt x="36" y="0"/>
                      <a:pt x="54" y="0"/>
                    </a:cubicBezTo>
                    <a:cubicBezTo>
                      <a:pt x="54" y="545"/>
                      <a:pt x="54" y="1091"/>
                      <a:pt x="54" y="1637"/>
                    </a:cubicBezTo>
                    <a:cubicBezTo>
                      <a:pt x="45" y="1637"/>
                      <a:pt x="36" y="1637"/>
                      <a:pt x="27" y="16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46AA6283-594A-26D0-51C5-8FF4096F8AD9}"/>
                  </a:ext>
                </a:extLst>
              </p:cNvPr>
              <p:cNvSpPr/>
              <p:nvPr/>
            </p:nvSpPr>
            <p:spPr>
              <a:xfrm>
                <a:off x="10086120" y="3674160"/>
                <a:ext cx="160920" cy="325800"/>
              </a:xfrm>
              <a:custGeom>
                <a:avLst/>
                <a:gdLst>
                  <a:gd name="textAreaLeft" fmla="*/ 0 w 160920"/>
                  <a:gd name="textAreaRight" fmla="*/ 162000 w 160920"/>
                  <a:gd name="textAreaTop" fmla="*/ 0 h 325800"/>
                  <a:gd name="textAreaBottom" fmla="*/ 326880 h 325800"/>
                </a:gdLst>
                <a:ahLst/>
                <a:cxnLst/>
                <a:rect l="textAreaLeft" t="textAreaTop" r="textAreaRight" b="textAreaBottom"/>
                <a:pathLst>
                  <a:path w="450" h="908">
                    <a:moveTo>
                      <a:pt x="279" y="39"/>
                    </a:moveTo>
                    <a:cubicBezTo>
                      <a:pt x="279" y="4"/>
                      <a:pt x="279" y="0"/>
                      <a:pt x="248" y="0"/>
                    </a:cubicBezTo>
                    <a:cubicBezTo>
                      <a:pt x="163" y="90"/>
                      <a:pt x="43" y="90"/>
                      <a:pt x="0" y="90"/>
                    </a:cubicBezTo>
                    <a:cubicBezTo>
                      <a:pt x="0" y="104"/>
                      <a:pt x="0" y="118"/>
                      <a:pt x="0" y="132"/>
                    </a:cubicBezTo>
                    <a:cubicBezTo>
                      <a:pt x="27" y="132"/>
                      <a:pt x="109" y="132"/>
                      <a:pt x="178" y="97"/>
                    </a:cubicBezTo>
                    <a:cubicBezTo>
                      <a:pt x="178" y="333"/>
                      <a:pt x="178" y="568"/>
                      <a:pt x="178" y="803"/>
                    </a:cubicBezTo>
                    <a:cubicBezTo>
                      <a:pt x="178" y="850"/>
                      <a:pt x="175" y="865"/>
                      <a:pt x="50" y="865"/>
                    </a:cubicBezTo>
                    <a:cubicBezTo>
                      <a:pt x="36" y="865"/>
                      <a:pt x="22" y="865"/>
                      <a:pt x="8" y="865"/>
                    </a:cubicBezTo>
                    <a:cubicBezTo>
                      <a:pt x="8" y="879"/>
                      <a:pt x="8" y="894"/>
                      <a:pt x="8" y="908"/>
                    </a:cubicBezTo>
                    <a:cubicBezTo>
                      <a:pt x="54" y="904"/>
                      <a:pt x="175" y="904"/>
                      <a:pt x="229" y="904"/>
                    </a:cubicBezTo>
                    <a:cubicBezTo>
                      <a:pt x="283" y="904"/>
                      <a:pt x="403" y="904"/>
                      <a:pt x="450" y="908"/>
                    </a:cubicBezTo>
                    <a:cubicBezTo>
                      <a:pt x="450" y="894"/>
                      <a:pt x="450" y="879"/>
                      <a:pt x="450" y="865"/>
                    </a:cubicBezTo>
                    <a:cubicBezTo>
                      <a:pt x="436" y="865"/>
                      <a:pt x="422" y="865"/>
                      <a:pt x="407" y="865"/>
                    </a:cubicBezTo>
                    <a:cubicBezTo>
                      <a:pt x="283" y="865"/>
                      <a:pt x="279" y="854"/>
                      <a:pt x="279" y="803"/>
                    </a:cubicBezTo>
                    <a:cubicBezTo>
                      <a:pt x="279" y="549"/>
                      <a:pt x="279" y="294"/>
                      <a:pt x="27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3E209102-6505-7000-E2BE-E4492E60EAFA}"/>
                  </a:ext>
                </a:extLst>
              </p:cNvPr>
              <p:cNvSpPr/>
              <p:nvPr/>
            </p:nvSpPr>
            <p:spPr>
              <a:xfrm>
                <a:off x="10332000" y="3674160"/>
                <a:ext cx="160920" cy="325800"/>
              </a:xfrm>
              <a:custGeom>
                <a:avLst/>
                <a:gdLst>
                  <a:gd name="textAreaLeft" fmla="*/ 0 w 160920"/>
                  <a:gd name="textAreaRight" fmla="*/ 162000 w 160920"/>
                  <a:gd name="textAreaTop" fmla="*/ 0 h 325800"/>
                  <a:gd name="textAreaBottom" fmla="*/ 326880 h 325800"/>
                </a:gdLst>
                <a:ahLst/>
                <a:cxnLst/>
                <a:rect l="textAreaLeft" t="textAreaTop" r="textAreaRight" b="textAreaBottom"/>
                <a:pathLst>
                  <a:path w="450" h="908">
                    <a:moveTo>
                      <a:pt x="279" y="39"/>
                    </a:moveTo>
                    <a:cubicBezTo>
                      <a:pt x="279" y="4"/>
                      <a:pt x="279" y="0"/>
                      <a:pt x="248" y="0"/>
                    </a:cubicBezTo>
                    <a:cubicBezTo>
                      <a:pt x="163" y="90"/>
                      <a:pt x="42" y="90"/>
                      <a:pt x="0" y="90"/>
                    </a:cubicBezTo>
                    <a:cubicBezTo>
                      <a:pt x="0" y="104"/>
                      <a:pt x="0" y="118"/>
                      <a:pt x="0" y="132"/>
                    </a:cubicBezTo>
                    <a:cubicBezTo>
                      <a:pt x="27" y="132"/>
                      <a:pt x="104" y="132"/>
                      <a:pt x="178" y="97"/>
                    </a:cubicBezTo>
                    <a:cubicBezTo>
                      <a:pt x="178" y="333"/>
                      <a:pt x="178" y="568"/>
                      <a:pt x="178" y="803"/>
                    </a:cubicBezTo>
                    <a:cubicBezTo>
                      <a:pt x="178" y="850"/>
                      <a:pt x="174" y="865"/>
                      <a:pt x="50" y="865"/>
                    </a:cubicBezTo>
                    <a:cubicBezTo>
                      <a:pt x="36" y="865"/>
                      <a:pt x="22" y="865"/>
                      <a:pt x="7" y="865"/>
                    </a:cubicBezTo>
                    <a:cubicBezTo>
                      <a:pt x="7" y="879"/>
                      <a:pt x="7" y="894"/>
                      <a:pt x="7" y="908"/>
                    </a:cubicBezTo>
                    <a:cubicBezTo>
                      <a:pt x="54" y="904"/>
                      <a:pt x="174" y="904"/>
                      <a:pt x="229" y="904"/>
                    </a:cubicBezTo>
                    <a:cubicBezTo>
                      <a:pt x="283" y="904"/>
                      <a:pt x="399" y="904"/>
                      <a:pt x="450" y="908"/>
                    </a:cubicBezTo>
                    <a:cubicBezTo>
                      <a:pt x="450" y="894"/>
                      <a:pt x="450" y="879"/>
                      <a:pt x="450" y="865"/>
                    </a:cubicBezTo>
                    <a:cubicBezTo>
                      <a:pt x="434" y="865"/>
                      <a:pt x="419" y="865"/>
                      <a:pt x="403" y="865"/>
                    </a:cubicBezTo>
                    <a:cubicBezTo>
                      <a:pt x="283" y="865"/>
                      <a:pt x="279" y="854"/>
                      <a:pt x="279" y="803"/>
                    </a:cubicBezTo>
                    <a:cubicBezTo>
                      <a:pt x="279" y="549"/>
                      <a:pt x="279" y="294"/>
                      <a:pt x="27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C6D767A8-D055-C6E2-351E-18E877417548}"/>
                  </a:ext>
                </a:extLst>
              </p:cNvPr>
              <p:cNvSpPr/>
              <p:nvPr/>
            </p:nvSpPr>
            <p:spPr>
              <a:xfrm>
                <a:off x="10575000" y="3949200"/>
                <a:ext cx="51840" cy="50760"/>
              </a:xfrm>
              <a:custGeom>
                <a:avLst/>
                <a:gdLst>
                  <a:gd name="textAreaLeft" fmla="*/ 0 w 51840"/>
                  <a:gd name="textAreaRight" fmla="*/ 52920 w 51840"/>
                  <a:gd name="textAreaTop" fmla="*/ 0 h 50760"/>
                  <a:gd name="textAreaBottom" fmla="*/ 51840 h 50760"/>
                </a:gdLst>
                <a:ahLst/>
                <a:cxnLst/>
                <a:rect l="textAreaLeft" t="textAreaTop" r="textAreaRight" b="textAreaBottom"/>
                <a:pathLst>
                  <a:path w="147" h="144">
                    <a:moveTo>
                      <a:pt x="147" y="74"/>
                    </a:moveTo>
                    <a:cubicBezTo>
                      <a:pt x="147" y="35"/>
                      <a:pt x="112" y="0"/>
                      <a:pt x="73" y="0"/>
                    </a:cubicBezTo>
                    <a:cubicBezTo>
                      <a:pt x="35" y="0"/>
                      <a:pt x="0" y="35"/>
                      <a:pt x="0" y="74"/>
                    </a:cubicBezTo>
                    <a:cubicBezTo>
                      <a:pt x="0" y="113"/>
                      <a:pt x="35" y="144"/>
                      <a:pt x="73" y="144"/>
                    </a:cubicBezTo>
                    <a:cubicBezTo>
                      <a:pt x="112" y="144"/>
                      <a:pt x="147" y="113"/>
                      <a:pt x="147" y="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840" rIns="90000" bIns="6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6" name="Freeform 515">
                <a:extLst>
                  <a:ext uri="{FF2B5EF4-FFF2-40B4-BE49-F238E27FC236}">
                    <a16:creationId xmlns:a16="http://schemas.microsoft.com/office/drawing/2014/main" id="{09F36825-6969-4687-B277-BA8C19B7FDF1}"/>
                  </a:ext>
                </a:extLst>
              </p:cNvPr>
              <p:cNvSpPr/>
              <p:nvPr/>
            </p:nvSpPr>
            <p:spPr>
              <a:xfrm>
                <a:off x="10713240" y="3674160"/>
                <a:ext cx="160920" cy="325800"/>
              </a:xfrm>
              <a:custGeom>
                <a:avLst/>
                <a:gdLst>
                  <a:gd name="textAreaLeft" fmla="*/ 0 w 160920"/>
                  <a:gd name="textAreaRight" fmla="*/ 162000 w 160920"/>
                  <a:gd name="textAreaTop" fmla="*/ 0 h 325800"/>
                  <a:gd name="textAreaBottom" fmla="*/ 326880 h 325800"/>
                </a:gdLst>
                <a:ahLst/>
                <a:cxnLst/>
                <a:rect l="textAreaLeft" t="textAreaTop" r="textAreaRight" b="textAreaBottom"/>
                <a:pathLst>
                  <a:path w="450" h="908">
                    <a:moveTo>
                      <a:pt x="279" y="39"/>
                    </a:moveTo>
                    <a:cubicBezTo>
                      <a:pt x="279" y="4"/>
                      <a:pt x="279" y="0"/>
                      <a:pt x="248" y="0"/>
                    </a:cubicBezTo>
                    <a:cubicBezTo>
                      <a:pt x="163" y="90"/>
                      <a:pt x="42" y="90"/>
                      <a:pt x="0" y="90"/>
                    </a:cubicBezTo>
                    <a:cubicBezTo>
                      <a:pt x="0" y="104"/>
                      <a:pt x="0" y="118"/>
                      <a:pt x="0" y="132"/>
                    </a:cubicBezTo>
                    <a:cubicBezTo>
                      <a:pt x="27" y="132"/>
                      <a:pt x="108" y="132"/>
                      <a:pt x="178" y="97"/>
                    </a:cubicBezTo>
                    <a:cubicBezTo>
                      <a:pt x="178" y="333"/>
                      <a:pt x="178" y="568"/>
                      <a:pt x="178" y="803"/>
                    </a:cubicBezTo>
                    <a:cubicBezTo>
                      <a:pt x="178" y="850"/>
                      <a:pt x="174" y="865"/>
                      <a:pt x="50" y="865"/>
                    </a:cubicBezTo>
                    <a:cubicBezTo>
                      <a:pt x="36" y="865"/>
                      <a:pt x="22" y="865"/>
                      <a:pt x="7" y="865"/>
                    </a:cubicBezTo>
                    <a:cubicBezTo>
                      <a:pt x="7" y="879"/>
                      <a:pt x="7" y="894"/>
                      <a:pt x="7" y="908"/>
                    </a:cubicBezTo>
                    <a:cubicBezTo>
                      <a:pt x="54" y="904"/>
                      <a:pt x="174" y="904"/>
                      <a:pt x="229" y="904"/>
                    </a:cubicBezTo>
                    <a:cubicBezTo>
                      <a:pt x="283" y="904"/>
                      <a:pt x="403" y="904"/>
                      <a:pt x="450" y="908"/>
                    </a:cubicBezTo>
                    <a:cubicBezTo>
                      <a:pt x="450" y="894"/>
                      <a:pt x="450" y="879"/>
                      <a:pt x="450" y="865"/>
                    </a:cubicBezTo>
                    <a:cubicBezTo>
                      <a:pt x="436" y="865"/>
                      <a:pt x="421" y="865"/>
                      <a:pt x="407" y="865"/>
                    </a:cubicBezTo>
                    <a:cubicBezTo>
                      <a:pt x="283" y="865"/>
                      <a:pt x="279" y="854"/>
                      <a:pt x="279" y="803"/>
                    </a:cubicBezTo>
                    <a:cubicBezTo>
                      <a:pt x="279" y="549"/>
                      <a:pt x="279" y="294"/>
                      <a:pt x="27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8" name="Freeform 517">
                <a:extLst>
                  <a:ext uri="{FF2B5EF4-FFF2-40B4-BE49-F238E27FC236}">
                    <a16:creationId xmlns:a16="http://schemas.microsoft.com/office/drawing/2014/main" id="{82B2BF06-3DDA-D4AB-BE18-2FE39FBCB13B}"/>
                  </a:ext>
                </a:extLst>
              </p:cNvPr>
              <p:cNvSpPr/>
              <p:nvPr/>
            </p:nvSpPr>
            <p:spPr>
              <a:xfrm>
                <a:off x="5621400" y="4255200"/>
                <a:ext cx="339840" cy="345240"/>
              </a:xfrm>
              <a:custGeom>
                <a:avLst/>
                <a:gdLst>
                  <a:gd name="textAreaLeft" fmla="*/ 0 w 339840"/>
                  <a:gd name="textAreaRight" fmla="*/ 340920 w 339840"/>
                  <a:gd name="textAreaTop" fmla="*/ 0 h 345240"/>
                  <a:gd name="textAreaBottom" fmla="*/ 346320 h 345240"/>
                </a:gdLst>
                <a:ahLst/>
                <a:cxnLst/>
                <a:rect l="textAreaLeft" t="textAreaTop" r="textAreaRight" b="textAreaBottom"/>
                <a:pathLst>
                  <a:path w="947" h="962">
                    <a:moveTo>
                      <a:pt x="256" y="450"/>
                    </a:moveTo>
                    <a:cubicBezTo>
                      <a:pt x="256" y="332"/>
                      <a:pt x="256" y="214"/>
                      <a:pt x="256" y="97"/>
                    </a:cubicBezTo>
                    <a:cubicBezTo>
                      <a:pt x="256" y="66"/>
                      <a:pt x="256" y="50"/>
                      <a:pt x="287" y="46"/>
                    </a:cubicBezTo>
                    <a:cubicBezTo>
                      <a:pt x="299" y="42"/>
                      <a:pt x="338" y="42"/>
                      <a:pt x="365" y="42"/>
                    </a:cubicBezTo>
                    <a:cubicBezTo>
                      <a:pt x="489" y="42"/>
                      <a:pt x="640" y="46"/>
                      <a:pt x="640" y="244"/>
                    </a:cubicBezTo>
                    <a:cubicBezTo>
                      <a:pt x="640" y="337"/>
                      <a:pt x="609" y="450"/>
                      <a:pt x="407" y="450"/>
                    </a:cubicBezTo>
                    <a:cubicBezTo>
                      <a:pt x="357" y="450"/>
                      <a:pt x="306" y="450"/>
                      <a:pt x="256" y="450"/>
                    </a:cubicBezTo>
                    <a:moveTo>
                      <a:pt x="543" y="465"/>
                    </a:moveTo>
                    <a:cubicBezTo>
                      <a:pt x="675" y="434"/>
                      <a:pt x="784" y="353"/>
                      <a:pt x="784" y="244"/>
                    </a:cubicBezTo>
                    <a:cubicBezTo>
                      <a:pt x="784" y="112"/>
                      <a:pt x="628" y="0"/>
                      <a:pt x="427" y="0"/>
                    </a:cubicBezTo>
                    <a:cubicBezTo>
                      <a:pt x="285" y="0"/>
                      <a:pt x="142" y="0"/>
                      <a:pt x="0" y="0"/>
                    </a:cubicBezTo>
                    <a:cubicBezTo>
                      <a:pt x="0" y="14"/>
                      <a:pt x="0" y="28"/>
                      <a:pt x="0" y="42"/>
                    </a:cubicBezTo>
                    <a:cubicBezTo>
                      <a:pt x="10" y="42"/>
                      <a:pt x="21" y="42"/>
                      <a:pt x="31" y="42"/>
                    </a:cubicBezTo>
                    <a:cubicBezTo>
                      <a:pt x="136" y="42"/>
                      <a:pt x="140" y="58"/>
                      <a:pt x="140" y="105"/>
                    </a:cubicBezTo>
                    <a:cubicBezTo>
                      <a:pt x="140" y="344"/>
                      <a:pt x="140" y="583"/>
                      <a:pt x="140" y="822"/>
                    </a:cubicBezTo>
                    <a:cubicBezTo>
                      <a:pt x="140" y="872"/>
                      <a:pt x="136" y="888"/>
                      <a:pt x="31" y="888"/>
                    </a:cubicBezTo>
                    <a:cubicBezTo>
                      <a:pt x="21" y="888"/>
                      <a:pt x="10" y="888"/>
                      <a:pt x="0" y="888"/>
                    </a:cubicBezTo>
                    <a:cubicBezTo>
                      <a:pt x="0" y="902"/>
                      <a:pt x="0" y="916"/>
                      <a:pt x="0" y="931"/>
                    </a:cubicBezTo>
                    <a:cubicBezTo>
                      <a:pt x="47" y="927"/>
                      <a:pt x="144" y="927"/>
                      <a:pt x="198" y="927"/>
                    </a:cubicBezTo>
                    <a:cubicBezTo>
                      <a:pt x="252" y="927"/>
                      <a:pt x="349" y="927"/>
                      <a:pt x="396" y="931"/>
                    </a:cubicBezTo>
                    <a:cubicBezTo>
                      <a:pt x="396" y="916"/>
                      <a:pt x="396" y="902"/>
                      <a:pt x="396" y="888"/>
                    </a:cubicBezTo>
                    <a:cubicBezTo>
                      <a:pt x="385" y="888"/>
                      <a:pt x="375" y="888"/>
                      <a:pt x="365" y="888"/>
                    </a:cubicBezTo>
                    <a:cubicBezTo>
                      <a:pt x="260" y="888"/>
                      <a:pt x="256" y="872"/>
                      <a:pt x="256" y="822"/>
                    </a:cubicBezTo>
                    <a:cubicBezTo>
                      <a:pt x="256" y="708"/>
                      <a:pt x="256" y="595"/>
                      <a:pt x="256" y="481"/>
                    </a:cubicBezTo>
                    <a:cubicBezTo>
                      <a:pt x="308" y="481"/>
                      <a:pt x="360" y="481"/>
                      <a:pt x="411" y="481"/>
                    </a:cubicBezTo>
                    <a:cubicBezTo>
                      <a:pt x="435" y="481"/>
                      <a:pt x="493" y="481"/>
                      <a:pt x="539" y="527"/>
                    </a:cubicBezTo>
                    <a:cubicBezTo>
                      <a:pt x="590" y="574"/>
                      <a:pt x="590" y="616"/>
                      <a:pt x="590" y="710"/>
                    </a:cubicBezTo>
                    <a:cubicBezTo>
                      <a:pt x="590" y="795"/>
                      <a:pt x="590" y="849"/>
                      <a:pt x="648" y="903"/>
                    </a:cubicBezTo>
                    <a:cubicBezTo>
                      <a:pt x="702" y="950"/>
                      <a:pt x="780" y="962"/>
                      <a:pt x="819" y="962"/>
                    </a:cubicBezTo>
                    <a:cubicBezTo>
                      <a:pt x="923" y="962"/>
                      <a:pt x="947" y="849"/>
                      <a:pt x="947" y="810"/>
                    </a:cubicBezTo>
                    <a:cubicBezTo>
                      <a:pt x="947" y="803"/>
                      <a:pt x="947" y="787"/>
                      <a:pt x="931" y="787"/>
                    </a:cubicBezTo>
                    <a:cubicBezTo>
                      <a:pt x="916" y="787"/>
                      <a:pt x="916" y="799"/>
                      <a:pt x="916" y="810"/>
                    </a:cubicBezTo>
                    <a:cubicBezTo>
                      <a:pt x="908" y="907"/>
                      <a:pt x="857" y="931"/>
                      <a:pt x="822" y="931"/>
                    </a:cubicBezTo>
                    <a:cubicBezTo>
                      <a:pt x="756" y="931"/>
                      <a:pt x="745" y="861"/>
                      <a:pt x="729" y="733"/>
                    </a:cubicBezTo>
                    <a:cubicBezTo>
                      <a:pt x="723" y="697"/>
                      <a:pt x="716" y="660"/>
                      <a:pt x="710" y="624"/>
                    </a:cubicBezTo>
                    <a:cubicBezTo>
                      <a:pt x="687" y="539"/>
                      <a:pt x="617" y="492"/>
                      <a:pt x="543" y="4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9" name="Freeform 518">
                <a:extLst>
                  <a:ext uri="{FF2B5EF4-FFF2-40B4-BE49-F238E27FC236}">
                    <a16:creationId xmlns:a16="http://schemas.microsoft.com/office/drawing/2014/main" id="{DDA5B8ED-70E0-16C5-1326-329ADFE78375}"/>
                  </a:ext>
                </a:extLst>
              </p:cNvPr>
              <p:cNvSpPr/>
              <p:nvPr/>
            </p:nvSpPr>
            <p:spPr>
              <a:xfrm>
                <a:off x="5920200" y="4255200"/>
                <a:ext cx="346680" cy="345240"/>
              </a:xfrm>
              <a:custGeom>
                <a:avLst/>
                <a:gdLst>
                  <a:gd name="textAreaLeft" fmla="*/ 0 w 346680"/>
                  <a:gd name="textAreaRight" fmla="*/ 347760 w 346680"/>
                  <a:gd name="textAreaTop" fmla="*/ 0 h 345240"/>
                  <a:gd name="textAreaBottom" fmla="*/ 346320 h 345240"/>
                </a:gdLst>
                <a:ahLst/>
                <a:cxnLst/>
                <a:rect l="textAreaLeft" t="textAreaTop" r="textAreaRight" b="textAreaBottom"/>
                <a:pathLst>
                  <a:path w="966" h="962">
                    <a:moveTo>
                      <a:pt x="819" y="132"/>
                    </a:moveTo>
                    <a:cubicBezTo>
                      <a:pt x="838" y="81"/>
                      <a:pt x="873" y="42"/>
                      <a:pt x="966" y="42"/>
                    </a:cubicBezTo>
                    <a:cubicBezTo>
                      <a:pt x="966" y="28"/>
                      <a:pt x="966" y="14"/>
                      <a:pt x="966" y="0"/>
                    </a:cubicBezTo>
                    <a:cubicBezTo>
                      <a:pt x="923" y="4"/>
                      <a:pt x="869" y="4"/>
                      <a:pt x="834" y="4"/>
                    </a:cubicBezTo>
                    <a:cubicBezTo>
                      <a:pt x="795" y="4"/>
                      <a:pt x="714" y="0"/>
                      <a:pt x="679" y="0"/>
                    </a:cubicBezTo>
                    <a:cubicBezTo>
                      <a:pt x="679" y="14"/>
                      <a:pt x="679" y="28"/>
                      <a:pt x="679" y="42"/>
                    </a:cubicBezTo>
                    <a:cubicBezTo>
                      <a:pt x="753" y="42"/>
                      <a:pt x="780" y="77"/>
                      <a:pt x="780" y="108"/>
                    </a:cubicBezTo>
                    <a:cubicBezTo>
                      <a:pt x="780" y="120"/>
                      <a:pt x="776" y="128"/>
                      <a:pt x="772" y="136"/>
                    </a:cubicBezTo>
                    <a:cubicBezTo>
                      <a:pt x="689" y="355"/>
                      <a:pt x="607" y="575"/>
                      <a:pt x="524" y="795"/>
                    </a:cubicBezTo>
                    <a:cubicBezTo>
                      <a:pt x="437" y="565"/>
                      <a:pt x="351" y="335"/>
                      <a:pt x="264" y="105"/>
                    </a:cubicBezTo>
                    <a:cubicBezTo>
                      <a:pt x="256" y="85"/>
                      <a:pt x="256" y="85"/>
                      <a:pt x="256" y="81"/>
                    </a:cubicBezTo>
                    <a:cubicBezTo>
                      <a:pt x="256" y="42"/>
                      <a:pt x="334" y="42"/>
                      <a:pt x="365" y="42"/>
                    </a:cubicBezTo>
                    <a:cubicBezTo>
                      <a:pt x="365" y="28"/>
                      <a:pt x="365" y="14"/>
                      <a:pt x="365" y="0"/>
                    </a:cubicBezTo>
                    <a:cubicBezTo>
                      <a:pt x="318" y="4"/>
                      <a:pt x="225" y="4"/>
                      <a:pt x="171" y="4"/>
                    </a:cubicBezTo>
                    <a:cubicBezTo>
                      <a:pt x="105" y="4"/>
                      <a:pt x="47" y="0"/>
                      <a:pt x="0" y="0"/>
                    </a:cubicBezTo>
                    <a:cubicBezTo>
                      <a:pt x="0" y="14"/>
                      <a:pt x="0" y="28"/>
                      <a:pt x="0" y="42"/>
                    </a:cubicBezTo>
                    <a:cubicBezTo>
                      <a:pt x="86" y="42"/>
                      <a:pt x="113" y="42"/>
                      <a:pt x="132" y="93"/>
                    </a:cubicBezTo>
                    <a:cubicBezTo>
                      <a:pt x="237" y="372"/>
                      <a:pt x="342" y="651"/>
                      <a:pt x="446" y="931"/>
                    </a:cubicBezTo>
                    <a:cubicBezTo>
                      <a:pt x="458" y="954"/>
                      <a:pt x="466" y="962"/>
                      <a:pt x="481" y="962"/>
                    </a:cubicBezTo>
                    <a:cubicBezTo>
                      <a:pt x="504" y="962"/>
                      <a:pt x="508" y="954"/>
                      <a:pt x="516" y="935"/>
                    </a:cubicBezTo>
                    <a:cubicBezTo>
                      <a:pt x="617" y="667"/>
                      <a:pt x="718" y="399"/>
                      <a:pt x="819" y="1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0" name="Freeform 519">
                <a:extLst>
                  <a:ext uri="{FF2B5EF4-FFF2-40B4-BE49-F238E27FC236}">
                    <a16:creationId xmlns:a16="http://schemas.microsoft.com/office/drawing/2014/main" id="{D758E1C0-D542-73D1-F807-F071CD79524B}"/>
                  </a:ext>
                </a:extLst>
              </p:cNvPr>
              <p:cNvSpPr/>
              <p:nvPr/>
            </p:nvSpPr>
            <p:spPr>
              <a:xfrm>
                <a:off x="6305760" y="4244040"/>
                <a:ext cx="216720" cy="356400"/>
              </a:xfrm>
              <a:custGeom>
                <a:avLst/>
                <a:gdLst>
                  <a:gd name="textAreaLeft" fmla="*/ 0 w 216720"/>
                  <a:gd name="textAreaRight" fmla="*/ 217800 w 216720"/>
                  <a:gd name="textAreaTop" fmla="*/ 0 h 356400"/>
                  <a:gd name="textAreaBottom" fmla="*/ 357480 h 356400"/>
                </a:gdLst>
                <a:ahLst/>
                <a:cxnLst/>
                <a:rect l="textAreaLeft" t="textAreaTop" r="textAreaRight" b="textAreaBottom"/>
                <a:pathLst>
                  <a:path w="605" h="993">
                    <a:moveTo>
                      <a:pt x="399" y="434"/>
                    </a:moveTo>
                    <a:cubicBezTo>
                      <a:pt x="341" y="420"/>
                      <a:pt x="283" y="406"/>
                      <a:pt x="225" y="392"/>
                    </a:cubicBezTo>
                    <a:cubicBezTo>
                      <a:pt x="140" y="368"/>
                      <a:pt x="89" y="295"/>
                      <a:pt x="89" y="217"/>
                    </a:cubicBezTo>
                    <a:cubicBezTo>
                      <a:pt x="89" y="120"/>
                      <a:pt x="163" y="39"/>
                      <a:pt x="268" y="39"/>
                    </a:cubicBezTo>
                    <a:cubicBezTo>
                      <a:pt x="496" y="39"/>
                      <a:pt x="524" y="264"/>
                      <a:pt x="531" y="322"/>
                    </a:cubicBezTo>
                    <a:cubicBezTo>
                      <a:pt x="535" y="333"/>
                      <a:pt x="535" y="341"/>
                      <a:pt x="551" y="341"/>
                    </a:cubicBezTo>
                    <a:cubicBezTo>
                      <a:pt x="566" y="341"/>
                      <a:pt x="566" y="333"/>
                      <a:pt x="566" y="306"/>
                    </a:cubicBezTo>
                    <a:cubicBezTo>
                      <a:pt x="566" y="216"/>
                      <a:pt x="566" y="125"/>
                      <a:pt x="566" y="35"/>
                    </a:cubicBezTo>
                    <a:cubicBezTo>
                      <a:pt x="566" y="11"/>
                      <a:pt x="566" y="0"/>
                      <a:pt x="551" y="0"/>
                    </a:cubicBezTo>
                    <a:cubicBezTo>
                      <a:pt x="543" y="0"/>
                      <a:pt x="543" y="4"/>
                      <a:pt x="531" y="19"/>
                    </a:cubicBezTo>
                    <a:cubicBezTo>
                      <a:pt x="516" y="45"/>
                      <a:pt x="500" y="71"/>
                      <a:pt x="485" y="97"/>
                    </a:cubicBezTo>
                    <a:cubicBezTo>
                      <a:pt x="442" y="58"/>
                      <a:pt x="388" y="0"/>
                      <a:pt x="268" y="0"/>
                    </a:cubicBezTo>
                    <a:cubicBezTo>
                      <a:pt x="116" y="0"/>
                      <a:pt x="0" y="120"/>
                      <a:pt x="0" y="264"/>
                    </a:cubicBezTo>
                    <a:cubicBezTo>
                      <a:pt x="0" y="376"/>
                      <a:pt x="74" y="477"/>
                      <a:pt x="178" y="516"/>
                    </a:cubicBezTo>
                    <a:cubicBezTo>
                      <a:pt x="194" y="519"/>
                      <a:pt x="264" y="535"/>
                      <a:pt x="357" y="558"/>
                    </a:cubicBezTo>
                    <a:cubicBezTo>
                      <a:pt x="396" y="570"/>
                      <a:pt x="438" y="578"/>
                      <a:pt x="473" y="628"/>
                    </a:cubicBezTo>
                    <a:cubicBezTo>
                      <a:pt x="504" y="663"/>
                      <a:pt x="516" y="710"/>
                      <a:pt x="516" y="752"/>
                    </a:cubicBezTo>
                    <a:cubicBezTo>
                      <a:pt x="516" y="849"/>
                      <a:pt x="450" y="950"/>
                      <a:pt x="333" y="950"/>
                    </a:cubicBezTo>
                    <a:cubicBezTo>
                      <a:pt x="295" y="950"/>
                      <a:pt x="190" y="942"/>
                      <a:pt x="120" y="876"/>
                    </a:cubicBezTo>
                    <a:cubicBezTo>
                      <a:pt x="39" y="803"/>
                      <a:pt x="35" y="713"/>
                      <a:pt x="35" y="667"/>
                    </a:cubicBezTo>
                    <a:cubicBezTo>
                      <a:pt x="35" y="651"/>
                      <a:pt x="23" y="651"/>
                      <a:pt x="19" y="651"/>
                    </a:cubicBezTo>
                    <a:cubicBezTo>
                      <a:pt x="0" y="651"/>
                      <a:pt x="0" y="663"/>
                      <a:pt x="0" y="686"/>
                    </a:cubicBezTo>
                    <a:cubicBezTo>
                      <a:pt x="0" y="777"/>
                      <a:pt x="0" y="867"/>
                      <a:pt x="0" y="958"/>
                    </a:cubicBezTo>
                    <a:cubicBezTo>
                      <a:pt x="0" y="981"/>
                      <a:pt x="0" y="993"/>
                      <a:pt x="15" y="993"/>
                    </a:cubicBezTo>
                    <a:cubicBezTo>
                      <a:pt x="23" y="993"/>
                      <a:pt x="27" y="989"/>
                      <a:pt x="35" y="973"/>
                    </a:cubicBezTo>
                    <a:cubicBezTo>
                      <a:pt x="52" y="947"/>
                      <a:pt x="39" y="969"/>
                      <a:pt x="85" y="896"/>
                    </a:cubicBezTo>
                    <a:cubicBezTo>
                      <a:pt x="128" y="942"/>
                      <a:pt x="213" y="993"/>
                      <a:pt x="337" y="993"/>
                    </a:cubicBezTo>
                    <a:cubicBezTo>
                      <a:pt x="496" y="993"/>
                      <a:pt x="605" y="857"/>
                      <a:pt x="605" y="706"/>
                    </a:cubicBezTo>
                    <a:cubicBezTo>
                      <a:pt x="605" y="570"/>
                      <a:pt x="516" y="461"/>
                      <a:pt x="399" y="4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1" name="Freeform 520">
                <a:extLst>
                  <a:ext uri="{FF2B5EF4-FFF2-40B4-BE49-F238E27FC236}">
                    <a16:creationId xmlns:a16="http://schemas.microsoft.com/office/drawing/2014/main" id="{8E866DEF-19DC-A81A-EA46-6340DC3A8860}"/>
                  </a:ext>
                </a:extLst>
              </p:cNvPr>
              <p:cNvSpPr/>
              <p:nvPr/>
            </p:nvSpPr>
            <p:spPr>
              <a:xfrm>
                <a:off x="7193880" y="4178520"/>
                <a:ext cx="18360" cy="586440"/>
              </a:xfrm>
              <a:custGeom>
                <a:avLst/>
                <a:gdLst>
                  <a:gd name="textAreaLeft" fmla="*/ 0 w 18360"/>
                  <a:gd name="textAreaRight" fmla="*/ 19440 w 18360"/>
                  <a:gd name="textAreaTop" fmla="*/ 0 h 586440"/>
                  <a:gd name="textAreaBottom" fmla="*/ 587520 h 586440"/>
                </a:gdLst>
                <a:ahLst/>
                <a:cxnLst/>
                <a:rect l="textAreaLeft" t="textAreaTop" r="textAreaRight" b="textAreaBottom"/>
                <a:pathLst>
                  <a:path w="54" h="1632">
                    <a:moveTo>
                      <a:pt x="27" y="1632"/>
                    </a:moveTo>
                    <a:cubicBezTo>
                      <a:pt x="18" y="1632"/>
                      <a:pt x="9" y="1632"/>
                      <a:pt x="0" y="1632"/>
                    </a:cubicBezTo>
                    <a:cubicBezTo>
                      <a:pt x="0" y="1088"/>
                      <a:pt x="0" y="544"/>
                      <a:pt x="0" y="0"/>
                    </a:cubicBezTo>
                    <a:cubicBezTo>
                      <a:pt x="18" y="0"/>
                      <a:pt x="36" y="0"/>
                      <a:pt x="54" y="0"/>
                    </a:cubicBezTo>
                    <a:cubicBezTo>
                      <a:pt x="54" y="544"/>
                      <a:pt x="54" y="1088"/>
                      <a:pt x="54" y="1632"/>
                    </a:cubicBezTo>
                    <a:cubicBezTo>
                      <a:pt x="45" y="1632"/>
                      <a:pt x="36" y="1632"/>
                      <a:pt x="27" y="16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2" name="Freeform 521">
                <a:extLst>
                  <a:ext uri="{FF2B5EF4-FFF2-40B4-BE49-F238E27FC236}">
                    <a16:creationId xmlns:a16="http://schemas.microsoft.com/office/drawing/2014/main" id="{3543AE26-B043-FF65-6CE5-47FC91963308}"/>
                  </a:ext>
                </a:extLst>
              </p:cNvPr>
              <p:cNvSpPr/>
              <p:nvPr/>
            </p:nvSpPr>
            <p:spPr>
              <a:xfrm>
                <a:off x="7938360" y="4263480"/>
                <a:ext cx="194400" cy="336960"/>
              </a:xfrm>
              <a:custGeom>
                <a:avLst/>
                <a:gdLst>
                  <a:gd name="textAreaLeft" fmla="*/ 0 w 194400"/>
                  <a:gd name="textAreaRight" fmla="*/ 195480 w 194400"/>
                  <a:gd name="textAreaTop" fmla="*/ 0 h 336960"/>
                  <a:gd name="textAreaBottom" fmla="*/ 338040 h 336960"/>
                </a:gdLst>
                <a:ahLst/>
                <a:cxnLst/>
                <a:rect l="textAreaLeft" t="textAreaTop" r="textAreaRight" b="textAreaBottom"/>
                <a:pathLst>
                  <a:path w="543" h="939">
                    <a:moveTo>
                      <a:pt x="543" y="632"/>
                    </a:moveTo>
                    <a:cubicBezTo>
                      <a:pt x="543" y="469"/>
                      <a:pt x="430" y="334"/>
                      <a:pt x="283" y="334"/>
                    </a:cubicBezTo>
                    <a:cubicBezTo>
                      <a:pt x="217" y="334"/>
                      <a:pt x="159" y="357"/>
                      <a:pt x="112" y="403"/>
                    </a:cubicBezTo>
                    <a:cubicBezTo>
                      <a:pt x="112" y="316"/>
                      <a:pt x="112" y="228"/>
                      <a:pt x="112" y="140"/>
                    </a:cubicBezTo>
                    <a:cubicBezTo>
                      <a:pt x="139" y="147"/>
                      <a:pt x="182" y="155"/>
                      <a:pt x="225" y="155"/>
                    </a:cubicBezTo>
                    <a:cubicBezTo>
                      <a:pt x="395" y="155"/>
                      <a:pt x="488" y="31"/>
                      <a:pt x="488" y="16"/>
                    </a:cubicBezTo>
                    <a:cubicBezTo>
                      <a:pt x="488" y="8"/>
                      <a:pt x="485" y="0"/>
                      <a:pt x="477" y="0"/>
                    </a:cubicBezTo>
                    <a:cubicBezTo>
                      <a:pt x="473" y="0"/>
                      <a:pt x="473" y="0"/>
                      <a:pt x="465" y="4"/>
                    </a:cubicBezTo>
                    <a:cubicBezTo>
                      <a:pt x="438" y="16"/>
                      <a:pt x="372" y="43"/>
                      <a:pt x="279" y="43"/>
                    </a:cubicBezTo>
                    <a:cubicBezTo>
                      <a:pt x="225" y="43"/>
                      <a:pt x="163" y="35"/>
                      <a:pt x="97" y="4"/>
                    </a:cubicBezTo>
                    <a:cubicBezTo>
                      <a:pt x="89" y="0"/>
                      <a:pt x="85" y="0"/>
                      <a:pt x="81" y="0"/>
                    </a:cubicBezTo>
                    <a:cubicBezTo>
                      <a:pt x="70" y="0"/>
                      <a:pt x="70" y="12"/>
                      <a:pt x="70" y="35"/>
                    </a:cubicBezTo>
                    <a:cubicBezTo>
                      <a:pt x="70" y="169"/>
                      <a:pt x="70" y="304"/>
                      <a:pt x="70" y="438"/>
                    </a:cubicBezTo>
                    <a:cubicBezTo>
                      <a:pt x="70" y="462"/>
                      <a:pt x="70" y="473"/>
                      <a:pt x="89" y="473"/>
                    </a:cubicBezTo>
                    <a:cubicBezTo>
                      <a:pt x="97" y="473"/>
                      <a:pt x="101" y="469"/>
                      <a:pt x="104" y="462"/>
                    </a:cubicBezTo>
                    <a:cubicBezTo>
                      <a:pt x="120" y="438"/>
                      <a:pt x="170" y="365"/>
                      <a:pt x="279" y="365"/>
                    </a:cubicBezTo>
                    <a:cubicBezTo>
                      <a:pt x="353" y="365"/>
                      <a:pt x="388" y="427"/>
                      <a:pt x="395" y="454"/>
                    </a:cubicBezTo>
                    <a:cubicBezTo>
                      <a:pt x="419" y="504"/>
                      <a:pt x="423" y="555"/>
                      <a:pt x="423" y="625"/>
                    </a:cubicBezTo>
                    <a:cubicBezTo>
                      <a:pt x="423" y="671"/>
                      <a:pt x="423" y="753"/>
                      <a:pt x="388" y="811"/>
                    </a:cubicBezTo>
                    <a:cubicBezTo>
                      <a:pt x="357" y="865"/>
                      <a:pt x="306" y="900"/>
                      <a:pt x="244" y="900"/>
                    </a:cubicBezTo>
                    <a:cubicBezTo>
                      <a:pt x="143" y="900"/>
                      <a:pt x="66" y="826"/>
                      <a:pt x="42" y="745"/>
                    </a:cubicBezTo>
                    <a:cubicBezTo>
                      <a:pt x="46" y="749"/>
                      <a:pt x="50" y="749"/>
                      <a:pt x="66" y="749"/>
                    </a:cubicBezTo>
                    <a:cubicBezTo>
                      <a:pt x="112" y="749"/>
                      <a:pt x="135" y="716"/>
                      <a:pt x="135" y="683"/>
                    </a:cubicBezTo>
                    <a:cubicBezTo>
                      <a:pt x="135" y="650"/>
                      <a:pt x="112" y="617"/>
                      <a:pt x="66" y="617"/>
                    </a:cubicBezTo>
                    <a:cubicBezTo>
                      <a:pt x="46" y="617"/>
                      <a:pt x="0" y="625"/>
                      <a:pt x="0" y="687"/>
                    </a:cubicBezTo>
                    <a:cubicBezTo>
                      <a:pt x="0" y="803"/>
                      <a:pt x="93" y="939"/>
                      <a:pt x="244" y="939"/>
                    </a:cubicBezTo>
                    <a:cubicBezTo>
                      <a:pt x="403" y="939"/>
                      <a:pt x="543" y="807"/>
                      <a:pt x="543" y="6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3" name="Freeform 522">
                <a:extLst>
                  <a:ext uri="{FF2B5EF4-FFF2-40B4-BE49-F238E27FC236}">
                    <a16:creationId xmlns:a16="http://schemas.microsoft.com/office/drawing/2014/main" id="{95DEF8B8-0708-FB67-2B83-002D6179623A}"/>
                  </a:ext>
                </a:extLst>
              </p:cNvPr>
              <p:cNvSpPr/>
              <p:nvPr/>
            </p:nvSpPr>
            <p:spPr>
              <a:xfrm>
                <a:off x="8179920" y="4263480"/>
                <a:ext cx="201240" cy="336960"/>
              </a:xfrm>
              <a:custGeom>
                <a:avLst/>
                <a:gdLst>
                  <a:gd name="textAreaLeft" fmla="*/ 0 w 201240"/>
                  <a:gd name="textAreaRight" fmla="*/ 202320 w 201240"/>
                  <a:gd name="textAreaTop" fmla="*/ 0 h 336960"/>
                  <a:gd name="textAreaBottom" fmla="*/ 338040 h 336960"/>
                </a:gdLst>
                <a:ahLst/>
                <a:cxnLst/>
                <a:rect l="textAreaLeft" t="textAreaTop" r="textAreaRight" b="textAreaBottom"/>
                <a:pathLst>
                  <a:path w="562" h="939">
                    <a:moveTo>
                      <a:pt x="163" y="283"/>
                    </a:moveTo>
                    <a:cubicBezTo>
                      <a:pt x="101" y="244"/>
                      <a:pt x="97" y="198"/>
                      <a:pt x="97" y="175"/>
                    </a:cubicBezTo>
                    <a:cubicBezTo>
                      <a:pt x="97" y="89"/>
                      <a:pt x="182" y="35"/>
                      <a:pt x="279" y="35"/>
                    </a:cubicBezTo>
                    <a:cubicBezTo>
                      <a:pt x="380" y="35"/>
                      <a:pt x="465" y="105"/>
                      <a:pt x="465" y="202"/>
                    </a:cubicBezTo>
                    <a:cubicBezTo>
                      <a:pt x="465" y="279"/>
                      <a:pt x="415" y="345"/>
                      <a:pt x="333" y="392"/>
                    </a:cubicBezTo>
                    <a:cubicBezTo>
                      <a:pt x="277" y="356"/>
                      <a:pt x="220" y="319"/>
                      <a:pt x="163" y="283"/>
                    </a:cubicBezTo>
                    <a:moveTo>
                      <a:pt x="361" y="415"/>
                    </a:moveTo>
                    <a:cubicBezTo>
                      <a:pt x="461" y="365"/>
                      <a:pt x="527" y="291"/>
                      <a:pt x="527" y="202"/>
                    </a:cubicBezTo>
                    <a:cubicBezTo>
                      <a:pt x="527" y="78"/>
                      <a:pt x="407" y="0"/>
                      <a:pt x="283" y="0"/>
                    </a:cubicBezTo>
                    <a:cubicBezTo>
                      <a:pt x="147" y="0"/>
                      <a:pt x="35" y="101"/>
                      <a:pt x="35" y="229"/>
                    </a:cubicBezTo>
                    <a:cubicBezTo>
                      <a:pt x="35" y="252"/>
                      <a:pt x="39" y="314"/>
                      <a:pt x="97" y="376"/>
                    </a:cubicBezTo>
                    <a:cubicBezTo>
                      <a:pt x="108" y="392"/>
                      <a:pt x="159" y="427"/>
                      <a:pt x="194" y="450"/>
                    </a:cubicBezTo>
                    <a:cubicBezTo>
                      <a:pt x="116" y="489"/>
                      <a:pt x="0" y="566"/>
                      <a:pt x="0" y="702"/>
                    </a:cubicBezTo>
                    <a:cubicBezTo>
                      <a:pt x="0" y="846"/>
                      <a:pt x="136" y="939"/>
                      <a:pt x="279" y="939"/>
                    </a:cubicBezTo>
                    <a:cubicBezTo>
                      <a:pt x="434" y="939"/>
                      <a:pt x="562" y="822"/>
                      <a:pt x="562" y="679"/>
                    </a:cubicBezTo>
                    <a:cubicBezTo>
                      <a:pt x="562" y="628"/>
                      <a:pt x="551" y="566"/>
                      <a:pt x="496" y="512"/>
                    </a:cubicBezTo>
                    <a:cubicBezTo>
                      <a:pt x="473" y="481"/>
                      <a:pt x="450" y="469"/>
                      <a:pt x="361" y="415"/>
                    </a:cubicBezTo>
                    <a:moveTo>
                      <a:pt x="225" y="469"/>
                    </a:moveTo>
                    <a:cubicBezTo>
                      <a:pt x="280" y="506"/>
                      <a:pt x="336" y="542"/>
                      <a:pt x="392" y="578"/>
                    </a:cubicBezTo>
                    <a:cubicBezTo>
                      <a:pt x="430" y="601"/>
                      <a:pt x="496" y="644"/>
                      <a:pt x="496" y="725"/>
                    </a:cubicBezTo>
                    <a:cubicBezTo>
                      <a:pt x="496" y="826"/>
                      <a:pt x="392" y="900"/>
                      <a:pt x="283" y="900"/>
                    </a:cubicBezTo>
                    <a:cubicBezTo>
                      <a:pt x="163" y="900"/>
                      <a:pt x="66" y="815"/>
                      <a:pt x="66" y="702"/>
                    </a:cubicBezTo>
                    <a:cubicBezTo>
                      <a:pt x="66" y="621"/>
                      <a:pt x="108" y="535"/>
                      <a:pt x="225" y="4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4" name="Freeform 523">
                <a:extLst>
                  <a:ext uri="{FF2B5EF4-FFF2-40B4-BE49-F238E27FC236}">
                    <a16:creationId xmlns:a16="http://schemas.microsoft.com/office/drawing/2014/main" id="{B546CE6F-D00C-972A-6F01-64A114B02AD6}"/>
                  </a:ext>
                </a:extLst>
              </p:cNvPr>
              <p:cNvSpPr/>
              <p:nvPr/>
            </p:nvSpPr>
            <p:spPr>
              <a:xfrm>
                <a:off x="8446680" y="4538520"/>
                <a:ext cx="50400" cy="50760"/>
              </a:xfrm>
              <a:custGeom>
                <a:avLst/>
                <a:gdLst>
                  <a:gd name="textAreaLeft" fmla="*/ 0 w 50400"/>
                  <a:gd name="textAreaRight" fmla="*/ 51480 w 50400"/>
                  <a:gd name="textAreaTop" fmla="*/ 0 h 50760"/>
                  <a:gd name="textAreaBottom" fmla="*/ 51840 h 50760"/>
                </a:gdLst>
                <a:ahLst/>
                <a:cxnLst/>
                <a:rect l="textAreaLeft" t="textAreaTop" r="textAreaRight" b="textAreaBottom"/>
                <a:pathLst>
                  <a:path w="143" h="144">
                    <a:moveTo>
                      <a:pt x="143" y="70"/>
                    </a:moveTo>
                    <a:cubicBezTo>
                      <a:pt x="143" y="31"/>
                      <a:pt x="110" y="0"/>
                      <a:pt x="70" y="0"/>
                    </a:cubicBezTo>
                    <a:cubicBezTo>
                      <a:pt x="29" y="0"/>
                      <a:pt x="0" y="31"/>
                      <a:pt x="0" y="70"/>
                    </a:cubicBezTo>
                    <a:cubicBezTo>
                      <a:pt x="0" y="109"/>
                      <a:pt x="29" y="144"/>
                      <a:pt x="70" y="144"/>
                    </a:cubicBezTo>
                    <a:cubicBezTo>
                      <a:pt x="110" y="144"/>
                      <a:pt x="143" y="109"/>
                      <a:pt x="143" y="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840" rIns="90000" bIns="6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5" name="Freeform 524">
                <a:extLst>
                  <a:ext uri="{FF2B5EF4-FFF2-40B4-BE49-F238E27FC236}">
                    <a16:creationId xmlns:a16="http://schemas.microsoft.com/office/drawing/2014/main" id="{338E6848-030E-6823-600E-AE81431246BD}"/>
                  </a:ext>
                </a:extLst>
              </p:cNvPr>
              <p:cNvSpPr/>
              <p:nvPr/>
            </p:nvSpPr>
            <p:spPr>
              <a:xfrm>
                <a:off x="8561160" y="4263480"/>
                <a:ext cx="202680" cy="336960"/>
              </a:xfrm>
              <a:custGeom>
                <a:avLst/>
                <a:gdLst>
                  <a:gd name="textAreaLeft" fmla="*/ 0 w 202680"/>
                  <a:gd name="textAreaRight" fmla="*/ 203760 w 202680"/>
                  <a:gd name="textAreaTop" fmla="*/ 0 h 336960"/>
                  <a:gd name="textAreaBottom" fmla="*/ 338040 h 336960"/>
                </a:gdLst>
                <a:ahLst/>
                <a:cxnLst/>
                <a:rect l="textAreaLeft" t="textAreaTop" r="textAreaRight" b="textAreaBottom"/>
                <a:pathLst>
                  <a:path w="566" h="939">
                    <a:moveTo>
                      <a:pt x="337" y="427"/>
                    </a:moveTo>
                    <a:cubicBezTo>
                      <a:pt x="450" y="392"/>
                      <a:pt x="527" y="295"/>
                      <a:pt x="527" y="186"/>
                    </a:cubicBezTo>
                    <a:cubicBezTo>
                      <a:pt x="527" y="78"/>
                      <a:pt x="407" y="0"/>
                      <a:pt x="279" y="0"/>
                    </a:cubicBezTo>
                    <a:cubicBezTo>
                      <a:pt x="139" y="0"/>
                      <a:pt x="35" y="82"/>
                      <a:pt x="35" y="186"/>
                    </a:cubicBezTo>
                    <a:cubicBezTo>
                      <a:pt x="35" y="229"/>
                      <a:pt x="66" y="256"/>
                      <a:pt x="105" y="256"/>
                    </a:cubicBezTo>
                    <a:cubicBezTo>
                      <a:pt x="147" y="256"/>
                      <a:pt x="174" y="225"/>
                      <a:pt x="174" y="186"/>
                    </a:cubicBezTo>
                    <a:cubicBezTo>
                      <a:pt x="174" y="116"/>
                      <a:pt x="112" y="116"/>
                      <a:pt x="89" y="116"/>
                    </a:cubicBezTo>
                    <a:cubicBezTo>
                      <a:pt x="132" y="51"/>
                      <a:pt x="225" y="35"/>
                      <a:pt x="271" y="35"/>
                    </a:cubicBezTo>
                    <a:cubicBezTo>
                      <a:pt x="330" y="35"/>
                      <a:pt x="403" y="62"/>
                      <a:pt x="403" y="186"/>
                    </a:cubicBezTo>
                    <a:cubicBezTo>
                      <a:pt x="403" y="202"/>
                      <a:pt x="399" y="283"/>
                      <a:pt x="364" y="341"/>
                    </a:cubicBezTo>
                    <a:cubicBezTo>
                      <a:pt x="326" y="407"/>
                      <a:pt x="279" y="411"/>
                      <a:pt x="244" y="411"/>
                    </a:cubicBezTo>
                    <a:cubicBezTo>
                      <a:pt x="233" y="415"/>
                      <a:pt x="202" y="415"/>
                      <a:pt x="190" y="415"/>
                    </a:cubicBezTo>
                    <a:cubicBezTo>
                      <a:pt x="178" y="419"/>
                      <a:pt x="171" y="419"/>
                      <a:pt x="171" y="434"/>
                    </a:cubicBezTo>
                    <a:cubicBezTo>
                      <a:pt x="171" y="446"/>
                      <a:pt x="178" y="446"/>
                      <a:pt x="202" y="446"/>
                    </a:cubicBezTo>
                    <a:cubicBezTo>
                      <a:pt x="222" y="446"/>
                      <a:pt x="243" y="446"/>
                      <a:pt x="264" y="446"/>
                    </a:cubicBezTo>
                    <a:cubicBezTo>
                      <a:pt x="376" y="446"/>
                      <a:pt x="427" y="539"/>
                      <a:pt x="427" y="675"/>
                    </a:cubicBezTo>
                    <a:cubicBezTo>
                      <a:pt x="427" y="861"/>
                      <a:pt x="330" y="900"/>
                      <a:pt x="271" y="900"/>
                    </a:cubicBezTo>
                    <a:cubicBezTo>
                      <a:pt x="213" y="900"/>
                      <a:pt x="108" y="877"/>
                      <a:pt x="62" y="795"/>
                    </a:cubicBezTo>
                    <a:cubicBezTo>
                      <a:pt x="108" y="803"/>
                      <a:pt x="151" y="772"/>
                      <a:pt x="151" y="721"/>
                    </a:cubicBezTo>
                    <a:cubicBezTo>
                      <a:pt x="151" y="671"/>
                      <a:pt x="116" y="644"/>
                      <a:pt x="77" y="644"/>
                    </a:cubicBezTo>
                    <a:cubicBezTo>
                      <a:pt x="42" y="644"/>
                      <a:pt x="0" y="663"/>
                      <a:pt x="0" y="721"/>
                    </a:cubicBezTo>
                    <a:cubicBezTo>
                      <a:pt x="0" y="846"/>
                      <a:pt x="128" y="939"/>
                      <a:pt x="275" y="939"/>
                    </a:cubicBezTo>
                    <a:cubicBezTo>
                      <a:pt x="442" y="939"/>
                      <a:pt x="566" y="815"/>
                      <a:pt x="566" y="675"/>
                    </a:cubicBezTo>
                    <a:cubicBezTo>
                      <a:pt x="566" y="562"/>
                      <a:pt x="481" y="458"/>
                      <a:pt x="337" y="4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6" name="Freeform 525">
                <a:extLst>
                  <a:ext uri="{FF2B5EF4-FFF2-40B4-BE49-F238E27FC236}">
                    <a16:creationId xmlns:a16="http://schemas.microsoft.com/office/drawing/2014/main" id="{43EA4B82-4416-6A38-B110-F7CA47B2426F}"/>
                  </a:ext>
                </a:extLst>
              </p:cNvPr>
              <p:cNvSpPr/>
              <p:nvPr/>
            </p:nvSpPr>
            <p:spPr>
              <a:xfrm>
                <a:off x="9485640" y="4178520"/>
                <a:ext cx="18360" cy="586440"/>
              </a:xfrm>
              <a:custGeom>
                <a:avLst/>
                <a:gdLst>
                  <a:gd name="textAreaLeft" fmla="*/ 0 w 18360"/>
                  <a:gd name="textAreaRight" fmla="*/ 19440 w 18360"/>
                  <a:gd name="textAreaTop" fmla="*/ 0 h 586440"/>
                  <a:gd name="textAreaBottom" fmla="*/ 587520 h 586440"/>
                </a:gdLst>
                <a:ahLst/>
                <a:cxnLst/>
                <a:rect l="textAreaLeft" t="textAreaTop" r="textAreaRight" b="textAreaBottom"/>
                <a:pathLst>
                  <a:path w="54" h="1632">
                    <a:moveTo>
                      <a:pt x="27" y="1632"/>
                    </a:moveTo>
                    <a:cubicBezTo>
                      <a:pt x="18" y="1632"/>
                      <a:pt x="9" y="1632"/>
                      <a:pt x="0" y="1632"/>
                    </a:cubicBezTo>
                    <a:cubicBezTo>
                      <a:pt x="0" y="1088"/>
                      <a:pt x="0" y="544"/>
                      <a:pt x="0" y="0"/>
                    </a:cubicBezTo>
                    <a:cubicBezTo>
                      <a:pt x="18" y="0"/>
                      <a:pt x="36" y="0"/>
                      <a:pt x="54" y="0"/>
                    </a:cubicBezTo>
                    <a:cubicBezTo>
                      <a:pt x="54" y="544"/>
                      <a:pt x="54" y="1088"/>
                      <a:pt x="54" y="1632"/>
                    </a:cubicBezTo>
                    <a:cubicBezTo>
                      <a:pt x="45" y="1632"/>
                      <a:pt x="36" y="1632"/>
                      <a:pt x="27" y="16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7" name="Freeform 526">
                <a:extLst>
                  <a:ext uri="{FF2B5EF4-FFF2-40B4-BE49-F238E27FC236}">
                    <a16:creationId xmlns:a16="http://schemas.microsoft.com/office/drawing/2014/main" id="{065ED142-4CD3-D3CB-7A13-DECAD39BD8C3}"/>
                  </a:ext>
                </a:extLst>
              </p:cNvPr>
              <p:cNvSpPr/>
              <p:nvPr/>
            </p:nvSpPr>
            <p:spPr>
              <a:xfrm>
                <a:off x="10086120" y="4263480"/>
                <a:ext cx="160920" cy="325800"/>
              </a:xfrm>
              <a:custGeom>
                <a:avLst/>
                <a:gdLst>
                  <a:gd name="textAreaLeft" fmla="*/ 0 w 160920"/>
                  <a:gd name="textAreaRight" fmla="*/ 162000 w 160920"/>
                  <a:gd name="textAreaTop" fmla="*/ 0 h 325800"/>
                  <a:gd name="textAreaBottom" fmla="*/ 326880 h 325800"/>
                </a:gdLst>
                <a:ahLst/>
                <a:cxnLst/>
                <a:rect l="textAreaLeft" t="textAreaTop" r="textAreaRight" b="textAreaBottom"/>
                <a:pathLst>
                  <a:path w="450" h="908">
                    <a:moveTo>
                      <a:pt x="279" y="35"/>
                    </a:moveTo>
                    <a:cubicBezTo>
                      <a:pt x="279" y="4"/>
                      <a:pt x="279" y="0"/>
                      <a:pt x="248" y="0"/>
                    </a:cubicBezTo>
                    <a:cubicBezTo>
                      <a:pt x="163" y="85"/>
                      <a:pt x="43" y="85"/>
                      <a:pt x="0" y="85"/>
                    </a:cubicBezTo>
                    <a:cubicBezTo>
                      <a:pt x="0" y="100"/>
                      <a:pt x="0" y="114"/>
                      <a:pt x="0" y="128"/>
                    </a:cubicBezTo>
                    <a:cubicBezTo>
                      <a:pt x="27" y="128"/>
                      <a:pt x="109" y="128"/>
                      <a:pt x="178" y="93"/>
                    </a:cubicBezTo>
                    <a:cubicBezTo>
                      <a:pt x="178" y="328"/>
                      <a:pt x="178" y="564"/>
                      <a:pt x="178" y="799"/>
                    </a:cubicBezTo>
                    <a:cubicBezTo>
                      <a:pt x="178" y="849"/>
                      <a:pt x="175" y="865"/>
                      <a:pt x="50" y="865"/>
                    </a:cubicBezTo>
                    <a:cubicBezTo>
                      <a:pt x="36" y="865"/>
                      <a:pt x="22" y="865"/>
                      <a:pt x="8" y="865"/>
                    </a:cubicBezTo>
                    <a:cubicBezTo>
                      <a:pt x="8" y="879"/>
                      <a:pt x="8" y="893"/>
                      <a:pt x="8" y="908"/>
                    </a:cubicBezTo>
                    <a:cubicBezTo>
                      <a:pt x="54" y="904"/>
                      <a:pt x="175" y="904"/>
                      <a:pt x="229" y="904"/>
                    </a:cubicBezTo>
                    <a:cubicBezTo>
                      <a:pt x="283" y="904"/>
                      <a:pt x="403" y="904"/>
                      <a:pt x="450" y="908"/>
                    </a:cubicBezTo>
                    <a:cubicBezTo>
                      <a:pt x="450" y="893"/>
                      <a:pt x="450" y="879"/>
                      <a:pt x="450" y="865"/>
                    </a:cubicBezTo>
                    <a:cubicBezTo>
                      <a:pt x="436" y="865"/>
                      <a:pt x="422" y="865"/>
                      <a:pt x="407" y="865"/>
                    </a:cubicBezTo>
                    <a:cubicBezTo>
                      <a:pt x="283" y="865"/>
                      <a:pt x="279" y="849"/>
                      <a:pt x="279" y="799"/>
                    </a:cubicBezTo>
                    <a:cubicBezTo>
                      <a:pt x="279" y="544"/>
                      <a:pt x="279" y="290"/>
                      <a:pt x="279" y="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9" name="Freeform 528">
                <a:extLst>
                  <a:ext uri="{FF2B5EF4-FFF2-40B4-BE49-F238E27FC236}">
                    <a16:creationId xmlns:a16="http://schemas.microsoft.com/office/drawing/2014/main" id="{109388C2-2F8A-9C60-680B-2350FD7ED83C}"/>
                  </a:ext>
                </a:extLst>
              </p:cNvPr>
              <p:cNvSpPr/>
              <p:nvPr/>
            </p:nvSpPr>
            <p:spPr>
              <a:xfrm>
                <a:off x="10332000" y="4263480"/>
                <a:ext cx="160920" cy="325800"/>
              </a:xfrm>
              <a:custGeom>
                <a:avLst/>
                <a:gdLst>
                  <a:gd name="textAreaLeft" fmla="*/ 0 w 160920"/>
                  <a:gd name="textAreaRight" fmla="*/ 162000 w 160920"/>
                  <a:gd name="textAreaTop" fmla="*/ 0 h 325800"/>
                  <a:gd name="textAreaBottom" fmla="*/ 326880 h 325800"/>
                </a:gdLst>
                <a:ahLst/>
                <a:cxnLst/>
                <a:rect l="textAreaLeft" t="textAreaTop" r="textAreaRight" b="textAreaBottom"/>
                <a:pathLst>
                  <a:path w="450" h="908">
                    <a:moveTo>
                      <a:pt x="279" y="35"/>
                    </a:moveTo>
                    <a:cubicBezTo>
                      <a:pt x="279" y="4"/>
                      <a:pt x="279" y="0"/>
                      <a:pt x="248" y="0"/>
                    </a:cubicBezTo>
                    <a:cubicBezTo>
                      <a:pt x="163" y="85"/>
                      <a:pt x="42" y="85"/>
                      <a:pt x="0" y="85"/>
                    </a:cubicBezTo>
                    <a:cubicBezTo>
                      <a:pt x="0" y="100"/>
                      <a:pt x="0" y="114"/>
                      <a:pt x="0" y="128"/>
                    </a:cubicBezTo>
                    <a:cubicBezTo>
                      <a:pt x="27" y="128"/>
                      <a:pt x="104" y="128"/>
                      <a:pt x="178" y="93"/>
                    </a:cubicBezTo>
                    <a:cubicBezTo>
                      <a:pt x="178" y="328"/>
                      <a:pt x="178" y="564"/>
                      <a:pt x="178" y="799"/>
                    </a:cubicBezTo>
                    <a:cubicBezTo>
                      <a:pt x="178" y="849"/>
                      <a:pt x="174" y="865"/>
                      <a:pt x="50" y="865"/>
                    </a:cubicBezTo>
                    <a:cubicBezTo>
                      <a:pt x="36" y="865"/>
                      <a:pt x="22" y="865"/>
                      <a:pt x="7" y="865"/>
                    </a:cubicBezTo>
                    <a:cubicBezTo>
                      <a:pt x="7" y="879"/>
                      <a:pt x="7" y="893"/>
                      <a:pt x="7" y="908"/>
                    </a:cubicBezTo>
                    <a:cubicBezTo>
                      <a:pt x="54" y="904"/>
                      <a:pt x="174" y="904"/>
                      <a:pt x="229" y="904"/>
                    </a:cubicBezTo>
                    <a:cubicBezTo>
                      <a:pt x="283" y="904"/>
                      <a:pt x="399" y="904"/>
                      <a:pt x="450" y="908"/>
                    </a:cubicBezTo>
                    <a:cubicBezTo>
                      <a:pt x="450" y="893"/>
                      <a:pt x="450" y="879"/>
                      <a:pt x="450" y="865"/>
                    </a:cubicBezTo>
                    <a:cubicBezTo>
                      <a:pt x="434" y="865"/>
                      <a:pt x="419" y="865"/>
                      <a:pt x="403" y="865"/>
                    </a:cubicBezTo>
                    <a:cubicBezTo>
                      <a:pt x="283" y="865"/>
                      <a:pt x="279" y="849"/>
                      <a:pt x="279" y="799"/>
                    </a:cubicBezTo>
                    <a:cubicBezTo>
                      <a:pt x="279" y="544"/>
                      <a:pt x="279" y="290"/>
                      <a:pt x="279" y="3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0" name="Freeform 529">
                <a:extLst>
                  <a:ext uri="{FF2B5EF4-FFF2-40B4-BE49-F238E27FC236}">
                    <a16:creationId xmlns:a16="http://schemas.microsoft.com/office/drawing/2014/main" id="{F00F8691-E14B-3EFB-E0BE-20D34FECB8BB}"/>
                  </a:ext>
                </a:extLst>
              </p:cNvPr>
              <p:cNvSpPr/>
              <p:nvPr/>
            </p:nvSpPr>
            <p:spPr>
              <a:xfrm>
                <a:off x="10575000" y="4538520"/>
                <a:ext cx="51840" cy="50760"/>
              </a:xfrm>
              <a:custGeom>
                <a:avLst/>
                <a:gdLst>
                  <a:gd name="textAreaLeft" fmla="*/ 0 w 51840"/>
                  <a:gd name="textAreaRight" fmla="*/ 52920 w 51840"/>
                  <a:gd name="textAreaTop" fmla="*/ 0 h 50760"/>
                  <a:gd name="textAreaBottom" fmla="*/ 51840 h 50760"/>
                </a:gdLst>
                <a:ahLst/>
                <a:cxnLst/>
                <a:rect l="textAreaLeft" t="textAreaTop" r="textAreaRight" b="textAreaBottom"/>
                <a:pathLst>
                  <a:path w="147" h="144">
                    <a:moveTo>
                      <a:pt x="147" y="70"/>
                    </a:moveTo>
                    <a:cubicBezTo>
                      <a:pt x="147" y="31"/>
                      <a:pt x="112" y="0"/>
                      <a:pt x="73" y="0"/>
                    </a:cubicBezTo>
                    <a:cubicBezTo>
                      <a:pt x="35" y="0"/>
                      <a:pt x="0" y="31"/>
                      <a:pt x="0" y="70"/>
                    </a:cubicBezTo>
                    <a:cubicBezTo>
                      <a:pt x="0" y="109"/>
                      <a:pt x="35" y="144"/>
                      <a:pt x="73" y="144"/>
                    </a:cubicBezTo>
                    <a:cubicBezTo>
                      <a:pt x="112" y="144"/>
                      <a:pt x="147" y="109"/>
                      <a:pt x="147" y="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840" rIns="90000" bIns="6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1" name="Freeform 530">
                <a:extLst>
                  <a:ext uri="{FF2B5EF4-FFF2-40B4-BE49-F238E27FC236}">
                    <a16:creationId xmlns:a16="http://schemas.microsoft.com/office/drawing/2014/main" id="{775F46BC-2939-0617-7DCB-FF7DEE363089}"/>
                  </a:ext>
                </a:extLst>
              </p:cNvPr>
              <p:cNvSpPr/>
              <p:nvPr/>
            </p:nvSpPr>
            <p:spPr>
              <a:xfrm>
                <a:off x="10689480" y="4263480"/>
                <a:ext cx="202680" cy="336960"/>
              </a:xfrm>
              <a:custGeom>
                <a:avLst/>
                <a:gdLst>
                  <a:gd name="textAreaLeft" fmla="*/ 0 w 202680"/>
                  <a:gd name="textAreaRight" fmla="*/ 203760 w 202680"/>
                  <a:gd name="textAreaTop" fmla="*/ 0 h 336960"/>
                  <a:gd name="textAreaBottom" fmla="*/ 338040 h 336960"/>
                </a:gdLst>
                <a:ahLst/>
                <a:cxnLst/>
                <a:rect l="textAreaLeft" t="textAreaTop" r="textAreaRight" b="textAreaBottom"/>
                <a:pathLst>
                  <a:path w="566" h="939">
                    <a:moveTo>
                      <a:pt x="341" y="427"/>
                    </a:moveTo>
                    <a:cubicBezTo>
                      <a:pt x="450" y="392"/>
                      <a:pt x="531" y="295"/>
                      <a:pt x="531" y="186"/>
                    </a:cubicBezTo>
                    <a:cubicBezTo>
                      <a:pt x="531" y="78"/>
                      <a:pt x="411" y="0"/>
                      <a:pt x="279" y="0"/>
                    </a:cubicBezTo>
                    <a:cubicBezTo>
                      <a:pt x="143" y="0"/>
                      <a:pt x="39" y="82"/>
                      <a:pt x="39" y="186"/>
                    </a:cubicBezTo>
                    <a:cubicBezTo>
                      <a:pt x="39" y="229"/>
                      <a:pt x="70" y="256"/>
                      <a:pt x="108" y="256"/>
                    </a:cubicBezTo>
                    <a:cubicBezTo>
                      <a:pt x="151" y="256"/>
                      <a:pt x="178" y="225"/>
                      <a:pt x="178" y="186"/>
                    </a:cubicBezTo>
                    <a:cubicBezTo>
                      <a:pt x="178" y="116"/>
                      <a:pt x="112" y="116"/>
                      <a:pt x="93" y="116"/>
                    </a:cubicBezTo>
                    <a:cubicBezTo>
                      <a:pt x="136" y="51"/>
                      <a:pt x="225" y="35"/>
                      <a:pt x="275" y="35"/>
                    </a:cubicBezTo>
                    <a:cubicBezTo>
                      <a:pt x="330" y="35"/>
                      <a:pt x="403" y="62"/>
                      <a:pt x="403" y="186"/>
                    </a:cubicBezTo>
                    <a:cubicBezTo>
                      <a:pt x="403" y="202"/>
                      <a:pt x="403" y="283"/>
                      <a:pt x="368" y="341"/>
                    </a:cubicBezTo>
                    <a:cubicBezTo>
                      <a:pt x="326" y="407"/>
                      <a:pt x="279" y="411"/>
                      <a:pt x="244" y="411"/>
                    </a:cubicBezTo>
                    <a:cubicBezTo>
                      <a:pt x="236" y="415"/>
                      <a:pt x="202" y="415"/>
                      <a:pt x="194" y="415"/>
                    </a:cubicBezTo>
                    <a:cubicBezTo>
                      <a:pt x="182" y="419"/>
                      <a:pt x="170" y="419"/>
                      <a:pt x="170" y="434"/>
                    </a:cubicBezTo>
                    <a:cubicBezTo>
                      <a:pt x="170" y="446"/>
                      <a:pt x="182" y="446"/>
                      <a:pt x="205" y="446"/>
                    </a:cubicBezTo>
                    <a:cubicBezTo>
                      <a:pt x="225" y="446"/>
                      <a:pt x="244" y="446"/>
                      <a:pt x="264" y="446"/>
                    </a:cubicBezTo>
                    <a:cubicBezTo>
                      <a:pt x="376" y="446"/>
                      <a:pt x="427" y="539"/>
                      <a:pt x="427" y="675"/>
                    </a:cubicBezTo>
                    <a:cubicBezTo>
                      <a:pt x="427" y="861"/>
                      <a:pt x="333" y="900"/>
                      <a:pt x="271" y="900"/>
                    </a:cubicBezTo>
                    <a:cubicBezTo>
                      <a:pt x="213" y="900"/>
                      <a:pt x="112" y="877"/>
                      <a:pt x="66" y="795"/>
                    </a:cubicBezTo>
                    <a:cubicBezTo>
                      <a:pt x="112" y="803"/>
                      <a:pt x="155" y="772"/>
                      <a:pt x="155" y="721"/>
                    </a:cubicBezTo>
                    <a:cubicBezTo>
                      <a:pt x="155" y="671"/>
                      <a:pt x="116" y="644"/>
                      <a:pt x="77" y="644"/>
                    </a:cubicBezTo>
                    <a:cubicBezTo>
                      <a:pt x="46" y="644"/>
                      <a:pt x="0" y="663"/>
                      <a:pt x="0" y="721"/>
                    </a:cubicBezTo>
                    <a:cubicBezTo>
                      <a:pt x="0" y="846"/>
                      <a:pt x="128" y="939"/>
                      <a:pt x="275" y="939"/>
                    </a:cubicBezTo>
                    <a:cubicBezTo>
                      <a:pt x="442" y="939"/>
                      <a:pt x="566" y="815"/>
                      <a:pt x="566" y="675"/>
                    </a:cubicBezTo>
                    <a:cubicBezTo>
                      <a:pt x="566" y="562"/>
                      <a:pt x="481" y="458"/>
                      <a:pt x="341" y="4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2" name="Freeform 531">
                <a:extLst>
                  <a:ext uri="{FF2B5EF4-FFF2-40B4-BE49-F238E27FC236}">
                    <a16:creationId xmlns:a16="http://schemas.microsoft.com/office/drawing/2014/main" id="{0E1F8187-8C97-BDE3-6BA0-D4A5062F5A93}"/>
                  </a:ext>
                </a:extLst>
              </p:cNvPr>
              <p:cNvSpPr/>
              <p:nvPr/>
            </p:nvSpPr>
            <p:spPr>
              <a:xfrm>
                <a:off x="5370120" y="4843080"/>
                <a:ext cx="412200" cy="333720"/>
              </a:xfrm>
              <a:custGeom>
                <a:avLst/>
                <a:gdLst>
                  <a:gd name="textAreaLeft" fmla="*/ 0 w 412200"/>
                  <a:gd name="textAreaRight" fmla="*/ 413280 w 412200"/>
                  <a:gd name="textAreaTop" fmla="*/ 0 h 333720"/>
                  <a:gd name="textAreaBottom" fmla="*/ 334800 h 333720"/>
                </a:gdLst>
                <a:ahLst/>
                <a:cxnLst/>
                <a:rect l="textAreaLeft" t="textAreaTop" r="textAreaRight" b="textAreaBottom"/>
                <a:pathLst>
                  <a:path w="1148" h="930">
                    <a:moveTo>
                      <a:pt x="275" y="31"/>
                    </a:moveTo>
                    <a:cubicBezTo>
                      <a:pt x="264" y="0"/>
                      <a:pt x="260" y="0"/>
                      <a:pt x="229" y="0"/>
                    </a:cubicBezTo>
                    <a:cubicBezTo>
                      <a:pt x="152" y="0"/>
                      <a:pt x="76" y="0"/>
                      <a:pt x="0" y="0"/>
                    </a:cubicBezTo>
                    <a:cubicBezTo>
                      <a:pt x="0" y="14"/>
                      <a:pt x="0" y="28"/>
                      <a:pt x="0" y="42"/>
                    </a:cubicBezTo>
                    <a:cubicBezTo>
                      <a:pt x="10" y="42"/>
                      <a:pt x="20" y="42"/>
                      <a:pt x="31" y="42"/>
                    </a:cubicBezTo>
                    <a:cubicBezTo>
                      <a:pt x="136" y="42"/>
                      <a:pt x="139" y="58"/>
                      <a:pt x="139" y="108"/>
                    </a:cubicBezTo>
                    <a:cubicBezTo>
                      <a:pt x="139" y="334"/>
                      <a:pt x="139" y="561"/>
                      <a:pt x="139" y="787"/>
                    </a:cubicBezTo>
                    <a:cubicBezTo>
                      <a:pt x="139" y="826"/>
                      <a:pt x="139" y="888"/>
                      <a:pt x="0" y="888"/>
                    </a:cubicBezTo>
                    <a:cubicBezTo>
                      <a:pt x="0" y="902"/>
                      <a:pt x="0" y="916"/>
                      <a:pt x="0" y="930"/>
                    </a:cubicBezTo>
                    <a:cubicBezTo>
                      <a:pt x="46" y="930"/>
                      <a:pt x="114" y="927"/>
                      <a:pt x="159" y="927"/>
                    </a:cubicBezTo>
                    <a:cubicBezTo>
                      <a:pt x="203" y="927"/>
                      <a:pt x="271" y="930"/>
                      <a:pt x="318" y="930"/>
                    </a:cubicBezTo>
                    <a:cubicBezTo>
                      <a:pt x="318" y="916"/>
                      <a:pt x="318" y="902"/>
                      <a:pt x="318" y="888"/>
                    </a:cubicBezTo>
                    <a:cubicBezTo>
                      <a:pt x="178" y="888"/>
                      <a:pt x="178" y="826"/>
                      <a:pt x="178" y="787"/>
                    </a:cubicBezTo>
                    <a:cubicBezTo>
                      <a:pt x="178" y="543"/>
                      <a:pt x="178" y="298"/>
                      <a:pt x="178" y="54"/>
                    </a:cubicBezTo>
                    <a:lnTo>
                      <a:pt x="178" y="54"/>
                    </a:lnTo>
                    <a:cubicBezTo>
                      <a:pt x="288" y="337"/>
                      <a:pt x="398" y="620"/>
                      <a:pt x="508" y="903"/>
                    </a:cubicBezTo>
                    <a:cubicBezTo>
                      <a:pt x="516" y="919"/>
                      <a:pt x="520" y="930"/>
                      <a:pt x="535" y="930"/>
                    </a:cubicBezTo>
                    <a:cubicBezTo>
                      <a:pt x="551" y="930"/>
                      <a:pt x="554" y="923"/>
                      <a:pt x="558" y="907"/>
                    </a:cubicBezTo>
                    <a:cubicBezTo>
                      <a:pt x="671" y="619"/>
                      <a:pt x="783" y="331"/>
                      <a:pt x="896" y="42"/>
                    </a:cubicBezTo>
                    <a:lnTo>
                      <a:pt x="896" y="42"/>
                    </a:lnTo>
                    <a:cubicBezTo>
                      <a:pt x="896" y="303"/>
                      <a:pt x="896" y="565"/>
                      <a:pt x="896" y="826"/>
                    </a:cubicBezTo>
                    <a:cubicBezTo>
                      <a:pt x="896" y="876"/>
                      <a:pt x="892" y="888"/>
                      <a:pt x="787" y="888"/>
                    </a:cubicBezTo>
                    <a:cubicBezTo>
                      <a:pt x="777" y="888"/>
                      <a:pt x="767" y="888"/>
                      <a:pt x="756" y="888"/>
                    </a:cubicBezTo>
                    <a:cubicBezTo>
                      <a:pt x="756" y="902"/>
                      <a:pt x="756" y="916"/>
                      <a:pt x="756" y="930"/>
                    </a:cubicBezTo>
                    <a:cubicBezTo>
                      <a:pt x="807" y="927"/>
                      <a:pt x="898" y="927"/>
                      <a:pt x="950" y="927"/>
                    </a:cubicBezTo>
                    <a:cubicBezTo>
                      <a:pt x="1003" y="927"/>
                      <a:pt x="1098" y="927"/>
                      <a:pt x="1148" y="930"/>
                    </a:cubicBezTo>
                    <a:cubicBezTo>
                      <a:pt x="1148" y="916"/>
                      <a:pt x="1148" y="902"/>
                      <a:pt x="1148" y="888"/>
                    </a:cubicBezTo>
                    <a:cubicBezTo>
                      <a:pt x="1136" y="888"/>
                      <a:pt x="1125" y="888"/>
                      <a:pt x="1113" y="888"/>
                    </a:cubicBezTo>
                    <a:cubicBezTo>
                      <a:pt x="1008" y="888"/>
                      <a:pt x="1004" y="876"/>
                      <a:pt x="1004" y="826"/>
                    </a:cubicBezTo>
                    <a:cubicBezTo>
                      <a:pt x="1004" y="587"/>
                      <a:pt x="1004" y="347"/>
                      <a:pt x="1004" y="108"/>
                    </a:cubicBezTo>
                    <a:cubicBezTo>
                      <a:pt x="1004" y="58"/>
                      <a:pt x="1008" y="42"/>
                      <a:pt x="1113" y="42"/>
                    </a:cubicBezTo>
                    <a:cubicBezTo>
                      <a:pt x="1125" y="42"/>
                      <a:pt x="1136" y="42"/>
                      <a:pt x="1148" y="42"/>
                    </a:cubicBezTo>
                    <a:cubicBezTo>
                      <a:pt x="1148" y="28"/>
                      <a:pt x="1148" y="14"/>
                      <a:pt x="1148" y="0"/>
                    </a:cubicBezTo>
                    <a:cubicBezTo>
                      <a:pt x="1070" y="0"/>
                      <a:pt x="993" y="0"/>
                      <a:pt x="915" y="0"/>
                    </a:cubicBezTo>
                    <a:cubicBezTo>
                      <a:pt x="880" y="0"/>
                      <a:pt x="880" y="4"/>
                      <a:pt x="873" y="27"/>
                    </a:cubicBezTo>
                    <a:cubicBezTo>
                      <a:pt x="773" y="283"/>
                      <a:pt x="673" y="539"/>
                      <a:pt x="574" y="795"/>
                    </a:cubicBezTo>
                    <a:cubicBezTo>
                      <a:pt x="474" y="540"/>
                      <a:pt x="375" y="285"/>
                      <a:pt x="275" y="3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3" name="Freeform 532">
                <a:extLst>
                  <a:ext uri="{FF2B5EF4-FFF2-40B4-BE49-F238E27FC236}">
                    <a16:creationId xmlns:a16="http://schemas.microsoft.com/office/drawing/2014/main" id="{3E8C7FAA-DCBE-C2AD-3389-8C0C942B32D0}"/>
                  </a:ext>
                </a:extLst>
              </p:cNvPr>
              <p:cNvSpPr/>
              <p:nvPr/>
            </p:nvSpPr>
            <p:spPr>
              <a:xfrm>
                <a:off x="5816880" y="4827600"/>
                <a:ext cx="335520" cy="349200"/>
              </a:xfrm>
              <a:custGeom>
                <a:avLst/>
                <a:gdLst>
                  <a:gd name="textAreaLeft" fmla="*/ 0 w 335520"/>
                  <a:gd name="textAreaRight" fmla="*/ 336600 w 335520"/>
                  <a:gd name="textAreaTop" fmla="*/ 0 h 349200"/>
                  <a:gd name="textAreaBottom" fmla="*/ 350280 h 349200"/>
                </a:gdLst>
                <a:ahLst/>
                <a:cxnLst/>
                <a:rect l="textAreaLeft" t="textAreaTop" r="textAreaRight" b="textAreaBottom"/>
                <a:pathLst>
                  <a:path w="935" h="973">
                    <a:moveTo>
                      <a:pt x="501" y="27"/>
                    </a:moveTo>
                    <a:cubicBezTo>
                      <a:pt x="493" y="8"/>
                      <a:pt x="491" y="0"/>
                      <a:pt x="470" y="0"/>
                    </a:cubicBezTo>
                    <a:cubicBezTo>
                      <a:pt x="448" y="0"/>
                      <a:pt x="442" y="8"/>
                      <a:pt x="435" y="27"/>
                    </a:cubicBezTo>
                    <a:cubicBezTo>
                      <a:pt x="340" y="299"/>
                      <a:pt x="246" y="570"/>
                      <a:pt x="151" y="842"/>
                    </a:cubicBezTo>
                    <a:cubicBezTo>
                      <a:pt x="128" y="911"/>
                      <a:pt x="74" y="931"/>
                      <a:pt x="0" y="931"/>
                    </a:cubicBezTo>
                    <a:cubicBezTo>
                      <a:pt x="0" y="945"/>
                      <a:pt x="0" y="959"/>
                      <a:pt x="0" y="973"/>
                    </a:cubicBezTo>
                    <a:cubicBezTo>
                      <a:pt x="31" y="973"/>
                      <a:pt x="89" y="970"/>
                      <a:pt x="140" y="970"/>
                    </a:cubicBezTo>
                    <a:cubicBezTo>
                      <a:pt x="182" y="970"/>
                      <a:pt x="252" y="973"/>
                      <a:pt x="295" y="973"/>
                    </a:cubicBezTo>
                    <a:cubicBezTo>
                      <a:pt x="295" y="959"/>
                      <a:pt x="295" y="945"/>
                      <a:pt x="295" y="931"/>
                    </a:cubicBezTo>
                    <a:cubicBezTo>
                      <a:pt x="229" y="931"/>
                      <a:pt x="194" y="900"/>
                      <a:pt x="194" y="865"/>
                    </a:cubicBezTo>
                    <a:cubicBezTo>
                      <a:pt x="194" y="857"/>
                      <a:pt x="194" y="845"/>
                      <a:pt x="198" y="842"/>
                    </a:cubicBezTo>
                    <a:cubicBezTo>
                      <a:pt x="219" y="782"/>
                      <a:pt x="239" y="723"/>
                      <a:pt x="260" y="663"/>
                    </a:cubicBezTo>
                    <a:cubicBezTo>
                      <a:pt x="373" y="663"/>
                      <a:pt x="485" y="663"/>
                      <a:pt x="598" y="663"/>
                    </a:cubicBezTo>
                    <a:cubicBezTo>
                      <a:pt x="621" y="733"/>
                      <a:pt x="644" y="803"/>
                      <a:pt x="667" y="873"/>
                    </a:cubicBezTo>
                    <a:cubicBezTo>
                      <a:pt x="671" y="877"/>
                      <a:pt x="671" y="884"/>
                      <a:pt x="671" y="892"/>
                    </a:cubicBezTo>
                    <a:cubicBezTo>
                      <a:pt x="671" y="931"/>
                      <a:pt x="598" y="931"/>
                      <a:pt x="559" y="931"/>
                    </a:cubicBezTo>
                    <a:cubicBezTo>
                      <a:pt x="559" y="945"/>
                      <a:pt x="559" y="959"/>
                      <a:pt x="559" y="973"/>
                    </a:cubicBezTo>
                    <a:cubicBezTo>
                      <a:pt x="609" y="970"/>
                      <a:pt x="702" y="970"/>
                      <a:pt x="757" y="970"/>
                    </a:cubicBezTo>
                    <a:cubicBezTo>
                      <a:pt x="815" y="970"/>
                      <a:pt x="877" y="973"/>
                      <a:pt x="935" y="973"/>
                    </a:cubicBezTo>
                    <a:cubicBezTo>
                      <a:pt x="935" y="959"/>
                      <a:pt x="935" y="945"/>
                      <a:pt x="935" y="931"/>
                    </a:cubicBezTo>
                    <a:cubicBezTo>
                      <a:pt x="926" y="931"/>
                      <a:pt x="917" y="931"/>
                      <a:pt x="908" y="931"/>
                    </a:cubicBezTo>
                    <a:cubicBezTo>
                      <a:pt x="826" y="931"/>
                      <a:pt x="807" y="923"/>
                      <a:pt x="795" y="877"/>
                    </a:cubicBezTo>
                    <a:cubicBezTo>
                      <a:pt x="697" y="593"/>
                      <a:pt x="599" y="310"/>
                      <a:pt x="501" y="27"/>
                    </a:cubicBezTo>
                    <a:moveTo>
                      <a:pt x="427" y="178"/>
                    </a:moveTo>
                    <a:cubicBezTo>
                      <a:pt x="479" y="326"/>
                      <a:pt x="530" y="473"/>
                      <a:pt x="582" y="621"/>
                    </a:cubicBezTo>
                    <a:cubicBezTo>
                      <a:pt x="480" y="621"/>
                      <a:pt x="378" y="621"/>
                      <a:pt x="276" y="621"/>
                    </a:cubicBezTo>
                    <a:cubicBezTo>
                      <a:pt x="326" y="473"/>
                      <a:pt x="376" y="326"/>
                      <a:pt x="427" y="17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4" name="Freeform 533">
                <a:extLst>
                  <a:ext uri="{FF2B5EF4-FFF2-40B4-BE49-F238E27FC236}">
                    <a16:creationId xmlns:a16="http://schemas.microsoft.com/office/drawing/2014/main" id="{3030F039-13D3-7C72-9834-3CA40447061B}"/>
                  </a:ext>
                </a:extLst>
              </p:cNvPr>
              <p:cNvSpPr/>
              <p:nvPr/>
            </p:nvSpPr>
            <p:spPr>
              <a:xfrm>
                <a:off x="6186960" y="4843080"/>
                <a:ext cx="341280" cy="344880"/>
              </a:xfrm>
              <a:custGeom>
                <a:avLst/>
                <a:gdLst>
                  <a:gd name="textAreaLeft" fmla="*/ 0 w 341280"/>
                  <a:gd name="textAreaRight" fmla="*/ 342360 w 341280"/>
                  <a:gd name="textAreaTop" fmla="*/ 0 h 344880"/>
                  <a:gd name="textAreaBottom" fmla="*/ 345960 h 344880"/>
                </a:gdLst>
                <a:ahLst/>
                <a:cxnLst/>
                <a:rect l="textAreaLeft" t="textAreaTop" r="textAreaRight" b="textAreaBottom"/>
                <a:pathLst>
                  <a:path w="951" h="961">
                    <a:moveTo>
                      <a:pt x="256" y="450"/>
                    </a:moveTo>
                    <a:cubicBezTo>
                      <a:pt x="256" y="332"/>
                      <a:pt x="256" y="214"/>
                      <a:pt x="256" y="97"/>
                    </a:cubicBezTo>
                    <a:cubicBezTo>
                      <a:pt x="256" y="66"/>
                      <a:pt x="256" y="50"/>
                      <a:pt x="287" y="46"/>
                    </a:cubicBezTo>
                    <a:cubicBezTo>
                      <a:pt x="299" y="42"/>
                      <a:pt x="338" y="42"/>
                      <a:pt x="365" y="42"/>
                    </a:cubicBezTo>
                    <a:cubicBezTo>
                      <a:pt x="489" y="42"/>
                      <a:pt x="640" y="50"/>
                      <a:pt x="640" y="248"/>
                    </a:cubicBezTo>
                    <a:cubicBezTo>
                      <a:pt x="640" y="341"/>
                      <a:pt x="609" y="450"/>
                      <a:pt x="407" y="450"/>
                    </a:cubicBezTo>
                    <a:cubicBezTo>
                      <a:pt x="357" y="450"/>
                      <a:pt x="307" y="450"/>
                      <a:pt x="256" y="450"/>
                    </a:cubicBezTo>
                    <a:moveTo>
                      <a:pt x="543" y="469"/>
                    </a:moveTo>
                    <a:cubicBezTo>
                      <a:pt x="675" y="434"/>
                      <a:pt x="784" y="353"/>
                      <a:pt x="784" y="248"/>
                    </a:cubicBezTo>
                    <a:cubicBezTo>
                      <a:pt x="784" y="116"/>
                      <a:pt x="629" y="0"/>
                      <a:pt x="427" y="0"/>
                    </a:cubicBezTo>
                    <a:cubicBezTo>
                      <a:pt x="285" y="0"/>
                      <a:pt x="142" y="0"/>
                      <a:pt x="0" y="0"/>
                    </a:cubicBezTo>
                    <a:cubicBezTo>
                      <a:pt x="0" y="14"/>
                      <a:pt x="0" y="28"/>
                      <a:pt x="0" y="42"/>
                    </a:cubicBezTo>
                    <a:cubicBezTo>
                      <a:pt x="10" y="42"/>
                      <a:pt x="21" y="42"/>
                      <a:pt x="31" y="42"/>
                    </a:cubicBezTo>
                    <a:cubicBezTo>
                      <a:pt x="136" y="42"/>
                      <a:pt x="140" y="58"/>
                      <a:pt x="140" y="108"/>
                    </a:cubicBezTo>
                    <a:cubicBezTo>
                      <a:pt x="140" y="347"/>
                      <a:pt x="140" y="587"/>
                      <a:pt x="140" y="826"/>
                    </a:cubicBezTo>
                    <a:cubicBezTo>
                      <a:pt x="140" y="876"/>
                      <a:pt x="136" y="888"/>
                      <a:pt x="31" y="888"/>
                    </a:cubicBezTo>
                    <a:cubicBezTo>
                      <a:pt x="21" y="888"/>
                      <a:pt x="10" y="888"/>
                      <a:pt x="0" y="888"/>
                    </a:cubicBezTo>
                    <a:cubicBezTo>
                      <a:pt x="0" y="902"/>
                      <a:pt x="0" y="916"/>
                      <a:pt x="0" y="930"/>
                    </a:cubicBezTo>
                    <a:cubicBezTo>
                      <a:pt x="47" y="927"/>
                      <a:pt x="144" y="927"/>
                      <a:pt x="198" y="927"/>
                    </a:cubicBezTo>
                    <a:cubicBezTo>
                      <a:pt x="252" y="927"/>
                      <a:pt x="349" y="927"/>
                      <a:pt x="396" y="930"/>
                    </a:cubicBezTo>
                    <a:cubicBezTo>
                      <a:pt x="396" y="916"/>
                      <a:pt x="396" y="902"/>
                      <a:pt x="396" y="888"/>
                    </a:cubicBezTo>
                    <a:cubicBezTo>
                      <a:pt x="385" y="888"/>
                      <a:pt x="375" y="888"/>
                      <a:pt x="365" y="888"/>
                    </a:cubicBezTo>
                    <a:cubicBezTo>
                      <a:pt x="260" y="888"/>
                      <a:pt x="256" y="876"/>
                      <a:pt x="256" y="826"/>
                    </a:cubicBezTo>
                    <a:cubicBezTo>
                      <a:pt x="256" y="711"/>
                      <a:pt x="256" y="596"/>
                      <a:pt x="256" y="481"/>
                    </a:cubicBezTo>
                    <a:cubicBezTo>
                      <a:pt x="308" y="481"/>
                      <a:pt x="360" y="481"/>
                      <a:pt x="411" y="481"/>
                    </a:cubicBezTo>
                    <a:cubicBezTo>
                      <a:pt x="435" y="481"/>
                      <a:pt x="493" y="481"/>
                      <a:pt x="539" y="527"/>
                    </a:cubicBezTo>
                    <a:cubicBezTo>
                      <a:pt x="590" y="578"/>
                      <a:pt x="590" y="620"/>
                      <a:pt x="590" y="709"/>
                    </a:cubicBezTo>
                    <a:cubicBezTo>
                      <a:pt x="590" y="799"/>
                      <a:pt x="590" y="853"/>
                      <a:pt x="648" y="903"/>
                    </a:cubicBezTo>
                    <a:cubicBezTo>
                      <a:pt x="702" y="954"/>
                      <a:pt x="780" y="961"/>
                      <a:pt x="819" y="961"/>
                    </a:cubicBezTo>
                    <a:cubicBezTo>
                      <a:pt x="927" y="961"/>
                      <a:pt x="951" y="849"/>
                      <a:pt x="951" y="810"/>
                    </a:cubicBezTo>
                    <a:cubicBezTo>
                      <a:pt x="951" y="802"/>
                      <a:pt x="951" y="787"/>
                      <a:pt x="931" y="787"/>
                    </a:cubicBezTo>
                    <a:cubicBezTo>
                      <a:pt x="916" y="787"/>
                      <a:pt x="916" y="802"/>
                      <a:pt x="916" y="810"/>
                    </a:cubicBezTo>
                    <a:cubicBezTo>
                      <a:pt x="908" y="907"/>
                      <a:pt x="857" y="930"/>
                      <a:pt x="826" y="930"/>
                    </a:cubicBezTo>
                    <a:cubicBezTo>
                      <a:pt x="757" y="930"/>
                      <a:pt x="749" y="861"/>
                      <a:pt x="729" y="737"/>
                    </a:cubicBezTo>
                    <a:cubicBezTo>
                      <a:pt x="723" y="700"/>
                      <a:pt x="716" y="664"/>
                      <a:pt x="710" y="628"/>
                    </a:cubicBezTo>
                    <a:cubicBezTo>
                      <a:pt x="687" y="539"/>
                      <a:pt x="617" y="496"/>
                      <a:pt x="543" y="4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5" name="Freeform 534">
                <a:extLst>
                  <a:ext uri="{FF2B5EF4-FFF2-40B4-BE49-F238E27FC236}">
                    <a16:creationId xmlns:a16="http://schemas.microsoft.com/office/drawing/2014/main" id="{76A8C336-7C79-9A57-95EC-3A95386E8C32}"/>
                  </a:ext>
                </a:extLst>
              </p:cNvPr>
              <p:cNvSpPr/>
              <p:nvPr/>
            </p:nvSpPr>
            <p:spPr>
              <a:xfrm>
                <a:off x="6558480" y="4833000"/>
                <a:ext cx="215280" cy="354960"/>
              </a:xfrm>
              <a:custGeom>
                <a:avLst/>
                <a:gdLst>
                  <a:gd name="textAreaLeft" fmla="*/ 0 w 215280"/>
                  <a:gd name="textAreaRight" fmla="*/ 216360 w 215280"/>
                  <a:gd name="textAreaTop" fmla="*/ 0 h 354960"/>
                  <a:gd name="textAreaBottom" fmla="*/ 356040 h 354960"/>
                </a:gdLst>
                <a:ahLst/>
                <a:cxnLst/>
                <a:rect l="textAreaLeft" t="textAreaTop" r="textAreaRight" b="textAreaBottom"/>
                <a:pathLst>
                  <a:path w="601" h="989">
                    <a:moveTo>
                      <a:pt x="400" y="431"/>
                    </a:moveTo>
                    <a:cubicBezTo>
                      <a:pt x="341" y="417"/>
                      <a:pt x="283" y="403"/>
                      <a:pt x="225" y="388"/>
                    </a:cubicBezTo>
                    <a:cubicBezTo>
                      <a:pt x="140" y="369"/>
                      <a:pt x="85" y="295"/>
                      <a:pt x="85" y="218"/>
                    </a:cubicBezTo>
                    <a:cubicBezTo>
                      <a:pt x="85" y="121"/>
                      <a:pt x="159" y="39"/>
                      <a:pt x="268" y="39"/>
                    </a:cubicBezTo>
                    <a:cubicBezTo>
                      <a:pt x="493" y="39"/>
                      <a:pt x="524" y="260"/>
                      <a:pt x="531" y="322"/>
                    </a:cubicBezTo>
                    <a:cubicBezTo>
                      <a:pt x="531" y="330"/>
                      <a:pt x="531" y="338"/>
                      <a:pt x="547" y="338"/>
                    </a:cubicBezTo>
                    <a:cubicBezTo>
                      <a:pt x="566" y="338"/>
                      <a:pt x="566" y="330"/>
                      <a:pt x="566" y="307"/>
                    </a:cubicBezTo>
                    <a:cubicBezTo>
                      <a:pt x="566" y="215"/>
                      <a:pt x="566" y="123"/>
                      <a:pt x="566" y="32"/>
                    </a:cubicBezTo>
                    <a:cubicBezTo>
                      <a:pt x="566" y="8"/>
                      <a:pt x="566" y="0"/>
                      <a:pt x="551" y="0"/>
                    </a:cubicBezTo>
                    <a:cubicBezTo>
                      <a:pt x="539" y="0"/>
                      <a:pt x="539" y="0"/>
                      <a:pt x="531" y="16"/>
                    </a:cubicBezTo>
                    <a:cubicBezTo>
                      <a:pt x="515" y="42"/>
                      <a:pt x="498" y="68"/>
                      <a:pt x="481" y="94"/>
                    </a:cubicBezTo>
                    <a:cubicBezTo>
                      <a:pt x="442" y="55"/>
                      <a:pt x="384" y="0"/>
                      <a:pt x="264" y="0"/>
                    </a:cubicBezTo>
                    <a:cubicBezTo>
                      <a:pt x="112" y="0"/>
                      <a:pt x="0" y="121"/>
                      <a:pt x="0" y="264"/>
                    </a:cubicBezTo>
                    <a:cubicBezTo>
                      <a:pt x="0" y="377"/>
                      <a:pt x="70" y="478"/>
                      <a:pt x="178" y="512"/>
                    </a:cubicBezTo>
                    <a:cubicBezTo>
                      <a:pt x="194" y="520"/>
                      <a:pt x="260" y="536"/>
                      <a:pt x="357" y="559"/>
                    </a:cubicBezTo>
                    <a:cubicBezTo>
                      <a:pt x="396" y="567"/>
                      <a:pt x="434" y="578"/>
                      <a:pt x="473" y="629"/>
                    </a:cubicBezTo>
                    <a:cubicBezTo>
                      <a:pt x="500" y="664"/>
                      <a:pt x="516" y="706"/>
                      <a:pt x="516" y="753"/>
                    </a:cubicBezTo>
                    <a:cubicBezTo>
                      <a:pt x="516" y="850"/>
                      <a:pt x="446" y="947"/>
                      <a:pt x="334" y="947"/>
                    </a:cubicBezTo>
                    <a:cubicBezTo>
                      <a:pt x="295" y="947"/>
                      <a:pt x="190" y="939"/>
                      <a:pt x="116" y="873"/>
                    </a:cubicBezTo>
                    <a:cubicBezTo>
                      <a:pt x="39" y="799"/>
                      <a:pt x="35" y="714"/>
                      <a:pt x="31" y="664"/>
                    </a:cubicBezTo>
                    <a:cubicBezTo>
                      <a:pt x="31" y="652"/>
                      <a:pt x="19" y="652"/>
                      <a:pt x="16" y="652"/>
                    </a:cubicBezTo>
                    <a:cubicBezTo>
                      <a:pt x="0" y="652"/>
                      <a:pt x="0" y="660"/>
                      <a:pt x="0" y="683"/>
                    </a:cubicBezTo>
                    <a:cubicBezTo>
                      <a:pt x="0" y="775"/>
                      <a:pt x="0" y="867"/>
                      <a:pt x="0" y="958"/>
                    </a:cubicBezTo>
                    <a:cubicBezTo>
                      <a:pt x="0" y="982"/>
                      <a:pt x="0" y="989"/>
                      <a:pt x="16" y="989"/>
                    </a:cubicBezTo>
                    <a:cubicBezTo>
                      <a:pt x="23" y="989"/>
                      <a:pt x="23" y="986"/>
                      <a:pt x="35" y="970"/>
                    </a:cubicBezTo>
                    <a:cubicBezTo>
                      <a:pt x="50" y="944"/>
                      <a:pt x="39" y="966"/>
                      <a:pt x="81" y="893"/>
                    </a:cubicBezTo>
                    <a:cubicBezTo>
                      <a:pt x="124" y="939"/>
                      <a:pt x="213" y="989"/>
                      <a:pt x="334" y="989"/>
                    </a:cubicBezTo>
                    <a:cubicBezTo>
                      <a:pt x="493" y="989"/>
                      <a:pt x="601" y="858"/>
                      <a:pt x="601" y="706"/>
                    </a:cubicBezTo>
                    <a:cubicBezTo>
                      <a:pt x="601" y="571"/>
                      <a:pt x="512" y="458"/>
                      <a:pt x="400" y="43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6" name="Freeform 535">
                <a:extLst>
                  <a:ext uri="{FF2B5EF4-FFF2-40B4-BE49-F238E27FC236}">
                    <a16:creationId xmlns:a16="http://schemas.microsoft.com/office/drawing/2014/main" id="{51BD03FB-02FD-5664-2EF1-49F5CECECE4B}"/>
                  </a:ext>
                </a:extLst>
              </p:cNvPr>
              <p:cNvSpPr/>
              <p:nvPr/>
            </p:nvSpPr>
            <p:spPr>
              <a:xfrm>
                <a:off x="7193880" y="4766040"/>
                <a:ext cx="18360" cy="588240"/>
              </a:xfrm>
              <a:custGeom>
                <a:avLst/>
                <a:gdLst>
                  <a:gd name="textAreaLeft" fmla="*/ 0 w 18360"/>
                  <a:gd name="textAreaRight" fmla="*/ 19440 w 18360"/>
                  <a:gd name="textAreaTop" fmla="*/ 0 h 588240"/>
                  <a:gd name="textAreaBottom" fmla="*/ 589320 h 588240"/>
                </a:gdLst>
                <a:ahLst/>
                <a:cxnLst/>
                <a:rect l="textAreaLeft" t="textAreaTop" r="textAreaRight" b="textAreaBottom"/>
                <a:pathLst>
                  <a:path w="54" h="1637">
                    <a:moveTo>
                      <a:pt x="27" y="1637"/>
                    </a:moveTo>
                    <a:cubicBezTo>
                      <a:pt x="18" y="1637"/>
                      <a:pt x="9" y="1637"/>
                      <a:pt x="0" y="1637"/>
                    </a:cubicBezTo>
                    <a:cubicBezTo>
                      <a:pt x="0" y="1091"/>
                      <a:pt x="0" y="546"/>
                      <a:pt x="0" y="0"/>
                    </a:cubicBezTo>
                    <a:cubicBezTo>
                      <a:pt x="18" y="0"/>
                      <a:pt x="36" y="0"/>
                      <a:pt x="54" y="0"/>
                    </a:cubicBezTo>
                    <a:cubicBezTo>
                      <a:pt x="54" y="546"/>
                      <a:pt x="54" y="1091"/>
                      <a:pt x="54" y="1637"/>
                    </a:cubicBezTo>
                    <a:cubicBezTo>
                      <a:pt x="45" y="1637"/>
                      <a:pt x="36" y="1637"/>
                      <a:pt x="27" y="16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7" name="Freeform 536">
                <a:extLst>
                  <a:ext uri="{FF2B5EF4-FFF2-40B4-BE49-F238E27FC236}">
                    <a16:creationId xmlns:a16="http://schemas.microsoft.com/office/drawing/2014/main" id="{8D180224-EF5C-9BE1-4122-BE858C037481}"/>
                  </a:ext>
                </a:extLst>
              </p:cNvPr>
              <p:cNvSpPr/>
              <p:nvPr/>
            </p:nvSpPr>
            <p:spPr>
              <a:xfrm>
                <a:off x="7934040" y="4851360"/>
                <a:ext cx="202680" cy="336600"/>
              </a:xfrm>
              <a:custGeom>
                <a:avLst/>
                <a:gdLst>
                  <a:gd name="textAreaLeft" fmla="*/ 0 w 202680"/>
                  <a:gd name="textAreaRight" fmla="*/ 203760 w 202680"/>
                  <a:gd name="textAreaTop" fmla="*/ 0 h 336600"/>
                  <a:gd name="textAreaBottom" fmla="*/ 337680 h 336600"/>
                </a:gdLst>
                <a:ahLst/>
                <a:cxnLst/>
                <a:rect l="textAreaLeft" t="textAreaTop" r="textAreaRight" b="textAreaBottom"/>
                <a:pathLst>
                  <a:path w="566" h="938">
                    <a:moveTo>
                      <a:pt x="124" y="461"/>
                    </a:moveTo>
                    <a:cubicBezTo>
                      <a:pt x="124" y="451"/>
                      <a:pt x="124" y="441"/>
                      <a:pt x="124" y="430"/>
                    </a:cubicBezTo>
                    <a:cubicBezTo>
                      <a:pt x="124" y="85"/>
                      <a:pt x="291" y="35"/>
                      <a:pt x="361" y="35"/>
                    </a:cubicBezTo>
                    <a:cubicBezTo>
                      <a:pt x="392" y="35"/>
                      <a:pt x="450" y="43"/>
                      <a:pt x="481" y="89"/>
                    </a:cubicBezTo>
                    <a:cubicBezTo>
                      <a:pt x="462" y="89"/>
                      <a:pt x="407" y="89"/>
                      <a:pt x="407" y="151"/>
                    </a:cubicBezTo>
                    <a:cubicBezTo>
                      <a:pt x="407" y="194"/>
                      <a:pt x="438" y="213"/>
                      <a:pt x="469" y="213"/>
                    </a:cubicBezTo>
                    <a:cubicBezTo>
                      <a:pt x="489" y="213"/>
                      <a:pt x="532" y="202"/>
                      <a:pt x="532" y="147"/>
                    </a:cubicBezTo>
                    <a:cubicBezTo>
                      <a:pt x="532" y="66"/>
                      <a:pt x="469" y="0"/>
                      <a:pt x="357" y="0"/>
                    </a:cubicBezTo>
                    <a:cubicBezTo>
                      <a:pt x="182" y="0"/>
                      <a:pt x="0" y="178"/>
                      <a:pt x="0" y="477"/>
                    </a:cubicBezTo>
                    <a:cubicBezTo>
                      <a:pt x="0" y="842"/>
                      <a:pt x="159" y="938"/>
                      <a:pt x="283" y="938"/>
                    </a:cubicBezTo>
                    <a:cubicBezTo>
                      <a:pt x="435" y="938"/>
                      <a:pt x="566" y="811"/>
                      <a:pt x="566" y="632"/>
                    </a:cubicBezTo>
                    <a:cubicBezTo>
                      <a:pt x="566" y="458"/>
                      <a:pt x="442" y="326"/>
                      <a:pt x="291" y="326"/>
                    </a:cubicBezTo>
                    <a:cubicBezTo>
                      <a:pt x="202" y="326"/>
                      <a:pt x="151" y="396"/>
                      <a:pt x="124" y="461"/>
                    </a:cubicBezTo>
                    <a:moveTo>
                      <a:pt x="283" y="900"/>
                    </a:moveTo>
                    <a:cubicBezTo>
                      <a:pt x="198" y="900"/>
                      <a:pt x="159" y="818"/>
                      <a:pt x="151" y="799"/>
                    </a:cubicBezTo>
                    <a:cubicBezTo>
                      <a:pt x="124" y="733"/>
                      <a:pt x="124" y="624"/>
                      <a:pt x="124" y="601"/>
                    </a:cubicBezTo>
                    <a:cubicBezTo>
                      <a:pt x="124" y="496"/>
                      <a:pt x="167" y="357"/>
                      <a:pt x="291" y="357"/>
                    </a:cubicBezTo>
                    <a:cubicBezTo>
                      <a:pt x="314" y="357"/>
                      <a:pt x="376" y="357"/>
                      <a:pt x="419" y="442"/>
                    </a:cubicBezTo>
                    <a:cubicBezTo>
                      <a:pt x="442" y="492"/>
                      <a:pt x="442" y="562"/>
                      <a:pt x="442" y="628"/>
                    </a:cubicBezTo>
                    <a:cubicBezTo>
                      <a:pt x="442" y="694"/>
                      <a:pt x="442" y="764"/>
                      <a:pt x="419" y="811"/>
                    </a:cubicBezTo>
                    <a:cubicBezTo>
                      <a:pt x="380" y="892"/>
                      <a:pt x="314" y="900"/>
                      <a:pt x="283" y="9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8" name="Freeform 537">
                <a:extLst>
                  <a:ext uri="{FF2B5EF4-FFF2-40B4-BE49-F238E27FC236}">
                    <a16:creationId xmlns:a16="http://schemas.microsoft.com/office/drawing/2014/main" id="{6C2A8506-67E4-1AEE-82D3-EDBA6763AE28}"/>
                  </a:ext>
                </a:extLst>
              </p:cNvPr>
              <p:cNvSpPr/>
              <p:nvPr/>
            </p:nvSpPr>
            <p:spPr>
              <a:xfrm>
                <a:off x="8178480" y="4851360"/>
                <a:ext cx="204120" cy="336600"/>
              </a:xfrm>
              <a:custGeom>
                <a:avLst/>
                <a:gdLst>
                  <a:gd name="textAreaLeft" fmla="*/ 0 w 204120"/>
                  <a:gd name="textAreaRight" fmla="*/ 205200 w 204120"/>
                  <a:gd name="textAreaTop" fmla="*/ 0 h 336600"/>
                  <a:gd name="textAreaBottom" fmla="*/ 337680 h 336600"/>
                </a:gdLst>
                <a:ahLst/>
                <a:cxnLst/>
                <a:rect l="textAreaLeft" t="textAreaTop" r="textAreaRight" b="textAreaBottom"/>
                <a:pathLst>
                  <a:path w="570" h="938">
                    <a:moveTo>
                      <a:pt x="570" y="473"/>
                    </a:moveTo>
                    <a:cubicBezTo>
                      <a:pt x="570" y="364"/>
                      <a:pt x="566" y="256"/>
                      <a:pt x="516" y="155"/>
                    </a:cubicBezTo>
                    <a:cubicBezTo>
                      <a:pt x="454" y="23"/>
                      <a:pt x="341" y="0"/>
                      <a:pt x="287" y="0"/>
                    </a:cubicBezTo>
                    <a:cubicBezTo>
                      <a:pt x="206" y="0"/>
                      <a:pt x="105" y="39"/>
                      <a:pt x="50" y="163"/>
                    </a:cubicBezTo>
                    <a:cubicBezTo>
                      <a:pt x="4" y="256"/>
                      <a:pt x="0" y="364"/>
                      <a:pt x="0" y="473"/>
                    </a:cubicBezTo>
                    <a:cubicBezTo>
                      <a:pt x="0" y="574"/>
                      <a:pt x="4" y="698"/>
                      <a:pt x="58" y="803"/>
                    </a:cubicBezTo>
                    <a:cubicBezTo>
                      <a:pt x="116" y="911"/>
                      <a:pt x="217" y="938"/>
                      <a:pt x="283" y="938"/>
                    </a:cubicBezTo>
                    <a:cubicBezTo>
                      <a:pt x="357" y="938"/>
                      <a:pt x="462" y="911"/>
                      <a:pt x="520" y="779"/>
                    </a:cubicBezTo>
                    <a:cubicBezTo>
                      <a:pt x="566" y="686"/>
                      <a:pt x="570" y="582"/>
                      <a:pt x="570" y="473"/>
                    </a:cubicBezTo>
                    <a:moveTo>
                      <a:pt x="283" y="907"/>
                    </a:moveTo>
                    <a:cubicBezTo>
                      <a:pt x="233" y="907"/>
                      <a:pt x="151" y="876"/>
                      <a:pt x="128" y="745"/>
                    </a:cubicBezTo>
                    <a:cubicBezTo>
                      <a:pt x="112" y="663"/>
                      <a:pt x="112" y="535"/>
                      <a:pt x="112" y="458"/>
                    </a:cubicBezTo>
                    <a:cubicBezTo>
                      <a:pt x="112" y="368"/>
                      <a:pt x="112" y="279"/>
                      <a:pt x="124" y="205"/>
                    </a:cubicBezTo>
                    <a:cubicBezTo>
                      <a:pt x="147" y="43"/>
                      <a:pt x="252" y="31"/>
                      <a:pt x="283" y="31"/>
                    </a:cubicBezTo>
                    <a:cubicBezTo>
                      <a:pt x="330" y="31"/>
                      <a:pt x="419" y="54"/>
                      <a:pt x="446" y="190"/>
                    </a:cubicBezTo>
                    <a:cubicBezTo>
                      <a:pt x="458" y="268"/>
                      <a:pt x="458" y="372"/>
                      <a:pt x="458" y="458"/>
                    </a:cubicBezTo>
                    <a:cubicBezTo>
                      <a:pt x="458" y="558"/>
                      <a:pt x="458" y="651"/>
                      <a:pt x="442" y="737"/>
                    </a:cubicBezTo>
                    <a:cubicBezTo>
                      <a:pt x="423" y="869"/>
                      <a:pt x="345" y="907"/>
                      <a:pt x="283" y="9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9" name="Freeform 538">
                <a:extLst>
                  <a:ext uri="{FF2B5EF4-FFF2-40B4-BE49-F238E27FC236}">
                    <a16:creationId xmlns:a16="http://schemas.microsoft.com/office/drawing/2014/main" id="{38C09835-D39B-C47A-3EE9-BB6993099C39}"/>
                  </a:ext>
                </a:extLst>
              </p:cNvPr>
              <p:cNvSpPr/>
              <p:nvPr/>
            </p:nvSpPr>
            <p:spPr>
              <a:xfrm>
                <a:off x="8446680" y="5126400"/>
                <a:ext cx="50400" cy="50400"/>
              </a:xfrm>
              <a:custGeom>
                <a:avLst/>
                <a:gdLst>
                  <a:gd name="textAreaLeft" fmla="*/ 0 w 50400"/>
                  <a:gd name="textAreaRight" fmla="*/ 51480 w 50400"/>
                  <a:gd name="textAreaTop" fmla="*/ 0 h 50400"/>
                  <a:gd name="textAreaBottom" fmla="*/ 51480 h 50400"/>
                </a:gdLst>
                <a:ahLst/>
                <a:cxnLst/>
                <a:rect l="textAreaLeft" t="textAreaTop" r="textAreaRight" b="textAreaBottom"/>
                <a:pathLst>
                  <a:path w="143" h="143">
                    <a:moveTo>
                      <a:pt x="143" y="74"/>
                    </a:moveTo>
                    <a:cubicBezTo>
                      <a:pt x="143" y="35"/>
                      <a:pt x="110" y="0"/>
                      <a:pt x="70" y="0"/>
                    </a:cubicBezTo>
                    <a:cubicBezTo>
                      <a:pt x="29" y="0"/>
                      <a:pt x="0" y="35"/>
                      <a:pt x="0" y="74"/>
                    </a:cubicBezTo>
                    <a:cubicBezTo>
                      <a:pt x="0" y="112"/>
                      <a:pt x="29" y="143"/>
                      <a:pt x="70" y="143"/>
                    </a:cubicBezTo>
                    <a:cubicBezTo>
                      <a:pt x="110" y="143"/>
                      <a:pt x="143" y="112"/>
                      <a:pt x="143" y="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480" rIns="90000" bIns="64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0" name="Freeform 539">
                <a:extLst>
                  <a:ext uri="{FF2B5EF4-FFF2-40B4-BE49-F238E27FC236}">
                    <a16:creationId xmlns:a16="http://schemas.microsoft.com/office/drawing/2014/main" id="{67730CCC-1F61-0AED-C477-D2CCB5DC2823}"/>
                  </a:ext>
                </a:extLst>
              </p:cNvPr>
              <p:cNvSpPr/>
              <p:nvPr/>
            </p:nvSpPr>
            <p:spPr>
              <a:xfrm>
                <a:off x="8561160" y="4851360"/>
                <a:ext cx="202680" cy="336600"/>
              </a:xfrm>
              <a:custGeom>
                <a:avLst/>
                <a:gdLst>
                  <a:gd name="textAreaLeft" fmla="*/ 0 w 202680"/>
                  <a:gd name="textAreaRight" fmla="*/ 203760 w 202680"/>
                  <a:gd name="textAreaTop" fmla="*/ 0 h 336600"/>
                  <a:gd name="textAreaBottom" fmla="*/ 337680 h 336600"/>
                </a:gdLst>
                <a:ahLst/>
                <a:cxnLst/>
                <a:rect l="textAreaLeft" t="textAreaTop" r="textAreaRight" b="textAreaBottom"/>
                <a:pathLst>
                  <a:path w="566" h="938">
                    <a:moveTo>
                      <a:pt x="337" y="430"/>
                    </a:moveTo>
                    <a:cubicBezTo>
                      <a:pt x="450" y="392"/>
                      <a:pt x="527" y="299"/>
                      <a:pt x="527" y="190"/>
                    </a:cubicBezTo>
                    <a:cubicBezTo>
                      <a:pt x="527" y="77"/>
                      <a:pt x="407" y="0"/>
                      <a:pt x="279" y="0"/>
                    </a:cubicBezTo>
                    <a:cubicBezTo>
                      <a:pt x="139" y="0"/>
                      <a:pt x="35" y="81"/>
                      <a:pt x="35" y="186"/>
                    </a:cubicBezTo>
                    <a:cubicBezTo>
                      <a:pt x="35" y="233"/>
                      <a:pt x="66" y="256"/>
                      <a:pt x="105" y="256"/>
                    </a:cubicBezTo>
                    <a:cubicBezTo>
                      <a:pt x="147" y="256"/>
                      <a:pt x="174" y="229"/>
                      <a:pt x="174" y="190"/>
                    </a:cubicBezTo>
                    <a:cubicBezTo>
                      <a:pt x="174" y="120"/>
                      <a:pt x="112" y="120"/>
                      <a:pt x="89" y="120"/>
                    </a:cubicBezTo>
                    <a:cubicBezTo>
                      <a:pt x="132" y="54"/>
                      <a:pt x="225" y="35"/>
                      <a:pt x="271" y="35"/>
                    </a:cubicBezTo>
                    <a:cubicBezTo>
                      <a:pt x="330" y="35"/>
                      <a:pt x="403" y="66"/>
                      <a:pt x="403" y="190"/>
                    </a:cubicBezTo>
                    <a:cubicBezTo>
                      <a:pt x="403" y="205"/>
                      <a:pt x="399" y="283"/>
                      <a:pt x="364" y="345"/>
                    </a:cubicBezTo>
                    <a:cubicBezTo>
                      <a:pt x="326" y="407"/>
                      <a:pt x="279" y="411"/>
                      <a:pt x="244" y="415"/>
                    </a:cubicBezTo>
                    <a:cubicBezTo>
                      <a:pt x="233" y="415"/>
                      <a:pt x="202" y="419"/>
                      <a:pt x="190" y="419"/>
                    </a:cubicBezTo>
                    <a:cubicBezTo>
                      <a:pt x="178" y="419"/>
                      <a:pt x="171" y="423"/>
                      <a:pt x="171" y="434"/>
                    </a:cubicBezTo>
                    <a:cubicBezTo>
                      <a:pt x="171" y="450"/>
                      <a:pt x="178" y="450"/>
                      <a:pt x="202" y="450"/>
                    </a:cubicBezTo>
                    <a:cubicBezTo>
                      <a:pt x="222" y="450"/>
                      <a:pt x="243" y="450"/>
                      <a:pt x="264" y="450"/>
                    </a:cubicBezTo>
                    <a:cubicBezTo>
                      <a:pt x="376" y="450"/>
                      <a:pt x="427" y="543"/>
                      <a:pt x="427" y="675"/>
                    </a:cubicBezTo>
                    <a:cubicBezTo>
                      <a:pt x="427" y="861"/>
                      <a:pt x="330" y="900"/>
                      <a:pt x="271" y="900"/>
                    </a:cubicBezTo>
                    <a:cubicBezTo>
                      <a:pt x="213" y="900"/>
                      <a:pt x="108" y="876"/>
                      <a:pt x="62" y="799"/>
                    </a:cubicBezTo>
                    <a:cubicBezTo>
                      <a:pt x="108" y="803"/>
                      <a:pt x="151" y="776"/>
                      <a:pt x="151" y="721"/>
                    </a:cubicBezTo>
                    <a:cubicBezTo>
                      <a:pt x="151" y="675"/>
                      <a:pt x="116" y="648"/>
                      <a:pt x="77" y="648"/>
                    </a:cubicBezTo>
                    <a:cubicBezTo>
                      <a:pt x="42" y="648"/>
                      <a:pt x="0" y="663"/>
                      <a:pt x="0" y="725"/>
                    </a:cubicBezTo>
                    <a:cubicBezTo>
                      <a:pt x="0" y="849"/>
                      <a:pt x="128" y="938"/>
                      <a:pt x="275" y="938"/>
                    </a:cubicBezTo>
                    <a:cubicBezTo>
                      <a:pt x="442" y="938"/>
                      <a:pt x="566" y="814"/>
                      <a:pt x="566" y="675"/>
                    </a:cubicBezTo>
                    <a:cubicBezTo>
                      <a:pt x="566" y="562"/>
                      <a:pt x="481" y="458"/>
                      <a:pt x="337" y="4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1" name="Freeform 540">
                <a:extLst>
                  <a:ext uri="{FF2B5EF4-FFF2-40B4-BE49-F238E27FC236}">
                    <a16:creationId xmlns:a16="http://schemas.microsoft.com/office/drawing/2014/main" id="{9DE1BC28-7FF0-881B-D50B-CC1530EE9FFB}"/>
                  </a:ext>
                </a:extLst>
              </p:cNvPr>
              <p:cNvSpPr/>
              <p:nvPr/>
            </p:nvSpPr>
            <p:spPr>
              <a:xfrm>
                <a:off x="9485640" y="4766040"/>
                <a:ext cx="18360" cy="588240"/>
              </a:xfrm>
              <a:custGeom>
                <a:avLst/>
                <a:gdLst>
                  <a:gd name="textAreaLeft" fmla="*/ 0 w 18360"/>
                  <a:gd name="textAreaRight" fmla="*/ 19440 w 18360"/>
                  <a:gd name="textAreaTop" fmla="*/ 0 h 588240"/>
                  <a:gd name="textAreaBottom" fmla="*/ 589320 h 588240"/>
                </a:gdLst>
                <a:ahLst/>
                <a:cxnLst/>
                <a:rect l="textAreaLeft" t="textAreaTop" r="textAreaRight" b="textAreaBottom"/>
                <a:pathLst>
                  <a:path w="54" h="1637">
                    <a:moveTo>
                      <a:pt x="27" y="1637"/>
                    </a:moveTo>
                    <a:cubicBezTo>
                      <a:pt x="18" y="1637"/>
                      <a:pt x="9" y="1637"/>
                      <a:pt x="0" y="1637"/>
                    </a:cubicBezTo>
                    <a:cubicBezTo>
                      <a:pt x="0" y="1091"/>
                      <a:pt x="0" y="546"/>
                      <a:pt x="0" y="0"/>
                    </a:cubicBezTo>
                    <a:cubicBezTo>
                      <a:pt x="18" y="0"/>
                      <a:pt x="36" y="0"/>
                      <a:pt x="54" y="0"/>
                    </a:cubicBezTo>
                    <a:cubicBezTo>
                      <a:pt x="54" y="546"/>
                      <a:pt x="54" y="1091"/>
                      <a:pt x="54" y="1637"/>
                    </a:cubicBezTo>
                    <a:cubicBezTo>
                      <a:pt x="45" y="1637"/>
                      <a:pt x="36" y="1637"/>
                      <a:pt x="27" y="16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2" name="Freeform 541">
                <a:extLst>
                  <a:ext uri="{FF2B5EF4-FFF2-40B4-BE49-F238E27FC236}">
                    <a16:creationId xmlns:a16="http://schemas.microsoft.com/office/drawing/2014/main" id="{A9B63EA4-253B-ECDE-235F-1EF7BEB14F82}"/>
                  </a:ext>
                </a:extLst>
              </p:cNvPr>
              <p:cNvSpPr/>
              <p:nvPr/>
            </p:nvSpPr>
            <p:spPr>
              <a:xfrm>
                <a:off x="10086120" y="4851360"/>
                <a:ext cx="160920" cy="325440"/>
              </a:xfrm>
              <a:custGeom>
                <a:avLst/>
                <a:gdLst>
                  <a:gd name="textAreaLeft" fmla="*/ 0 w 160920"/>
                  <a:gd name="textAreaRight" fmla="*/ 162000 w 160920"/>
                  <a:gd name="textAreaTop" fmla="*/ 0 h 325440"/>
                  <a:gd name="textAreaBottom" fmla="*/ 326520 h 325440"/>
                </a:gdLst>
                <a:ahLst/>
                <a:cxnLst/>
                <a:rect l="textAreaLeft" t="textAreaTop" r="textAreaRight" b="textAreaBottom"/>
                <a:pathLst>
                  <a:path w="450" h="907">
                    <a:moveTo>
                      <a:pt x="279" y="39"/>
                    </a:moveTo>
                    <a:cubicBezTo>
                      <a:pt x="279" y="4"/>
                      <a:pt x="279" y="0"/>
                      <a:pt x="248" y="0"/>
                    </a:cubicBezTo>
                    <a:cubicBezTo>
                      <a:pt x="163" y="89"/>
                      <a:pt x="43" y="89"/>
                      <a:pt x="0" y="89"/>
                    </a:cubicBezTo>
                    <a:cubicBezTo>
                      <a:pt x="0" y="103"/>
                      <a:pt x="0" y="118"/>
                      <a:pt x="0" y="132"/>
                    </a:cubicBezTo>
                    <a:cubicBezTo>
                      <a:pt x="27" y="132"/>
                      <a:pt x="109" y="132"/>
                      <a:pt x="178" y="97"/>
                    </a:cubicBezTo>
                    <a:cubicBezTo>
                      <a:pt x="178" y="332"/>
                      <a:pt x="178" y="567"/>
                      <a:pt x="178" y="803"/>
                    </a:cubicBezTo>
                    <a:cubicBezTo>
                      <a:pt x="178" y="849"/>
                      <a:pt x="175" y="865"/>
                      <a:pt x="50" y="865"/>
                    </a:cubicBezTo>
                    <a:cubicBezTo>
                      <a:pt x="36" y="865"/>
                      <a:pt x="22" y="865"/>
                      <a:pt x="8" y="865"/>
                    </a:cubicBezTo>
                    <a:cubicBezTo>
                      <a:pt x="8" y="879"/>
                      <a:pt x="8" y="893"/>
                      <a:pt x="8" y="907"/>
                    </a:cubicBezTo>
                    <a:cubicBezTo>
                      <a:pt x="54" y="904"/>
                      <a:pt x="175" y="904"/>
                      <a:pt x="229" y="904"/>
                    </a:cubicBezTo>
                    <a:cubicBezTo>
                      <a:pt x="283" y="904"/>
                      <a:pt x="403" y="904"/>
                      <a:pt x="450" y="907"/>
                    </a:cubicBezTo>
                    <a:cubicBezTo>
                      <a:pt x="450" y="893"/>
                      <a:pt x="450" y="879"/>
                      <a:pt x="450" y="865"/>
                    </a:cubicBezTo>
                    <a:cubicBezTo>
                      <a:pt x="436" y="865"/>
                      <a:pt x="422" y="865"/>
                      <a:pt x="407" y="865"/>
                    </a:cubicBezTo>
                    <a:cubicBezTo>
                      <a:pt x="283" y="865"/>
                      <a:pt x="279" y="853"/>
                      <a:pt x="279" y="803"/>
                    </a:cubicBezTo>
                    <a:cubicBezTo>
                      <a:pt x="279" y="548"/>
                      <a:pt x="279" y="293"/>
                      <a:pt x="27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3" name="Freeform 542">
                <a:extLst>
                  <a:ext uri="{FF2B5EF4-FFF2-40B4-BE49-F238E27FC236}">
                    <a16:creationId xmlns:a16="http://schemas.microsoft.com/office/drawing/2014/main" id="{85B290DC-B4F4-F55E-8173-7115D9C1AC8B}"/>
                  </a:ext>
                </a:extLst>
              </p:cNvPr>
              <p:cNvSpPr/>
              <p:nvPr/>
            </p:nvSpPr>
            <p:spPr>
              <a:xfrm>
                <a:off x="10332000" y="4851360"/>
                <a:ext cx="160920" cy="325440"/>
              </a:xfrm>
              <a:custGeom>
                <a:avLst/>
                <a:gdLst>
                  <a:gd name="textAreaLeft" fmla="*/ 0 w 160920"/>
                  <a:gd name="textAreaRight" fmla="*/ 162000 w 160920"/>
                  <a:gd name="textAreaTop" fmla="*/ 0 h 325440"/>
                  <a:gd name="textAreaBottom" fmla="*/ 326520 h 325440"/>
                </a:gdLst>
                <a:ahLst/>
                <a:cxnLst/>
                <a:rect l="textAreaLeft" t="textAreaTop" r="textAreaRight" b="textAreaBottom"/>
                <a:pathLst>
                  <a:path w="450" h="907">
                    <a:moveTo>
                      <a:pt x="279" y="39"/>
                    </a:moveTo>
                    <a:cubicBezTo>
                      <a:pt x="279" y="4"/>
                      <a:pt x="279" y="0"/>
                      <a:pt x="248" y="0"/>
                    </a:cubicBezTo>
                    <a:cubicBezTo>
                      <a:pt x="163" y="89"/>
                      <a:pt x="42" y="89"/>
                      <a:pt x="0" y="89"/>
                    </a:cubicBezTo>
                    <a:cubicBezTo>
                      <a:pt x="0" y="103"/>
                      <a:pt x="0" y="118"/>
                      <a:pt x="0" y="132"/>
                    </a:cubicBezTo>
                    <a:cubicBezTo>
                      <a:pt x="27" y="132"/>
                      <a:pt x="104" y="132"/>
                      <a:pt x="178" y="97"/>
                    </a:cubicBezTo>
                    <a:cubicBezTo>
                      <a:pt x="178" y="332"/>
                      <a:pt x="178" y="567"/>
                      <a:pt x="178" y="803"/>
                    </a:cubicBezTo>
                    <a:cubicBezTo>
                      <a:pt x="178" y="849"/>
                      <a:pt x="174" y="865"/>
                      <a:pt x="50" y="865"/>
                    </a:cubicBezTo>
                    <a:cubicBezTo>
                      <a:pt x="36" y="865"/>
                      <a:pt x="22" y="865"/>
                      <a:pt x="7" y="865"/>
                    </a:cubicBezTo>
                    <a:cubicBezTo>
                      <a:pt x="7" y="879"/>
                      <a:pt x="7" y="893"/>
                      <a:pt x="7" y="907"/>
                    </a:cubicBezTo>
                    <a:cubicBezTo>
                      <a:pt x="54" y="904"/>
                      <a:pt x="174" y="904"/>
                      <a:pt x="229" y="904"/>
                    </a:cubicBezTo>
                    <a:cubicBezTo>
                      <a:pt x="283" y="904"/>
                      <a:pt x="399" y="904"/>
                      <a:pt x="450" y="907"/>
                    </a:cubicBezTo>
                    <a:cubicBezTo>
                      <a:pt x="450" y="893"/>
                      <a:pt x="450" y="879"/>
                      <a:pt x="450" y="865"/>
                    </a:cubicBezTo>
                    <a:cubicBezTo>
                      <a:pt x="434" y="865"/>
                      <a:pt x="419" y="865"/>
                      <a:pt x="403" y="865"/>
                    </a:cubicBezTo>
                    <a:cubicBezTo>
                      <a:pt x="283" y="865"/>
                      <a:pt x="279" y="853"/>
                      <a:pt x="279" y="803"/>
                    </a:cubicBezTo>
                    <a:cubicBezTo>
                      <a:pt x="279" y="548"/>
                      <a:pt x="279" y="293"/>
                      <a:pt x="27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4" name="Freeform 543">
                <a:extLst>
                  <a:ext uri="{FF2B5EF4-FFF2-40B4-BE49-F238E27FC236}">
                    <a16:creationId xmlns:a16="http://schemas.microsoft.com/office/drawing/2014/main" id="{5F6B0CD4-65A2-DE7A-811B-8F9C5BBCB50A}"/>
                  </a:ext>
                </a:extLst>
              </p:cNvPr>
              <p:cNvSpPr/>
              <p:nvPr/>
            </p:nvSpPr>
            <p:spPr>
              <a:xfrm>
                <a:off x="10575000" y="5126400"/>
                <a:ext cx="51840" cy="50400"/>
              </a:xfrm>
              <a:custGeom>
                <a:avLst/>
                <a:gdLst>
                  <a:gd name="textAreaLeft" fmla="*/ 0 w 51840"/>
                  <a:gd name="textAreaRight" fmla="*/ 52920 w 51840"/>
                  <a:gd name="textAreaTop" fmla="*/ 0 h 50400"/>
                  <a:gd name="textAreaBottom" fmla="*/ 51480 h 50400"/>
                </a:gdLst>
                <a:ahLst/>
                <a:cxnLst/>
                <a:rect l="textAreaLeft" t="textAreaTop" r="textAreaRight" b="textAreaBottom"/>
                <a:pathLst>
                  <a:path w="147" h="143">
                    <a:moveTo>
                      <a:pt x="147" y="74"/>
                    </a:moveTo>
                    <a:cubicBezTo>
                      <a:pt x="147" y="35"/>
                      <a:pt x="112" y="0"/>
                      <a:pt x="73" y="0"/>
                    </a:cubicBezTo>
                    <a:cubicBezTo>
                      <a:pt x="35" y="0"/>
                      <a:pt x="0" y="35"/>
                      <a:pt x="0" y="74"/>
                    </a:cubicBezTo>
                    <a:cubicBezTo>
                      <a:pt x="0" y="112"/>
                      <a:pt x="35" y="143"/>
                      <a:pt x="73" y="143"/>
                    </a:cubicBezTo>
                    <a:cubicBezTo>
                      <a:pt x="112" y="143"/>
                      <a:pt x="147" y="112"/>
                      <a:pt x="147" y="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480" rIns="90000" bIns="648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5" name="Freeform 544">
                <a:extLst>
                  <a:ext uri="{FF2B5EF4-FFF2-40B4-BE49-F238E27FC236}">
                    <a16:creationId xmlns:a16="http://schemas.microsoft.com/office/drawing/2014/main" id="{9156D41B-0C87-75A4-31C7-09057102067A}"/>
                  </a:ext>
                </a:extLst>
              </p:cNvPr>
              <p:cNvSpPr/>
              <p:nvPr/>
            </p:nvSpPr>
            <p:spPr>
              <a:xfrm>
                <a:off x="10713240" y="4851360"/>
                <a:ext cx="160920" cy="325440"/>
              </a:xfrm>
              <a:custGeom>
                <a:avLst/>
                <a:gdLst>
                  <a:gd name="textAreaLeft" fmla="*/ 0 w 160920"/>
                  <a:gd name="textAreaRight" fmla="*/ 162000 w 160920"/>
                  <a:gd name="textAreaTop" fmla="*/ 0 h 325440"/>
                  <a:gd name="textAreaBottom" fmla="*/ 326520 h 325440"/>
                </a:gdLst>
                <a:ahLst/>
                <a:cxnLst/>
                <a:rect l="textAreaLeft" t="textAreaTop" r="textAreaRight" b="textAreaBottom"/>
                <a:pathLst>
                  <a:path w="450" h="907">
                    <a:moveTo>
                      <a:pt x="279" y="39"/>
                    </a:moveTo>
                    <a:cubicBezTo>
                      <a:pt x="279" y="4"/>
                      <a:pt x="279" y="0"/>
                      <a:pt x="248" y="0"/>
                    </a:cubicBezTo>
                    <a:cubicBezTo>
                      <a:pt x="163" y="89"/>
                      <a:pt x="42" y="89"/>
                      <a:pt x="0" y="89"/>
                    </a:cubicBezTo>
                    <a:cubicBezTo>
                      <a:pt x="0" y="103"/>
                      <a:pt x="0" y="118"/>
                      <a:pt x="0" y="132"/>
                    </a:cubicBezTo>
                    <a:cubicBezTo>
                      <a:pt x="27" y="132"/>
                      <a:pt x="108" y="132"/>
                      <a:pt x="178" y="97"/>
                    </a:cubicBezTo>
                    <a:cubicBezTo>
                      <a:pt x="178" y="332"/>
                      <a:pt x="178" y="567"/>
                      <a:pt x="178" y="803"/>
                    </a:cubicBezTo>
                    <a:cubicBezTo>
                      <a:pt x="178" y="849"/>
                      <a:pt x="174" y="865"/>
                      <a:pt x="50" y="865"/>
                    </a:cubicBezTo>
                    <a:cubicBezTo>
                      <a:pt x="36" y="865"/>
                      <a:pt x="22" y="865"/>
                      <a:pt x="7" y="865"/>
                    </a:cubicBezTo>
                    <a:cubicBezTo>
                      <a:pt x="7" y="879"/>
                      <a:pt x="7" y="893"/>
                      <a:pt x="7" y="907"/>
                    </a:cubicBezTo>
                    <a:cubicBezTo>
                      <a:pt x="54" y="904"/>
                      <a:pt x="174" y="904"/>
                      <a:pt x="229" y="904"/>
                    </a:cubicBezTo>
                    <a:cubicBezTo>
                      <a:pt x="283" y="904"/>
                      <a:pt x="403" y="904"/>
                      <a:pt x="450" y="907"/>
                    </a:cubicBezTo>
                    <a:cubicBezTo>
                      <a:pt x="450" y="893"/>
                      <a:pt x="450" y="879"/>
                      <a:pt x="450" y="865"/>
                    </a:cubicBezTo>
                    <a:cubicBezTo>
                      <a:pt x="436" y="865"/>
                      <a:pt x="421" y="865"/>
                      <a:pt x="407" y="865"/>
                    </a:cubicBezTo>
                    <a:cubicBezTo>
                      <a:pt x="283" y="865"/>
                      <a:pt x="279" y="853"/>
                      <a:pt x="279" y="803"/>
                    </a:cubicBezTo>
                    <a:cubicBezTo>
                      <a:pt x="279" y="548"/>
                      <a:pt x="279" y="293"/>
                      <a:pt x="27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46" name="TextBox 545">
            <a:extLst>
              <a:ext uri="{FF2B5EF4-FFF2-40B4-BE49-F238E27FC236}">
                <a16:creationId xmlns:a16="http://schemas.microsoft.com/office/drawing/2014/main" id="{2E8AFC53-1DCC-3D4F-7EB4-138748048E9E}"/>
              </a:ext>
            </a:extLst>
          </p:cNvPr>
          <p:cNvSpPr txBox="1"/>
          <p:nvPr/>
        </p:nvSpPr>
        <p:spPr>
          <a:xfrm>
            <a:off x="4918107" y="4934819"/>
            <a:ext cx="3558091" cy="1938992"/>
          </a:xfrm>
          <a:prstGeom prst="rect">
            <a:avLst/>
          </a:prstGeom>
          <a:noFill/>
        </p:spPr>
        <p:txBody>
          <a:bodyPr wrap="square" rtlCol="0">
            <a:spAutoFit/>
          </a:bodyPr>
          <a:lstStyle/>
          <a:p>
            <a:pPr>
              <a:lnSpc>
                <a:spcPct val="100000"/>
              </a:lnSpc>
              <a:buClr>
                <a:srgbClr val="000000"/>
              </a:buClr>
              <a:buSzPct val="45000"/>
            </a:pPr>
            <a:r>
              <a:rPr lang="en-US" sz="2400" b="1" strike="noStrike" spc="-1" dirty="0">
                <a:solidFill>
                  <a:srgbClr val="000000"/>
                </a:solidFill>
                <a:latin typeface="Arial"/>
                <a:ea typeface="DejaVu Sans"/>
              </a:rPr>
              <a:t>M</a:t>
            </a:r>
            <a:r>
              <a:rPr lang="en-US" sz="2400" b="0" strike="noStrike" spc="-1" dirty="0">
                <a:solidFill>
                  <a:srgbClr val="000000"/>
                </a:solidFill>
                <a:latin typeface="Arial"/>
                <a:ea typeface="DejaVu Sans"/>
              </a:rPr>
              <a:t>ultipole</a:t>
            </a:r>
            <a:endParaRPr lang="en-US" sz="2400" b="0" strike="noStrike" spc="-1" dirty="0">
              <a:solidFill>
                <a:srgbClr val="000000"/>
              </a:solidFill>
              <a:latin typeface="Arial"/>
            </a:endParaRPr>
          </a:p>
          <a:p>
            <a:pPr>
              <a:lnSpc>
                <a:spcPct val="100000"/>
              </a:lnSpc>
              <a:buClr>
                <a:srgbClr val="000000"/>
              </a:buClr>
              <a:buSzPct val="45000"/>
            </a:pPr>
            <a:r>
              <a:rPr lang="en-US" sz="2400" b="1" strike="noStrike" spc="-1" dirty="0">
                <a:solidFill>
                  <a:srgbClr val="000000"/>
                </a:solidFill>
                <a:latin typeface="Arial"/>
                <a:ea typeface="DejaVu Sans"/>
              </a:rPr>
              <a:t>A</a:t>
            </a:r>
            <a:r>
              <a:rPr lang="en-US" sz="2400" b="0" strike="noStrike" spc="-1" dirty="0">
                <a:solidFill>
                  <a:srgbClr val="000000"/>
                </a:solidFill>
                <a:latin typeface="Arial"/>
                <a:ea typeface="DejaVu Sans"/>
              </a:rPr>
              <a:t>nalytic</a:t>
            </a:r>
            <a:endParaRPr lang="en-US" sz="2400" b="0" strike="noStrike" spc="-1" dirty="0">
              <a:solidFill>
                <a:srgbClr val="000000"/>
              </a:solidFill>
              <a:latin typeface="Arial"/>
            </a:endParaRPr>
          </a:p>
          <a:p>
            <a:pPr>
              <a:lnSpc>
                <a:spcPct val="100000"/>
              </a:lnSpc>
              <a:buClr>
                <a:srgbClr val="000000"/>
              </a:buClr>
              <a:buSzPct val="45000"/>
            </a:pPr>
            <a:r>
              <a:rPr lang="en-US" sz="2400" b="1" strike="noStrike" spc="-1" dirty="0">
                <a:solidFill>
                  <a:srgbClr val="000000"/>
                </a:solidFill>
                <a:latin typeface="Arial"/>
                <a:ea typeface="DejaVu Sans"/>
              </a:rPr>
              <a:t>R</a:t>
            </a:r>
            <a:r>
              <a:rPr lang="en-US" sz="2400" b="0" strike="noStrike" spc="-1" dirty="0">
                <a:solidFill>
                  <a:srgbClr val="000000"/>
                </a:solidFill>
                <a:latin typeface="Arial"/>
                <a:ea typeface="DejaVu Sans"/>
              </a:rPr>
              <a:t>esonance</a:t>
            </a:r>
            <a:endParaRPr lang="en-US" sz="2400" b="0" strike="noStrike" spc="-1" dirty="0">
              <a:solidFill>
                <a:srgbClr val="000000"/>
              </a:solidFill>
              <a:latin typeface="Arial"/>
            </a:endParaRPr>
          </a:p>
          <a:p>
            <a:pPr>
              <a:lnSpc>
                <a:spcPct val="100000"/>
              </a:lnSpc>
              <a:buClr>
                <a:srgbClr val="000000"/>
              </a:buClr>
              <a:buSzPct val="45000"/>
            </a:pPr>
            <a:r>
              <a:rPr lang="en-US" sz="2400" b="1" strike="noStrike" spc="-1" dirty="0">
                <a:solidFill>
                  <a:srgbClr val="000000"/>
                </a:solidFill>
                <a:latin typeface="Arial"/>
                <a:ea typeface="DejaVu Sans"/>
              </a:rPr>
              <a:t>S</a:t>
            </a:r>
            <a:r>
              <a:rPr lang="en-US" sz="2400" b="0" strike="noStrike" spc="-1" dirty="0">
                <a:solidFill>
                  <a:srgbClr val="000000"/>
                </a:solidFill>
                <a:latin typeface="Arial"/>
                <a:ea typeface="DejaVu Sans"/>
              </a:rPr>
              <a:t>cattering</a:t>
            </a:r>
            <a:endParaRPr lang="en-US" sz="2400" b="0" strike="noStrike" spc="-1" dirty="0">
              <a:solidFill>
                <a:srgbClr val="000000"/>
              </a:solidFill>
              <a:latin typeface="Arial"/>
            </a:endParaRPr>
          </a:p>
          <a:p>
            <a:endParaRPr lang="en-US" sz="2400" dirty="0"/>
          </a:p>
        </p:txBody>
      </p:sp>
      <p:pic>
        <p:nvPicPr>
          <p:cNvPr id="547" name="Picture 546">
            <a:extLst>
              <a:ext uri="{FF2B5EF4-FFF2-40B4-BE49-F238E27FC236}">
                <a16:creationId xmlns:a16="http://schemas.microsoft.com/office/drawing/2014/main" id="{8BB7F357-5ED2-7116-28A9-F97274EBD2A2}"/>
              </a:ext>
            </a:extLst>
          </p:cNvPr>
          <p:cNvPicPr>
            <a:picLocks noChangeAspect="1"/>
          </p:cNvPicPr>
          <p:nvPr/>
        </p:nvPicPr>
        <p:blipFill>
          <a:blip r:embed="rId3"/>
          <a:stretch>
            <a:fillRect/>
          </a:stretch>
        </p:blipFill>
        <p:spPr>
          <a:xfrm>
            <a:off x="7708887" y="4909619"/>
            <a:ext cx="1646012" cy="1624635"/>
          </a:xfrm>
          <a:prstGeom prst="rect">
            <a:avLst/>
          </a:prstGeom>
        </p:spPr>
      </p:pic>
      <p:sp>
        <p:nvSpPr>
          <p:cNvPr id="2" name="Slide Number Placeholder 25">
            <a:extLst>
              <a:ext uri="{FF2B5EF4-FFF2-40B4-BE49-F238E27FC236}">
                <a16:creationId xmlns:a16="http://schemas.microsoft.com/office/drawing/2014/main" id="{B6526412-2AB4-2DC2-AC71-286B0F61DAC3}"/>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85</a:t>
            </a:fld>
            <a:endParaRPr lang="en-US" dirty="0"/>
          </a:p>
        </p:txBody>
      </p:sp>
    </p:spTree>
    <p:extLst>
      <p:ext uri="{BB962C8B-B14F-4D97-AF65-F5344CB8AC3E}">
        <p14:creationId xmlns:p14="http://schemas.microsoft.com/office/powerpoint/2010/main" val="1311491278"/>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results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546" name="TextBox 545">
            <a:extLst>
              <a:ext uri="{FF2B5EF4-FFF2-40B4-BE49-F238E27FC236}">
                <a16:creationId xmlns:a16="http://schemas.microsoft.com/office/drawing/2014/main" id="{2E8AFC53-1DCC-3D4F-7EB4-138748048E9E}"/>
              </a:ext>
            </a:extLst>
          </p:cNvPr>
          <p:cNvSpPr txBox="1"/>
          <p:nvPr/>
        </p:nvSpPr>
        <p:spPr>
          <a:xfrm>
            <a:off x="543619" y="2805644"/>
            <a:ext cx="3558091" cy="1938992"/>
          </a:xfrm>
          <a:prstGeom prst="rect">
            <a:avLst/>
          </a:prstGeom>
          <a:noFill/>
        </p:spPr>
        <p:txBody>
          <a:bodyPr wrap="square" rtlCol="0">
            <a:spAutoFit/>
          </a:bodyPr>
          <a:lstStyle/>
          <a:p>
            <a:pPr>
              <a:lnSpc>
                <a:spcPct val="100000"/>
              </a:lnSpc>
              <a:buClr>
                <a:srgbClr val="000000"/>
              </a:buClr>
              <a:buSzPct val="45000"/>
            </a:pPr>
            <a:r>
              <a:rPr lang="en-US" sz="2400" b="1" strike="noStrike" spc="-1" dirty="0">
                <a:solidFill>
                  <a:srgbClr val="000000"/>
                </a:solidFill>
                <a:latin typeface="Arial"/>
                <a:ea typeface="DejaVu Sans"/>
              </a:rPr>
              <a:t>M</a:t>
            </a:r>
            <a:r>
              <a:rPr lang="en-US" sz="2400" b="0" strike="noStrike" spc="-1" dirty="0">
                <a:solidFill>
                  <a:srgbClr val="000000"/>
                </a:solidFill>
                <a:latin typeface="Arial"/>
                <a:ea typeface="DejaVu Sans"/>
              </a:rPr>
              <a:t>ultipole</a:t>
            </a:r>
            <a:endParaRPr lang="en-US" sz="2400" b="0" strike="noStrike" spc="-1" dirty="0">
              <a:solidFill>
                <a:srgbClr val="000000"/>
              </a:solidFill>
              <a:latin typeface="Arial"/>
            </a:endParaRPr>
          </a:p>
          <a:p>
            <a:pPr>
              <a:lnSpc>
                <a:spcPct val="100000"/>
              </a:lnSpc>
              <a:buClr>
                <a:srgbClr val="000000"/>
              </a:buClr>
              <a:buSzPct val="45000"/>
            </a:pPr>
            <a:r>
              <a:rPr lang="en-US" sz="2400" b="1" strike="noStrike" spc="-1" dirty="0">
                <a:solidFill>
                  <a:srgbClr val="000000"/>
                </a:solidFill>
                <a:latin typeface="Arial"/>
                <a:ea typeface="DejaVu Sans"/>
              </a:rPr>
              <a:t>A</a:t>
            </a:r>
            <a:r>
              <a:rPr lang="en-US" sz="2400" b="0" strike="noStrike" spc="-1" dirty="0">
                <a:solidFill>
                  <a:srgbClr val="000000"/>
                </a:solidFill>
                <a:latin typeface="Arial"/>
                <a:ea typeface="DejaVu Sans"/>
              </a:rPr>
              <a:t>nalytic</a:t>
            </a:r>
            <a:endParaRPr lang="en-US" sz="2400" b="0" strike="noStrike" spc="-1" dirty="0">
              <a:solidFill>
                <a:srgbClr val="000000"/>
              </a:solidFill>
              <a:latin typeface="Arial"/>
            </a:endParaRPr>
          </a:p>
          <a:p>
            <a:pPr>
              <a:lnSpc>
                <a:spcPct val="100000"/>
              </a:lnSpc>
              <a:buClr>
                <a:srgbClr val="000000"/>
              </a:buClr>
              <a:buSzPct val="45000"/>
            </a:pPr>
            <a:r>
              <a:rPr lang="en-US" sz="2400" b="1" strike="noStrike" spc="-1" dirty="0">
                <a:solidFill>
                  <a:srgbClr val="000000"/>
                </a:solidFill>
                <a:latin typeface="Arial"/>
                <a:ea typeface="DejaVu Sans"/>
              </a:rPr>
              <a:t>R</a:t>
            </a:r>
            <a:r>
              <a:rPr lang="en-US" sz="2400" b="0" strike="noStrike" spc="-1" dirty="0">
                <a:solidFill>
                  <a:srgbClr val="000000"/>
                </a:solidFill>
                <a:latin typeface="Arial"/>
                <a:ea typeface="DejaVu Sans"/>
              </a:rPr>
              <a:t>esonance</a:t>
            </a:r>
            <a:endParaRPr lang="en-US" sz="2400" b="0" strike="noStrike" spc="-1" dirty="0">
              <a:solidFill>
                <a:srgbClr val="000000"/>
              </a:solidFill>
              <a:latin typeface="Arial"/>
            </a:endParaRPr>
          </a:p>
          <a:p>
            <a:pPr>
              <a:lnSpc>
                <a:spcPct val="100000"/>
              </a:lnSpc>
              <a:buClr>
                <a:srgbClr val="000000"/>
              </a:buClr>
              <a:buSzPct val="45000"/>
            </a:pPr>
            <a:r>
              <a:rPr lang="en-US" sz="2400" b="1" strike="noStrike" spc="-1" dirty="0">
                <a:solidFill>
                  <a:srgbClr val="000000"/>
                </a:solidFill>
                <a:latin typeface="Arial"/>
                <a:ea typeface="DejaVu Sans"/>
              </a:rPr>
              <a:t>S</a:t>
            </a:r>
            <a:r>
              <a:rPr lang="en-US" sz="2400" b="0" strike="noStrike" spc="-1" dirty="0">
                <a:solidFill>
                  <a:srgbClr val="000000"/>
                </a:solidFill>
                <a:latin typeface="Arial"/>
                <a:ea typeface="DejaVu Sans"/>
              </a:rPr>
              <a:t>cattering</a:t>
            </a:r>
            <a:endParaRPr lang="en-US" sz="2400" b="0" strike="noStrike" spc="-1" dirty="0">
              <a:solidFill>
                <a:srgbClr val="000000"/>
              </a:solidFill>
              <a:latin typeface="Arial"/>
            </a:endParaRPr>
          </a:p>
          <a:p>
            <a:endParaRPr lang="en-US" sz="2400" dirty="0"/>
          </a:p>
        </p:txBody>
      </p:sp>
      <p:pic>
        <p:nvPicPr>
          <p:cNvPr id="547" name="Picture 546">
            <a:extLst>
              <a:ext uri="{FF2B5EF4-FFF2-40B4-BE49-F238E27FC236}">
                <a16:creationId xmlns:a16="http://schemas.microsoft.com/office/drawing/2014/main" id="{8BB7F357-5ED2-7116-28A9-F97274EBD2A2}"/>
              </a:ext>
            </a:extLst>
          </p:cNvPr>
          <p:cNvPicPr>
            <a:picLocks noChangeAspect="1"/>
          </p:cNvPicPr>
          <p:nvPr/>
        </p:nvPicPr>
        <p:blipFill>
          <a:blip r:embed="rId3"/>
          <a:stretch>
            <a:fillRect/>
          </a:stretch>
        </p:blipFill>
        <p:spPr>
          <a:xfrm>
            <a:off x="2627221" y="2791574"/>
            <a:ext cx="1646012" cy="1624635"/>
          </a:xfrm>
          <a:prstGeom prst="rect">
            <a:avLst/>
          </a:prstGeom>
        </p:spPr>
      </p:pic>
      <p:pic>
        <p:nvPicPr>
          <p:cNvPr id="4" name="Picture 3" descr="A graph with a line and a line&#10;&#10;Description automatically generated">
            <a:extLst>
              <a:ext uri="{FF2B5EF4-FFF2-40B4-BE49-F238E27FC236}">
                <a16:creationId xmlns:a16="http://schemas.microsoft.com/office/drawing/2014/main" id="{A5ACB65F-ED63-CF0C-616A-38CD9AF8AE2F}"/>
              </a:ext>
            </a:extLst>
          </p:cNvPr>
          <p:cNvPicPr>
            <a:picLocks noChangeAspect="1"/>
          </p:cNvPicPr>
          <p:nvPr/>
        </p:nvPicPr>
        <p:blipFill rotWithShape="1">
          <a:blip r:embed="rId4"/>
          <a:srcRect t="5400"/>
          <a:stretch/>
        </p:blipFill>
        <p:spPr>
          <a:xfrm>
            <a:off x="4642765" y="1110594"/>
            <a:ext cx="7617199" cy="5404419"/>
          </a:xfrm>
          <a:prstGeom prst="rect">
            <a:avLst/>
          </a:prstGeom>
        </p:spPr>
      </p:pic>
      <p:sp>
        <p:nvSpPr>
          <p:cNvPr id="6" name="Rectangle 5">
            <a:extLst>
              <a:ext uri="{FF2B5EF4-FFF2-40B4-BE49-F238E27FC236}">
                <a16:creationId xmlns:a16="http://schemas.microsoft.com/office/drawing/2014/main" id="{932A3030-53A2-5E96-28B7-4E132F0B3500}"/>
              </a:ext>
            </a:extLst>
          </p:cNvPr>
          <p:cNvSpPr/>
          <p:nvPr/>
        </p:nvSpPr>
        <p:spPr>
          <a:xfrm>
            <a:off x="512057" y="976074"/>
            <a:ext cx="3893182" cy="1754326"/>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H100 </a:t>
            </a:r>
            <a:r>
              <a:rPr lang="en-US" sz="5400" b="1" cap="none" spc="0" dirty="0">
                <a:ln w="22225">
                  <a:solidFill>
                    <a:schemeClr val="accent2"/>
                  </a:solidFill>
                  <a:prstDash val="solid"/>
                </a:ln>
                <a:solidFill>
                  <a:schemeClr val="accent2">
                    <a:lumMod val="40000"/>
                    <a:lumOff val="60000"/>
                  </a:schemeClr>
                </a:solidFill>
                <a:effectLst/>
              </a:rPr>
              <a:t>GPU</a:t>
            </a:r>
          </a:p>
          <a:p>
            <a:pPr algn="ctr"/>
            <a:r>
              <a:rPr lang="en-US" sz="5400" b="1" dirty="0">
                <a:ln w="22225">
                  <a:solidFill>
                    <a:schemeClr val="accent2"/>
                  </a:solidFill>
                  <a:prstDash val="solid"/>
                </a:ln>
                <a:solidFill>
                  <a:schemeClr val="accent2">
                    <a:lumMod val="40000"/>
                    <a:lumOff val="60000"/>
                  </a:schemeClr>
                </a:solidFill>
              </a:rPr>
              <a:t>performance</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2" name="Slide Number Placeholder 25">
            <a:extLst>
              <a:ext uri="{FF2B5EF4-FFF2-40B4-BE49-F238E27FC236}">
                <a16:creationId xmlns:a16="http://schemas.microsoft.com/office/drawing/2014/main" id="{E62354FF-B11C-8D0D-4DDC-125D651A09A0}"/>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86</a:t>
            </a:fld>
            <a:endParaRPr lang="en-US" dirty="0"/>
          </a:p>
        </p:txBody>
      </p:sp>
      <p:sp>
        <p:nvSpPr>
          <p:cNvPr id="5" name="TextBox 4">
            <a:extLst>
              <a:ext uri="{FF2B5EF4-FFF2-40B4-BE49-F238E27FC236}">
                <a16:creationId xmlns:a16="http://schemas.microsoft.com/office/drawing/2014/main" id="{5CE05D10-6E69-7814-7014-25C5451D5A51}"/>
              </a:ext>
            </a:extLst>
          </p:cNvPr>
          <p:cNvSpPr txBox="1"/>
          <p:nvPr/>
        </p:nvSpPr>
        <p:spPr>
          <a:xfrm>
            <a:off x="543619" y="4758706"/>
            <a:ext cx="3870897" cy="830997"/>
          </a:xfrm>
          <a:prstGeom prst="rect">
            <a:avLst/>
          </a:prstGeom>
          <a:noFill/>
        </p:spPr>
        <p:txBody>
          <a:bodyPr wrap="square" rtlCol="0">
            <a:spAutoFit/>
          </a:bodyPr>
          <a:lstStyle/>
          <a:p>
            <a:r>
              <a:rPr lang="en-US" sz="2400" b="1" dirty="0"/>
              <a:t>Same performance, zero extra data!</a:t>
            </a:r>
          </a:p>
        </p:txBody>
      </p:sp>
    </p:spTree>
    <p:extLst>
      <p:ext uri="{BB962C8B-B14F-4D97-AF65-F5344CB8AC3E}">
        <p14:creationId xmlns:p14="http://schemas.microsoft.com/office/powerpoint/2010/main" val="3990434816"/>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results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6" name="Rectangle 5">
            <a:extLst>
              <a:ext uri="{FF2B5EF4-FFF2-40B4-BE49-F238E27FC236}">
                <a16:creationId xmlns:a16="http://schemas.microsoft.com/office/drawing/2014/main" id="{DE4DACFF-D070-A9EF-5C51-82AEA408242B}"/>
              </a:ext>
            </a:extLst>
          </p:cNvPr>
          <p:cNvSpPr/>
          <p:nvPr/>
        </p:nvSpPr>
        <p:spPr>
          <a:xfrm>
            <a:off x="1468314" y="1165347"/>
            <a:ext cx="9637853" cy="5186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New method for handling resonance upscatter without rejection sampling or additional tabular data presented, MARS</a:t>
            </a: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Journal paper goes into much greater depth:</a:t>
            </a:r>
            <a:endParaRPr lang="en-US" sz="2400" b="0" strike="noStrike" spc="-1" dirty="0">
              <a:solidFill>
                <a:srgbClr val="000000"/>
              </a:solidFill>
              <a:latin typeface="Arial"/>
            </a:endParaRPr>
          </a:p>
          <a:p>
            <a:pPr>
              <a:lnSpc>
                <a:spcPct val="100000"/>
              </a:lnSpc>
              <a:buClr>
                <a:srgbClr val="000000"/>
              </a:buClr>
              <a:buSzPct val="45000"/>
            </a:pPr>
            <a:r>
              <a:rPr lang="en-US" sz="1600" b="0" strike="noStrike" spc="-1" dirty="0">
                <a:solidFill>
                  <a:srgbClr val="000000"/>
                </a:solidFill>
                <a:latin typeface="Arial"/>
                <a:ea typeface="DejaVu Sans"/>
              </a:rPr>
              <a:t>    </a:t>
            </a:r>
          </a:p>
          <a:p>
            <a:pPr>
              <a:lnSpc>
                <a:spcPct val="100000"/>
              </a:lnSpc>
              <a:buClr>
                <a:srgbClr val="000000"/>
              </a:buClr>
              <a:buSzPct val="45000"/>
            </a:pPr>
            <a:r>
              <a:rPr lang="en-US" sz="1600" b="0" strike="noStrike" spc="-1" dirty="0">
                <a:solidFill>
                  <a:srgbClr val="000000"/>
                </a:solidFill>
                <a:latin typeface="Arial"/>
                <a:ea typeface="DejaVu Sans"/>
              </a:rPr>
              <a:t>Ridley, Gavin, Benoit Forget, and Timothy Burke. “Resonance Scattering Treatment with the             Windowed Multipole Formalism.” Nuclear Science and Engineering (May 25, 2023)</a:t>
            </a:r>
            <a:endParaRPr lang="en-US" sz="1600" b="0" strike="noStrike" spc="-1" dirty="0">
              <a:solidFill>
                <a:srgbClr val="000000"/>
              </a:solidFill>
              <a:latin typeface="Arial"/>
            </a:endParaRPr>
          </a:p>
          <a:p>
            <a:pPr>
              <a:lnSpc>
                <a:spcPct val="100000"/>
              </a:lnSpc>
            </a:pPr>
            <a:endParaRPr lang="en-US" sz="26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600" b="0" strike="noStrike" spc="-1" dirty="0">
                <a:solidFill>
                  <a:srgbClr val="000000"/>
                </a:solidFill>
                <a:latin typeface="Arial"/>
                <a:ea typeface="DejaVu Sans"/>
              </a:rPr>
              <a:t>Method</a:t>
            </a:r>
            <a:r>
              <a:rPr lang="en-US" sz="2400" b="0" strike="noStrike" spc="-1" dirty="0">
                <a:solidFill>
                  <a:srgbClr val="000000"/>
                </a:solidFill>
                <a:latin typeface="Arial"/>
                <a:ea typeface="DejaVu Sans"/>
              </a:rPr>
              <a:t> shows no performance overhead compared to other techniques on CPU/GPU, and matches DBRC/RVS/RST results</a:t>
            </a:r>
          </a:p>
          <a:p>
            <a:pPr>
              <a:lnSpc>
                <a:spcPct val="100000"/>
              </a:lnSpc>
              <a:buClr>
                <a:srgbClr val="000000"/>
              </a:buClr>
              <a:buSzPct val="45000"/>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u="sng" strike="noStrike" spc="-1" dirty="0">
                <a:solidFill>
                  <a:srgbClr val="0563C1"/>
                </a:solidFill>
                <a:uFillTx/>
                <a:latin typeface="Arial"/>
                <a:ea typeface="DejaVu Sans"/>
                <a:hlinkClick r:id="rId3"/>
              </a:rPr>
              <a:t>https://github.com/gridley/openmc/tree/mars</a:t>
            </a:r>
            <a:endParaRPr lang="en-US" sz="2400" b="0" strike="noStrike" spc="-1" dirty="0">
              <a:solidFill>
                <a:srgbClr val="000000"/>
              </a:solidFill>
              <a:latin typeface="Arial"/>
            </a:endParaRPr>
          </a:p>
        </p:txBody>
      </p:sp>
      <p:sp>
        <p:nvSpPr>
          <p:cNvPr id="4" name="Slide Number Placeholder 25">
            <a:extLst>
              <a:ext uri="{FF2B5EF4-FFF2-40B4-BE49-F238E27FC236}">
                <a16:creationId xmlns:a16="http://schemas.microsoft.com/office/drawing/2014/main" id="{60F12A83-8D9B-ED33-1D94-3E28CA7EF472}"/>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87</a:t>
            </a:fld>
            <a:endParaRPr lang="en-US" dirty="0"/>
          </a:p>
        </p:txBody>
      </p:sp>
    </p:spTree>
    <p:extLst>
      <p:ext uri="{BB962C8B-B14F-4D97-AF65-F5344CB8AC3E}">
        <p14:creationId xmlns:p14="http://schemas.microsoft.com/office/powerpoint/2010/main" val="1533226159"/>
      </p:ext>
    </p:ext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Suggestions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6" name="Rectangle 5">
            <a:extLst>
              <a:ext uri="{FF2B5EF4-FFF2-40B4-BE49-F238E27FC236}">
                <a16:creationId xmlns:a16="http://schemas.microsoft.com/office/drawing/2014/main" id="{DE4DACFF-D070-A9EF-5C51-82AEA408242B}"/>
              </a:ext>
            </a:extLst>
          </p:cNvPr>
          <p:cNvSpPr/>
          <p:nvPr/>
        </p:nvSpPr>
        <p:spPr>
          <a:xfrm>
            <a:off x="1468314" y="999949"/>
            <a:ext cx="9637853" cy="5186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spc="-1" dirty="0">
                <a:solidFill>
                  <a:srgbClr val="000000"/>
                </a:solidFill>
                <a:latin typeface="Arial"/>
              </a:rPr>
              <a:t>We removed all pointwise grids; </a:t>
            </a:r>
            <a:r>
              <a:rPr lang="en-US" sz="2400" b="1" spc="-1" dirty="0">
                <a:solidFill>
                  <a:srgbClr val="000000"/>
                </a:solidFill>
                <a:latin typeface="Arial"/>
              </a:rPr>
              <a:t>make the world run on multipole.</a:t>
            </a:r>
          </a:p>
          <a:p>
            <a:pPr>
              <a:lnSpc>
                <a:spcPct val="100000"/>
              </a:lnSpc>
              <a:buClr>
                <a:srgbClr val="000000"/>
              </a:buClr>
              <a:buSzPct val="45000"/>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rPr>
              <a:t>Far better performance likely possible with optimized/unified collision formalism.</a:t>
            </a:r>
          </a:p>
          <a:p>
            <a:pPr marL="216000" indent="-216000">
              <a:lnSpc>
                <a:spcPct val="100000"/>
              </a:lnSpc>
              <a:buClr>
                <a:srgbClr val="000000"/>
              </a:buClr>
              <a:buSzPct val="45000"/>
              <a:buFont typeface="Wingdings" charset="2"/>
              <a:buChar char=""/>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spc="-1" dirty="0">
                <a:solidFill>
                  <a:srgbClr val="000000"/>
                </a:solidFill>
                <a:latin typeface="Arial"/>
              </a:rPr>
              <a:t>Enables embedded UQ methods.</a:t>
            </a:r>
          </a:p>
          <a:p>
            <a:pPr marL="216000" indent="-216000">
              <a:lnSpc>
                <a:spcPct val="100000"/>
              </a:lnSpc>
              <a:buClr>
                <a:srgbClr val="000000"/>
              </a:buClr>
              <a:buSzPct val="45000"/>
              <a:buFont typeface="Wingdings" charset="2"/>
              <a:buChar char=""/>
            </a:pPr>
            <a:endParaRPr lang="en-US" sz="2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rPr>
              <a:t>w(z, x) approximation can likely be improved compared to the current methods.</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rPr>
              <a:t>Tabular w(z, x) is likely performant, too.</a:t>
            </a:r>
          </a:p>
          <a:p>
            <a:pPr marL="216000" indent="-216000">
              <a:lnSpc>
                <a:spcPct val="100000"/>
              </a:lnSpc>
              <a:buClr>
                <a:srgbClr val="000000"/>
              </a:buClr>
              <a:buSzPct val="45000"/>
              <a:buFont typeface="Wingdings" charset="2"/>
              <a:buChar char=""/>
            </a:pPr>
            <a:endParaRPr lang="en-US" sz="2400" spc="-1" dirty="0">
              <a:solidFill>
                <a:srgbClr val="000000"/>
              </a:solidFill>
              <a:latin typeface="Aria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rPr>
              <a:t>Greatest hope is that w(z, x) can be identified elsewhere.</a:t>
            </a: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88</a:t>
            </a:fld>
            <a:endParaRPr lang="en-US" dirty="0"/>
          </a:p>
        </p:txBody>
      </p:sp>
    </p:spTree>
    <p:extLst>
      <p:ext uri="{BB962C8B-B14F-4D97-AF65-F5344CB8AC3E}">
        <p14:creationId xmlns:p14="http://schemas.microsoft.com/office/powerpoint/2010/main" val="4293591581"/>
      </p:ext>
    </p:extLst>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CA38B53-44A7-95F3-67DA-96ADD7211959}"/>
              </a:ext>
            </a:extLst>
          </p:cNvPr>
          <p:cNvSpPr>
            <a:spLocks noGrp="1"/>
          </p:cNvSpPr>
          <p:nvPr>
            <p:ph type="pic" idx="21"/>
          </p:nvPr>
        </p:nvSpPr>
        <p:spPr/>
        <p:txBody>
          <a:bodyPr/>
          <a:lstStyle/>
          <a:p>
            <a:endParaRPr lang="en-US" dirty="0"/>
          </a:p>
        </p:txBody>
      </p:sp>
      <p:sp>
        <p:nvSpPr>
          <p:cNvPr id="3" name="Text Placeholder 2">
            <a:extLst>
              <a:ext uri="{FF2B5EF4-FFF2-40B4-BE49-F238E27FC236}">
                <a16:creationId xmlns:a16="http://schemas.microsoft.com/office/drawing/2014/main" id="{B8EFFCF3-E954-F407-EC9C-11613B11D84C}"/>
              </a:ext>
            </a:extLst>
          </p:cNvPr>
          <p:cNvSpPr>
            <a:spLocks noGrp="1"/>
          </p:cNvSpPr>
          <p:nvPr>
            <p:ph type="body" sz="quarter" idx="1"/>
          </p:nvPr>
        </p:nvSpPr>
        <p:spPr/>
        <p:txBody>
          <a:bodyPr/>
          <a:lstStyle/>
          <a:p>
            <a:r>
              <a:rPr lang="en-US" dirty="0"/>
              <a:t> </a:t>
            </a:r>
          </a:p>
        </p:txBody>
      </p:sp>
      <p:sp>
        <p:nvSpPr>
          <p:cNvPr id="4" name="Text Placeholder 3">
            <a:extLst>
              <a:ext uri="{FF2B5EF4-FFF2-40B4-BE49-F238E27FC236}">
                <a16:creationId xmlns:a16="http://schemas.microsoft.com/office/drawing/2014/main" id="{48C872CF-D3AE-7AB9-A69B-EF6493A7ABB3}"/>
              </a:ext>
            </a:extLst>
          </p:cNvPr>
          <p:cNvSpPr>
            <a:spLocks noGrp="1"/>
          </p:cNvSpPr>
          <p:nvPr>
            <p:ph type="body" sz="quarter" idx="22"/>
          </p:nvPr>
        </p:nvSpPr>
        <p:spPr>
          <a:xfrm>
            <a:off x="3265508" y="3608511"/>
            <a:ext cx="5660985" cy="518795"/>
          </a:xfrm>
        </p:spPr>
        <p:txBody>
          <a:bodyPr>
            <a:normAutofit/>
          </a:bodyPr>
          <a:lstStyle/>
          <a:p>
            <a:r>
              <a:rPr lang="en-US" dirty="0"/>
              <a:t>beyond probability tables</a:t>
            </a:r>
          </a:p>
        </p:txBody>
      </p:sp>
      <p:sp>
        <p:nvSpPr>
          <p:cNvPr id="5" name="Title 4">
            <a:extLst>
              <a:ext uri="{FF2B5EF4-FFF2-40B4-BE49-F238E27FC236}">
                <a16:creationId xmlns:a16="http://schemas.microsoft.com/office/drawing/2014/main" id="{810DD37E-E4C4-896E-B5DE-743EDD48B34F}"/>
              </a:ext>
            </a:extLst>
          </p:cNvPr>
          <p:cNvSpPr>
            <a:spLocks noGrp="1"/>
          </p:cNvSpPr>
          <p:nvPr>
            <p:ph type="title"/>
          </p:nvPr>
        </p:nvSpPr>
        <p:spPr/>
        <p:txBody>
          <a:bodyPr>
            <a:normAutofit fontScale="90000"/>
          </a:bodyPr>
          <a:lstStyle/>
          <a:p>
            <a:r>
              <a:rPr lang="en-US" dirty="0"/>
              <a:t>part four</a:t>
            </a:r>
          </a:p>
        </p:txBody>
      </p:sp>
      <p:sp>
        <p:nvSpPr>
          <p:cNvPr id="6" name="Slide Number Placeholder 5">
            <a:extLst>
              <a:ext uri="{FF2B5EF4-FFF2-40B4-BE49-F238E27FC236}">
                <a16:creationId xmlns:a16="http://schemas.microsoft.com/office/drawing/2014/main" id="{1C615EF0-A36A-7317-AD54-A39FE0437174}"/>
              </a:ext>
            </a:extLst>
          </p:cNvPr>
          <p:cNvSpPr>
            <a:spLocks noGrp="1"/>
          </p:cNvSpPr>
          <p:nvPr>
            <p:ph type="sldNum" sz="quarter" idx="2"/>
          </p:nvPr>
        </p:nvSpPr>
        <p:spPr/>
        <p:txBody>
          <a:bodyPr/>
          <a:lstStyle/>
          <a:p>
            <a:fld id="{86CB4B4D-7CA3-9044-876B-883B54F8677D}" type="slidenum">
              <a:rPr lang="en-US" smtClean="0"/>
              <a:t>89</a:t>
            </a:fld>
            <a:endParaRPr lang="en-US"/>
          </a:p>
        </p:txBody>
      </p:sp>
    </p:spTree>
    <p:extLst>
      <p:ext uri="{BB962C8B-B14F-4D97-AF65-F5344CB8AC3E}">
        <p14:creationId xmlns:p14="http://schemas.microsoft.com/office/powerpoint/2010/main" val="3401369145"/>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part 4 overview</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90</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362102" y="925243"/>
            <a:ext cx="10441500" cy="320029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3600" b="0" strike="noStrike" spc="-1" dirty="0">
              <a:solidFill>
                <a:srgbClr val="000000"/>
              </a:solidFill>
            </a:endParaRPr>
          </a:p>
          <a:p>
            <a:pPr marL="216000" indent="-216000">
              <a:lnSpc>
                <a:spcPct val="100000"/>
              </a:lnSpc>
              <a:buClr>
                <a:srgbClr val="000000"/>
              </a:buClr>
              <a:buFont typeface="OpenSymbol"/>
              <a:buAutoNum type="arabicParenR"/>
            </a:pPr>
            <a:r>
              <a:rPr lang="en-US" sz="3600" b="0" strike="noStrike" spc="-1" dirty="0">
                <a:solidFill>
                  <a:srgbClr val="000000"/>
                </a:solidFill>
                <a:ea typeface="DejaVu Sans"/>
              </a:rPr>
              <a:t> The unresolved resonance region (URR)</a:t>
            </a:r>
            <a:endParaRPr lang="en-US" sz="3600" b="0" strike="noStrike" spc="-1" dirty="0">
              <a:solidFill>
                <a:srgbClr val="000000"/>
              </a:solidFill>
            </a:endParaRPr>
          </a:p>
          <a:p>
            <a:pPr marL="216000" indent="-216000">
              <a:lnSpc>
                <a:spcPct val="100000"/>
              </a:lnSpc>
              <a:buClr>
                <a:srgbClr val="000000"/>
              </a:buClr>
              <a:buFont typeface="OpenSymbol"/>
              <a:buAutoNum type="arabicParenR"/>
            </a:pPr>
            <a:r>
              <a:rPr lang="en-US" sz="3600" spc="-1" dirty="0">
                <a:solidFill>
                  <a:srgbClr val="000000"/>
                </a:solidFill>
              </a:rPr>
              <a:t> Performance impact of URR in GPU MC calcs</a:t>
            </a:r>
            <a:endParaRPr lang="en-US" sz="3600" b="0" strike="noStrike" spc="-1" dirty="0">
              <a:solidFill>
                <a:srgbClr val="000000"/>
              </a:solidFill>
            </a:endParaRPr>
          </a:p>
          <a:p>
            <a:pPr marL="216000" indent="-216000">
              <a:lnSpc>
                <a:spcPct val="100000"/>
              </a:lnSpc>
              <a:buClr>
                <a:srgbClr val="000000"/>
              </a:buClr>
              <a:buFont typeface="OpenSymbol"/>
              <a:buAutoNum type="arabicParenR"/>
            </a:pPr>
            <a:r>
              <a:rPr lang="en-US" sz="3600" spc="-1" dirty="0">
                <a:solidFill>
                  <a:srgbClr val="000000"/>
                </a:solidFill>
              </a:rPr>
              <a:t> My novel theoretical insights about the URR</a:t>
            </a:r>
            <a:endParaRPr lang="en-US" sz="3600" b="0" strike="noStrike" spc="-1" dirty="0">
              <a:solidFill>
                <a:srgbClr val="000000"/>
              </a:solidFill>
            </a:endParaRPr>
          </a:p>
          <a:p>
            <a:pPr marL="216000" indent="-216000">
              <a:lnSpc>
                <a:spcPct val="100000"/>
              </a:lnSpc>
              <a:buClr>
                <a:srgbClr val="000000"/>
              </a:buClr>
              <a:buFont typeface="OpenSymbol"/>
              <a:buAutoNum type="arabicParenR"/>
            </a:pPr>
            <a:r>
              <a:rPr lang="en-US" sz="3600" spc="-1" dirty="0">
                <a:solidFill>
                  <a:srgbClr val="000000"/>
                </a:solidFill>
              </a:rPr>
              <a:t> New method (Analytic Unresolved Resonance Alg.)</a:t>
            </a:r>
          </a:p>
          <a:p>
            <a:pPr marL="216000" indent="-216000">
              <a:lnSpc>
                <a:spcPct val="100000"/>
              </a:lnSpc>
              <a:buClr>
                <a:srgbClr val="000000"/>
              </a:buClr>
              <a:buFont typeface="OpenSymbol"/>
              <a:buAutoNum type="arabicParenR"/>
            </a:pPr>
            <a:r>
              <a:rPr lang="en-US" sz="3600" spc="-1" dirty="0">
                <a:solidFill>
                  <a:srgbClr val="000000"/>
                </a:solidFill>
              </a:rPr>
              <a:t> Benchmarking</a:t>
            </a:r>
          </a:p>
          <a:p>
            <a:pPr marL="216000" indent="-216000">
              <a:lnSpc>
                <a:spcPct val="100000"/>
              </a:lnSpc>
              <a:buClr>
                <a:srgbClr val="000000"/>
              </a:buClr>
              <a:buFont typeface="OpenSymbol"/>
              <a:buAutoNum type="arabicParenR"/>
            </a:pPr>
            <a:r>
              <a:rPr lang="en-US" sz="3600" spc="-1" dirty="0">
                <a:solidFill>
                  <a:srgbClr val="000000"/>
                </a:solidFill>
              </a:rPr>
              <a:t> GPU performance</a:t>
            </a:r>
          </a:p>
          <a:p>
            <a:pPr marL="216000" indent="-216000">
              <a:lnSpc>
                <a:spcPct val="100000"/>
              </a:lnSpc>
              <a:buClr>
                <a:srgbClr val="000000"/>
              </a:buClr>
              <a:buFont typeface="OpenSymbol"/>
              <a:buAutoNum type="arabicParenR"/>
            </a:pPr>
            <a:r>
              <a:rPr lang="en-US" sz="3600" b="1" spc="-1" dirty="0">
                <a:solidFill>
                  <a:srgbClr val="000000"/>
                </a:solidFill>
              </a:rPr>
              <a:t> Then we’re done... hang in there!</a:t>
            </a:r>
            <a:endParaRPr lang="en-US" sz="3600" b="1" strike="noStrike" spc="-1" dirty="0">
              <a:solidFill>
                <a:srgbClr val="000000"/>
              </a:solidFill>
            </a:endParaRPr>
          </a:p>
        </p:txBody>
      </p:sp>
    </p:spTree>
    <p:extLst>
      <p:ext uri="{BB962C8B-B14F-4D97-AF65-F5344CB8AC3E}">
        <p14:creationId xmlns:p14="http://schemas.microsoft.com/office/powerpoint/2010/main" val="3137030522"/>
      </p:ext>
    </p:extLst>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unresolved resonance region (URR)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91</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539213" y="1176662"/>
            <a:ext cx="5393707" cy="320029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Font typeface="Arial" panose="020B0604020202020204" pitchFamily="34" charset="0"/>
              <a:buChar char="•"/>
            </a:pPr>
            <a:r>
              <a:rPr lang="en-US" sz="2400" spc="-1" dirty="0">
                <a:solidFill>
                  <a:srgbClr val="000000"/>
                </a:solidFill>
              </a:rPr>
              <a:t>Beyond a certain point, we can’t map out the structure of resonances</a:t>
            </a:r>
          </a:p>
          <a:p>
            <a:pPr lvl="1"/>
            <a:r>
              <a:rPr lang="en-US" sz="2400" spc="-1" dirty="0">
                <a:solidFill>
                  <a:srgbClr val="000000"/>
                </a:solidFill>
              </a:rPr>
              <a:t>  </a:t>
            </a:r>
            <a:r>
              <a:rPr lang="en-US" sz="2400" strike="noStrike" spc="-1" dirty="0">
                <a:solidFill>
                  <a:srgbClr val="000000"/>
                </a:solidFill>
              </a:rPr>
              <a:t>(We </a:t>
            </a:r>
            <a:r>
              <a:rPr lang="en-US" sz="2400" spc="-1" dirty="0">
                <a:solidFill>
                  <a:srgbClr val="000000"/>
                </a:solidFill>
              </a:rPr>
              <a:t>probably don’t need to anyway)</a:t>
            </a:r>
          </a:p>
          <a:p>
            <a:pPr marL="800100" lvl="1" indent="-342900">
              <a:buFont typeface="Arial" panose="020B0604020202020204" pitchFamily="34" charset="0"/>
              <a:buChar char="•"/>
            </a:pPr>
            <a:endParaRPr lang="en-US" sz="2400" spc="-1" dirty="0">
              <a:solidFill>
                <a:srgbClr val="000000"/>
              </a:solidFill>
            </a:endParaRPr>
          </a:p>
          <a:p>
            <a:pPr marL="342900" indent="-342900">
              <a:buFont typeface="Arial" panose="020B0604020202020204" pitchFamily="34" charset="0"/>
              <a:buChar char="•"/>
            </a:pPr>
            <a:r>
              <a:rPr lang="en-US" sz="2400" spc="-1" dirty="0">
                <a:solidFill>
                  <a:srgbClr val="000000"/>
                </a:solidFill>
              </a:rPr>
              <a:t>This was not implemented in MCNP until the 1990s*</a:t>
            </a:r>
          </a:p>
          <a:p>
            <a:pPr marL="342900" indent="-342900">
              <a:buFont typeface="Arial" panose="020B0604020202020204" pitchFamily="34" charset="0"/>
              <a:buChar char="•"/>
            </a:pPr>
            <a:endParaRPr lang="en-US" sz="2400" spc="-1" dirty="0">
              <a:solidFill>
                <a:srgbClr val="000000"/>
              </a:solidFill>
            </a:endParaRPr>
          </a:p>
          <a:p>
            <a:pPr marL="342900" indent="-342900">
              <a:buFont typeface="Arial" panose="020B0604020202020204" pitchFamily="34" charset="0"/>
              <a:buChar char="•"/>
            </a:pPr>
            <a:r>
              <a:rPr lang="en-US" sz="2400" spc="-1" dirty="0">
                <a:solidFill>
                  <a:srgbClr val="000000"/>
                </a:solidFill>
              </a:rPr>
              <a:t>Tends to increase the value of k by about 0.1%</a:t>
            </a:r>
          </a:p>
          <a:p>
            <a:pPr marL="342900" indent="-342900">
              <a:buFont typeface="Arial" panose="020B0604020202020204" pitchFamily="34" charset="0"/>
              <a:buChar char="•"/>
            </a:pPr>
            <a:endParaRPr lang="en-US" sz="2400" spc="-1" dirty="0">
              <a:solidFill>
                <a:srgbClr val="000000"/>
              </a:solidFill>
            </a:endParaRPr>
          </a:p>
          <a:p>
            <a:pPr marL="342900" indent="-342900">
              <a:buFont typeface="Arial" panose="020B0604020202020204" pitchFamily="34" charset="0"/>
              <a:buChar char="•"/>
            </a:pPr>
            <a:r>
              <a:rPr lang="en-US" sz="2400" spc="-1" dirty="0">
                <a:solidFill>
                  <a:srgbClr val="000000"/>
                </a:solidFill>
              </a:rPr>
              <a:t>Temperature effect? 🤷‍♂️</a:t>
            </a:r>
          </a:p>
          <a:p>
            <a:pPr marL="800100" lvl="1" indent="-342900">
              <a:buFont typeface="Arial" panose="020B0604020202020204" pitchFamily="34" charset="0"/>
              <a:buChar char="•"/>
            </a:pPr>
            <a:endParaRPr lang="en-US" sz="2400" strike="noStrike" spc="-1" dirty="0">
              <a:solidFill>
                <a:srgbClr val="000000"/>
              </a:solidFill>
            </a:endParaRPr>
          </a:p>
        </p:txBody>
      </p:sp>
      <p:pic>
        <p:nvPicPr>
          <p:cNvPr id="7" name="Picture 6">
            <a:extLst>
              <a:ext uri="{FF2B5EF4-FFF2-40B4-BE49-F238E27FC236}">
                <a16:creationId xmlns:a16="http://schemas.microsoft.com/office/drawing/2014/main" id="{10BF9A71-CADB-47D6-ED04-13DC26869D5C}"/>
              </a:ext>
            </a:extLst>
          </p:cNvPr>
          <p:cNvPicPr>
            <a:picLocks noChangeAspect="1"/>
          </p:cNvPicPr>
          <p:nvPr/>
        </p:nvPicPr>
        <p:blipFill>
          <a:blip r:embed="rId3"/>
          <a:stretch>
            <a:fillRect/>
          </a:stretch>
        </p:blipFill>
        <p:spPr>
          <a:xfrm>
            <a:off x="5745791" y="1176662"/>
            <a:ext cx="6032000" cy="4749835"/>
          </a:xfrm>
          <a:prstGeom prst="rect">
            <a:avLst/>
          </a:prstGeom>
        </p:spPr>
      </p:pic>
      <p:sp>
        <p:nvSpPr>
          <p:cNvPr id="8" name="TextBox 7">
            <a:extLst>
              <a:ext uri="{FF2B5EF4-FFF2-40B4-BE49-F238E27FC236}">
                <a16:creationId xmlns:a16="http://schemas.microsoft.com/office/drawing/2014/main" id="{5325DE50-5C0B-CA0F-70A9-EBA99D5C9AFD}"/>
              </a:ext>
            </a:extLst>
          </p:cNvPr>
          <p:cNvSpPr txBox="1"/>
          <p:nvPr/>
        </p:nvSpPr>
        <p:spPr>
          <a:xfrm>
            <a:off x="2655433" y="6061816"/>
            <a:ext cx="8625562"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US" sz="1200" dirty="0">
                <a:effectLst/>
                <a:latin typeface="SFRM1200"/>
              </a:rPr>
              <a:t>* R. D. </a:t>
            </a:r>
            <a:r>
              <a:rPr lang="en-US" sz="1200" dirty="0" err="1">
                <a:effectLst/>
                <a:latin typeface="SFRM1200"/>
              </a:rPr>
              <a:t>Mosteller</a:t>
            </a:r>
            <a:r>
              <a:rPr lang="en-US" sz="1200" dirty="0">
                <a:effectLst/>
                <a:latin typeface="SFRM1200"/>
              </a:rPr>
              <a:t> and R. C. Little, “Impact of MCNP Unresolved Resonance Probability- Table Treatment on Uranium and Plutonium Benchmarks,” Los Alamos National Lab. (LANL), Los Alamos, NM (United States), Tech. Rep. LA-UR-99-2300, Sep. 1999. </a:t>
            </a:r>
            <a:endParaRPr lang="en-US" sz="1200" dirty="0"/>
          </a:p>
          <a:p>
            <a:pPr marL="0" marR="0" indent="0" algn="l" defTabSz="9144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204116546"/>
      </p:ext>
    </p:extLst>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pertinence to the context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92</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203673" y="1360874"/>
            <a:ext cx="6105427"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Font typeface="Arial" panose="020B0604020202020204" pitchFamily="34" charset="0"/>
              <a:buChar char="•"/>
            </a:pPr>
            <a:r>
              <a:rPr lang="en-US" sz="2400" spc="-1" dirty="0">
                <a:solidFill>
                  <a:srgbClr val="000000"/>
                </a:solidFill>
              </a:rPr>
              <a:t>URR modeling is done with </a:t>
            </a:r>
            <a:r>
              <a:rPr lang="en-US" sz="2400" i="1" spc="-1" dirty="0">
                <a:solidFill>
                  <a:srgbClr val="000000"/>
                </a:solidFill>
              </a:rPr>
              <a:t>probability tables</a:t>
            </a:r>
          </a:p>
          <a:p>
            <a:pPr marL="342900" indent="-342900">
              <a:lnSpc>
                <a:spcPct val="100000"/>
              </a:lnSpc>
              <a:buFont typeface="Arial" panose="020B0604020202020204" pitchFamily="34" charset="0"/>
              <a:buChar char="•"/>
            </a:pPr>
            <a:endParaRPr lang="en-US" sz="2400" i="1" spc="-1" dirty="0">
              <a:solidFill>
                <a:srgbClr val="000000"/>
              </a:solidFill>
            </a:endParaRPr>
          </a:p>
          <a:p>
            <a:pPr marL="342900" indent="-342900">
              <a:lnSpc>
                <a:spcPct val="100000"/>
              </a:lnSpc>
              <a:buFont typeface="Arial" panose="020B0604020202020204" pitchFamily="34" charset="0"/>
              <a:buChar char="•"/>
            </a:pPr>
            <a:r>
              <a:rPr lang="en-US" sz="2400" spc="-1" dirty="0">
                <a:solidFill>
                  <a:srgbClr val="000000"/>
                </a:solidFill>
              </a:rPr>
              <a:t>This was shown to incur a 20% performance penalty on HM-Large by </a:t>
            </a:r>
            <a:r>
              <a:rPr lang="en-US" sz="2400" spc="-1" dirty="0" err="1">
                <a:solidFill>
                  <a:srgbClr val="000000"/>
                </a:solidFill>
              </a:rPr>
              <a:t>Tramm</a:t>
            </a:r>
            <a:r>
              <a:rPr lang="en-US" sz="2400" spc="-1" dirty="0">
                <a:solidFill>
                  <a:srgbClr val="000000"/>
                </a:solidFill>
              </a:rPr>
              <a:t> et al.*</a:t>
            </a:r>
          </a:p>
          <a:p>
            <a:pPr marL="800100" lvl="1" indent="-342900">
              <a:buFont typeface="Arial" panose="020B0604020202020204" pitchFamily="34" charset="0"/>
              <a:buChar char="•"/>
            </a:pPr>
            <a:r>
              <a:rPr lang="en-US" sz="2400" i="1" spc="-1" dirty="0">
                <a:solidFill>
                  <a:srgbClr val="000000"/>
                </a:solidFill>
              </a:rPr>
              <a:t>Probably worse in depleted fast reactors</a:t>
            </a:r>
          </a:p>
          <a:p>
            <a:pPr marL="342900" indent="-342900">
              <a:lnSpc>
                <a:spcPct val="100000"/>
              </a:lnSpc>
              <a:buFont typeface="Arial" panose="020B0604020202020204" pitchFamily="34" charset="0"/>
              <a:buChar char="•"/>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pc="-1" dirty="0">
                <a:solidFill>
                  <a:srgbClr val="000000"/>
                </a:solidFill>
              </a:rPr>
              <a:t>My version of GPU </a:t>
            </a:r>
            <a:r>
              <a:rPr lang="en-US" sz="2400" spc="-1" dirty="0" err="1">
                <a:solidFill>
                  <a:srgbClr val="000000"/>
                </a:solidFill>
              </a:rPr>
              <a:t>OpenMC</a:t>
            </a:r>
            <a:r>
              <a:rPr lang="en-US" sz="2400" spc="-1" dirty="0">
                <a:solidFill>
                  <a:srgbClr val="000000"/>
                </a:solidFill>
              </a:rPr>
              <a:t> presents the same result on the H100 GPU</a:t>
            </a:r>
          </a:p>
          <a:p>
            <a:pPr marL="342900" indent="-342900">
              <a:lnSpc>
                <a:spcPct val="100000"/>
              </a:lnSpc>
              <a:buFont typeface="Arial" panose="020B0604020202020204" pitchFamily="34" charset="0"/>
              <a:buChar char="•"/>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pc="-1" dirty="0">
                <a:solidFill>
                  <a:srgbClr val="000000"/>
                </a:solidFill>
              </a:rPr>
              <a:t>We can model the URR differently to avoid the penalty</a:t>
            </a:r>
          </a:p>
          <a:p>
            <a:pPr marL="800100" lvl="1" indent="-342900">
              <a:buFont typeface="Arial" panose="020B0604020202020204" pitchFamily="34" charset="0"/>
              <a:buChar char="•"/>
            </a:pPr>
            <a:endParaRPr lang="en-US" sz="2400" strike="noStrike" spc="-1" dirty="0">
              <a:solidFill>
                <a:srgbClr val="000000"/>
              </a:solidFill>
            </a:endParaRPr>
          </a:p>
        </p:txBody>
      </p:sp>
      <p:sp>
        <p:nvSpPr>
          <p:cNvPr id="8" name="TextBox 7">
            <a:extLst>
              <a:ext uri="{FF2B5EF4-FFF2-40B4-BE49-F238E27FC236}">
                <a16:creationId xmlns:a16="http://schemas.microsoft.com/office/drawing/2014/main" id="{5325DE50-5C0B-CA0F-70A9-EBA99D5C9AFD}"/>
              </a:ext>
            </a:extLst>
          </p:cNvPr>
          <p:cNvSpPr txBox="1"/>
          <p:nvPr/>
        </p:nvSpPr>
        <p:spPr>
          <a:xfrm>
            <a:off x="2789545" y="6099755"/>
            <a:ext cx="8625562"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200" dirty="0">
                <a:effectLst/>
                <a:latin typeface="SFRM1200"/>
              </a:rPr>
              <a:t>* J. </a:t>
            </a:r>
            <a:r>
              <a:rPr lang="en-US" sz="1200" dirty="0" err="1">
                <a:effectLst/>
                <a:latin typeface="SFRM1200"/>
              </a:rPr>
              <a:t>Tramm</a:t>
            </a:r>
            <a:r>
              <a:rPr lang="en-US" sz="1200" dirty="0">
                <a:effectLst/>
                <a:latin typeface="SFRM1200"/>
              </a:rPr>
              <a:t>, P. Romano, J. </a:t>
            </a:r>
            <a:r>
              <a:rPr lang="en-US" sz="1200" dirty="0" err="1">
                <a:effectLst/>
                <a:latin typeface="SFRM1200"/>
              </a:rPr>
              <a:t>Doerfert</a:t>
            </a:r>
            <a:r>
              <a:rPr lang="en-US" sz="1200" dirty="0">
                <a:effectLst/>
                <a:latin typeface="SFRM1200"/>
              </a:rPr>
              <a:t>, A. Lund, P. </a:t>
            </a:r>
            <a:r>
              <a:rPr lang="en-US" sz="1200" dirty="0" err="1">
                <a:effectLst/>
                <a:latin typeface="SFRM1200"/>
              </a:rPr>
              <a:t>Shriwise</a:t>
            </a:r>
            <a:r>
              <a:rPr lang="en-US" sz="1200" dirty="0">
                <a:effectLst/>
                <a:latin typeface="SFRM1200"/>
              </a:rPr>
              <a:t>, A. Siegel, G. Ridley, and A. </a:t>
            </a:r>
            <a:r>
              <a:rPr lang="en-US" sz="1200" dirty="0" err="1">
                <a:effectLst/>
                <a:latin typeface="SFRM1200"/>
              </a:rPr>
              <a:t>Pastrello</a:t>
            </a:r>
            <a:r>
              <a:rPr lang="en-US" sz="1200" dirty="0">
                <a:effectLst/>
                <a:latin typeface="SFRM1200"/>
              </a:rPr>
              <a:t>, “Toward Portable GPU Acceleration of the </a:t>
            </a:r>
            <a:r>
              <a:rPr lang="en-US" sz="1200" dirty="0" err="1">
                <a:effectLst/>
                <a:latin typeface="SFRM1200"/>
              </a:rPr>
              <a:t>OpenMC</a:t>
            </a:r>
            <a:r>
              <a:rPr lang="en-US" sz="1200" dirty="0">
                <a:effectLst/>
                <a:latin typeface="SFRM1200"/>
              </a:rPr>
              <a:t> Monte Carlo Particle Transport Code,” PHYSOR 2022 .</a:t>
            </a:r>
            <a:endParaRPr lang="en-US" sz="1200" dirty="0">
              <a:effectLst/>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000000"/>
              </a:solidFill>
              <a:effectLst/>
              <a:uFillTx/>
              <a:latin typeface="+mn-lt"/>
              <a:ea typeface="+mn-ea"/>
              <a:cs typeface="+mn-cs"/>
              <a:sym typeface="Calibri"/>
            </a:endParaRPr>
          </a:p>
        </p:txBody>
      </p:sp>
      <p:pic>
        <p:nvPicPr>
          <p:cNvPr id="9" name="Picture 8">
            <a:extLst>
              <a:ext uri="{FF2B5EF4-FFF2-40B4-BE49-F238E27FC236}">
                <a16:creationId xmlns:a16="http://schemas.microsoft.com/office/drawing/2014/main" id="{A2D2BD70-4EAD-9D51-71C4-E8F46219844C}"/>
              </a:ext>
            </a:extLst>
          </p:cNvPr>
          <p:cNvPicPr>
            <a:picLocks noChangeAspect="1"/>
          </p:cNvPicPr>
          <p:nvPr/>
        </p:nvPicPr>
        <p:blipFill rotWithShape="1">
          <a:blip r:embed="rId3"/>
          <a:srcRect r="5989"/>
          <a:stretch/>
        </p:blipFill>
        <p:spPr>
          <a:xfrm>
            <a:off x="6309100" y="964894"/>
            <a:ext cx="5882900" cy="4693230"/>
          </a:xfrm>
          <a:prstGeom prst="rect">
            <a:avLst/>
          </a:prstGeom>
        </p:spPr>
      </p:pic>
      <p:sp>
        <p:nvSpPr>
          <p:cNvPr id="13" name="TextBox 12">
            <a:extLst>
              <a:ext uri="{FF2B5EF4-FFF2-40B4-BE49-F238E27FC236}">
                <a16:creationId xmlns:a16="http://schemas.microsoft.com/office/drawing/2014/main" id="{C399BB50-4375-0EBE-60DD-1C878665B858}"/>
              </a:ext>
            </a:extLst>
          </p:cNvPr>
          <p:cNvSpPr txBox="1"/>
          <p:nvPr/>
        </p:nvSpPr>
        <p:spPr>
          <a:xfrm>
            <a:off x="6815328" y="5645055"/>
            <a:ext cx="537667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Above: tracking rate on HM-large w/ and w/o </a:t>
            </a:r>
            <a:r>
              <a:rPr kumimoji="0" lang="en-US" sz="1800" b="0" i="0" u="none" strike="noStrike" cap="none" spc="0" normalizeH="0" baseline="0" dirty="0" err="1">
                <a:ln>
                  <a:noFill/>
                </a:ln>
                <a:solidFill>
                  <a:srgbClr val="000000"/>
                </a:solidFill>
                <a:effectLst/>
                <a:uFillTx/>
                <a:latin typeface="+mn-lt"/>
                <a:ea typeface="+mn-ea"/>
                <a:cs typeface="+mn-cs"/>
                <a:sym typeface="Calibri"/>
              </a:rPr>
              <a:t>ptables</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784201119"/>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probability tables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10" name="Rectangle 9">
            <a:extLst>
              <a:ext uri="{FF2B5EF4-FFF2-40B4-BE49-F238E27FC236}">
                <a16:creationId xmlns:a16="http://schemas.microsoft.com/office/drawing/2014/main" id="{5A35910C-E805-6BF4-8376-ACFED9170CCC}"/>
              </a:ext>
            </a:extLst>
          </p:cNvPr>
          <p:cNvSpPr/>
          <p:nvPr/>
        </p:nvSpPr>
        <p:spPr>
          <a:xfrm>
            <a:off x="10821767" y="28389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9D944C54-0CBA-526F-050F-07324379B8CE}"/>
              </a:ext>
            </a:extLst>
          </p:cNvPr>
          <p:cNvSpPr/>
          <p:nvPr/>
        </p:nvSpPr>
        <p:spPr>
          <a:xfrm>
            <a:off x="10821767" y="28565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2" name="Rectangle 11">
            <a:extLst>
              <a:ext uri="{FF2B5EF4-FFF2-40B4-BE49-F238E27FC236}">
                <a16:creationId xmlns:a16="http://schemas.microsoft.com/office/drawing/2014/main" id="{94D3F291-6855-65DD-081E-39C1FDD2D02D}"/>
              </a:ext>
            </a:extLst>
          </p:cNvPr>
          <p:cNvSpPr/>
          <p:nvPr/>
        </p:nvSpPr>
        <p:spPr>
          <a:xfrm>
            <a:off x="10769567" y="29602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93</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54905" y="1121082"/>
            <a:ext cx="6105427"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Font typeface="Arial" panose="020B0604020202020204" pitchFamily="34" charset="0"/>
              <a:buChar char="•"/>
            </a:pPr>
            <a:r>
              <a:rPr lang="en-US" sz="2400" spc="-1" dirty="0">
                <a:solidFill>
                  <a:srgbClr val="000000"/>
                </a:solidFill>
              </a:rPr>
              <a:t>URR modeling is done with </a:t>
            </a:r>
            <a:r>
              <a:rPr lang="en-US" sz="2400" i="1" spc="-1" dirty="0">
                <a:solidFill>
                  <a:srgbClr val="000000"/>
                </a:solidFill>
              </a:rPr>
              <a:t>probability tables</a:t>
            </a:r>
          </a:p>
          <a:p>
            <a:pPr marL="342900" indent="-342900">
              <a:lnSpc>
                <a:spcPct val="100000"/>
              </a:lnSpc>
              <a:buFont typeface="Arial" panose="020B0604020202020204" pitchFamily="34" charset="0"/>
              <a:buChar char="•"/>
            </a:pPr>
            <a:endParaRPr lang="en-US" sz="2400" i="1" spc="-1" dirty="0">
              <a:solidFill>
                <a:srgbClr val="000000"/>
              </a:solidFill>
            </a:endParaRPr>
          </a:p>
          <a:p>
            <a:pPr marL="342900" indent="-342900">
              <a:buFont typeface="Arial" panose="020B0604020202020204" pitchFamily="34" charset="0"/>
              <a:buChar char="•"/>
            </a:pPr>
            <a:r>
              <a:rPr lang="en-US" sz="2400" spc="-1" dirty="0">
                <a:solidFill>
                  <a:srgbClr val="000000"/>
                </a:solidFill>
              </a:rPr>
              <a:t>These are</a:t>
            </a:r>
          </a:p>
          <a:p>
            <a:pPr marL="914400" lvl="1" indent="-457200">
              <a:buAutoNum type="arabicParenR"/>
            </a:pPr>
            <a:r>
              <a:rPr lang="en-US" sz="2400" spc="-1" dirty="0">
                <a:solidFill>
                  <a:srgbClr val="000000"/>
                </a:solidFill>
              </a:rPr>
              <a:t>A tabulation of the CDF of the total microscopic cross-section about an energy in the URR range, plus</a:t>
            </a:r>
          </a:p>
          <a:p>
            <a:pPr marL="914400" lvl="1" indent="-457200">
              <a:buAutoNum type="arabicParenR"/>
            </a:pPr>
            <a:r>
              <a:rPr lang="en-US" sz="2400" spc="-1" dirty="0">
                <a:solidFill>
                  <a:srgbClr val="000000"/>
                </a:solidFill>
              </a:rPr>
              <a:t>Tabulation of the conditional expectation of the partial cross-section components conditioned on the total cross-section</a:t>
            </a:r>
          </a:p>
          <a:p>
            <a:endParaRPr lang="en-US" sz="2400" spc="-1" dirty="0">
              <a:solidFill>
                <a:srgbClr val="000000"/>
              </a:solidFill>
            </a:endParaRPr>
          </a:p>
          <a:p>
            <a:pPr marL="342900" indent="-342900">
              <a:buFont typeface="Arial" panose="020B0604020202020204" pitchFamily="34" charset="0"/>
              <a:buChar char="•"/>
            </a:pPr>
            <a:r>
              <a:rPr lang="en-US" sz="2400" spc="-1" dirty="0">
                <a:solidFill>
                  <a:srgbClr val="000000"/>
                </a:solidFill>
              </a:rPr>
              <a:t>Typically use 20 tabulation points</a:t>
            </a:r>
            <a:endParaRPr lang="en-US" sz="2400" strike="noStrike" spc="-1" dirty="0">
              <a:solidFill>
                <a:srgbClr val="000000"/>
              </a:solidFill>
            </a:endParaRPr>
          </a:p>
        </p:txBody>
      </p:sp>
      <p:sp>
        <p:nvSpPr>
          <p:cNvPr id="8" name="TextBox 7">
            <a:extLst>
              <a:ext uri="{FF2B5EF4-FFF2-40B4-BE49-F238E27FC236}">
                <a16:creationId xmlns:a16="http://schemas.microsoft.com/office/drawing/2014/main" id="{5325DE50-5C0B-CA0F-70A9-EBA99D5C9AFD}"/>
              </a:ext>
            </a:extLst>
          </p:cNvPr>
          <p:cNvSpPr txBox="1"/>
          <p:nvPr/>
        </p:nvSpPr>
        <p:spPr>
          <a:xfrm>
            <a:off x="2789545" y="6099755"/>
            <a:ext cx="8625562"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200" dirty="0">
                <a:effectLst/>
                <a:latin typeface="SFRM1200"/>
              </a:rPr>
              <a:t>* J. </a:t>
            </a:r>
            <a:r>
              <a:rPr lang="en-US" sz="1200" dirty="0" err="1">
                <a:effectLst/>
                <a:latin typeface="SFRM1200"/>
              </a:rPr>
              <a:t>Tramm</a:t>
            </a:r>
            <a:r>
              <a:rPr lang="en-US" sz="1200" dirty="0">
                <a:effectLst/>
                <a:latin typeface="SFRM1200"/>
              </a:rPr>
              <a:t>, P. Romano, J. </a:t>
            </a:r>
            <a:r>
              <a:rPr lang="en-US" sz="1200" dirty="0" err="1">
                <a:effectLst/>
                <a:latin typeface="SFRM1200"/>
              </a:rPr>
              <a:t>Doerfert</a:t>
            </a:r>
            <a:r>
              <a:rPr lang="en-US" sz="1200" dirty="0">
                <a:effectLst/>
                <a:latin typeface="SFRM1200"/>
              </a:rPr>
              <a:t>, A. Lund, P. </a:t>
            </a:r>
            <a:r>
              <a:rPr lang="en-US" sz="1200" dirty="0" err="1">
                <a:effectLst/>
                <a:latin typeface="SFRM1200"/>
              </a:rPr>
              <a:t>Shriwise</a:t>
            </a:r>
            <a:r>
              <a:rPr lang="en-US" sz="1200" dirty="0">
                <a:effectLst/>
                <a:latin typeface="SFRM1200"/>
              </a:rPr>
              <a:t>, A. Siegel, G. Ridley, and A. </a:t>
            </a:r>
            <a:r>
              <a:rPr lang="en-US" sz="1200" dirty="0" err="1">
                <a:effectLst/>
                <a:latin typeface="SFRM1200"/>
              </a:rPr>
              <a:t>Pastrello</a:t>
            </a:r>
            <a:r>
              <a:rPr lang="en-US" sz="1200" dirty="0">
                <a:effectLst/>
                <a:latin typeface="SFRM1200"/>
              </a:rPr>
              <a:t>, “Toward Portable GPU Acceleration of the </a:t>
            </a:r>
            <a:r>
              <a:rPr lang="en-US" sz="1200" dirty="0" err="1">
                <a:effectLst/>
                <a:latin typeface="SFRM1200"/>
              </a:rPr>
              <a:t>OpenMC</a:t>
            </a:r>
            <a:r>
              <a:rPr lang="en-US" sz="1200" dirty="0">
                <a:effectLst/>
                <a:latin typeface="SFRM1200"/>
              </a:rPr>
              <a:t> Monte Carlo Particle Transport Code,” PHYSOR 2022 .</a:t>
            </a:r>
            <a:endParaRPr lang="en-US" sz="1200" dirty="0">
              <a:effectLst/>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000000"/>
              </a:solidFill>
              <a:effectLst/>
              <a:uFillTx/>
              <a:latin typeface="+mn-lt"/>
              <a:ea typeface="+mn-ea"/>
              <a:cs typeface="+mn-cs"/>
              <a:sym typeface="Calibri"/>
            </a:endParaRP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2FB7F933-7EDF-2461-C406-D7DF15A4318A}"/>
                  </a:ext>
                </a:extLst>
              </p:cNvPr>
              <p:cNvSpPr txBox="1"/>
              <p:nvPr/>
            </p:nvSpPr>
            <p:spPr>
              <a:xfrm>
                <a:off x="7028117" y="2017963"/>
                <a:ext cx="3025864" cy="3989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hangingPunct="0"/>
                <a14:m>
                  <m:oMathPara xmlns:m="http://schemas.openxmlformats.org/officeDocument/2006/math">
                    <m:oMathParaPr>
                      <m:jc m:val="centerGroup"/>
                    </m:oMathParaPr>
                    <m:oMath xmlns:m="http://schemas.openxmlformats.org/officeDocument/2006/math">
                      <m:sSub>
                        <m:sSubPr>
                          <m:ctrlPr>
                            <a:rPr kumimoji="0" lang="en-US" sz="2400" b="0" i="1" u="none" strike="noStrike" cap="none" spc="0" normalizeH="0" baseline="0" smtClean="0">
                              <a:ln>
                                <a:noFill/>
                              </a:ln>
                              <a:solidFill>
                                <a:srgbClr val="000000"/>
                              </a:solidFill>
                              <a:effectLst/>
                              <a:uFillTx/>
                              <a:latin typeface="Cambria Math" panose="02040503050406030204" pitchFamily="18" charset="0"/>
                              <a:sym typeface="Calibri"/>
                            </a:rPr>
                          </m:ctrlPr>
                        </m:sSubPr>
                        <m:e>
                          <m:r>
                            <a:rPr kumimoji="0" lang="en-US" sz="24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Calibri"/>
                            </a:rPr>
                            <m:t>𝜎</m:t>
                          </m:r>
                        </m:e>
                        <m:sub>
                          <m:r>
                            <a:rPr kumimoji="0" lang="en-US" sz="2400" b="0" i="1" u="none" strike="noStrike" cap="none" spc="0" normalizeH="0" baseline="0" smtClean="0">
                              <a:ln>
                                <a:noFill/>
                              </a:ln>
                              <a:solidFill>
                                <a:srgbClr val="000000"/>
                              </a:solidFill>
                              <a:effectLst/>
                              <a:uFillTx/>
                              <a:latin typeface="Cambria Math" panose="02040503050406030204" pitchFamily="18" charset="0"/>
                              <a:sym typeface="Calibri"/>
                            </a:rPr>
                            <m:t>𝑡</m:t>
                          </m:r>
                        </m:sub>
                      </m:sSub>
                      <m:r>
                        <a:rPr kumimoji="0" lang="en-US" sz="2400" b="0" i="1" u="none" strike="noStrike" cap="none" spc="0" normalizeH="0" baseline="0" smtClean="0">
                          <a:ln>
                            <a:noFill/>
                          </a:ln>
                          <a:solidFill>
                            <a:srgbClr val="000000"/>
                          </a:solidFill>
                          <a:effectLst/>
                          <a:uFillTx/>
                          <a:latin typeface="Cambria Math" panose="02040503050406030204" pitchFamily="18" charset="0"/>
                          <a:sym typeface="Calibri"/>
                        </a:rPr>
                        <m:t>= </m:t>
                      </m:r>
                      <m:sSub>
                        <m:sSubPr>
                          <m:ctrlPr>
                            <a:rPr kumimoji="0" lang="en-US" sz="2400" b="0" i="1" u="none" strike="noStrike" cap="none" spc="0" normalizeH="0" baseline="0" smtClean="0">
                              <a:ln>
                                <a:noFill/>
                              </a:ln>
                              <a:solidFill>
                                <a:srgbClr val="000000"/>
                              </a:solidFill>
                              <a:effectLst/>
                              <a:uFillTx/>
                              <a:latin typeface="Cambria Math" panose="02040503050406030204" pitchFamily="18" charset="0"/>
                              <a:sym typeface="Calibri"/>
                            </a:rPr>
                          </m:ctrlPr>
                        </m:sSubPr>
                        <m:e>
                          <m:r>
                            <a:rPr kumimoji="0" lang="en-US" sz="24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Calibri"/>
                            </a:rPr>
                            <m:t>𝜎</m:t>
                          </m:r>
                        </m:e>
                        <m:sub>
                          <m:r>
                            <a:rPr kumimoji="0" lang="en-US" sz="24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Calibri"/>
                            </a:rPr>
                            <m:t>𝛾</m:t>
                          </m:r>
                        </m:sub>
                      </m:sSub>
                      <m:r>
                        <a:rPr kumimoji="0" lang="en-US" sz="2400" b="0" i="1" u="none" strike="noStrike" cap="none" spc="0" normalizeH="0" baseline="0" smtClean="0">
                          <a:ln>
                            <a:noFill/>
                          </a:ln>
                          <a:solidFill>
                            <a:srgbClr val="000000"/>
                          </a:solidFill>
                          <a:effectLst/>
                          <a:uFillTx/>
                          <a:latin typeface="Cambria Math" panose="02040503050406030204" pitchFamily="18" charset="0"/>
                          <a:sym typeface="Calibri"/>
                        </a:rPr>
                        <m:t>+</m:t>
                      </m:r>
                      <m:sSub>
                        <m:sSubPr>
                          <m:ctrlPr>
                            <a:rPr lang="en-US" sz="2400" i="1">
                              <a:solidFill>
                                <a:srgbClr val="000000"/>
                              </a:solidFill>
                              <a:latin typeface="Cambria Math" panose="02040503050406030204" pitchFamily="18" charset="0"/>
                              <a:sym typeface="Calibri"/>
                            </a:rPr>
                          </m:ctrlPr>
                        </m:sSubPr>
                        <m:e>
                          <m:r>
                            <a:rPr lang="en-US" sz="2400" i="1">
                              <a:solidFill>
                                <a:srgbClr val="000000"/>
                              </a:solidFill>
                              <a:latin typeface="Cambria Math" panose="02040503050406030204" pitchFamily="18" charset="0"/>
                              <a:ea typeface="Cambria Math" panose="02040503050406030204" pitchFamily="18" charset="0"/>
                              <a:sym typeface="Calibri"/>
                            </a:rPr>
                            <m:t>𝜎</m:t>
                          </m:r>
                        </m:e>
                        <m:sub>
                          <m:r>
                            <a:rPr lang="en-US" sz="2400" b="0" i="1" smtClean="0">
                              <a:solidFill>
                                <a:srgbClr val="000000"/>
                              </a:solidFill>
                              <a:latin typeface="Cambria Math" panose="02040503050406030204" pitchFamily="18" charset="0"/>
                              <a:ea typeface="Cambria Math" panose="02040503050406030204" pitchFamily="18" charset="0"/>
                              <a:sym typeface="Calibri"/>
                            </a:rPr>
                            <m:t>𝑠</m:t>
                          </m:r>
                        </m:sub>
                      </m:sSub>
                      <m:r>
                        <a:rPr lang="en-US" sz="2400" b="0" i="1" smtClean="0">
                          <a:solidFill>
                            <a:srgbClr val="000000"/>
                          </a:solidFill>
                          <a:latin typeface="Cambria Math" panose="02040503050406030204" pitchFamily="18" charset="0"/>
                          <a:ea typeface="Cambria Math" panose="02040503050406030204" pitchFamily="18" charset="0"/>
                          <a:sym typeface="Calibri"/>
                        </a:rPr>
                        <m:t>+</m:t>
                      </m:r>
                      <m:sSub>
                        <m:sSubPr>
                          <m:ctrlPr>
                            <a:rPr lang="en-US" sz="2400" i="1">
                              <a:solidFill>
                                <a:srgbClr val="000000"/>
                              </a:solidFill>
                              <a:latin typeface="Cambria Math" panose="02040503050406030204" pitchFamily="18" charset="0"/>
                              <a:sym typeface="Calibri"/>
                            </a:rPr>
                          </m:ctrlPr>
                        </m:sSubPr>
                        <m:e>
                          <m:r>
                            <a:rPr lang="en-US" sz="2400" i="1">
                              <a:solidFill>
                                <a:srgbClr val="000000"/>
                              </a:solidFill>
                              <a:latin typeface="Cambria Math" panose="02040503050406030204" pitchFamily="18" charset="0"/>
                              <a:ea typeface="Cambria Math" panose="02040503050406030204" pitchFamily="18" charset="0"/>
                              <a:sym typeface="Calibri"/>
                            </a:rPr>
                            <m:t>𝜎</m:t>
                          </m:r>
                        </m:e>
                        <m:sub>
                          <m:r>
                            <a:rPr lang="en-US" sz="2400" b="0" i="1" smtClean="0">
                              <a:solidFill>
                                <a:srgbClr val="000000"/>
                              </a:solidFill>
                              <a:latin typeface="Cambria Math" panose="02040503050406030204" pitchFamily="18" charset="0"/>
                              <a:ea typeface="Cambria Math" panose="02040503050406030204" pitchFamily="18" charset="0"/>
                              <a:sym typeface="Calibri"/>
                            </a:rPr>
                            <m:t>𝑓</m:t>
                          </m:r>
                        </m:sub>
                      </m:sSub>
                    </m:oMath>
                  </m:oMathPara>
                </a14:m>
                <a:endParaRPr kumimoji="0" lang="en-US" sz="2400" b="0" i="0" u="none" strike="noStrike" cap="none" spc="0" normalizeH="0" baseline="0" dirty="0">
                  <a:ln>
                    <a:noFill/>
                  </a:ln>
                  <a:solidFill>
                    <a:srgbClr val="000000"/>
                  </a:solidFill>
                  <a:effectLst/>
                  <a:uFillTx/>
                  <a:sym typeface="Calibri"/>
                </a:endParaRPr>
              </a:p>
            </p:txBody>
          </p:sp>
        </mc:Choice>
        <mc:Fallback>
          <p:sp>
            <p:nvSpPr>
              <p:cNvPr id="6" name="TextBox 5">
                <a:extLst>
                  <a:ext uri="{FF2B5EF4-FFF2-40B4-BE49-F238E27FC236}">
                    <a16:creationId xmlns:a16="http://schemas.microsoft.com/office/drawing/2014/main" id="{2FB7F933-7EDF-2461-C406-D7DF15A4318A}"/>
                  </a:ext>
                </a:extLst>
              </p:cNvPr>
              <p:cNvSpPr txBox="1">
                <a:spLocks noRot="1" noChangeAspect="1" noMove="1" noResize="1" noEditPoints="1" noAdjustHandles="1" noChangeArrowheads="1" noChangeShapeType="1" noTextEdit="1"/>
              </p:cNvSpPr>
              <p:nvPr/>
            </p:nvSpPr>
            <p:spPr>
              <a:xfrm>
                <a:off x="7028117" y="2017963"/>
                <a:ext cx="3025864" cy="398955"/>
              </a:xfrm>
              <a:prstGeom prst="rect">
                <a:avLst/>
              </a:prstGeom>
              <a:blipFill>
                <a:blip r:embed="rId3"/>
                <a:stretch>
                  <a:fillRect t="-6061" b="-27273"/>
                </a:stretch>
              </a:blipFill>
              <a:ln w="12700" cap="flat">
                <a:noFill/>
                <a:miter lim="400000"/>
              </a:ln>
              <a:effectLst/>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AB1523AD-CDCD-42F5-18BD-BA05945CB84B}"/>
              </a:ext>
            </a:extLst>
          </p:cNvPr>
          <p:cNvCxnSpPr/>
          <p:nvPr/>
        </p:nvCxnSpPr>
        <p:spPr>
          <a:xfrm flipH="1">
            <a:off x="7522464" y="1487424"/>
            <a:ext cx="207264" cy="530539"/>
          </a:xfrm>
          <a:prstGeom prst="straightConnector1">
            <a:avLst/>
          </a:prstGeom>
          <a:noFill/>
          <a:ln w="28575" cap="flat">
            <a:solidFill>
              <a:srgbClr val="0070C0"/>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15" name="TextBox 14">
            <a:extLst>
              <a:ext uri="{FF2B5EF4-FFF2-40B4-BE49-F238E27FC236}">
                <a16:creationId xmlns:a16="http://schemas.microsoft.com/office/drawing/2014/main" id="{3998447C-9A6D-D3C8-0AE3-3899226CF1BD}"/>
              </a:ext>
            </a:extLst>
          </p:cNvPr>
          <p:cNvSpPr txBox="1"/>
          <p:nvPr/>
        </p:nvSpPr>
        <p:spPr>
          <a:xfrm>
            <a:off x="7771194" y="1235033"/>
            <a:ext cx="2640774"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Distribution of this</a:t>
            </a:r>
          </a:p>
        </p:txBody>
      </p:sp>
      <p:cxnSp>
        <p:nvCxnSpPr>
          <p:cNvPr id="16" name="Straight Arrow Connector 15">
            <a:extLst>
              <a:ext uri="{FF2B5EF4-FFF2-40B4-BE49-F238E27FC236}">
                <a16:creationId xmlns:a16="http://schemas.microsoft.com/office/drawing/2014/main" id="{8EC34737-E901-E7B3-9026-759675EB7D94}"/>
              </a:ext>
            </a:extLst>
          </p:cNvPr>
          <p:cNvCxnSpPr>
            <a:cxnSpLocks/>
          </p:cNvCxnSpPr>
          <p:nvPr/>
        </p:nvCxnSpPr>
        <p:spPr>
          <a:xfrm flipV="1">
            <a:off x="8107680" y="2444844"/>
            <a:ext cx="85344" cy="497598"/>
          </a:xfrm>
          <a:prstGeom prst="straightConnector1">
            <a:avLst/>
          </a:prstGeom>
          <a:noFill/>
          <a:ln w="28575" cap="flat">
            <a:solidFill>
              <a:srgbClr val="0070C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9" name="Straight Arrow Connector 18">
            <a:extLst>
              <a:ext uri="{FF2B5EF4-FFF2-40B4-BE49-F238E27FC236}">
                <a16:creationId xmlns:a16="http://schemas.microsoft.com/office/drawing/2014/main" id="{D6678B3A-5F90-5923-8D43-61D7244854AA}"/>
              </a:ext>
            </a:extLst>
          </p:cNvPr>
          <p:cNvCxnSpPr>
            <a:cxnSpLocks/>
          </p:cNvCxnSpPr>
          <p:nvPr/>
        </p:nvCxnSpPr>
        <p:spPr>
          <a:xfrm flipV="1">
            <a:off x="8760669" y="2462637"/>
            <a:ext cx="85344" cy="497598"/>
          </a:xfrm>
          <a:prstGeom prst="straightConnector1">
            <a:avLst/>
          </a:prstGeom>
          <a:noFill/>
          <a:ln w="28575" cap="flat">
            <a:solidFill>
              <a:srgbClr val="0070C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0" name="Straight Arrow Connector 19">
            <a:extLst>
              <a:ext uri="{FF2B5EF4-FFF2-40B4-BE49-F238E27FC236}">
                <a16:creationId xmlns:a16="http://schemas.microsoft.com/office/drawing/2014/main" id="{161D4CCE-DAEF-087C-AB9C-5D623B3747E9}"/>
              </a:ext>
            </a:extLst>
          </p:cNvPr>
          <p:cNvCxnSpPr>
            <a:cxnSpLocks/>
          </p:cNvCxnSpPr>
          <p:nvPr/>
        </p:nvCxnSpPr>
        <p:spPr>
          <a:xfrm flipV="1">
            <a:off x="9430444" y="2444844"/>
            <a:ext cx="85344" cy="497598"/>
          </a:xfrm>
          <a:prstGeom prst="straightConnector1">
            <a:avLst/>
          </a:prstGeom>
          <a:noFill/>
          <a:ln w="28575" cap="flat">
            <a:solidFill>
              <a:srgbClr val="0070C0"/>
            </a:solidFill>
            <a:prstDash val="solid"/>
            <a:miter lim="800000"/>
            <a:tailEnd type="triangle"/>
          </a:ln>
          <a:effectLst/>
          <a:sp3d/>
        </p:spPr>
        <p:style>
          <a:lnRef idx="0">
            <a:scrgbClr r="0" g="0" b="0"/>
          </a:lnRef>
          <a:fillRef idx="0">
            <a:scrgbClr r="0" g="0" b="0"/>
          </a:fillRef>
          <a:effectRef idx="0">
            <a:scrgbClr r="0" g="0" b="0"/>
          </a:effectRef>
          <a:fontRef idx="none"/>
        </p:style>
      </p:cxnSp>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id="{5BDCC82F-0FCC-FFE4-4B63-927CC244A5D8}"/>
                  </a:ext>
                </a:extLst>
              </p:cNvPr>
              <p:cNvSpPr txBox="1"/>
              <p:nvPr/>
            </p:nvSpPr>
            <p:spPr>
              <a:xfrm>
                <a:off x="7528820" y="3018590"/>
                <a:ext cx="2640774"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Plus some way to know the average of these for a given value of </a:t>
                </a:r>
                <a14:m>
                  <m:oMath xmlns:m="http://schemas.openxmlformats.org/officeDocument/2006/math">
                    <m:sSub>
                      <m:sSubPr>
                        <m:ctrlPr>
                          <a:rPr kumimoji="0" lang="en-US" sz="2400" b="0" i="1" u="none" strike="noStrike" cap="none" spc="0" normalizeH="0" baseline="0" smtClean="0">
                            <a:ln>
                              <a:noFill/>
                            </a:ln>
                            <a:solidFill>
                              <a:srgbClr val="000000"/>
                            </a:solidFill>
                            <a:effectLst/>
                            <a:uFillTx/>
                            <a:latin typeface="Cambria Math" panose="02040503050406030204" pitchFamily="18" charset="0"/>
                            <a:sym typeface="Calibri"/>
                          </a:rPr>
                        </m:ctrlPr>
                      </m:sSubPr>
                      <m:e>
                        <m:r>
                          <a:rPr kumimoji="0" lang="en-US" sz="2400" b="0" i="1" u="none" strike="noStrike" cap="none" spc="0" normalizeH="0" baseline="0" smtClean="0">
                            <a:ln>
                              <a:noFill/>
                            </a:ln>
                            <a:solidFill>
                              <a:srgbClr val="000000"/>
                            </a:solidFill>
                            <a:effectLst/>
                            <a:uFillTx/>
                            <a:latin typeface="Cambria Math" panose="02040503050406030204" pitchFamily="18" charset="0"/>
                            <a:ea typeface="Cambria Math" panose="02040503050406030204" pitchFamily="18" charset="0"/>
                            <a:sym typeface="Calibri"/>
                          </a:rPr>
                          <m:t>𝜎</m:t>
                        </m:r>
                      </m:e>
                      <m:sub>
                        <m:r>
                          <a:rPr kumimoji="0" lang="en-US" sz="2400" b="0" i="1" u="none" strike="noStrike" cap="none" spc="0" normalizeH="0" baseline="0" smtClean="0">
                            <a:ln>
                              <a:noFill/>
                            </a:ln>
                            <a:solidFill>
                              <a:srgbClr val="000000"/>
                            </a:solidFill>
                            <a:effectLst/>
                            <a:uFillTx/>
                            <a:latin typeface="Cambria Math" panose="02040503050406030204" pitchFamily="18" charset="0"/>
                            <a:sym typeface="Calibri"/>
                          </a:rPr>
                          <m:t>𝑡</m:t>
                        </m:r>
                      </m:sub>
                    </m:sSub>
                  </m:oMath>
                </a14:m>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mc:Choice>
        <mc:Fallback>
          <p:sp>
            <p:nvSpPr>
              <p:cNvPr id="21" name="TextBox 20">
                <a:extLst>
                  <a:ext uri="{FF2B5EF4-FFF2-40B4-BE49-F238E27FC236}">
                    <a16:creationId xmlns:a16="http://schemas.microsoft.com/office/drawing/2014/main" id="{5BDCC82F-0FCC-FFE4-4B63-927CC244A5D8}"/>
                  </a:ext>
                </a:extLst>
              </p:cNvPr>
              <p:cNvSpPr txBox="1">
                <a:spLocks noRot="1" noChangeAspect="1" noMove="1" noResize="1" noEditPoints="1" noAdjustHandles="1" noChangeArrowheads="1" noChangeShapeType="1" noTextEdit="1"/>
              </p:cNvSpPr>
              <p:nvPr/>
            </p:nvSpPr>
            <p:spPr>
              <a:xfrm>
                <a:off x="7528820" y="3018590"/>
                <a:ext cx="2640774" cy="1569658"/>
              </a:xfrm>
              <a:prstGeom prst="rect">
                <a:avLst/>
              </a:prstGeom>
              <a:blipFill>
                <a:blip r:embed="rId4"/>
                <a:stretch>
                  <a:fillRect l="-5263" t="-3200" r="-6699" b="-8000"/>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2293690769"/>
      </p:ext>
    </p:extLst>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how to make probability tables?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94</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54905" y="1121082"/>
            <a:ext cx="6105427"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Font typeface="Arial" panose="020B0604020202020204" pitchFamily="34" charset="0"/>
              <a:buChar char="•"/>
            </a:pPr>
            <a:r>
              <a:rPr lang="en-US" sz="2400" strike="noStrike" spc="-1" dirty="0">
                <a:solidFill>
                  <a:srgbClr val="000000"/>
                </a:solidFill>
              </a:rPr>
              <a:t>We know some basic physical features that resonances have</a:t>
            </a:r>
          </a:p>
          <a:p>
            <a:pPr marL="800100" lvl="1" indent="-342900">
              <a:buFont typeface="Arial" panose="020B0604020202020204" pitchFamily="34" charset="0"/>
              <a:buChar char="•"/>
            </a:pPr>
            <a:r>
              <a:rPr lang="en-US" sz="2400" spc="-1" dirty="0">
                <a:solidFill>
                  <a:srgbClr val="000000"/>
                </a:solidFill>
              </a:rPr>
              <a:t>Width functions are χ</a:t>
            </a:r>
            <a:r>
              <a:rPr lang="en-US" sz="2400" spc="-1" baseline="30000" dirty="0">
                <a:solidFill>
                  <a:srgbClr val="000000"/>
                </a:solidFill>
              </a:rPr>
              <a:t>2</a:t>
            </a:r>
            <a:r>
              <a:rPr lang="en-US" sz="2400" spc="-1" dirty="0">
                <a:solidFill>
                  <a:srgbClr val="000000"/>
                </a:solidFill>
              </a:rPr>
              <a:t> random variables</a:t>
            </a:r>
          </a:p>
          <a:p>
            <a:pPr marL="800100" lvl="1" indent="-342900">
              <a:buFont typeface="Arial" panose="020B0604020202020204" pitchFamily="34" charset="0"/>
              <a:buChar char="•"/>
            </a:pPr>
            <a:r>
              <a:rPr lang="en-US" sz="2400" strike="noStrike" spc="-1" dirty="0">
                <a:solidFill>
                  <a:srgbClr val="000000"/>
                </a:solidFill>
              </a:rPr>
              <a:t>Resonance spacing is Rayleigh-distributed (random matrix theory)</a:t>
            </a:r>
          </a:p>
          <a:p>
            <a:pPr lvl="1"/>
            <a:endParaRPr lang="en-US" sz="2400" strike="noStrike" spc="-1" dirty="0">
              <a:solidFill>
                <a:srgbClr val="000000"/>
              </a:solidFill>
            </a:endParaRPr>
          </a:p>
          <a:p>
            <a:pPr marL="342900" indent="-342900">
              <a:buFont typeface="Arial" panose="020B0604020202020204" pitchFamily="34" charset="0"/>
              <a:buChar char="•"/>
            </a:pPr>
            <a:r>
              <a:rPr lang="en-US" sz="2400" spc="-1" dirty="0">
                <a:solidFill>
                  <a:srgbClr val="000000"/>
                </a:solidFill>
              </a:rPr>
              <a:t>Different spin states are statistically independent</a:t>
            </a:r>
            <a:endParaRPr lang="en-US" sz="2400" strike="noStrike" spc="-1" dirty="0">
              <a:solidFill>
                <a:srgbClr val="000000"/>
              </a:solidFill>
            </a:endParaRPr>
          </a:p>
        </p:txBody>
      </p:sp>
      <p:pic>
        <p:nvPicPr>
          <p:cNvPr id="7" name="Picture 6">
            <a:extLst>
              <a:ext uri="{FF2B5EF4-FFF2-40B4-BE49-F238E27FC236}">
                <a16:creationId xmlns:a16="http://schemas.microsoft.com/office/drawing/2014/main" id="{2DA385E2-C530-B19F-4AA3-D6899580DF8B}"/>
              </a:ext>
            </a:extLst>
          </p:cNvPr>
          <p:cNvPicPr>
            <a:picLocks noChangeAspect="1"/>
          </p:cNvPicPr>
          <p:nvPr/>
        </p:nvPicPr>
        <p:blipFill rotWithShape="1">
          <a:blip r:embed="rId3"/>
          <a:srcRect b="11699"/>
          <a:stretch/>
        </p:blipFill>
        <p:spPr>
          <a:xfrm>
            <a:off x="1146330" y="4599334"/>
            <a:ext cx="3680402" cy="1439145"/>
          </a:xfrm>
          <a:prstGeom prst="rect">
            <a:avLst/>
          </a:prstGeom>
        </p:spPr>
      </p:pic>
      <p:sp>
        <p:nvSpPr>
          <p:cNvPr id="9" name="TextBox 8">
            <a:extLst>
              <a:ext uri="{FF2B5EF4-FFF2-40B4-BE49-F238E27FC236}">
                <a16:creationId xmlns:a16="http://schemas.microsoft.com/office/drawing/2014/main" id="{8CD87C1B-06E1-DD99-7359-1D8F0ED7C37F}"/>
              </a:ext>
            </a:extLst>
          </p:cNvPr>
          <p:cNvSpPr txBox="1"/>
          <p:nvPr/>
        </p:nvSpPr>
        <p:spPr>
          <a:xfrm>
            <a:off x="1104864" y="4254743"/>
            <a:ext cx="4411464"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Normalized s</a:t>
            </a:r>
            <a:r>
              <a:rPr kumimoji="0" lang="en-US" sz="2400" b="0" i="0" u="none" strike="noStrike" cap="none" spc="0" normalizeH="0" baseline="0" dirty="0">
                <a:ln>
                  <a:noFill/>
                </a:ln>
                <a:solidFill>
                  <a:srgbClr val="000000"/>
                </a:solidFill>
                <a:effectLst/>
                <a:uFillTx/>
                <a:latin typeface="+mn-lt"/>
                <a:ea typeface="+mn-ea"/>
                <a:cs typeface="+mn-cs"/>
                <a:sym typeface="Calibri"/>
              </a:rPr>
              <a:t>pacing distribution:</a:t>
            </a:r>
          </a:p>
        </p:txBody>
      </p:sp>
      <p:pic>
        <p:nvPicPr>
          <p:cNvPr id="17" name="Picture 16">
            <a:extLst>
              <a:ext uri="{FF2B5EF4-FFF2-40B4-BE49-F238E27FC236}">
                <a16:creationId xmlns:a16="http://schemas.microsoft.com/office/drawing/2014/main" id="{F0E65756-C4D6-8C5F-C043-47C1D657634F}"/>
              </a:ext>
            </a:extLst>
          </p:cNvPr>
          <p:cNvPicPr>
            <a:picLocks noChangeAspect="1"/>
          </p:cNvPicPr>
          <p:nvPr/>
        </p:nvPicPr>
        <p:blipFill rotWithShape="1">
          <a:blip r:embed="rId4"/>
          <a:srcRect l="4883" t="5531" r="7113"/>
          <a:stretch/>
        </p:blipFill>
        <p:spPr>
          <a:xfrm>
            <a:off x="6223933" y="934074"/>
            <a:ext cx="5835740" cy="4698378"/>
          </a:xfrm>
          <a:prstGeom prst="rect">
            <a:avLst/>
          </a:prstGeom>
        </p:spPr>
      </p:pic>
      <p:sp>
        <p:nvSpPr>
          <p:cNvPr id="18" name="TextBox 17">
            <a:extLst>
              <a:ext uri="{FF2B5EF4-FFF2-40B4-BE49-F238E27FC236}">
                <a16:creationId xmlns:a16="http://schemas.microsoft.com/office/drawing/2014/main" id="{C0D0F7E6-8305-9975-5AC5-6BDCF7780161}"/>
              </a:ext>
            </a:extLst>
          </p:cNvPr>
          <p:cNvSpPr txBox="1"/>
          <p:nvPr/>
        </p:nvSpPr>
        <p:spPr>
          <a:xfrm>
            <a:off x="5845578" y="5622981"/>
            <a:ext cx="6346422"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Above: example of </a:t>
            </a:r>
            <a:r>
              <a:rPr kumimoji="0" lang="en-US" sz="2400" b="0" i="1" u="none" strike="noStrike" cap="none" spc="0" normalizeH="0" baseline="0" dirty="0">
                <a:ln>
                  <a:noFill/>
                </a:ln>
                <a:solidFill>
                  <a:srgbClr val="000000"/>
                </a:solidFill>
                <a:effectLst/>
                <a:uFillTx/>
                <a:latin typeface="+mn-lt"/>
                <a:ea typeface="+mn-ea"/>
                <a:cs typeface="+mn-cs"/>
                <a:sym typeface="Calibri"/>
              </a:rPr>
              <a:t>s</a:t>
            </a:r>
            <a:r>
              <a:rPr kumimoji="0" lang="en-US" sz="2400" b="0" u="none" strike="noStrike" cap="none" spc="0" normalizeH="0" baseline="0" dirty="0">
                <a:ln>
                  <a:noFill/>
                </a:ln>
                <a:solidFill>
                  <a:srgbClr val="000000"/>
                </a:solidFill>
                <a:effectLst/>
                <a:uFillTx/>
                <a:latin typeface="+mn-lt"/>
                <a:ea typeface="+mn-ea"/>
                <a:cs typeface="+mn-cs"/>
                <a:sym typeface="Calibri"/>
              </a:rPr>
              <a:t> wave contribution to the </a:t>
            </a:r>
            <a:r>
              <a:rPr lang="en-US" sz="2400" baseline="30000" dirty="0">
                <a:solidFill>
                  <a:srgbClr val="000000"/>
                </a:solidFill>
                <a:sym typeface="Calibri"/>
              </a:rPr>
              <a:t>235</a:t>
            </a:r>
            <a:r>
              <a:rPr lang="en-US" sz="2400" dirty="0">
                <a:solidFill>
                  <a:srgbClr val="000000"/>
                </a:solidFill>
                <a:sym typeface="Calibri"/>
              </a:rPr>
              <a:t>U total cross-section distribution (zero kelvin)</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4167626715"/>
      </p:ext>
    </p:extLst>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what can we do?</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95</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431709" y="1121082"/>
            <a:ext cx="11351160"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Font typeface="Arial" panose="020B0604020202020204" pitchFamily="34" charset="0"/>
              <a:buChar char="•"/>
            </a:pPr>
            <a:r>
              <a:rPr lang="en-US" sz="2400" strike="noStrike" spc="-1" dirty="0">
                <a:solidFill>
                  <a:srgbClr val="000000"/>
                </a:solidFill>
              </a:rPr>
              <a:t>Our original thinking: do somet</a:t>
            </a:r>
            <a:r>
              <a:rPr lang="en-US" sz="2400" spc="-1" dirty="0">
                <a:solidFill>
                  <a:srgbClr val="000000"/>
                </a:solidFill>
              </a:rPr>
              <a:t>hing like windowed multipole, then fit external behavior with normal distributions or something else simple</a:t>
            </a:r>
          </a:p>
          <a:p>
            <a:pPr marL="342900" indent="-342900">
              <a:lnSpc>
                <a:spcPct val="100000"/>
              </a:lnSpc>
              <a:buFont typeface="Arial" panose="020B0604020202020204" pitchFamily="34" charset="0"/>
              <a:buChar char="•"/>
            </a:pPr>
            <a:r>
              <a:rPr lang="en-US" sz="2400" strike="noStrike" spc="-1" dirty="0">
                <a:solidFill>
                  <a:srgbClr val="000000"/>
                </a:solidFill>
              </a:rPr>
              <a:t>I found that fitting the summed component is ill-posed without regularization (optimal deconvolution)</a:t>
            </a:r>
          </a:p>
          <a:p>
            <a:pPr marL="342900" indent="-342900">
              <a:lnSpc>
                <a:spcPct val="100000"/>
              </a:lnSpc>
              <a:buFont typeface="Arial" panose="020B0604020202020204" pitchFamily="34" charset="0"/>
              <a:buChar char="•"/>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trike="noStrike" spc="-1" dirty="0">
                <a:solidFill>
                  <a:srgbClr val="000000"/>
                </a:solidFill>
              </a:rPr>
              <a:t>The table lookup to sample URR data is what kills GPU performance</a:t>
            </a:r>
          </a:p>
          <a:p>
            <a:pPr marL="342900" indent="-342900">
              <a:lnSpc>
                <a:spcPct val="100000"/>
              </a:lnSpc>
              <a:buFont typeface="Arial" panose="020B0604020202020204" pitchFamily="34" charset="0"/>
              <a:buChar char="•"/>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trike="noStrike" spc="-1" dirty="0">
                <a:solidFill>
                  <a:srgbClr val="000000"/>
                </a:solidFill>
              </a:rPr>
              <a:t>If we can find an analytical model of URR behavior, we can probably</a:t>
            </a:r>
          </a:p>
          <a:p>
            <a:pPr lvl="1"/>
            <a:r>
              <a:rPr lang="en-US" sz="2400" spc="-1" dirty="0">
                <a:solidFill>
                  <a:srgbClr val="000000"/>
                </a:solidFill>
              </a:rPr>
              <a:t>	1) Improve modeling fidelity</a:t>
            </a:r>
          </a:p>
          <a:p>
            <a:pPr lvl="1"/>
            <a:r>
              <a:rPr lang="en-US" sz="2400" strike="noStrike" spc="-1" dirty="0">
                <a:solidFill>
                  <a:srgbClr val="000000"/>
                </a:solidFill>
              </a:rPr>
              <a:t>	2) Make the calculation run faster on GPUs</a:t>
            </a:r>
          </a:p>
          <a:p>
            <a:pPr lvl="1"/>
            <a:endParaRPr lang="en-US" sz="2400" spc="-1" dirty="0">
              <a:solidFill>
                <a:srgbClr val="000000"/>
              </a:solidFill>
            </a:endParaRPr>
          </a:p>
          <a:p>
            <a:pPr marL="342900" indent="-342900">
              <a:buFont typeface="Arial" panose="020B0604020202020204" pitchFamily="34" charset="0"/>
              <a:buChar char="•"/>
            </a:pPr>
            <a:r>
              <a:rPr lang="en-US" sz="2400" b="1" strike="noStrike" spc="-1" dirty="0">
                <a:solidFill>
                  <a:srgbClr val="000000"/>
                </a:solidFill>
              </a:rPr>
              <a:t>When I dug into it, I discovered something far more fundamental.</a:t>
            </a:r>
          </a:p>
        </p:txBody>
      </p:sp>
      <p:pic>
        <p:nvPicPr>
          <p:cNvPr id="6" name="Graphic 5" descr="Treasure chest with solid fill">
            <a:extLst>
              <a:ext uri="{FF2B5EF4-FFF2-40B4-BE49-F238E27FC236}">
                <a16:creationId xmlns:a16="http://schemas.microsoft.com/office/drawing/2014/main" id="{E9B9B206-6FC8-E06D-7F54-EE5416F41B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57439" y="4154831"/>
            <a:ext cx="1786108" cy="1786108"/>
          </a:xfrm>
          <a:prstGeom prst="rect">
            <a:avLst/>
          </a:prstGeom>
        </p:spPr>
      </p:pic>
      <p:sp>
        <p:nvSpPr>
          <p:cNvPr id="8" name="Diagonal Stripe 7">
            <a:extLst>
              <a:ext uri="{FF2B5EF4-FFF2-40B4-BE49-F238E27FC236}">
                <a16:creationId xmlns:a16="http://schemas.microsoft.com/office/drawing/2014/main" id="{E7A8F6ED-BACF-5566-BC5C-82C184D7ABD8}"/>
              </a:ext>
            </a:extLst>
          </p:cNvPr>
          <p:cNvSpPr/>
          <p:nvPr/>
        </p:nvSpPr>
        <p:spPr>
          <a:xfrm rot="19057877">
            <a:off x="9996811" y="3604338"/>
            <a:ext cx="334687" cy="1042824"/>
          </a:xfrm>
          <a:prstGeom prst="diagStripe">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0" name="Diagonal Stripe 9">
            <a:extLst>
              <a:ext uri="{FF2B5EF4-FFF2-40B4-BE49-F238E27FC236}">
                <a16:creationId xmlns:a16="http://schemas.microsoft.com/office/drawing/2014/main" id="{70EADF5E-FD8E-1112-2182-0552DA90D884}"/>
              </a:ext>
            </a:extLst>
          </p:cNvPr>
          <p:cNvSpPr/>
          <p:nvPr/>
        </p:nvSpPr>
        <p:spPr>
          <a:xfrm rot="20600221">
            <a:off x="10422468" y="3542172"/>
            <a:ext cx="294776" cy="1198555"/>
          </a:xfrm>
          <a:prstGeom prst="diagStripe">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1" name="Diagonal Stripe 10">
            <a:extLst>
              <a:ext uri="{FF2B5EF4-FFF2-40B4-BE49-F238E27FC236}">
                <a16:creationId xmlns:a16="http://schemas.microsoft.com/office/drawing/2014/main" id="{E656C145-95A7-C708-3900-BD99EA312090}"/>
              </a:ext>
            </a:extLst>
          </p:cNvPr>
          <p:cNvSpPr/>
          <p:nvPr/>
        </p:nvSpPr>
        <p:spPr>
          <a:xfrm rot="21294158">
            <a:off x="10728659" y="3526473"/>
            <a:ext cx="294776" cy="1198555"/>
          </a:xfrm>
          <a:prstGeom prst="diagStripe">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2" name="Diagonal Stripe 11">
            <a:extLst>
              <a:ext uri="{FF2B5EF4-FFF2-40B4-BE49-F238E27FC236}">
                <a16:creationId xmlns:a16="http://schemas.microsoft.com/office/drawing/2014/main" id="{EC386E15-1127-6C34-7F4C-0520EBB50C04}"/>
              </a:ext>
            </a:extLst>
          </p:cNvPr>
          <p:cNvSpPr/>
          <p:nvPr/>
        </p:nvSpPr>
        <p:spPr>
          <a:xfrm>
            <a:off x="11015784" y="3545351"/>
            <a:ext cx="294776" cy="1198555"/>
          </a:xfrm>
          <a:prstGeom prst="diagStripe">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3" name="Diagonal Stripe 12">
            <a:extLst>
              <a:ext uri="{FF2B5EF4-FFF2-40B4-BE49-F238E27FC236}">
                <a16:creationId xmlns:a16="http://schemas.microsoft.com/office/drawing/2014/main" id="{FA0854F9-A82A-BE7C-8012-44BB61B7F936}"/>
              </a:ext>
            </a:extLst>
          </p:cNvPr>
          <p:cNvSpPr/>
          <p:nvPr/>
        </p:nvSpPr>
        <p:spPr>
          <a:xfrm>
            <a:off x="11352026" y="3604889"/>
            <a:ext cx="294776" cy="1198555"/>
          </a:xfrm>
          <a:prstGeom prst="diagStripe">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4" name="Diagonal Stripe 13">
            <a:extLst>
              <a:ext uri="{FF2B5EF4-FFF2-40B4-BE49-F238E27FC236}">
                <a16:creationId xmlns:a16="http://schemas.microsoft.com/office/drawing/2014/main" id="{801A734B-DE27-C0A5-8BEB-0CB00F98E6F1}"/>
              </a:ext>
            </a:extLst>
          </p:cNvPr>
          <p:cNvSpPr/>
          <p:nvPr/>
        </p:nvSpPr>
        <p:spPr>
          <a:xfrm rot="1150230">
            <a:off x="11649167" y="3635441"/>
            <a:ext cx="294776" cy="1198555"/>
          </a:xfrm>
          <a:prstGeom prst="diagStripe">
            <a:avLst/>
          </a:prstGeom>
          <a:solidFill>
            <a:srgbClr val="FFFF0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3802752577"/>
      </p:ext>
    </p:extLst>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early attempt at the problem</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96</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431709" y="1121082"/>
            <a:ext cx="4530435"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Font typeface="Arial" panose="020B0604020202020204" pitchFamily="34" charset="0"/>
              <a:buChar char="•"/>
            </a:pPr>
            <a:r>
              <a:rPr lang="en-US" sz="2400" spc="-1" dirty="0">
                <a:solidFill>
                  <a:srgbClr val="000000"/>
                </a:solidFill>
              </a:rPr>
              <a:t>After trying the windowed-type approach with direct resonance sampling, I realized that this approach would fully model the joint distribution of the partial cross-sections</a:t>
            </a:r>
          </a:p>
          <a:p>
            <a:pPr>
              <a:lnSpc>
                <a:spcPct val="100000"/>
              </a:lnSpc>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trike="noStrike" spc="-1" dirty="0">
                <a:solidFill>
                  <a:srgbClr val="000000"/>
                </a:solidFill>
              </a:rPr>
              <a:t>This has conventionally been neglected!</a:t>
            </a:r>
          </a:p>
          <a:p>
            <a:pPr marL="342900" indent="-342900">
              <a:lnSpc>
                <a:spcPct val="100000"/>
              </a:lnSpc>
              <a:buFont typeface="Arial" panose="020B0604020202020204" pitchFamily="34" charset="0"/>
              <a:buChar char="•"/>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trike="noStrike" spc="-1" dirty="0">
                <a:solidFill>
                  <a:srgbClr val="000000"/>
                </a:solidFill>
              </a:rPr>
              <a:t>Who thinks it matters?</a:t>
            </a:r>
          </a:p>
        </p:txBody>
      </p:sp>
      <p:pic>
        <p:nvPicPr>
          <p:cNvPr id="9" name="Picture 8">
            <a:extLst>
              <a:ext uri="{FF2B5EF4-FFF2-40B4-BE49-F238E27FC236}">
                <a16:creationId xmlns:a16="http://schemas.microsoft.com/office/drawing/2014/main" id="{E6105A77-542E-5FF5-525F-B1DB5428780F}"/>
              </a:ext>
            </a:extLst>
          </p:cNvPr>
          <p:cNvPicPr>
            <a:picLocks noChangeAspect="1"/>
          </p:cNvPicPr>
          <p:nvPr/>
        </p:nvPicPr>
        <p:blipFill rotWithShape="1">
          <a:blip r:embed="rId3"/>
          <a:srcRect l="3229" t="4718" r="6198"/>
          <a:stretch/>
        </p:blipFill>
        <p:spPr>
          <a:xfrm>
            <a:off x="5175843" y="986957"/>
            <a:ext cx="6607026" cy="5212864"/>
          </a:xfrm>
          <a:prstGeom prst="rect">
            <a:avLst/>
          </a:prstGeom>
        </p:spPr>
      </p:pic>
    </p:spTree>
    <p:extLst>
      <p:ext uri="{BB962C8B-B14F-4D97-AF65-F5344CB8AC3E}">
        <p14:creationId xmlns:p14="http://schemas.microsoft.com/office/powerpoint/2010/main" val="2930666290"/>
      </p:ext>
    </p:extLst>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early attempt at the problem</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97</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546517" y="1647039"/>
            <a:ext cx="488400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42900" indent="-342900">
              <a:lnSpc>
                <a:spcPct val="100000"/>
              </a:lnSpc>
              <a:buFont typeface="Arial" panose="020B0604020202020204" pitchFamily="34" charset="0"/>
              <a:buChar char="•"/>
            </a:pPr>
            <a:r>
              <a:rPr lang="en-US" sz="2400" strike="noStrike" spc="-1" dirty="0">
                <a:solidFill>
                  <a:srgbClr val="000000"/>
                </a:solidFill>
              </a:rPr>
              <a:t>Common sense approach first: fit multivariate log-normal distributions via maximum likelihood</a:t>
            </a:r>
          </a:p>
          <a:p>
            <a:pPr marL="342900" indent="-342900">
              <a:lnSpc>
                <a:spcPct val="100000"/>
              </a:lnSpc>
              <a:buFont typeface="Arial" panose="020B0604020202020204" pitchFamily="34" charset="0"/>
              <a:buChar char="•"/>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pc="-1" dirty="0">
                <a:solidFill>
                  <a:srgbClr val="000000"/>
                </a:solidFill>
              </a:rPr>
              <a:t>This provided lackluster results.</a:t>
            </a:r>
          </a:p>
          <a:p>
            <a:pPr marL="342900" indent="-342900">
              <a:lnSpc>
                <a:spcPct val="100000"/>
              </a:lnSpc>
              <a:buFont typeface="Arial" panose="020B0604020202020204" pitchFamily="34" charset="0"/>
              <a:buChar char="•"/>
            </a:pPr>
            <a:endParaRPr lang="en-US" sz="2400" spc="-1" dirty="0">
              <a:solidFill>
                <a:srgbClr val="000000"/>
              </a:solidFill>
            </a:endParaRPr>
          </a:p>
          <a:p>
            <a:pPr marL="342900" indent="-342900">
              <a:lnSpc>
                <a:spcPct val="100000"/>
              </a:lnSpc>
              <a:buFont typeface="Arial" panose="020B0604020202020204" pitchFamily="34" charset="0"/>
              <a:buChar char="•"/>
            </a:pPr>
            <a:r>
              <a:rPr lang="en-US" sz="2400" spc="-1" dirty="0">
                <a:solidFill>
                  <a:srgbClr val="000000"/>
                </a:solidFill>
              </a:rPr>
              <a:t>Interesting: can you see the paths traced out by sampling?</a:t>
            </a:r>
          </a:p>
          <a:p>
            <a:pPr marL="342900" indent="-342900">
              <a:lnSpc>
                <a:spcPct val="100000"/>
              </a:lnSpc>
              <a:buFont typeface="Arial" panose="020B0604020202020204" pitchFamily="34" charset="0"/>
              <a:buChar char="•"/>
            </a:pPr>
            <a:endParaRPr lang="en-US" sz="2400" strike="noStrike" spc="-1" dirty="0">
              <a:solidFill>
                <a:srgbClr val="000000"/>
              </a:solidFill>
            </a:endParaRPr>
          </a:p>
        </p:txBody>
      </p:sp>
      <p:pic>
        <p:nvPicPr>
          <p:cNvPr id="7" name="Picture 6">
            <a:extLst>
              <a:ext uri="{FF2B5EF4-FFF2-40B4-BE49-F238E27FC236}">
                <a16:creationId xmlns:a16="http://schemas.microsoft.com/office/drawing/2014/main" id="{F5D86A90-8E30-1B1A-8350-A8A3D90C9511}"/>
              </a:ext>
            </a:extLst>
          </p:cNvPr>
          <p:cNvPicPr>
            <a:picLocks noChangeAspect="1"/>
          </p:cNvPicPr>
          <p:nvPr/>
        </p:nvPicPr>
        <p:blipFill>
          <a:blip r:embed="rId3"/>
          <a:stretch>
            <a:fillRect/>
          </a:stretch>
        </p:blipFill>
        <p:spPr>
          <a:xfrm>
            <a:off x="5430520" y="1099389"/>
            <a:ext cx="6566408" cy="4924806"/>
          </a:xfrm>
          <a:prstGeom prst="rect">
            <a:avLst/>
          </a:prstGeom>
        </p:spPr>
      </p:pic>
    </p:spTree>
    <p:extLst>
      <p:ext uri="{BB962C8B-B14F-4D97-AF65-F5344CB8AC3E}">
        <p14:creationId xmlns:p14="http://schemas.microsoft.com/office/powerpoint/2010/main" val="2058437793"/>
      </p:ext>
    </p:extLst>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first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98</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878487" y="1121082"/>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I have rigorously proved, for the first time, that the steady-state transport equation does not care about the full joint cross-section distribution.</a:t>
            </a:r>
          </a:p>
          <a:p>
            <a:pPr>
              <a:lnSpc>
                <a:spcPct val="100000"/>
              </a:lnSpc>
            </a:pPr>
            <a:endParaRPr lang="en-US" sz="2400" spc="-1" dirty="0">
              <a:solidFill>
                <a:srgbClr val="000000"/>
              </a:solidFill>
            </a:endParaRPr>
          </a:p>
          <a:p>
            <a:pPr>
              <a:lnSpc>
                <a:spcPct val="100000"/>
              </a:lnSpc>
            </a:pPr>
            <a:r>
              <a:rPr lang="en-US" sz="2400" strike="noStrike" spc="-1" dirty="0">
                <a:solidFill>
                  <a:srgbClr val="000000"/>
                </a:solidFill>
              </a:rPr>
              <a:t>Treat cross-sections as general correlated random variables, apply probability rules correctly to the whole equation.</a:t>
            </a:r>
          </a:p>
        </p:txBody>
      </p:sp>
      <p:pic>
        <p:nvPicPr>
          <p:cNvPr id="6" name="Picture 5">
            <a:extLst>
              <a:ext uri="{FF2B5EF4-FFF2-40B4-BE49-F238E27FC236}">
                <a16:creationId xmlns:a16="http://schemas.microsoft.com/office/drawing/2014/main" id="{15684BBC-98EF-A491-C65A-C3A2D8FE45D8}"/>
              </a:ext>
            </a:extLst>
          </p:cNvPr>
          <p:cNvPicPr>
            <a:picLocks noChangeAspect="1"/>
          </p:cNvPicPr>
          <p:nvPr/>
        </p:nvPicPr>
        <p:blipFill>
          <a:blip r:embed="rId3"/>
          <a:stretch>
            <a:fillRect/>
          </a:stretch>
        </p:blipFill>
        <p:spPr>
          <a:xfrm>
            <a:off x="1560819" y="3345157"/>
            <a:ext cx="9301148" cy="2283763"/>
          </a:xfrm>
          <a:prstGeom prst="rect">
            <a:avLst/>
          </a:prstGeom>
        </p:spPr>
      </p:pic>
    </p:spTree>
    <p:extLst>
      <p:ext uri="{BB962C8B-B14F-4D97-AF65-F5344CB8AC3E}">
        <p14:creationId xmlns:p14="http://schemas.microsoft.com/office/powerpoint/2010/main" val="2832890680"/>
      </p:ext>
    </p:extLst>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first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99</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878487" y="1121082"/>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Take the expectation value of the whole thing. Linearity of expectation lets us go term-by-term. Firstly, streaming is easy!</a:t>
            </a:r>
          </a:p>
        </p:txBody>
      </p:sp>
      <p:pic>
        <p:nvPicPr>
          <p:cNvPr id="7" name="Picture 6">
            <a:extLst>
              <a:ext uri="{FF2B5EF4-FFF2-40B4-BE49-F238E27FC236}">
                <a16:creationId xmlns:a16="http://schemas.microsoft.com/office/drawing/2014/main" id="{D59C8E5A-C2D9-96B2-3712-3CA3DBB8E1B2}"/>
              </a:ext>
            </a:extLst>
          </p:cNvPr>
          <p:cNvPicPr>
            <a:picLocks noChangeAspect="1"/>
          </p:cNvPicPr>
          <p:nvPr/>
        </p:nvPicPr>
        <p:blipFill>
          <a:blip r:embed="rId3"/>
          <a:stretch>
            <a:fillRect/>
          </a:stretch>
        </p:blipFill>
        <p:spPr>
          <a:xfrm>
            <a:off x="2221089" y="2379080"/>
            <a:ext cx="7772400" cy="2998939"/>
          </a:xfrm>
          <a:prstGeom prst="rect">
            <a:avLst/>
          </a:prstGeom>
        </p:spPr>
      </p:pic>
    </p:spTree>
    <p:extLst>
      <p:ext uri="{BB962C8B-B14F-4D97-AF65-F5344CB8AC3E}">
        <p14:creationId xmlns:p14="http://schemas.microsoft.com/office/powerpoint/2010/main" val="947877738"/>
      </p:ext>
    </p:extLst>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first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100</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878487" y="1121082"/>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Then we can handle the attenuation term. This requires the trick:</a:t>
            </a:r>
          </a:p>
        </p:txBody>
      </p:sp>
      <p:pic>
        <p:nvPicPr>
          <p:cNvPr id="6" name="Picture 5">
            <a:extLst>
              <a:ext uri="{FF2B5EF4-FFF2-40B4-BE49-F238E27FC236}">
                <a16:creationId xmlns:a16="http://schemas.microsoft.com/office/drawing/2014/main" id="{A04CE664-DD05-13A1-8A6D-9258CFB7F5C4}"/>
              </a:ext>
            </a:extLst>
          </p:cNvPr>
          <p:cNvPicPr>
            <a:picLocks noChangeAspect="1"/>
          </p:cNvPicPr>
          <p:nvPr/>
        </p:nvPicPr>
        <p:blipFill>
          <a:blip r:embed="rId3"/>
          <a:stretch>
            <a:fillRect/>
          </a:stretch>
        </p:blipFill>
        <p:spPr>
          <a:xfrm>
            <a:off x="1929384" y="1525466"/>
            <a:ext cx="7772400" cy="1134169"/>
          </a:xfrm>
          <a:prstGeom prst="rect">
            <a:avLst/>
          </a:prstGeom>
        </p:spPr>
      </p:pic>
      <p:pic>
        <p:nvPicPr>
          <p:cNvPr id="8" name="Picture 7">
            <a:extLst>
              <a:ext uri="{FF2B5EF4-FFF2-40B4-BE49-F238E27FC236}">
                <a16:creationId xmlns:a16="http://schemas.microsoft.com/office/drawing/2014/main" id="{8F097481-C200-E9E8-82F2-00DDE34DF784}"/>
              </a:ext>
            </a:extLst>
          </p:cNvPr>
          <p:cNvPicPr>
            <a:picLocks noChangeAspect="1"/>
          </p:cNvPicPr>
          <p:nvPr/>
        </p:nvPicPr>
        <p:blipFill>
          <a:blip r:embed="rId4"/>
          <a:stretch>
            <a:fillRect/>
          </a:stretch>
        </p:blipFill>
        <p:spPr>
          <a:xfrm>
            <a:off x="680296" y="3337040"/>
            <a:ext cx="10864004" cy="1304090"/>
          </a:xfrm>
          <a:prstGeom prst="rect">
            <a:avLst/>
          </a:prstGeom>
        </p:spPr>
      </p:pic>
      <p:sp>
        <p:nvSpPr>
          <p:cNvPr id="9" name="Up Arrow 8">
            <a:extLst>
              <a:ext uri="{FF2B5EF4-FFF2-40B4-BE49-F238E27FC236}">
                <a16:creationId xmlns:a16="http://schemas.microsoft.com/office/drawing/2014/main" id="{CAA3C4CD-4B4A-9B3D-C8DF-97412A1C758F}"/>
              </a:ext>
            </a:extLst>
          </p:cNvPr>
          <p:cNvSpPr/>
          <p:nvPr/>
        </p:nvSpPr>
        <p:spPr>
          <a:xfrm>
            <a:off x="604427" y="4299754"/>
            <a:ext cx="365097" cy="682752"/>
          </a:xfrm>
          <a:prstGeom prst="upArrow">
            <a:avLst/>
          </a:prstGeom>
          <a:solidFill>
            <a:srgbClr val="0070C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0" name="Up Arrow 9">
            <a:extLst>
              <a:ext uri="{FF2B5EF4-FFF2-40B4-BE49-F238E27FC236}">
                <a16:creationId xmlns:a16="http://schemas.microsoft.com/office/drawing/2014/main" id="{BA45C8B6-AFB4-8BF1-F8F2-87969404611D}"/>
              </a:ext>
            </a:extLst>
          </p:cNvPr>
          <p:cNvSpPr/>
          <p:nvPr/>
        </p:nvSpPr>
        <p:spPr>
          <a:xfrm>
            <a:off x="5547691" y="4265162"/>
            <a:ext cx="365097" cy="682752"/>
          </a:xfrm>
          <a:prstGeom prst="upArrow">
            <a:avLst/>
          </a:prstGeom>
          <a:solidFill>
            <a:srgbClr val="0070C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1" name="TextBox 10">
            <a:extLst>
              <a:ext uri="{FF2B5EF4-FFF2-40B4-BE49-F238E27FC236}">
                <a16:creationId xmlns:a16="http://schemas.microsoft.com/office/drawing/2014/main" id="{10A7A8A8-F144-C321-A7C5-18357BAAE0FC}"/>
              </a:ext>
            </a:extLst>
          </p:cNvPr>
          <p:cNvSpPr txBox="1"/>
          <p:nvPr/>
        </p:nvSpPr>
        <p:spPr>
          <a:xfrm>
            <a:off x="5033473" y="4929275"/>
            <a:ext cx="1922804"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Univariate expectation</a:t>
            </a:r>
          </a:p>
        </p:txBody>
      </p:sp>
      <p:sp>
        <p:nvSpPr>
          <p:cNvPr id="12" name="TextBox 11">
            <a:extLst>
              <a:ext uri="{FF2B5EF4-FFF2-40B4-BE49-F238E27FC236}">
                <a16:creationId xmlns:a16="http://schemas.microsoft.com/office/drawing/2014/main" id="{FCC5EDB9-6051-8CBD-36A4-2B9A11284140}"/>
              </a:ext>
            </a:extLst>
          </p:cNvPr>
          <p:cNvSpPr txBox="1"/>
          <p:nvPr/>
        </p:nvSpPr>
        <p:spPr>
          <a:xfrm>
            <a:off x="596782" y="5134906"/>
            <a:ext cx="1922804"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Multivariate expectation</a:t>
            </a:r>
          </a:p>
        </p:txBody>
      </p:sp>
      <p:sp>
        <p:nvSpPr>
          <p:cNvPr id="13" name="Up Arrow 12">
            <a:extLst>
              <a:ext uri="{FF2B5EF4-FFF2-40B4-BE49-F238E27FC236}">
                <a16:creationId xmlns:a16="http://schemas.microsoft.com/office/drawing/2014/main" id="{FEF0E202-6D6E-4698-45CC-754CD9AE595A}"/>
              </a:ext>
            </a:extLst>
          </p:cNvPr>
          <p:cNvSpPr/>
          <p:nvPr/>
        </p:nvSpPr>
        <p:spPr>
          <a:xfrm>
            <a:off x="9224387" y="4359995"/>
            <a:ext cx="365097" cy="682752"/>
          </a:xfrm>
          <a:prstGeom prst="upArrow">
            <a:avLst/>
          </a:prstGeom>
          <a:solidFill>
            <a:srgbClr val="0070C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4" name="TextBox 13">
            <a:extLst>
              <a:ext uri="{FF2B5EF4-FFF2-40B4-BE49-F238E27FC236}">
                <a16:creationId xmlns:a16="http://schemas.microsoft.com/office/drawing/2014/main" id="{9CC1DFD4-7C69-CD7E-06FC-91F969A35C4C}"/>
              </a:ext>
            </a:extLst>
          </p:cNvPr>
          <p:cNvSpPr txBox="1"/>
          <p:nvPr/>
        </p:nvSpPr>
        <p:spPr>
          <a:xfrm>
            <a:off x="8740382" y="5042747"/>
            <a:ext cx="2369332"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This is the unknown we solve for</a:t>
            </a:r>
          </a:p>
        </p:txBody>
      </p:sp>
    </p:spTree>
    <p:extLst>
      <p:ext uri="{BB962C8B-B14F-4D97-AF65-F5344CB8AC3E}">
        <p14:creationId xmlns:p14="http://schemas.microsoft.com/office/powerpoint/2010/main" val="2768003244"/>
      </p:ext>
    </p:extLst>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first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101</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878487" y="1121082"/>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The source term requires no special care. On the other hand, handling scattering is nontrivial:</a:t>
            </a:r>
          </a:p>
        </p:txBody>
      </p:sp>
      <p:sp>
        <p:nvSpPr>
          <p:cNvPr id="10" name="Up Arrow 9">
            <a:extLst>
              <a:ext uri="{FF2B5EF4-FFF2-40B4-BE49-F238E27FC236}">
                <a16:creationId xmlns:a16="http://schemas.microsoft.com/office/drawing/2014/main" id="{BA45C8B6-AFB4-8BF1-F8F2-87969404611D}"/>
              </a:ext>
            </a:extLst>
          </p:cNvPr>
          <p:cNvSpPr/>
          <p:nvPr/>
        </p:nvSpPr>
        <p:spPr>
          <a:xfrm>
            <a:off x="5547691" y="4265162"/>
            <a:ext cx="365097" cy="682752"/>
          </a:xfrm>
          <a:prstGeom prst="upArrow">
            <a:avLst/>
          </a:prstGeom>
          <a:solidFill>
            <a:srgbClr val="0070C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3" name="Up Arrow 12">
            <a:extLst>
              <a:ext uri="{FF2B5EF4-FFF2-40B4-BE49-F238E27FC236}">
                <a16:creationId xmlns:a16="http://schemas.microsoft.com/office/drawing/2014/main" id="{FEF0E202-6D6E-4698-45CC-754CD9AE595A}"/>
              </a:ext>
            </a:extLst>
          </p:cNvPr>
          <p:cNvSpPr/>
          <p:nvPr/>
        </p:nvSpPr>
        <p:spPr>
          <a:xfrm>
            <a:off x="9224387" y="4359995"/>
            <a:ext cx="365097" cy="682752"/>
          </a:xfrm>
          <a:prstGeom prst="upArrow">
            <a:avLst/>
          </a:prstGeom>
          <a:solidFill>
            <a:srgbClr val="0070C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7" name="Picture 6">
            <a:extLst>
              <a:ext uri="{FF2B5EF4-FFF2-40B4-BE49-F238E27FC236}">
                <a16:creationId xmlns:a16="http://schemas.microsoft.com/office/drawing/2014/main" id="{EC6D32BB-9285-C9C2-C1A4-8C5EB657DF49}"/>
              </a:ext>
            </a:extLst>
          </p:cNvPr>
          <p:cNvPicPr>
            <a:picLocks noChangeAspect="1"/>
          </p:cNvPicPr>
          <p:nvPr/>
        </p:nvPicPr>
        <p:blipFill>
          <a:blip r:embed="rId3"/>
          <a:stretch>
            <a:fillRect/>
          </a:stretch>
        </p:blipFill>
        <p:spPr>
          <a:xfrm>
            <a:off x="1419484" y="1921697"/>
            <a:ext cx="9789966" cy="4101884"/>
          </a:xfrm>
          <a:prstGeom prst="rect">
            <a:avLst/>
          </a:prstGeom>
        </p:spPr>
      </p:pic>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6" name="Up Arrow 15">
            <a:extLst>
              <a:ext uri="{FF2B5EF4-FFF2-40B4-BE49-F238E27FC236}">
                <a16:creationId xmlns:a16="http://schemas.microsoft.com/office/drawing/2014/main" id="{67B17F02-120A-745E-CDDB-85C7CE084958}"/>
              </a:ext>
            </a:extLst>
          </p:cNvPr>
          <p:cNvSpPr/>
          <p:nvPr/>
        </p:nvSpPr>
        <p:spPr>
          <a:xfrm>
            <a:off x="4798570" y="5751202"/>
            <a:ext cx="365097" cy="682752"/>
          </a:xfrm>
          <a:prstGeom prst="upArrow">
            <a:avLst/>
          </a:prstGeom>
          <a:solidFill>
            <a:srgbClr val="0070C0"/>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17" name="TextBox 16">
            <a:extLst>
              <a:ext uri="{FF2B5EF4-FFF2-40B4-BE49-F238E27FC236}">
                <a16:creationId xmlns:a16="http://schemas.microsoft.com/office/drawing/2014/main" id="{14798DCB-A8DD-0E81-A2E6-D5346AB8401F}"/>
              </a:ext>
            </a:extLst>
          </p:cNvPr>
          <p:cNvSpPr txBox="1"/>
          <p:nvPr/>
        </p:nvSpPr>
        <p:spPr>
          <a:xfrm>
            <a:off x="5210694" y="6098397"/>
            <a:ext cx="2722032"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We need this data</a:t>
            </a:r>
          </a:p>
        </p:txBody>
      </p:sp>
    </p:spTree>
    <p:extLst>
      <p:ext uri="{BB962C8B-B14F-4D97-AF65-F5344CB8AC3E}">
        <p14:creationId xmlns:p14="http://schemas.microsoft.com/office/powerpoint/2010/main" val="3828438444"/>
      </p:ext>
    </p:extLst>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first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102</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878487" y="1121082"/>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What assumptions were required to go through that?</a:t>
            </a:r>
          </a:p>
          <a:p>
            <a:pPr>
              <a:lnSpc>
                <a:spcPct val="100000"/>
              </a:lnSpc>
            </a:pPr>
            <a:endParaRPr lang="en-US" sz="2400" spc="-1" dirty="0">
              <a:solidFill>
                <a:srgbClr val="000000"/>
              </a:solidFill>
            </a:endParaRPr>
          </a:p>
          <a:p>
            <a:pPr marL="457200" indent="-457200">
              <a:buAutoNum type="arabicParenR"/>
            </a:pPr>
            <a:r>
              <a:rPr lang="en-US" sz="2400" strike="noStrike" spc="-1" dirty="0">
                <a:solidFill>
                  <a:srgbClr val="000000"/>
                </a:solidFill>
              </a:rPr>
              <a:t>Neglect correlation between nuclide-wise cross-section components at a given E</a:t>
            </a:r>
          </a:p>
          <a:p>
            <a:pPr marL="457200" indent="-457200">
              <a:buAutoNum type="arabicParenR"/>
            </a:pPr>
            <a:r>
              <a:rPr lang="en-US" sz="2400" strike="noStrike" spc="-1" dirty="0">
                <a:solidFill>
                  <a:srgbClr val="000000"/>
                </a:solidFill>
              </a:rPr>
              <a:t>Neglect correlations between two energies (narrow resonance </a:t>
            </a:r>
            <a:r>
              <a:rPr lang="en-US" sz="2400" strike="noStrike" spc="-1" dirty="0" err="1">
                <a:solidFill>
                  <a:srgbClr val="000000"/>
                </a:solidFill>
              </a:rPr>
              <a:t>apprx</a:t>
            </a:r>
            <a:r>
              <a:rPr lang="en-US" sz="2400" strike="noStrike" spc="-1" dirty="0">
                <a:solidFill>
                  <a:srgbClr val="000000"/>
                </a:solidFill>
              </a:rPr>
              <a:t>.)</a:t>
            </a:r>
          </a:p>
          <a:p>
            <a:pPr marL="457200" indent="-457200">
              <a:buAutoNum type="arabicParenR"/>
            </a:pPr>
            <a:r>
              <a:rPr lang="en-US" sz="2400" strike="noStrike" spc="-1" dirty="0">
                <a:solidFill>
                  <a:srgbClr val="000000"/>
                </a:solidFill>
              </a:rPr>
              <a:t>Particles do not return to energies from whence they came (correlation)</a:t>
            </a:r>
          </a:p>
          <a:p>
            <a:pPr marL="457200" indent="-457200">
              <a:buAutoNum type="arabicParenR"/>
            </a:pPr>
            <a:endParaRPr lang="en-US" sz="2400" spc="-1" dirty="0">
              <a:solidFill>
                <a:srgbClr val="000000"/>
              </a:solidFill>
            </a:endParaRPr>
          </a:p>
          <a:p>
            <a:pPr marL="457200" indent="-457200">
              <a:buAutoNum type="arabicParenR"/>
            </a:pPr>
            <a:endParaRPr lang="en-US" sz="2400" strike="noStrike" spc="-1" dirty="0">
              <a:solidFill>
                <a:srgbClr val="000000"/>
              </a:solidFill>
            </a:endParaRPr>
          </a:p>
          <a:p>
            <a:r>
              <a:rPr lang="en-US" sz="2400" b="1" strike="noStrike" spc="-1" dirty="0">
                <a:solidFill>
                  <a:srgbClr val="000000"/>
                </a:solidFill>
              </a:rPr>
              <a:t>To my knowledge, no other researcher has demonstrated explicitly that we can reduce th</a:t>
            </a:r>
            <a:r>
              <a:rPr lang="en-US" sz="2400" b="1" spc="-1" dirty="0">
                <a:solidFill>
                  <a:srgbClr val="000000"/>
                </a:solidFill>
              </a:rPr>
              <a:t>e random cross-section problem in the URR to a univariate modeling problem.</a:t>
            </a:r>
          </a:p>
          <a:p>
            <a:endParaRPr lang="en-US" sz="2400" b="1" strike="noStrike" spc="-1" dirty="0">
              <a:solidFill>
                <a:srgbClr val="000000"/>
              </a:solidFill>
            </a:endParaRPr>
          </a:p>
          <a:p>
            <a:r>
              <a:rPr lang="en-US" sz="2400" strike="noStrike" spc="-1" dirty="0">
                <a:solidFill>
                  <a:srgbClr val="000000"/>
                </a:solidFill>
              </a:rPr>
              <a:t>With this theory, we now know what to focus on.</a:t>
            </a:r>
          </a:p>
          <a:p>
            <a:r>
              <a:rPr lang="en-US" sz="2400" strike="noStrike" spc="-1" dirty="0">
                <a:solidFill>
                  <a:srgbClr val="000000"/>
                </a:solidFill>
              </a:rPr>
              <a:t> </a:t>
            </a:r>
            <a:endParaRPr lang="en-US" sz="2400" spc="-1" dirty="0">
              <a:solidFill>
                <a:srgbClr val="000000"/>
              </a:solidFill>
            </a:endParaRPr>
          </a:p>
          <a:p>
            <a:endParaRPr lang="en-US" sz="2400" spc="-1" dirty="0">
              <a:solidFill>
                <a:srgbClr val="000000"/>
              </a:solidFill>
            </a:endParaRP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014822051"/>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103</a:t>
            </a:fld>
            <a:endParaRPr lang="en-US" dirty="0"/>
          </a:p>
        </p:txBody>
      </p:sp>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id="{EFE24532-E7A8-D457-3A69-B13BDEA52A96}"/>
                  </a:ext>
                </a:extLst>
              </p:cNvPr>
              <p:cNvSpPr/>
              <p:nvPr/>
            </p:nvSpPr>
            <p:spPr>
              <a:xfrm>
                <a:off x="1432279" y="1107224"/>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Next I carried out a numerical study to see the distribution of </a:t>
                </a:r>
                <a14:m>
                  <m:oMath xmlns:m="http://schemas.openxmlformats.org/officeDocument/2006/math">
                    <m:sSub>
                      <m:sSubPr>
                        <m:ctrlPr>
                          <a:rPr lang="en-US" sz="2400" i="1" strike="noStrike" spc="-1" smtClean="0">
                            <a:solidFill>
                              <a:srgbClr val="000000"/>
                            </a:solidFill>
                            <a:latin typeface="Cambria Math" panose="02040503050406030204" pitchFamily="18" charset="0"/>
                          </a:rPr>
                        </m:ctrlPr>
                      </m:sSubPr>
                      <m:e>
                        <m:r>
                          <a:rPr lang="en-US" sz="2400" i="1" strike="noStrike" spc="-1" smtClean="0">
                            <a:solidFill>
                              <a:srgbClr val="000000"/>
                            </a:solidFill>
                            <a:latin typeface="Cambria Math" panose="02040503050406030204" pitchFamily="18" charset="0"/>
                            <a:ea typeface="Cambria Math" panose="02040503050406030204" pitchFamily="18" charset="0"/>
                          </a:rPr>
                          <m:t>𝜎</m:t>
                        </m:r>
                      </m:e>
                      <m:sub>
                        <m:r>
                          <a:rPr lang="en-US" sz="2400" b="0" i="1" strike="noStrike" spc="-1" smtClean="0">
                            <a:solidFill>
                              <a:srgbClr val="000000"/>
                            </a:solidFill>
                            <a:latin typeface="Cambria Math" panose="02040503050406030204" pitchFamily="18" charset="0"/>
                          </a:rPr>
                          <m:t>𝑡</m:t>
                        </m:r>
                      </m:sub>
                    </m:sSub>
                    <m:r>
                      <a:rPr lang="en-US" sz="2400" b="0" i="1" strike="noStrike" spc="-1" smtClean="0">
                        <a:solidFill>
                          <a:srgbClr val="000000"/>
                        </a:solidFill>
                        <a:latin typeface="Cambria Math" panose="02040503050406030204" pitchFamily="18" charset="0"/>
                      </a:rPr>
                      <m:t>.</m:t>
                    </m:r>
                  </m:oMath>
                </a14:m>
                <a:endParaRPr lang="en-US" sz="2400" spc="-1" dirty="0">
                  <a:solidFill>
                    <a:srgbClr val="000000"/>
                  </a:solidFill>
                </a:endParaRPr>
              </a:p>
            </p:txBody>
          </p:sp>
        </mc:Choice>
        <mc:Fallback>
          <p:sp>
            <p:nvSpPr>
              <p:cNvPr id="5" name="Rectangle 4">
                <a:extLst>
                  <a:ext uri="{FF2B5EF4-FFF2-40B4-BE49-F238E27FC236}">
                    <a16:creationId xmlns:a16="http://schemas.microsoft.com/office/drawing/2014/main" id="{EFE24532-E7A8-D457-3A69-B13BDEA52A96}"/>
                  </a:ext>
                </a:extLst>
              </p:cNvPr>
              <p:cNvSpPr>
                <a:spLocks noRot="1" noChangeAspect="1" noMove="1" noResize="1" noEditPoints="1" noAdjustHandles="1" noChangeArrowheads="1" noChangeShapeType="1" noTextEdit="1"/>
              </p:cNvSpPr>
              <p:nvPr/>
            </p:nvSpPr>
            <p:spPr>
              <a:xfrm>
                <a:off x="1432279" y="1107224"/>
                <a:ext cx="10665813" cy="3829505"/>
              </a:xfrm>
              <a:prstGeom prst="rect">
                <a:avLst/>
              </a:prstGeom>
              <a:blipFill>
                <a:blip r:embed="rId3"/>
                <a:stretch>
                  <a:fillRect l="-832" t="-993"/>
                </a:stretch>
              </a:blipFill>
              <a:ln w="0">
                <a:noFill/>
              </a:ln>
            </p:spPr>
            <p:txBody>
              <a:bodyPr/>
              <a:lstStyle/>
              <a:p>
                <a:r>
                  <a:rPr lang="en-US">
                    <a:noFill/>
                  </a:rPr>
                  <a:t> </a:t>
                </a:r>
              </a:p>
            </p:txBody>
          </p:sp>
        </mc:Fallback>
      </mc:AlternateContent>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4DE432E2-575C-DD58-884C-E22C21B371B2}"/>
              </a:ext>
            </a:extLst>
          </p:cNvPr>
          <p:cNvPicPr>
            <a:picLocks noChangeAspect="1"/>
          </p:cNvPicPr>
          <p:nvPr/>
        </p:nvPicPr>
        <p:blipFill>
          <a:blip r:embed="rId4"/>
          <a:stretch>
            <a:fillRect/>
          </a:stretch>
        </p:blipFill>
        <p:spPr>
          <a:xfrm>
            <a:off x="232984" y="1830553"/>
            <a:ext cx="11726032" cy="1150738"/>
          </a:xfrm>
          <a:prstGeom prst="rect">
            <a:avLst/>
          </a:prstGeom>
        </p:spPr>
      </p:pic>
      <p:pic>
        <p:nvPicPr>
          <p:cNvPr id="7" name="Picture 6">
            <a:extLst>
              <a:ext uri="{FF2B5EF4-FFF2-40B4-BE49-F238E27FC236}">
                <a16:creationId xmlns:a16="http://schemas.microsoft.com/office/drawing/2014/main" id="{29F6345E-D5C0-8A49-B4CE-C6927928E2A6}"/>
              </a:ext>
            </a:extLst>
          </p:cNvPr>
          <p:cNvPicPr>
            <a:picLocks noChangeAspect="1"/>
          </p:cNvPicPr>
          <p:nvPr/>
        </p:nvPicPr>
        <p:blipFill>
          <a:blip r:embed="rId5"/>
          <a:stretch>
            <a:fillRect/>
          </a:stretch>
        </p:blipFill>
        <p:spPr>
          <a:xfrm>
            <a:off x="465070" y="3905344"/>
            <a:ext cx="5080000" cy="1181100"/>
          </a:xfrm>
          <a:prstGeom prst="rect">
            <a:avLst/>
          </a:prstGeom>
        </p:spPr>
      </p:pic>
      <p:pic>
        <p:nvPicPr>
          <p:cNvPr id="8" name="Picture 7">
            <a:extLst>
              <a:ext uri="{FF2B5EF4-FFF2-40B4-BE49-F238E27FC236}">
                <a16:creationId xmlns:a16="http://schemas.microsoft.com/office/drawing/2014/main" id="{4F97836D-BE30-7A40-72BD-420A7F70385A}"/>
              </a:ext>
            </a:extLst>
          </p:cNvPr>
          <p:cNvPicPr>
            <a:picLocks noChangeAspect="1"/>
          </p:cNvPicPr>
          <p:nvPr/>
        </p:nvPicPr>
        <p:blipFill>
          <a:blip r:embed="rId6"/>
          <a:stretch>
            <a:fillRect/>
          </a:stretch>
        </p:blipFill>
        <p:spPr>
          <a:xfrm>
            <a:off x="3005070" y="5435715"/>
            <a:ext cx="2324100" cy="1054100"/>
          </a:xfrm>
          <a:prstGeom prst="rect">
            <a:avLst/>
          </a:prstGeom>
        </p:spPr>
      </p:pic>
      <p:pic>
        <p:nvPicPr>
          <p:cNvPr id="9" name="Picture 8">
            <a:extLst>
              <a:ext uri="{FF2B5EF4-FFF2-40B4-BE49-F238E27FC236}">
                <a16:creationId xmlns:a16="http://schemas.microsoft.com/office/drawing/2014/main" id="{0A5B4E95-FB16-3DCB-9E89-B026E4D1AF72}"/>
              </a:ext>
            </a:extLst>
          </p:cNvPr>
          <p:cNvPicPr>
            <a:picLocks noChangeAspect="1"/>
          </p:cNvPicPr>
          <p:nvPr/>
        </p:nvPicPr>
        <p:blipFill>
          <a:blip r:embed="rId7"/>
          <a:stretch>
            <a:fillRect/>
          </a:stretch>
        </p:blipFill>
        <p:spPr>
          <a:xfrm>
            <a:off x="6634408" y="3314815"/>
            <a:ext cx="4699000" cy="3175000"/>
          </a:xfrm>
          <a:prstGeom prst="rect">
            <a:avLst/>
          </a:prstGeom>
        </p:spPr>
      </p:pic>
    </p:spTree>
    <p:extLst>
      <p:ext uri="{BB962C8B-B14F-4D97-AF65-F5344CB8AC3E}">
        <p14:creationId xmlns:p14="http://schemas.microsoft.com/office/powerpoint/2010/main" val="1388373846"/>
      </p:ext>
    </p:extLst>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104</a:t>
            </a:fld>
            <a:endParaRPr lang="en-US" dirty="0"/>
          </a:p>
        </p:txBody>
      </p:sp>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id="{EFE24532-E7A8-D457-3A69-B13BDEA52A96}"/>
                  </a:ext>
                </a:extLst>
              </p:cNvPr>
              <p:cNvSpPr/>
              <p:nvPr/>
            </p:nvSpPr>
            <p:spPr>
              <a:xfrm>
                <a:off x="1432279" y="1107224"/>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Next I carried out a numerical study to see the distribution of </a:t>
                </a:r>
                <a14:m>
                  <m:oMath xmlns:m="http://schemas.openxmlformats.org/officeDocument/2006/math">
                    <m:sSub>
                      <m:sSubPr>
                        <m:ctrlPr>
                          <a:rPr lang="en-US" sz="2400" i="1" strike="noStrike" spc="-1" smtClean="0">
                            <a:solidFill>
                              <a:srgbClr val="000000"/>
                            </a:solidFill>
                            <a:latin typeface="Cambria Math" panose="02040503050406030204" pitchFamily="18" charset="0"/>
                          </a:rPr>
                        </m:ctrlPr>
                      </m:sSubPr>
                      <m:e>
                        <m:r>
                          <a:rPr lang="en-US" sz="2400" i="1" strike="noStrike" spc="-1" smtClean="0">
                            <a:solidFill>
                              <a:srgbClr val="000000"/>
                            </a:solidFill>
                            <a:latin typeface="Cambria Math" panose="02040503050406030204" pitchFamily="18" charset="0"/>
                            <a:ea typeface="Cambria Math" panose="02040503050406030204" pitchFamily="18" charset="0"/>
                          </a:rPr>
                          <m:t>𝜎</m:t>
                        </m:r>
                      </m:e>
                      <m:sub>
                        <m:r>
                          <a:rPr lang="en-US" sz="2400" b="0" i="1" strike="noStrike" spc="-1" smtClean="0">
                            <a:solidFill>
                              <a:srgbClr val="000000"/>
                            </a:solidFill>
                            <a:latin typeface="Cambria Math" panose="02040503050406030204" pitchFamily="18" charset="0"/>
                          </a:rPr>
                          <m:t>𝑡</m:t>
                        </m:r>
                      </m:sub>
                    </m:sSub>
                    <m:r>
                      <a:rPr lang="en-US" sz="2400" b="0" i="1" strike="noStrike" spc="-1" smtClean="0">
                        <a:solidFill>
                          <a:srgbClr val="000000"/>
                        </a:solidFill>
                        <a:latin typeface="Cambria Math" panose="02040503050406030204" pitchFamily="18" charset="0"/>
                      </a:rPr>
                      <m:t>.</m:t>
                    </m:r>
                  </m:oMath>
                </a14:m>
                <a:endParaRPr lang="en-US" sz="2400" spc="-1" dirty="0">
                  <a:solidFill>
                    <a:srgbClr val="000000"/>
                  </a:solidFill>
                </a:endParaRPr>
              </a:p>
            </p:txBody>
          </p:sp>
        </mc:Choice>
        <mc:Fallback>
          <p:sp>
            <p:nvSpPr>
              <p:cNvPr id="5" name="Rectangle 4">
                <a:extLst>
                  <a:ext uri="{FF2B5EF4-FFF2-40B4-BE49-F238E27FC236}">
                    <a16:creationId xmlns:a16="http://schemas.microsoft.com/office/drawing/2014/main" id="{EFE24532-E7A8-D457-3A69-B13BDEA52A96}"/>
                  </a:ext>
                </a:extLst>
              </p:cNvPr>
              <p:cNvSpPr>
                <a:spLocks noRot="1" noChangeAspect="1" noMove="1" noResize="1" noEditPoints="1" noAdjustHandles="1" noChangeArrowheads="1" noChangeShapeType="1" noTextEdit="1"/>
              </p:cNvSpPr>
              <p:nvPr/>
            </p:nvSpPr>
            <p:spPr>
              <a:xfrm>
                <a:off x="1432279" y="1107224"/>
                <a:ext cx="10665813" cy="3829505"/>
              </a:xfrm>
              <a:prstGeom prst="rect">
                <a:avLst/>
              </a:prstGeom>
              <a:blipFill>
                <a:blip r:embed="rId3"/>
                <a:stretch>
                  <a:fillRect l="-832" t="-993"/>
                </a:stretch>
              </a:blipFill>
              <a:ln w="0">
                <a:noFill/>
              </a:ln>
            </p:spPr>
            <p:txBody>
              <a:bodyPr/>
              <a:lstStyle/>
              <a:p>
                <a:r>
                  <a:rPr lang="en-US">
                    <a:noFill/>
                  </a:rPr>
                  <a:t> </a:t>
                </a:r>
              </a:p>
            </p:txBody>
          </p:sp>
        </mc:Fallback>
      </mc:AlternateContent>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10" name="Picture 9">
            <a:extLst>
              <a:ext uri="{FF2B5EF4-FFF2-40B4-BE49-F238E27FC236}">
                <a16:creationId xmlns:a16="http://schemas.microsoft.com/office/drawing/2014/main" id="{8454FE41-4F83-9651-DA90-0A272F8DA668}"/>
              </a:ext>
            </a:extLst>
          </p:cNvPr>
          <p:cNvPicPr>
            <a:picLocks noChangeAspect="1"/>
          </p:cNvPicPr>
          <p:nvPr/>
        </p:nvPicPr>
        <p:blipFill>
          <a:blip r:embed="rId4"/>
          <a:stretch>
            <a:fillRect/>
          </a:stretch>
        </p:blipFill>
        <p:spPr>
          <a:xfrm>
            <a:off x="383645" y="1678913"/>
            <a:ext cx="5231544" cy="4046105"/>
          </a:xfrm>
          <a:prstGeom prst="rect">
            <a:avLst/>
          </a:prstGeom>
        </p:spPr>
      </p:pic>
      <p:pic>
        <p:nvPicPr>
          <p:cNvPr id="11" name="Picture 10">
            <a:extLst>
              <a:ext uri="{FF2B5EF4-FFF2-40B4-BE49-F238E27FC236}">
                <a16:creationId xmlns:a16="http://schemas.microsoft.com/office/drawing/2014/main" id="{DE337DF7-BBD0-9812-A793-57109BDBF8BA}"/>
              </a:ext>
            </a:extLst>
          </p:cNvPr>
          <p:cNvPicPr>
            <a:picLocks noChangeAspect="1"/>
          </p:cNvPicPr>
          <p:nvPr/>
        </p:nvPicPr>
        <p:blipFill>
          <a:blip r:embed="rId5"/>
          <a:stretch>
            <a:fillRect/>
          </a:stretch>
        </p:blipFill>
        <p:spPr>
          <a:xfrm>
            <a:off x="6125460" y="1733242"/>
            <a:ext cx="5231543" cy="3991776"/>
          </a:xfrm>
          <a:prstGeom prst="rect">
            <a:avLst/>
          </a:prstGeom>
        </p:spPr>
      </p:pic>
      <p:sp>
        <p:nvSpPr>
          <p:cNvPr id="12" name="Rectangle 11">
            <a:extLst>
              <a:ext uri="{FF2B5EF4-FFF2-40B4-BE49-F238E27FC236}">
                <a16:creationId xmlns:a16="http://schemas.microsoft.com/office/drawing/2014/main" id="{570367A2-6277-8607-7166-C5605639AB78}"/>
              </a:ext>
            </a:extLst>
          </p:cNvPr>
          <p:cNvSpPr/>
          <p:nvPr/>
        </p:nvSpPr>
        <p:spPr>
          <a:xfrm>
            <a:off x="2634017" y="5705341"/>
            <a:ext cx="1220195" cy="42265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Case 1</a:t>
            </a:r>
            <a:endParaRPr lang="en-US" sz="2400" spc="-1" dirty="0">
              <a:solidFill>
                <a:srgbClr val="000000"/>
              </a:solidFill>
            </a:endParaRPr>
          </a:p>
        </p:txBody>
      </p:sp>
      <p:sp>
        <p:nvSpPr>
          <p:cNvPr id="13" name="Rectangle 12">
            <a:extLst>
              <a:ext uri="{FF2B5EF4-FFF2-40B4-BE49-F238E27FC236}">
                <a16:creationId xmlns:a16="http://schemas.microsoft.com/office/drawing/2014/main" id="{F34A8621-0B89-B3B2-93B3-8812D29A14DA}"/>
              </a:ext>
            </a:extLst>
          </p:cNvPr>
          <p:cNvSpPr/>
          <p:nvPr/>
        </p:nvSpPr>
        <p:spPr>
          <a:xfrm>
            <a:off x="8418490" y="5725018"/>
            <a:ext cx="1220195" cy="42265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trike="noStrike" spc="-1" dirty="0">
                <a:solidFill>
                  <a:srgbClr val="000000"/>
                </a:solidFill>
              </a:rPr>
              <a:t>Case 8</a:t>
            </a:r>
            <a:endParaRPr lang="en-US" sz="2400" spc="-1" dirty="0">
              <a:solidFill>
                <a:srgbClr val="000000"/>
              </a:solidFill>
            </a:endParaRPr>
          </a:p>
        </p:txBody>
      </p:sp>
    </p:spTree>
    <p:extLst>
      <p:ext uri="{BB962C8B-B14F-4D97-AF65-F5344CB8AC3E}">
        <p14:creationId xmlns:p14="http://schemas.microsoft.com/office/powerpoint/2010/main" val="1901157570"/>
      </p:ext>
    </p:extLst>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105</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526187" y="1334923"/>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Now is when I will blow your mind. 🤯</a:t>
            </a:r>
          </a:p>
          <a:p>
            <a:pPr>
              <a:lnSpc>
                <a:spcPct val="100000"/>
              </a:lnSpc>
            </a:pPr>
            <a:endParaRPr lang="en-US" sz="2400" spc="-1" dirty="0">
              <a:solidFill>
                <a:srgbClr val="000000"/>
              </a:solidFill>
            </a:endParaRPr>
          </a:p>
          <a:p>
            <a:pPr>
              <a:lnSpc>
                <a:spcPct val="100000"/>
              </a:lnSpc>
            </a:pPr>
            <a:r>
              <a:rPr lang="en-US" sz="2400" spc="-1" dirty="0">
                <a:solidFill>
                  <a:srgbClr val="000000"/>
                </a:solidFill>
              </a:rPr>
              <a:t>Through a few approximations we can:</a:t>
            </a:r>
          </a:p>
          <a:p>
            <a:pPr marL="342900" indent="-342900">
              <a:lnSpc>
                <a:spcPct val="100000"/>
              </a:lnSpc>
              <a:buFont typeface="Arial" panose="020B0604020202020204" pitchFamily="34" charset="0"/>
              <a:buChar char="•"/>
            </a:pPr>
            <a:r>
              <a:rPr lang="en-US" sz="2400" spc="-1" dirty="0">
                <a:solidFill>
                  <a:srgbClr val="000000"/>
                </a:solidFill>
              </a:rPr>
              <a:t>Analytically calculate the cross-section distribution at wide spacings</a:t>
            </a:r>
          </a:p>
          <a:p>
            <a:pPr marL="342900" indent="-342900">
              <a:lnSpc>
                <a:spcPct val="100000"/>
              </a:lnSpc>
              <a:buFont typeface="Arial" panose="020B0604020202020204" pitchFamily="34" charset="0"/>
              <a:buChar char="•"/>
            </a:pPr>
            <a:r>
              <a:rPr lang="en-US" sz="2400" spc="-1" dirty="0">
                <a:solidFill>
                  <a:srgbClr val="000000"/>
                </a:solidFill>
              </a:rPr>
              <a:t>Predict the tail behavior at intermediate resonance spacings</a:t>
            </a:r>
          </a:p>
          <a:p>
            <a:pPr marL="342900" indent="-342900">
              <a:lnSpc>
                <a:spcPct val="100000"/>
              </a:lnSpc>
              <a:buFont typeface="Arial" panose="020B0604020202020204" pitchFamily="34" charset="0"/>
              <a:buChar char="•"/>
            </a:pPr>
            <a:r>
              <a:rPr lang="en-US" sz="2400" spc="-1" dirty="0">
                <a:solidFill>
                  <a:srgbClr val="000000"/>
                </a:solidFill>
              </a:rPr>
              <a:t>Predict the distribution behavior at tight resonance spacings</a:t>
            </a:r>
          </a:p>
          <a:p>
            <a:pPr marL="342900" indent="-342900">
              <a:lnSpc>
                <a:spcPct val="100000"/>
              </a:lnSpc>
              <a:buFont typeface="Arial" panose="020B0604020202020204" pitchFamily="34" charset="0"/>
              <a:buChar char="•"/>
            </a:pPr>
            <a:endParaRPr lang="en-US" sz="2400" spc="-1" dirty="0">
              <a:solidFill>
                <a:srgbClr val="000000"/>
              </a:solidFill>
            </a:endParaRPr>
          </a:p>
          <a:p>
            <a:pPr>
              <a:lnSpc>
                <a:spcPct val="100000"/>
              </a:lnSpc>
            </a:pPr>
            <a:r>
              <a:rPr lang="en-US" sz="2400" spc="-1" dirty="0">
                <a:solidFill>
                  <a:srgbClr val="000000"/>
                </a:solidFill>
              </a:rPr>
              <a:t>Let’s hit the first one.</a:t>
            </a: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993460140"/>
      </p:ext>
    </p:extLst>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106</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082286" y="985806"/>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We can write the total cross-section as:</a:t>
            </a: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r>
              <a:rPr lang="en-US" sz="2400" spc="-1" dirty="0">
                <a:solidFill>
                  <a:srgbClr val="000000"/>
                </a:solidFill>
              </a:rPr>
              <a:t>Now we take the spacings to be uniform and equal to the average. There is a theorem that justifies this. </a:t>
            </a: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48853D1B-7D1D-AAA8-827B-C8688569A7BC}"/>
              </a:ext>
            </a:extLst>
          </p:cNvPr>
          <p:cNvPicPr>
            <a:picLocks noChangeAspect="1"/>
          </p:cNvPicPr>
          <p:nvPr/>
        </p:nvPicPr>
        <p:blipFill>
          <a:blip r:embed="rId3"/>
          <a:stretch>
            <a:fillRect/>
          </a:stretch>
        </p:blipFill>
        <p:spPr>
          <a:xfrm>
            <a:off x="2844800" y="1542421"/>
            <a:ext cx="6502400" cy="1206500"/>
          </a:xfrm>
          <a:prstGeom prst="rect">
            <a:avLst/>
          </a:prstGeom>
        </p:spPr>
      </p:pic>
      <p:pic>
        <p:nvPicPr>
          <p:cNvPr id="7" name="Picture 6">
            <a:extLst>
              <a:ext uri="{FF2B5EF4-FFF2-40B4-BE49-F238E27FC236}">
                <a16:creationId xmlns:a16="http://schemas.microsoft.com/office/drawing/2014/main" id="{8E039E06-3089-AEED-63EF-16645FB87027}"/>
              </a:ext>
            </a:extLst>
          </p:cNvPr>
          <p:cNvPicPr>
            <a:picLocks noChangeAspect="1"/>
          </p:cNvPicPr>
          <p:nvPr/>
        </p:nvPicPr>
        <p:blipFill>
          <a:blip r:embed="rId4"/>
          <a:stretch>
            <a:fillRect/>
          </a:stretch>
        </p:blipFill>
        <p:spPr>
          <a:xfrm>
            <a:off x="4721895" y="5376894"/>
            <a:ext cx="1574800" cy="990600"/>
          </a:xfrm>
          <a:prstGeom prst="rect">
            <a:avLst/>
          </a:prstGeom>
        </p:spPr>
      </p:pic>
      <p:pic>
        <p:nvPicPr>
          <p:cNvPr id="8" name="Picture 7">
            <a:extLst>
              <a:ext uri="{FF2B5EF4-FFF2-40B4-BE49-F238E27FC236}">
                <a16:creationId xmlns:a16="http://schemas.microsoft.com/office/drawing/2014/main" id="{B7F1474F-B1FA-CEC1-06F9-3AA1408E8679}"/>
              </a:ext>
            </a:extLst>
          </p:cNvPr>
          <p:cNvPicPr>
            <a:picLocks noChangeAspect="1"/>
          </p:cNvPicPr>
          <p:nvPr/>
        </p:nvPicPr>
        <p:blipFill>
          <a:blip r:embed="rId5"/>
          <a:stretch>
            <a:fillRect/>
          </a:stretch>
        </p:blipFill>
        <p:spPr>
          <a:xfrm>
            <a:off x="2210784" y="3678782"/>
            <a:ext cx="7793010" cy="1437009"/>
          </a:xfrm>
          <a:prstGeom prst="rect">
            <a:avLst/>
          </a:prstGeom>
        </p:spPr>
      </p:pic>
    </p:spTree>
    <p:extLst>
      <p:ext uri="{BB962C8B-B14F-4D97-AF65-F5344CB8AC3E}">
        <p14:creationId xmlns:p14="http://schemas.microsoft.com/office/powerpoint/2010/main" val="147821975"/>
      </p:ext>
    </p:extLst>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107</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082286" y="985806"/>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Note that the summation terms can be written as complex numbers.</a:t>
            </a:r>
          </a:p>
          <a:p>
            <a:pPr>
              <a:lnSpc>
                <a:spcPct val="100000"/>
              </a:lnSpc>
            </a:pPr>
            <a:r>
              <a:rPr lang="en-US" sz="2400" spc="-1" dirty="0">
                <a:solidFill>
                  <a:srgbClr val="000000"/>
                </a:solidFill>
              </a:rPr>
              <a:t>This gets rid of the quadratic energy dependence.</a:t>
            </a: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r>
              <a:rPr lang="en-US" sz="2400" spc="-1" dirty="0">
                <a:solidFill>
                  <a:srgbClr val="000000"/>
                </a:solidFill>
              </a:rPr>
              <a:t>Now, we use the most beautiful, under-appreciated formula in mathematics:</a:t>
            </a: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r>
              <a:rPr lang="en-US" sz="2400" spc="-1" dirty="0">
                <a:solidFill>
                  <a:srgbClr val="000000"/>
                </a:solidFill>
              </a:rPr>
              <a:t>Now carry the Re[...] operator through the summation to find:</a:t>
            </a: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9" name="Picture 8">
            <a:extLst>
              <a:ext uri="{FF2B5EF4-FFF2-40B4-BE49-F238E27FC236}">
                <a16:creationId xmlns:a16="http://schemas.microsoft.com/office/drawing/2014/main" id="{BFF8C881-7D10-2E55-96D8-4BF283A3631D}"/>
              </a:ext>
            </a:extLst>
          </p:cNvPr>
          <p:cNvPicPr>
            <a:picLocks noChangeAspect="1"/>
          </p:cNvPicPr>
          <p:nvPr/>
        </p:nvPicPr>
        <p:blipFill>
          <a:blip r:embed="rId3"/>
          <a:stretch>
            <a:fillRect/>
          </a:stretch>
        </p:blipFill>
        <p:spPr>
          <a:xfrm>
            <a:off x="2486159" y="1921697"/>
            <a:ext cx="6781800" cy="1333500"/>
          </a:xfrm>
          <a:prstGeom prst="rect">
            <a:avLst/>
          </a:prstGeom>
        </p:spPr>
      </p:pic>
      <p:pic>
        <p:nvPicPr>
          <p:cNvPr id="10" name="Picture 9">
            <a:extLst>
              <a:ext uri="{FF2B5EF4-FFF2-40B4-BE49-F238E27FC236}">
                <a16:creationId xmlns:a16="http://schemas.microsoft.com/office/drawing/2014/main" id="{392AD768-7307-FABC-CF61-3AF748DF4FAE}"/>
              </a:ext>
            </a:extLst>
          </p:cNvPr>
          <p:cNvPicPr>
            <a:picLocks noChangeAspect="1"/>
          </p:cNvPicPr>
          <p:nvPr/>
        </p:nvPicPr>
        <p:blipFill>
          <a:blip r:embed="rId4"/>
          <a:stretch>
            <a:fillRect/>
          </a:stretch>
        </p:blipFill>
        <p:spPr>
          <a:xfrm>
            <a:off x="3668421" y="3566228"/>
            <a:ext cx="3670300" cy="1104900"/>
          </a:xfrm>
          <a:prstGeom prst="rect">
            <a:avLst/>
          </a:prstGeom>
        </p:spPr>
      </p:pic>
      <p:pic>
        <p:nvPicPr>
          <p:cNvPr id="11" name="Picture 10">
            <a:extLst>
              <a:ext uri="{FF2B5EF4-FFF2-40B4-BE49-F238E27FC236}">
                <a16:creationId xmlns:a16="http://schemas.microsoft.com/office/drawing/2014/main" id="{EB86D991-C565-6427-84AD-E5AEBE1C832D}"/>
              </a:ext>
            </a:extLst>
          </p:cNvPr>
          <p:cNvPicPr>
            <a:picLocks noChangeAspect="1"/>
          </p:cNvPicPr>
          <p:nvPr/>
        </p:nvPicPr>
        <p:blipFill>
          <a:blip r:embed="rId5"/>
          <a:stretch>
            <a:fillRect/>
          </a:stretch>
        </p:blipFill>
        <p:spPr>
          <a:xfrm>
            <a:off x="2486159" y="5330710"/>
            <a:ext cx="8986731" cy="1149773"/>
          </a:xfrm>
          <a:prstGeom prst="rect">
            <a:avLst/>
          </a:prstGeom>
        </p:spPr>
      </p:pic>
    </p:spTree>
    <p:extLst>
      <p:ext uri="{BB962C8B-B14F-4D97-AF65-F5344CB8AC3E}">
        <p14:creationId xmlns:p14="http://schemas.microsoft.com/office/powerpoint/2010/main" val="3113257262"/>
      </p:ext>
    </p:extLst>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108</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082286" y="985806"/>
            <a:ext cx="10665813" cy="382950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Now we can expand out the Re[] operator to find:</a:t>
            </a: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a:p>
            <a:pPr>
              <a:lnSpc>
                <a:spcPct val="100000"/>
              </a:lnSpc>
            </a:pPr>
            <a:r>
              <a:rPr lang="en-US" sz="2400" spc="-1" dirty="0">
                <a:solidFill>
                  <a:srgbClr val="000000"/>
                </a:solidFill>
              </a:rPr>
              <a:t>For widely spaced resonances we have that:</a:t>
            </a: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DE47D2DE-FD77-8E3A-4D6D-B11AC4DC0384}"/>
              </a:ext>
            </a:extLst>
          </p:cNvPr>
          <p:cNvPicPr>
            <a:picLocks noChangeAspect="1"/>
          </p:cNvPicPr>
          <p:nvPr/>
        </p:nvPicPr>
        <p:blipFill>
          <a:blip r:embed="rId3"/>
          <a:stretch>
            <a:fillRect/>
          </a:stretch>
        </p:blipFill>
        <p:spPr>
          <a:xfrm>
            <a:off x="769571" y="1740967"/>
            <a:ext cx="10675436" cy="1059694"/>
          </a:xfrm>
          <a:prstGeom prst="rect">
            <a:avLst/>
          </a:prstGeom>
        </p:spPr>
      </p:pic>
      <p:pic>
        <p:nvPicPr>
          <p:cNvPr id="7" name="Picture 6">
            <a:extLst>
              <a:ext uri="{FF2B5EF4-FFF2-40B4-BE49-F238E27FC236}">
                <a16:creationId xmlns:a16="http://schemas.microsoft.com/office/drawing/2014/main" id="{A35695AE-DDD8-FE40-153E-FA84B5EEE48E}"/>
              </a:ext>
            </a:extLst>
          </p:cNvPr>
          <p:cNvPicPr>
            <a:picLocks noChangeAspect="1"/>
          </p:cNvPicPr>
          <p:nvPr/>
        </p:nvPicPr>
        <p:blipFill>
          <a:blip r:embed="rId4"/>
          <a:stretch>
            <a:fillRect/>
          </a:stretch>
        </p:blipFill>
        <p:spPr>
          <a:xfrm>
            <a:off x="3152940" y="3892537"/>
            <a:ext cx="5740400" cy="1435100"/>
          </a:xfrm>
          <a:prstGeom prst="rect">
            <a:avLst/>
          </a:prstGeom>
        </p:spPr>
      </p:pic>
    </p:spTree>
    <p:extLst>
      <p:ext uri="{BB962C8B-B14F-4D97-AF65-F5344CB8AC3E}">
        <p14:creationId xmlns:p14="http://schemas.microsoft.com/office/powerpoint/2010/main" val="1192083191"/>
      </p:ext>
    </p:extLst>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109</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104864" y="1287305"/>
            <a:ext cx="10665813" cy="143701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Now we can expand out the Re[] operator, and analytically compute the cross-section distribution. Applying a few other judicious approximations, I present the crown jewel result of my Ph. D. thesis:</a:t>
            </a:r>
          </a:p>
          <a:p>
            <a:pPr>
              <a:lnSpc>
                <a:spcPct val="100000"/>
              </a:lnSpc>
            </a:pPr>
            <a:endParaRPr lang="en-US" sz="2400" spc="-1" dirty="0">
              <a:solidFill>
                <a:srgbClr val="000000"/>
              </a:solidFill>
            </a:endParaRP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8" name="Picture 7">
            <a:extLst>
              <a:ext uri="{FF2B5EF4-FFF2-40B4-BE49-F238E27FC236}">
                <a16:creationId xmlns:a16="http://schemas.microsoft.com/office/drawing/2014/main" id="{4D7FB999-D288-B605-CBCF-7F3F21FCF812}"/>
              </a:ext>
            </a:extLst>
          </p:cNvPr>
          <p:cNvPicPr>
            <a:picLocks noChangeAspect="1"/>
          </p:cNvPicPr>
          <p:nvPr/>
        </p:nvPicPr>
        <p:blipFill>
          <a:blip r:embed="rId3"/>
          <a:stretch>
            <a:fillRect/>
          </a:stretch>
        </p:blipFill>
        <p:spPr>
          <a:xfrm>
            <a:off x="1104864" y="2782980"/>
            <a:ext cx="9645815" cy="2383414"/>
          </a:xfrm>
          <a:prstGeom prst="rect">
            <a:avLst/>
          </a:prstGeom>
        </p:spPr>
      </p:pic>
    </p:spTree>
    <p:extLst>
      <p:ext uri="{BB962C8B-B14F-4D97-AF65-F5344CB8AC3E}">
        <p14:creationId xmlns:p14="http://schemas.microsoft.com/office/powerpoint/2010/main" val="527825439"/>
      </p:ext>
    </p:extLst>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110</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858592" y="2492061"/>
            <a:ext cx="3497615"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Let’s check how accurate this is (right).</a:t>
            </a:r>
          </a:p>
          <a:p>
            <a:pPr>
              <a:lnSpc>
                <a:spcPct val="100000"/>
              </a:lnSpc>
            </a:pPr>
            <a:endParaRPr lang="en-US" sz="2400" spc="-1" dirty="0">
              <a:solidFill>
                <a:srgbClr val="000000"/>
              </a:solidFill>
            </a:endParaRPr>
          </a:p>
          <a:p>
            <a:pPr>
              <a:lnSpc>
                <a:spcPct val="100000"/>
              </a:lnSpc>
            </a:pPr>
            <a:r>
              <a:rPr lang="en-US" sz="2400" b="1" spc="-1" dirty="0">
                <a:solidFill>
                  <a:srgbClr val="000000"/>
                </a:solidFill>
              </a:rPr>
              <a:t>This is predictive</a:t>
            </a:r>
            <a:r>
              <a:rPr lang="en-US" sz="2400" spc="-1" dirty="0">
                <a:solidFill>
                  <a:srgbClr val="000000"/>
                </a:solidFill>
              </a:rPr>
              <a:t>. I did no curve fitting.</a:t>
            </a:r>
          </a:p>
          <a:p>
            <a:pPr>
              <a:lnSpc>
                <a:spcPct val="100000"/>
              </a:lnSpc>
            </a:pPr>
            <a:endParaRPr lang="en-US" sz="2400" spc="-1" dirty="0">
              <a:solidFill>
                <a:srgbClr val="000000"/>
              </a:solidFill>
            </a:endParaRP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CA14A5D2-394C-A2A6-0528-CAD8CD5A2D82}"/>
              </a:ext>
            </a:extLst>
          </p:cNvPr>
          <p:cNvPicPr>
            <a:picLocks noChangeAspect="1"/>
          </p:cNvPicPr>
          <p:nvPr/>
        </p:nvPicPr>
        <p:blipFill>
          <a:blip r:embed="rId3"/>
          <a:stretch>
            <a:fillRect/>
          </a:stretch>
        </p:blipFill>
        <p:spPr>
          <a:xfrm>
            <a:off x="4748288" y="1152659"/>
            <a:ext cx="7199112" cy="4889678"/>
          </a:xfrm>
          <a:prstGeom prst="rect">
            <a:avLst/>
          </a:prstGeom>
        </p:spPr>
      </p:pic>
    </p:spTree>
    <p:extLst>
      <p:ext uri="{BB962C8B-B14F-4D97-AF65-F5344CB8AC3E}">
        <p14:creationId xmlns:p14="http://schemas.microsoft.com/office/powerpoint/2010/main" val="3085650631"/>
      </p:ext>
    </p:extLst>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111</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920191" y="1435993"/>
            <a:ext cx="3497615"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Another cool but less useful result: widely spaced </a:t>
            </a:r>
            <a:r>
              <a:rPr lang="en-US" sz="2400" i="1" spc="-1" dirty="0">
                <a:solidFill>
                  <a:srgbClr val="000000"/>
                </a:solidFill>
              </a:rPr>
              <a:t>p</a:t>
            </a:r>
            <a:r>
              <a:rPr lang="en-US" sz="2400" spc="-1" dirty="0">
                <a:solidFill>
                  <a:srgbClr val="000000"/>
                </a:solidFill>
              </a:rPr>
              <a:t> wave resonances follow a -3/2 power law:</a:t>
            </a: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7" name="Picture 6">
            <a:extLst>
              <a:ext uri="{FF2B5EF4-FFF2-40B4-BE49-F238E27FC236}">
                <a16:creationId xmlns:a16="http://schemas.microsoft.com/office/drawing/2014/main" id="{2F13F879-85D2-BB19-CE5F-E241DF4BF964}"/>
              </a:ext>
            </a:extLst>
          </p:cNvPr>
          <p:cNvPicPr>
            <a:picLocks noChangeAspect="1"/>
          </p:cNvPicPr>
          <p:nvPr/>
        </p:nvPicPr>
        <p:blipFill>
          <a:blip r:embed="rId3"/>
          <a:stretch>
            <a:fillRect/>
          </a:stretch>
        </p:blipFill>
        <p:spPr>
          <a:xfrm>
            <a:off x="804660" y="3549322"/>
            <a:ext cx="3385867" cy="1412999"/>
          </a:xfrm>
          <a:prstGeom prst="rect">
            <a:avLst/>
          </a:prstGeom>
        </p:spPr>
      </p:pic>
      <p:pic>
        <p:nvPicPr>
          <p:cNvPr id="8" name="Picture 7">
            <a:extLst>
              <a:ext uri="{FF2B5EF4-FFF2-40B4-BE49-F238E27FC236}">
                <a16:creationId xmlns:a16="http://schemas.microsoft.com/office/drawing/2014/main" id="{BAD68E94-10AB-BF4F-2E3B-B522D8724AB9}"/>
              </a:ext>
            </a:extLst>
          </p:cNvPr>
          <p:cNvPicPr>
            <a:picLocks noChangeAspect="1"/>
          </p:cNvPicPr>
          <p:nvPr/>
        </p:nvPicPr>
        <p:blipFill>
          <a:blip r:embed="rId4"/>
          <a:stretch>
            <a:fillRect/>
          </a:stretch>
        </p:blipFill>
        <p:spPr>
          <a:xfrm>
            <a:off x="4533337" y="1253347"/>
            <a:ext cx="7213600" cy="5029200"/>
          </a:xfrm>
          <a:prstGeom prst="rect">
            <a:avLst/>
          </a:prstGeom>
        </p:spPr>
      </p:pic>
    </p:spTree>
    <p:extLst>
      <p:ext uri="{BB962C8B-B14F-4D97-AF65-F5344CB8AC3E}">
        <p14:creationId xmlns:p14="http://schemas.microsoft.com/office/powerpoint/2010/main" val="36211088"/>
      </p:ext>
    </p:extLst>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112</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2069205" y="1168007"/>
            <a:ext cx="8658895"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This leads us to our first constraint for an analytical model of the cross-section distribution:</a:t>
            </a:r>
          </a:p>
          <a:p>
            <a:pPr>
              <a:lnSpc>
                <a:spcPct val="100000"/>
              </a:lnSpc>
            </a:pPr>
            <a:endParaRPr lang="en-US" sz="2400" spc="-1" dirty="0">
              <a:solidFill>
                <a:srgbClr val="000000"/>
              </a:solidFill>
            </a:endParaRPr>
          </a:p>
          <a:p>
            <a:pPr>
              <a:lnSpc>
                <a:spcPct val="100000"/>
              </a:lnSpc>
            </a:pPr>
            <a:r>
              <a:rPr lang="en-US" sz="2400" b="1" spc="-1" dirty="0">
                <a:solidFill>
                  <a:srgbClr val="000000"/>
                </a:solidFill>
              </a:rPr>
              <a:t>1) It must be able to closely approximate a Cauchy distribution.</a:t>
            </a:r>
          </a:p>
          <a:p>
            <a:pPr>
              <a:lnSpc>
                <a:spcPct val="100000"/>
              </a:lnSpc>
            </a:pPr>
            <a:endParaRPr lang="en-US" sz="2400" b="1" spc="-1" dirty="0">
              <a:solidFill>
                <a:srgbClr val="000000"/>
              </a:solidFill>
            </a:endParaRPr>
          </a:p>
          <a:p>
            <a:pPr>
              <a:lnSpc>
                <a:spcPct val="100000"/>
              </a:lnSpc>
            </a:pPr>
            <a:r>
              <a:rPr lang="en-US" sz="2400" spc="-1" dirty="0">
                <a:solidFill>
                  <a:srgbClr val="000000"/>
                </a:solidFill>
              </a:rPr>
              <a:t>See the thesis for details, but analysis of the intermediate and wide resonance cases gives you that:</a:t>
            </a:r>
          </a:p>
          <a:p>
            <a:pPr>
              <a:lnSpc>
                <a:spcPct val="100000"/>
              </a:lnSpc>
            </a:pPr>
            <a:endParaRPr lang="en-US" sz="2400" spc="-1" dirty="0">
              <a:solidFill>
                <a:srgbClr val="000000"/>
              </a:solidFill>
            </a:endParaRPr>
          </a:p>
          <a:p>
            <a:pPr>
              <a:lnSpc>
                <a:spcPct val="100000"/>
              </a:lnSpc>
            </a:pPr>
            <a:r>
              <a:rPr lang="en-US" sz="2400" b="1" spc="-1" dirty="0">
                <a:solidFill>
                  <a:srgbClr val="000000"/>
                </a:solidFill>
              </a:rPr>
              <a:t>2) It must be able to have tails that are linear in log space   (previously noted by Hwang*)</a:t>
            </a:r>
          </a:p>
          <a:p>
            <a:pPr>
              <a:lnSpc>
                <a:spcPct val="100000"/>
              </a:lnSpc>
            </a:pPr>
            <a:endParaRPr lang="en-US" sz="2400" b="1" spc="-1" dirty="0">
              <a:solidFill>
                <a:srgbClr val="000000"/>
              </a:solidFill>
            </a:endParaRPr>
          </a:p>
          <a:p>
            <a:pPr>
              <a:lnSpc>
                <a:spcPct val="100000"/>
              </a:lnSpc>
            </a:pPr>
            <a:r>
              <a:rPr lang="en-US" sz="2400" b="1" spc="-1" dirty="0">
                <a:solidFill>
                  <a:srgbClr val="000000"/>
                </a:solidFill>
              </a:rPr>
              <a:t>3) It must be able to approximate a Gaussian</a:t>
            </a:r>
          </a:p>
          <a:p>
            <a:pPr>
              <a:lnSpc>
                <a:spcPct val="100000"/>
              </a:lnSpc>
            </a:pPr>
            <a:endParaRPr lang="en-US" sz="2400" spc="-1" dirty="0">
              <a:solidFill>
                <a:srgbClr val="000000"/>
              </a:solidFill>
            </a:endParaRPr>
          </a:p>
          <a:p>
            <a:pPr>
              <a:lnSpc>
                <a:spcPct val="100000"/>
              </a:lnSpc>
            </a:pPr>
            <a:endParaRPr lang="en-US" sz="2400" spc="-1" dirty="0">
              <a:solidFill>
                <a:srgbClr val="000000"/>
              </a:solidFill>
            </a:endParaRP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257300399"/>
      </p:ext>
    </p:extLst>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113</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850005" y="1043658"/>
            <a:ext cx="5078570"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This is easy!</a:t>
            </a:r>
          </a:p>
          <a:p>
            <a:pPr>
              <a:lnSpc>
                <a:spcPct val="100000"/>
              </a:lnSpc>
            </a:pPr>
            <a:endParaRPr lang="en-US" sz="2400" spc="-1" dirty="0">
              <a:solidFill>
                <a:srgbClr val="000000"/>
              </a:solidFill>
            </a:endParaRPr>
          </a:p>
          <a:p>
            <a:pPr>
              <a:lnSpc>
                <a:spcPct val="100000"/>
              </a:lnSpc>
            </a:pPr>
            <a:r>
              <a:rPr lang="en-US" sz="2400" spc="-1" dirty="0" err="1">
                <a:solidFill>
                  <a:srgbClr val="000000"/>
                </a:solidFill>
              </a:rPr>
              <a:t>Barndorff</a:t>
            </a:r>
            <a:r>
              <a:rPr lang="en-US" sz="2400" spc="-1" dirty="0">
                <a:solidFill>
                  <a:srgbClr val="000000"/>
                </a:solidFill>
              </a:rPr>
              <a:t>-Nielsen INVENTED the hyperbolic distribution in 1978 to model the probability distribution of wind-blown sand grain sizes in log-log space.</a:t>
            </a:r>
          </a:p>
          <a:p>
            <a:pPr>
              <a:lnSpc>
                <a:spcPct val="100000"/>
              </a:lnSpc>
            </a:pPr>
            <a:endParaRPr lang="en-US" sz="2400" spc="-1" dirty="0">
              <a:solidFill>
                <a:srgbClr val="000000"/>
              </a:solidFill>
            </a:endParaRPr>
          </a:p>
          <a:p>
            <a:pPr>
              <a:lnSpc>
                <a:spcPct val="100000"/>
              </a:lnSpc>
            </a:pPr>
            <a:r>
              <a:rPr lang="en-US" sz="2400" spc="-1" dirty="0">
                <a:solidFill>
                  <a:srgbClr val="000000"/>
                </a:solidFill>
              </a:rPr>
              <a:t>This exactly satisfies criterion #2.</a:t>
            </a:r>
          </a:p>
          <a:p>
            <a:pPr>
              <a:lnSpc>
                <a:spcPct val="100000"/>
              </a:lnSpc>
            </a:pPr>
            <a:endParaRPr lang="en-US" sz="2400" spc="-1" dirty="0">
              <a:solidFill>
                <a:srgbClr val="000000"/>
              </a:solidFill>
            </a:endParaRPr>
          </a:p>
          <a:p>
            <a:pPr>
              <a:lnSpc>
                <a:spcPct val="100000"/>
              </a:lnSpc>
            </a:pPr>
            <a:r>
              <a:rPr lang="en-US" sz="2400" spc="-1" dirty="0">
                <a:solidFill>
                  <a:srgbClr val="000000"/>
                </a:solidFill>
              </a:rPr>
              <a:t>“Low diffusion coefficient from math to applications”</a:t>
            </a:r>
          </a:p>
        </p:txBody>
      </p:sp>
      <p:sp>
        <p:nvSpPr>
          <p:cNvPr id="15" name="Rectangle 14">
            <a:extLst>
              <a:ext uri="{FF2B5EF4-FFF2-40B4-BE49-F238E27FC236}">
                <a16:creationId xmlns:a16="http://schemas.microsoft.com/office/drawing/2014/main" id="{78306757-CCF8-5B6C-6EE9-885247737ABC}"/>
              </a:ext>
            </a:extLst>
          </p:cNvPr>
          <p:cNvSpPr/>
          <p:nvPr/>
        </p:nvSpPr>
        <p:spPr>
          <a:xfrm>
            <a:off x="1168908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7" name="TextBox 6">
            <a:extLst>
              <a:ext uri="{FF2B5EF4-FFF2-40B4-BE49-F238E27FC236}">
                <a16:creationId xmlns:a16="http://schemas.microsoft.com/office/drawing/2014/main" id="{6300E431-C894-F017-C217-D909637A8C23}"/>
              </a:ext>
            </a:extLst>
          </p:cNvPr>
          <p:cNvSpPr txBox="1"/>
          <p:nvPr/>
        </p:nvSpPr>
        <p:spPr>
          <a:xfrm>
            <a:off x="2814033" y="5946922"/>
            <a:ext cx="7986587"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dirty="0">
                <a:effectLst/>
                <a:latin typeface="SFRM1200"/>
              </a:rPr>
              <a:t>O. </a:t>
            </a:r>
            <a:r>
              <a:rPr lang="en-US" sz="1800" dirty="0" err="1">
                <a:effectLst/>
                <a:latin typeface="SFRM1200"/>
              </a:rPr>
              <a:t>Barndorff</a:t>
            </a:r>
            <a:r>
              <a:rPr lang="en-US" sz="1800" dirty="0">
                <a:effectLst/>
                <a:latin typeface="SFRM1200"/>
              </a:rPr>
              <a:t>-Nielsen, “Hyperbolic distributions and distributions on hyperbolae,” </a:t>
            </a:r>
            <a:r>
              <a:rPr lang="en-US" sz="1800" dirty="0">
                <a:effectLst/>
                <a:latin typeface="SFTI1200"/>
              </a:rPr>
              <a:t>Scandinavian Journal of Statistics</a:t>
            </a:r>
            <a:r>
              <a:rPr lang="en-US" sz="1800" dirty="0">
                <a:effectLst/>
                <a:latin typeface="SFRM1200"/>
              </a:rPr>
              <a:t>, vol. 5, no. 3, pp. 151–157, 1978, </a:t>
            </a:r>
            <a:endParaRPr lang="en-US" dirty="0"/>
          </a:p>
        </p:txBody>
      </p:sp>
      <p:pic>
        <p:nvPicPr>
          <p:cNvPr id="6" name="Picture 5">
            <a:extLst>
              <a:ext uri="{FF2B5EF4-FFF2-40B4-BE49-F238E27FC236}">
                <a16:creationId xmlns:a16="http://schemas.microsoft.com/office/drawing/2014/main" id="{5F2BFC30-A4D2-1BB8-4CC4-2F721878C923}"/>
              </a:ext>
            </a:extLst>
          </p:cNvPr>
          <p:cNvPicPr>
            <a:picLocks noChangeAspect="1"/>
          </p:cNvPicPr>
          <p:nvPr/>
        </p:nvPicPr>
        <p:blipFill>
          <a:blip r:embed="rId3"/>
          <a:stretch>
            <a:fillRect/>
          </a:stretch>
        </p:blipFill>
        <p:spPr>
          <a:xfrm>
            <a:off x="6738915" y="1012294"/>
            <a:ext cx="3768842" cy="4934628"/>
          </a:xfrm>
          <a:prstGeom prst="rect">
            <a:avLst/>
          </a:prstGeom>
        </p:spPr>
      </p:pic>
      <p:sp>
        <p:nvSpPr>
          <p:cNvPr id="10" name="TextBox 9">
            <a:extLst>
              <a:ext uri="{FF2B5EF4-FFF2-40B4-BE49-F238E27FC236}">
                <a16:creationId xmlns:a16="http://schemas.microsoft.com/office/drawing/2014/main" id="{B88EF124-4DA5-8909-0963-6454BF3AEED0}"/>
              </a:ext>
            </a:extLst>
          </p:cNvPr>
          <p:cNvSpPr txBox="1"/>
          <p:nvPr/>
        </p:nvSpPr>
        <p:spPr>
          <a:xfrm rot="5400000">
            <a:off x="9625712" y="2923451"/>
            <a:ext cx="218236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n-lt"/>
                <a:ea typeface="+mn-ea"/>
                <a:cs typeface="+mn-cs"/>
                <a:sym typeface="Calibri"/>
              </a:rPr>
              <a:t>Source: Hwang 1987</a:t>
            </a:r>
          </a:p>
        </p:txBody>
      </p:sp>
    </p:spTree>
    <p:extLst>
      <p:ext uri="{BB962C8B-B14F-4D97-AF65-F5344CB8AC3E}">
        <p14:creationId xmlns:p14="http://schemas.microsoft.com/office/powerpoint/2010/main" val="3468520410"/>
      </p:ext>
    </p:extLst>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114</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168908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5F2BFC30-A4D2-1BB8-4CC4-2F721878C923}"/>
              </a:ext>
            </a:extLst>
          </p:cNvPr>
          <p:cNvPicPr>
            <a:picLocks noChangeAspect="1"/>
          </p:cNvPicPr>
          <p:nvPr/>
        </p:nvPicPr>
        <p:blipFill rotWithShape="1">
          <a:blip r:embed="rId3"/>
          <a:srcRect t="1377"/>
          <a:stretch/>
        </p:blipFill>
        <p:spPr>
          <a:xfrm>
            <a:off x="6746494" y="1103732"/>
            <a:ext cx="4454905" cy="5752593"/>
          </a:xfrm>
          <a:prstGeom prst="rect">
            <a:avLst/>
          </a:prstGeom>
        </p:spPr>
      </p:pic>
      <p:pic>
        <p:nvPicPr>
          <p:cNvPr id="8" name="Picture 7">
            <a:extLst>
              <a:ext uri="{FF2B5EF4-FFF2-40B4-BE49-F238E27FC236}">
                <a16:creationId xmlns:a16="http://schemas.microsoft.com/office/drawing/2014/main" id="{3E07E31A-BD05-23AD-5168-FBD32D2427F1}"/>
              </a:ext>
            </a:extLst>
          </p:cNvPr>
          <p:cNvPicPr>
            <a:picLocks noChangeAspect="1"/>
          </p:cNvPicPr>
          <p:nvPr/>
        </p:nvPicPr>
        <p:blipFill>
          <a:blip r:embed="rId4"/>
          <a:stretch>
            <a:fillRect/>
          </a:stretch>
        </p:blipFill>
        <p:spPr>
          <a:xfrm>
            <a:off x="-351095" y="1103732"/>
            <a:ext cx="6899207" cy="5568646"/>
          </a:xfrm>
          <a:prstGeom prst="rect">
            <a:avLst/>
          </a:prstGeom>
        </p:spPr>
      </p:pic>
      <p:sp>
        <p:nvSpPr>
          <p:cNvPr id="9" name="TextBox 8">
            <a:extLst>
              <a:ext uri="{FF2B5EF4-FFF2-40B4-BE49-F238E27FC236}">
                <a16:creationId xmlns:a16="http://schemas.microsoft.com/office/drawing/2014/main" id="{CD55FA42-3D38-D2B2-28E2-60C333012DB7}"/>
              </a:ext>
            </a:extLst>
          </p:cNvPr>
          <p:cNvSpPr txBox="1"/>
          <p:nvPr/>
        </p:nvSpPr>
        <p:spPr>
          <a:xfrm>
            <a:off x="1104864" y="1158240"/>
            <a:ext cx="3089184"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err="1">
                <a:ln>
                  <a:noFill/>
                </a:ln>
                <a:solidFill>
                  <a:srgbClr val="000000"/>
                </a:solidFill>
                <a:effectLst/>
                <a:uFillTx/>
                <a:latin typeface="+mn-lt"/>
                <a:ea typeface="+mn-ea"/>
                <a:cs typeface="+mn-cs"/>
                <a:sym typeface="Calibri"/>
              </a:rPr>
              <a:t>Barndorff</a:t>
            </a:r>
            <a:r>
              <a:rPr kumimoji="0" lang="en-US" sz="2400" b="0" i="0" u="none" strike="noStrike" cap="none" spc="0" normalizeH="0" baseline="0" dirty="0">
                <a:ln>
                  <a:noFill/>
                </a:ln>
                <a:solidFill>
                  <a:srgbClr val="000000"/>
                </a:solidFill>
                <a:effectLst/>
                <a:uFillTx/>
                <a:latin typeface="+mn-lt"/>
                <a:ea typeface="+mn-ea"/>
                <a:cs typeface="+mn-cs"/>
                <a:sym typeface="Calibri"/>
              </a:rPr>
              <a:t>-Nielsen on wind-blown sands</a:t>
            </a:r>
          </a:p>
        </p:txBody>
      </p:sp>
      <p:sp>
        <p:nvSpPr>
          <p:cNvPr id="11" name="TextBox 10">
            <a:extLst>
              <a:ext uri="{FF2B5EF4-FFF2-40B4-BE49-F238E27FC236}">
                <a16:creationId xmlns:a16="http://schemas.microsoft.com/office/drawing/2014/main" id="{4B6AB43E-DEA7-1DA7-C419-22FA4B6DB2FF}"/>
              </a:ext>
            </a:extLst>
          </p:cNvPr>
          <p:cNvSpPr txBox="1"/>
          <p:nvPr/>
        </p:nvSpPr>
        <p:spPr>
          <a:xfrm>
            <a:off x="8455116" y="1343722"/>
            <a:ext cx="3089184"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Hwang 1987</a:t>
            </a:r>
          </a:p>
        </p:txBody>
      </p:sp>
    </p:spTree>
    <p:extLst>
      <p:ext uri="{BB962C8B-B14F-4D97-AF65-F5344CB8AC3E}">
        <p14:creationId xmlns:p14="http://schemas.microsoft.com/office/powerpoint/2010/main" val="4119292254"/>
      </p:ext>
    </p:extLst>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115</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038092" y="948117"/>
            <a:ext cx="10399153"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err="1">
                <a:solidFill>
                  <a:srgbClr val="000000"/>
                </a:solidFill>
              </a:rPr>
              <a:t>Barndorff</a:t>
            </a:r>
            <a:r>
              <a:rPr lang="en-US" sz="2400" spc="-1" dirty="0">
                <a:solidFill>
                  <a:srgbClr val="000000"/>
                </a:solidFill>
              </a:rPr>
              <a:t>-Nielsen later generalized the hyperbolic to the generalized inverse Gaussian (GIG) family.</a:t>
            </a:r>
          </a:p>
          <a:p>
            <a:pPr>
              <a:lnSpc>
                <a:spcPct val="100000"/>
              </a:lnSpc>
            </a:pPr>
            <a:endParaRPr lang="en-US" sz="2400" spc="-1" dirty="0">
              <a:solidFill>
                <a:srgbClr val="000000"/>
              </a:solidFill>
            </a:endParaRPr>
          </a:p>
          <a:p>
            <a:pPr>
              <a:lnSpc>
                <a:spcPct val="100000"/>
              </a:lnSpc>
            </a:pPr>
            <a:r>
              <a:rPr lang="en-US" sz="2400" b="1" spc="-1" dirty="0">
                <a:solidFill>
                  <a:srgbClr val="000000"/>
                </a:solidFill>
              </a:rPr>
              <a:t>One member, the normal inverse Gaussian (NIG) has the Cauchy approximation property.</a:t>
            </a:r>
          </a:p>
          <a:p>
            <a:pPr>
              <a:lnSpc>
                <a:spcPct val="100000"/>
              </a:lnSpc>
            </a:pPr>
            <a:endParaRPr lang="en-US" sz="2400" b="1" spc="-1" dirty="0">
              <a:solidFill>
                <a:srgbClr val="000000"/>
              </a:solidFill>
            </a:endParaRPr>
          </a:p>
          <a:p>
            <a:pPr>
              <a:lnSpc>
                <a:spcPct val="100000"/>
              </a:lnSpc>
            </a:pPr>
            <a:r>
              <a:rPr lang="en-US" sz="2400" b="1" spc="-1" dirty="0">
                <a:solidFill>
                  <a:srgbClr val="000000"/>
                </a:solidFill>
              </a:rPr>
              <a:t>It can also approximate a Gaussian*.</a:t>
            </a: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7" name="TextBox 6">
            <a:extLst>
              <a:ext uri="{FF2B5EF4-FFF2-40B4-BE49-F238E27FC236}">
                <a16:creationId xmlns:a16="http://schemas.microsoft.com/office/drawing/2014/main" id="{6300E431-C894-F017-C217-D909637A8C23}"/>
              </a:ext>
            </a:extLst>
          </p:cNvPr>
          <p:cNvSpPr txBox="1"/>
          <p:nvPr/>
        </p:nvSpPr>
        <p:spPr>
          <a:xfrm>
            <a:off x="2814033" y="5946922"/>
            <a:ext cx="8481543"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dirty="0">
                <a:effectLst/>
                <a:latin typeface="SFRM1200"/>
              </a:rPr>
              <a:t>O. E. </a:t>
            </a:r>
            <a:r>
              <a:rPr lang="en-US" sz="1800" dirty="0" err="1">
                <a:effectLst/>
                <a:latin typeface="SFRM1200"/>
              </a:rPr>
              <a:t>Barndorff</a:t>
            </a:r>
            <a:r>
              <a:rPr lang="en-US" sz="1800" dirty="0">
                <a:effectLst/>
                <a:latin typeface="SFRM1200"/>
              </a:rPr>
              <a:t>-Nielsen, “Normal Inverse Gaussian Distributions and Stochastic Volatility Modelling,” </a:t>
            </a:r>
            <a:r>
              <a:rPr lang="en-US" sz="1800" dirty="0">
                <a:effectLst/>
                <a:latin typeface="SFTI1200"/>
              </a:rPr>
              <a:t>Scandinavian Journal of Statistics</a:t>
            </a:r>
            <a:r>
              <a:rPr lang="en-US" sz="1800" dirty="0">
                <a:effectLst/>
                <a:latin typeface="SFRM1200"/>
              </a:rPr>
              <a:t>, vol. 24, no. 1, pp. 1–13, 1997 </a:t>
            </a:r>
            <a:endParaRPr lang="en-US" dirty="0"/>
          </a:p>
          <a:p>
            <a:endParaRPr lang="en-US" dirty="0"/>
          </a:p>
        </p:txBody>
      </p:sp>
      <p:pic>
        <p:nvPicPr>
          <p:cNvPr id="6" name="Picture 5">
            <a:extLst>
              <a:ext uri="{FF2B5EF4-FFF2-40B4-BE49-F238E27FC236}">
                <a16:creationId xmlns:a16="http://schemas.microsoft.com/office/drawing/2014/main" id="{9BDB9669-6E70-2F59-9E80-B2FEA743B254}"/>
              </a:ext>
            </a:extLst>
          </p:cNvPr>
          <p:cNvPicPr>
            <a:picLocks noChangeAspect="1"/>
          </p:cNvPicPr>
          <p:nvPr/>
        </p:nvPicPr>
        <p:blipFill>
          <a:blip r:embed="rId3"/>
          <a:stretch>
            <a:fillRect/>
          </a:stretch>
        </p:blipFill>
        <p:spPr>
          <a:xfrm>
            <a:off x="932268" y="3767946"/>
            <a:ext cx="10610799" cy="1463161"/>
          </a:xfrm>
          <a:prstGeom prst="rect">
            <a:avLst/>
          </a:prstGeom>
        </p:spPr>
      </p:pic>
      <p:pic>
        <p:nvPicPr>
          <p:cNvPr id="9" name="Picture 8">
            <a:extLst>
              <a:ext uri="{FF2B5EF4-FFF2-40B4-BE49-F238E27FC236}">
                <a16:creationId xmlns:a16="http://schemas.microsoft.com/office/drawing/2014/main" id="{1AB7C6C3-7404-E176-C6C8-41DDD272FFF3}"/>
              </a:ext>
            </a:extLst>
          </p:cNvPr>
          <p:cNvPicPr>
            <a:picLocks noChangeAspect="1"/>
          </p:cNvPicPr>
          <p:nvPr/>
        </p:nvPicPr>
        <p:blipFill>
          <a:blip r:embed="rId4"/>
          <a:stretch>
            <a:fillRect/>
          </a:stretch>
        </p:blipFill>
        <p:spPr>
          <a:xfrm>
            <a:off x="4440493" y="5190186"/>
            <a:ext cx="2514600" cy="660400"/>
          </a:xfrm>
          <a:prstGeom prst="rect">
            <a:avLst/>
          </a:prstGeom>
        </p:spPr>
      </p:pic>
    </p:spTree>
    <p:extLst>
      <p:ext uri="{BB962C8B-B14F-4D97-AF65-F5344CB8AC3E}">
        <p14:creationId xmlns:p14="http://schemas.microsoft.com/office/powerpoint/2010/main" val="3630076664"/>
      </p:ext>
    </p:extLst>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116</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038092" y="948117"/>
            <a:ext cx="10399153"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1" spc="-1" dirty="0">
              <a:solidFill>
                <a:srgbClr val="000000"/>
              </a:solidFill>
            </a:endParaRP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8" name="Picture 7">
            <a:extLst>
              <a:ext uri="{FF2B5EF4-FFF2-40B4-BE49-F238E27FC236}">
                <a16:creationId xmlns:a16="http://schemas.microsoft.com/office/drawing/2014/main" id="{DFCB68BE-07BF-52E0-7960-CE006678142F}"/>
              </a:ext>
            </a:extLst>
          </p:cNvPr>
          <p:cNvPicPr>
            <a:picLocks noChangeAspect="1"/>
          </p:cNvPicPr>
          <p:nvPr/>
        </p:nvPicPr>
        <p:blipFill>
          <a:blip r:embed="rId3"/>
          <a:stretch>
            <a:fillRect/>
          </a:stretch>
        </p:blipFill>
        <p:spPr>
          <a:xfrm>
            <a:off x="3105796" y="2036009"/>
            <a:ext cx="5384800" cy="876300"/>
          </a:xfrm>
          <a:prstGeom prst="rect">
            <a:avLst/>
          </a:prstGeom>
        </p:spPr>
      </p:pic>
      <p:pic>
        <p:nvPicPr>
          <p:cNvPr id="9" name="Picture 8">
            <a:extLst>
              <a:ext uri="{FF2B5EF4-FFF2-40B4-BE49-F238E27FC236}">
                <a16:creationId xmlns:a16="http://schemas.microsoft.com/office/drawing/2014/main" id="{795711D6-00FD-5ECD-CD2F-7DB81A293CD0}"/>
              </a:ext>
            </a:extLst>
          </p:cNvPr>
          <p:cNvPicPr>
            <a:picLocks noChangeAspect="1"/>
          </p:cNvPicPr>
          <p:nvPr/>
        </p:nvPicPr>
        <p:blipFill>
          <a:blip r:embed="rId4"/>
          <a:stretch>
            <a:fillRect/>
          </a:stretch>
        </p:blipFill>
        <p:spPr>
          <a:xfrm>
            <a:off x="2081011" y="4023695"/>
            <a:ext cx="7772400" cy="1411189"/>
          </a:xfrm>
          <a:prstGeom prst="rect">
            <a:avLst/>
          </a:prstGeom>
        </p:spPr>
      </p:pic>
    </p:spTree>
    <p:extLst>
      <p:ext uri="{BB962C8B-B14F-4D97-AF65-F5344CB8AC3E}">
        <p14:creationId xmlns:p14="http://schemas.microsoft.com/office/powerpoint/2010/main" val="2896349253"/>
      </p:ext>
    </p:extLst>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117</a:t>
            </a:fld>
            <a:endParaRPr lang="en-US" dirty="0"/>
          </a:p>
        </p:txBody>
      </p:sp>
      <p:sp>
        <p:nvSpPr>
          <p:cNvPr id="5" name="Rectangle 4">
            <a:extLst>
              <a:ext uri="{FF2B5EF4-FFF2-40B4-BE49-F238E27FC236}">
                <a16:creationId xmlns:a16="http://schemas.microsoft.com/office/drawing/2014/main" id="{EFE24532-E7A8-D457-3A69-B13BDEA52A96}"/>
              </a:ext>
            </a:extLst>
          </p:cNvPr>
          <p:cNvSpPr/>
          <p:nvPr/>
        </p:nvSpPr>
        <p:spPr>
          <a:xfrm>
            <a:off x="1507288" y="1786620"/>
            <a:ext cx="4275325"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The mixture distribution property lets us devise a VERY efficient sampling method.</a:t>
            </a:r>
          </a:p>
          <a:p>
            <a:pPr>
              <a:lnSpc>
                <a:spcPct val="100000"/>
              </a:lnSpc>
            </a:pPr>
            <a:endParaRPr lang="en-US" sz="2400" spc="-1" dirty="0">
              <a:solidFill>
                <a:srgbClr val="000000"/>
              </a:solidFill>
            </a:endParaRPr>
          </a:p>
          <a:p>
            <a:pPr>
              <a:lnSpc>
                <a:spcPct val="100000"/>
              </a:lnSpc>
            </a:pPr>
            <a:r>
              <a:rPr lang="en-US" sz="2400" spc="-1" dirty="0">
                <a:solidFill>
                  <a:srgbClr val="000000"/>
                </a:solidFill>
              </a:rPr>
              <a:t>Works excellently on a GPU.</a:t>
            </a:r>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91FFCC23-F162-A24F-5509-1DA4C28C5697}"/>
              </a:ext>
            </a:extLst>
          </p:cNvPr>
          <p:cNvPicPr>
            <a:picLocks noChangeAspect="1"/>
          </p:cNvPicPr>
          <p:nvPr/>
        </p:nvPicPr>
        <p:blipFill rotWithShape="1">
          <a:blip r:embed="rId3"/>
          <a:srcRect l="36937"/>
          <a:stretch/>
        </p:blipFill>
        <p:spPr>
          <a:xfrm>
            <a:off x="587464" y="4380485"/>
            <a:ext cx="5071521" cy="1087892"/>
          </a:xfrm>
          <a:prstGeom prst="rect">
            <a:avLst/>
          </a:prstGeom>
        </p:spPr>
      </p:pic>
      <p:pic>
        <p:nvPicPr>
          <p:cNvPr id="10" name="Picture 9">
            <a:extLst>
              <a:ext uri="{FF2B5EF4-FFF2-40B4-BE49-F238E27FC236}">
                <a16:creationId xmlns:a16="http://schemas.microsoft.com/office/drawing/2014/main" id="{9DB4DC5A-1618-D502-F81F-FF4E37C102EF}"/>
              </a:ext>
            </a:extLst>
          </p:cNvPr>
          <p:cNvPicPr>
            <a:picLocks noChangeAspect="1"/>
          </p:cNvPicPr>
          <p:nvPr/>
        </p:nvPicPr>
        <p:blipFill>
          <a:blip r:embed="rId4"/>
          <a:stretch>
            <a:fillRect/>
          </a:stretch>
        </p:blipFill>
        <p:spPr>
          <a:xfrm>
            <a:off x="6533016" y="1154580"/>
            <a:ext cx="4800391" cy="5104346"/>
          </a:xfrm>
          <a:prstGeom prst="rect">
            <a:avLst/>
          </a:prstGeom>
        </p:spPr>
      </p:pic>
    </p:spTree>
    <p:extLst>
      <p:ext uri="{BB962C8B-B14F-4D97-AF65-F5344CB8AC3E}">
        <p14:creationId xmlns:p14="http://schemas.microsoft.com/office/powerpoint/2010/main" val="1236855745"/>
      </p:ext>
    </p:extLst>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118</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7" name="Rectangle 6">
            <a:extLst>
              <a:ext uri="{FF2B5EF4-FFF2-40B4-BE49-F238E27FC236}">
                <a16:creationId xmlns:a16="http://schemas.microsoft.com/office/drawing/2014/main" id="{498FC9E8-450F-A181-0B7A-92C872A81F8A}"/>
              </a:ext>
            </a:extLst>
          </p:cNvPr>
          <p:cNvSpPr/>
          <p:nvPr/>
        </p:nvSpPr>
        <p:spPr>
          <a:xfrm>
            <a:off x="1326984" y="1970161"/>
            <a:ext cx="9890515" cy="281982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400" spc="-1" dirty="0">
                <a:solidFill>
                  <a:srgbClr val="000000"/>
                </a:solidFill>
              </a:rPr>
              <a:t>Lastly let’s test the idea.</a:t>
            </a:r>
          </a:p>
          <a:p>
            <a:pPr>
              <a:lnSpc>
                <a:spcPct val="100000"/>
              </a:lnSpc>
            </a:pPr>
            <a:endParaRPr lang="en-US" sz="2400" spc="-1" dirty="0">
              <a:solidFill>
                <a:srgbClr val="000000"/>
              </a:solidFill>
            </a:endParaRPr>
          </a:p>
          <a:p>
            <a:pPr>
              <a:lnSpc>
                <a:spcPct val="100000"/>
              </a:lnSpc>
            </a:pPr>
            <a:r>
              <a:rPr lang="en-US" sz="2400" spc="-1" dirty="0">
                <a:solidFill>
                  <a:srgbClr val="000000"/>
                </a:solidFill>
              </a:rPr>
              <a:t>Generated a full super-resolved URR library, generated with an in-house GPU-accelerated PURR </a:t>
            </a:r>
            <a:r>
              <a:rPr lang="en-US" sz="2400" spc="-1" dirty="0" err="1">
                <a:solidFill>
                  <a:srgbClr val="000000"/>
                </a:solidFill>
              </a:rPr>
              <a:t>ripoff</a:t>
            </a:r>
            <a:r>
              <a:rPr lang="en-US" sz="2400" spc="-1" dirty="0">
                <a:solidFill>
                  <a:srgbClr val="000000"/>
                </a:solidFill>
              </a:rPr>
              <a:t>.</a:t>
            </a:r>
          </a:p>
          <a:p>
            <a:pPr>
              <a:lnSpc>
                <a:spcPct val="100000"/>
              </a:lnSpc>
            </a:pPr>
            <a:endParaRPr lang="en-US" sz="2400" spc="-1" dirty="0">
              <a:solidFill>
                <a:srgbClr val="000000"/>
              </a:solidFill>
            </a:endParaRPr>
          </a:p>
          <a:p>
            <a:pPr>
              <a:lnSpc>
                <a:spcPct val="100000"/>
              </a:lnSpc>
            </a:pPr>
            <a:r>
              <a:rPr lang="en-US" sz="2400" spc="-1" dirty="0">
                <a:solidFill>
                  <a:srgbClr val="000000"/>
                </a:solidFill>
              </a:rPr>
              <a:t>Fit to all nuclides at each energy/temperature.</a:t>
            </a:r>
          </a:p>
          <a:p>
            <a:pPr>
              <a:lnSpc>
                <a:spcPct val="100000"/>
              </a:lnSpc>
            </a:pPr>
            <a:endParaRPr lang="en-US" sz="2400" spc="-1" dirty="0">
              <a:solidFill>
                <a:srgbClr val="000000"/>
              </a:solidFill>
            </a:endParaRPr>
          </a:p>
          <a:p>
            <a:pPr>
              <a:lnSpc>
                <a:spcPct val="100000"/>
              </a:lnSpc>
            </a:pPr>
            <a:r>
              <a:rPr lang="en-US" sz="2400" spc="-1" dirty="0">
                <a:solidFill>
                  <a:srgbClr val="000000"/>
                </a:solidFill>
              </a:rPr>
              <a:t>Minimize Hellinger distance (better than </a:t>
            </a:r>
            <a:r>
              <a:rPr lang="en-US" sz="2400" spc="-1" dirty="0" err="1">
                <a:solidFill>
                  <a:srgbClr val="000000"/>
                </a:solidFill>
              </a:rPr>
              <a:t>Kullbach-Liebler</a:t>
            </a:r>
            <a:r>
              <a:rPr lang="en-US" sz="2400" spc="-1" dirty="0">
                <a:solidFill>
                  <a:srgbClr val="000000"/>
                </a:solidFill>
              </a:rPr>
              <a:t>)</a:t>
            </a:r>
          </a:p>
        </p:txBody>
      </p:sp>
    </p:spTree>
    <p:extLst>
      <p:ext uri="{BB962C8B-B14F-4D97-AF65-F5344CB8AC3E}">
        <p14:creationId xmlns:p14="http://schemas.microsoft.com/office/powerpoint/2010/main" val="1895908052"/>
      </p:ext>
    </p:extLst>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119</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5" name="Picture 4">
            <a:extLst>
              <a:ext uri="{FF2B5EF4-FFF2-40B4-BE49-F238E27FC236}">
                <a16:creationId xmlns:a16="http://schemas.microsoft.com/office/drawing/2014/main" id="{29E078BA-12D1-CE6B-F16E-F114E0F9F6FF}"/>
              </a:ext>
            </a:extLst>
          </p:cNvPr>
          <p:cNvPicPr>
            <a:picLocks noChangeAspect="1"/>
          </p:cNvPicPr>
          <p:nvPr/>
        </p:nvPicPr>
        <p:blipFill>
          <a:blip r:embed="rId3"/>
          <a:stretch>
            <a:fillRect/>
          </a:stretch>
        </p:blipFill>
        <p:spPr>
          <a:xfrm>
            <a:off x="2221089" y="999695"/>
            <a:ext cx="7772400" cy="5536504"/>
          </a:xfrm>
          <a:prstGeom prst="rect">
            <a:avLst/>
          </a:prstGeom>
        </p:spPr>
      </p:pic>
    </p:spTree>
    <p:extLst>
      <p:ext uri="{BB962C8B-B14F-4D97-AF65-F5344CB8AC3E}">
        <p14:creationId xmlns:p14="http://schemas.microsoft.com/office/powerpoint/2010/main" val="4294306651"/>
      </p:ext>
    </p:extLst>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120</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7" name="Picture 6">
            <a:extLst>
              <a:ext uri="{FF2B5EF4-FFF2-40B4-BE49-F238E27FC236}">
                <a16:creationId xmlns:a16="http://schemas.microsoft.com/office/drawing/2014/main" id="{DE744C27-B429-FB97-95C9-32E5E3524F56}"/>
              </a:ext>
            </a:extLst>
          </p:cNvPr>
          <p:cNvPicPr>
            <a:picLocks noChangeAspect="1"/>
          </p:cNvPicPr>
          <p:nvPr/>
        </p:nvPicPr>
        <p:blipFill>
          <a:blip r:embed="rId3"/>
          <a:stretch>
            <a:fillRect/>
          </a:stretch>
        </p:blipFill>
        <p:spPr>
          <a:xfrm>
            <a:off x="2446986" y="939699"/>
            <a:ext cx="8260187" cy="5732679"/>
          </a:xfrm>
          <a:prstGeom prst="rect">
            <a:avLst/>
          </a:prstGeom>
        </p:spPr>
      </p:pic>
    </p:spTree>
    <p:extLst>
      <p:ext uri="{BB962C8B-B14F-4D97-AF65-F5344CB8AC3E}">
        <p14:creationId xmlns:p14="http://schemas.microsoft.com/office/powerpoint/2010/main" val="1145725574"/>
      </p:ext>
    </p:extLst>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121</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5" name="Picture 4">
            <a:extLst>
              <a:ext uri="{FF2B5EF4-FFF2-40B4-BE49-F238E27FC236}">
                <a16:creationId xmlns:a16="http://schemas.microsoft.com/office/drawing/2014/main" id="{5A6AC0D8-DACC-5503-A739-C2E1A85F81BE}"/>
              </a:ext>
            </a:extLst>
          </p:cNvPr>
          <p:cNvPicPr>
            <a:picLocks noChangeAspect="1"/>
          </p:cNvPicPr>
          <p:nvPr/>
        </p:nvPicPr>
        <p:blipFill>
          <a:blip r:embed="rId3"/>
          <a:stretch>
            <a:fillRect/>
          </a:stretch>
        </p:blipFill>
        <p:spPr>
          <a:xfrm>
            <a:off x="2446986" y="945465"/>
            <a:ext cx="8179158" cy="5762056"/>
          </a:xfrm>
          <a:prstGeom prst="rect">
            <a:avLst/>
          </a:prstGeom>
        </p:spPr>
      </p:pic>
    </p:spTree>
    <p:extLst>
      <p:ext uri="{BB962C8B-B14F-4D97-AF65-F5344CB8AC3E}">
        <p14:creationId xmlns:p14="http://schemas.microsoft.com/office/powerpoint/2010/main" val="1765476398"/>
      </p:ext>
    </p:extLst>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122</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81736C1D-12DC-1B4C-7FDC-90B3888F4A97}"/>
              </a:ext>
            </a:extLst>
          </p:cNvPr>
          <p:cNvPicPr>
            <a:picLocks noChangeAspect="1"/>
          </p:cNvPicPr>
          <p:nvPr/>
        </p:nvPicPr>
        <p:blipFill>
          <a:blip r:embed="rId3"/>
          <a:stretch>
            <a:fillRect/>
          </a:stretch>
        </p:blipFill>
        <p:spPr>
          <a:xfrm>
            <a:off x="2588654" y="952538"/>
            <a:ext cx="8203842" cy="5630818"/>
          </a:xfrm>
          <a:prstGeom prst="rect">
            <a:avLst/>
          </a:prstGeom>
        </p:spPr>
      </p:pic>
    </p:spTree>
    <p:extLst>
      <p:ext uri="{BB962C8B-B14F-4D97-AF65-F5344CB8AC3E}">
        <p14:creationId xmlns:p14="http://schemas.microsoft.com/office/powerpoint/2010/main" val="4125595371"/>
      </p:ext>
    </p:extLst>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123</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5" name="Picture 4">
            <a:extLst>
              <a:ext uri="{FF2B5EF4-FFF2-40B4-BE49-F238E27FC236}">
                <a16:creationId xmlns:a16="http://schemas.microsoft.com/office/drawing/2014/main" id="{114F7584-24F3-64EA-46A6-1AEC7406F74B}"/>
              </a:ext>
            </a:extLst>
          </p:cNvPr>
          <p:cNvPicPr>
            <a:picLocks noChangeAspect="1"/>
          </p:cNvPicPr>
          <p:nvPr/>
        </p:nvPicPr>
        <p:blipFill>
          <a:blip r:embed="rId3"/>
          <a:stretch>
            <a:fillRect/>
          </a:stretch>
        </p:blipFill>
        <p:spPr>
          <a:xfrm>
            <a:off x="2601532" y="918554"/>
            <a:ext cx="8070299" cy="5753824"/>
          </a:xfrm>
          <a:prstGeom prst="rect">
            <a:avLst/>
          </a:prstGeom>
        </p:spPr>
      </p:pic>
    </p:spTree>
    <p:extLst>
      <p:ext uri="{BB962C8B-B14F-4D97-AF65-F5344CB8AC3E}">
        <p14:creationId xmlns:p14="http://schemas.microsoft.com/office/powerpoint/2010/main" val="272594944"/>
      </p:ext>
    </p:extLst>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124</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6" name="Picture 5">
            <a:extLst>
              <a:ext uri="{FF2B5EF4-FFF2-40B4-BE49-F238E27FC236}">
                <a16:creationId xmlns:a16="http://schemas.microsoft.com/office/drawing/2014/main" id="{E89E038B-9DF8-378D-C146-B03482F29905}"/>
              </a:ext>
            </a:extLst>
          </p:cNvPr>
          <p:cNvPicPr>
            <a:picLocks noChangeAspect="1"/>
          </p:cNvPicPr>
          <p:nvPr/>
        </p:nvPicPr>
        <p:blipFill>
          <a:blip r:embed="rId3"/>
          <a:stretch>
            <a:fillRect/>
          </a:stretch>
        </p:blipFill>
        <p:spPr>
          <a:xfrm>
            <a:off x="3459051" y="889702"/>
            <a:ext cx="7772400" cy="5600113"/>
          </a:xfrm>
          <a:prstGeom prst="rect">
            <a:avLst/>
          </a:prstGeom>
        </p:spPr>
      </p:pic>
      <p:sp>
        <p:nvSpPr>
          <p:cNvPr id="7" name="TextBox 6">
            <a:extLst>
              <a:ext uri="{FF2B5EF4-FFF2-40B4-BE49-F238E27FC236}">
                <a16:creationId xmlns:a16="http://schemas.microsoft.com/office/drawing/2014/main" id="{F6A87E30-752D-F858-4324-219FB7875299}"/>
              </a:ext>
            </a:extLst>
          </p:cNvPr>
          <p:cNvSpPr txBox="1"/>
          <p:nvPr/>
        </p:nvSpPr>
        <p:spPr>
          <a:xfrm>
            <a:off x="695460" y="3274260"/>
            <a:ext cx="255001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Not everyone can fit perfectly!</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260419929"/>
      </p:ext>
    </p:extLst>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my second novel contribution on </a:t>
            </a:r>
            <a:r>
              <a:rPr lang="en-US" sz="4000" cap="all" dirty="0" err="1">
                <a:latin typeface="+mj-lt"/>
              </a:rPr>
              <a:t>urr</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125</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7" name="TextBox 6">
            <a:extLst>
              <a:ext uri="{FF2B5EF4-FFF2-40B4-BE49-F238E27FC236}">
                <a16:creationId xmlns:a16="http://schemas.microsoft.com/office/drawing/2014/main" id="{F6A87E30-752D-F858-4324-219FB7875299}"/>
              </a:ext>
            </a:extLst>
          </p:cNvPr>
          <p:cNvSpPr txBox="1"/>
          <p:nvPr/>
        </p:nvSpPr>
        <p:spPr>
          <a:xfrm>
            <a:off x="695460" y="3274260"/>
            <a:ext cx="2550016"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R-matrix theory fans should look at this one.</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pic>
        <p:nvPicPr>
          <p:cNvPr id="5" name="Picture 4">
            <a:extLst>
              <a:ext uri="{FF2B5EF4-FFF2-40B4-BE49-F238E27FC236}">
                <a16:creationId xmlns:a16="http://schemas.microsoft.com/office/drawing/2014/main" id="{63BAD6FA-E9AA-98E2-C92A-81280141F47F}"/>
              </a:ext>
            </a:extLst>
          </p:cNvPr>
          <p:cNvPicPr>
            <a:picLocks noChangeAspect="1"/>
          </p:cNvPicPr>
          <p:nvPr/>
        </p:nvPicPr>
        <p:blipFill>
          <a:blip r:embed="rId3"/>
          <a:stretch>
            <a:fillRect/>
          </a:stretch>
        </p:blipFill>
        <p:spPr>
          <a:xfrm>
            <a:off x="3561008" y="999206"/>
            <a:ext cx="7772400" cy="5470469"/>
          </a:xfrm>
          <a:prstGeom prst="rect">
            <a:avLst/>
          </a:prstGeom>
        </p:spPr>
      </p:pic>
    </p:spTree>
    <p:extLst>
      <p:ext uri="{BB962C8B-B14F-4D97-AF65-F5344CB8AC3E}">
        <p14:creationId xmlns:p14="http://schemas.microsoft.com/office/powerpoint/2010/main" val="1610857777"/>
      </p:ext>
    </p:extLst>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692738" y="-259884"/>
            <a:ext cx="10949761" cy="1437009"/>
          </a:xfrm>
          <a:prstGeom prst="rect">
            <a:avLst/>
          </a:prstGeom>
        </p:spPr>
        <p:txBody>
          <a:bodyPr>
            <a:normAutofit/>
          </a:bodyPr>
          <a:lstStyle/>
          <a:p>
            <a:pPr algn="ctr"/>
            <a:r>
              <a:rPr lang="en-US" sz="4000" cap="all" dirty="0">
                <a:latin typeface="+mj-lt"/>
              </a:rPr>
              <a:t>what about the conditional expectations?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126</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8" name="TextBox 7">
            <a:extLst>
              <a:ext uri="{FF2B5EF4-FFF2-40B4-BE49-F238E27FC236}">
                <a16:creationId xmlns:a16="http://schemas.microsoft.com/office/drawing/2014/main" id="{A3E67BC4-3251-17A0-E5E1-4A2CFD469E8A}"/>
              </a:ext>
            </a:extLst>
          </p:cNvPr>
          <p:cNvSpPr txBox="1"/>
          <p:nvPr/>
        </p:nvSpPr>
        <p:spPr>
          <a:xfrm>
            <a:off x="572079" y="951476"/>
            <a:ext cx="5028697"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0" i="0" u="none" strike="noStrike" cap="none" spc="0" normalizeH="0" baseline="0" dirty="0">
                <a:ln>
                  <a:noFill/>
                </a:ln>
                <a:solidFill>
                  <a:srgbClr val="000000"/>
                </a:solidFill>
                <a:effectLst/>
                <a:uFillTx/>
                <a:latin typeface="+mn-lt"/>
                <a:ea typeface="+mn-ea"/>
                <a:cs typeface="+mn-cs"/>
                <a:sym typeface="Calibri"/>
              </a:rPr>
              <a:t>Long story short, Hwang showed * these should be rational polynomials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sz="2400" dirty="0">
              <a:solidFill>
                <a:srgbClr val="000000"/>
              </a:solidFill>
              <a:sym typeface="Calibri"/>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0" i="0" u="none" strike="noStrike" cap="none" spc="0" normalizeH="0" baseline="0" dirty="0">
                <a:ln>
                  <a:noFill/>
                </a:ln>
                <a:solidFill>
                  <a:srgbClr val="000000"/>
                </a:solidFill>
                <a:effectLst/>
                <a:uFillTx/>
                <a:latin typeface="+mn-lt"/>
                <a:ea typeface="+mn-ea"/>
                <a:cs typeface="+mn-cs"/>
                <a:sym typeface="Calibri"/>
              </a:rPr>
              <a:t>Humanity is FINALLY developing the technology to efficiently use rational polynomial approximations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sz="2400" dirty="0">
              <a:solidFill>
                <a:srgbClr val="000000"/>
              </a:solidFill>
              <a:sym typeface="Calibri"/>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0" i="0" u="none" strike="noStrike" cap="none" spc="0" normalizeH="0" baseline="0" dirty="0">
                <a:ln>
                  <a:noFill/>
                </a:ln>
                <a:solidFill>
                  <a:srgbClr val="000000"/>
                </a:solidFill>
                <a:effectLst/>
                <a:uFillTx/>
                <a:latin typeface="+mn-lt"/>
                <a:ea typeface="+mn-ea"/>
                <a:cs typeface="+mn-cs"/>
                <a:sym typeface="Calibri"/>
              </a:rPr>
              <a:t>Barycentric rational forms are king</a:t>
            </a:r>
          </a:p>
        </p:txBody>
      </p:sp>
      <p:pic>
        <p:nvPicPr>
          <p:cNvPr id="5" name="Picture 4">
            <a:extLst>
              <a:ext uri="{FF2B5EF4-FFF2-40B4-BE49-F238E27FC236}">
                <a16:creationId xmlns:a16="http://schemas.microsoft.com/office/drawing/2014/main" id="{D12A68F3-60FF-F680-DF38-5C1EE7D6AB0B}"/>
              </a:ext>
            </a:extLst>
          </p:cNvPr>
          <p:cNvPicPr>
            <a:picLocks noChangeAspect="1"/>
          </p:cNvPicPr>
          <p:nvPr/>
        </p:nvPicPr>
        <p:blipFill>
          <a:blip r:embed="rId3"/>
          <a:stretch>
            <a:fillRect/>
          </a:stretch>
        </p:blipFill>
        <p:spPr>
          <a:xfrm>
            <a:off x="6073996" y="1320808"/>
            <a:ext cx="5568503" cy="4426868"/>
          </a:xfrm>
          <a:prstGeom prst="rect">
            <a:avLst/>
          </a:prstGeom>
        </p:spPr>
      </p:pic>
      <p:sp>
        <p:nvSpPr>
          <p:cNvPr id="6" name="TextBox 5">
            <a:extLst>
              <a:ext uri="{FF2B5EF4-FFF2-40B4-BE49-F238E27FC236}">
                <a16:creationId xmlns:a16="http://schemas.microsoft.com/office/drawing/2014/main" id="{0BA7D0CD-4FC8-4ED7-1122-02954E9D54FA}"/>
              </a:ext>
            </a:extLst>
          </p:cNvPr>
          <p:cNvSpPr txBox="1"/>
          <p:nvPr/>
        </p:nvSpPr>
        <p:spPr>
          <a:xfrm>
            <a:off x="2884868" y="6024195"/>
            <a:ext cx="7907628"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US" sz="1800" dirty="0">
                <a:effectLst/>
                <a:latin typeface="SFRM1200"/>
              </a:rPr>
              <a:t>R. N. Hwang, “Exploration of an analytical model for treating the unresolved </a:t>
            </a:r>
            <a:r>
              <a:rPr lang="en-US" sz="1800" dirty="0" err="1">
                <a:effectLst/>
                <a:latin typeface="SFRM1200"/>
              </a:rPr>
              <a:t>reso</a:t>
            </a:r>
            <a:r>
              <a:rPr lang="en-US" sz="1800" dirty="0">
                <a:effectLst/>
                <a:latin typeface="SFRM1200"/>
              </a:rPr>
              <a:t>- </a:t>
            </a:r>
            <a:r>
              <a:rPr lang="en-US" sz="1800" dirty="0" err="1">
                <a:effectLst/>
                <a:latin typeface="SFRM1200"/>
              </a:rPr>
              <a:t>nances</a:t>
            </a:r>
            <a:r>
              <a:rPr lang="en-US" sz="1800" dirty="0">
                <a:effectLst/>
                <a:latin typeface="SFRM1200"/>
              </a:rPr>
              <a:t>,” </a:t>
            </a:r>
            <a:r>
              <a:rPr lang="en-US" sz="1800" dirty="0">
                <a:effectLst/>
                <a:latin typeface="SFTI1200"/>
              </a:rPr>
              <a:t>Nuclear Science and Engineering</a:t>
            </a:r>
            <a:r>
              <a:rPr lang="en-US" sz="1800" dirty="0">
                <a:effectLst/>
                <a:latin typeface="SFRM1200"/>
              </a:rPr>
              <a:t>, vol. 167, no. 1, pp. 1–39, Jan. 1, 2011, </a:t>
            </a:r>
            <a:endParaRPr lang="en-US" dirty="0"/>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pic>
        <p:nvPicPr>
          <p:cNvPr id="9" name="Picture 8">
            <a:extLst>
              <a:ext uri="{FF2B5EF4-FFF2-40B4-BE49-F238E27FC236}">
                <a16:creationId xmlns:a16="http://schemas.microsoft.com/office/drawing/2014/main" id="{85D087E3-567B-43C9-3219-3C4484054280}"/>
              </a:ext>
            </a:extLst>
          </p:cNvPr>
          <p:cNvPicPr>
            <a:picLocks noChangeAspect="1"/>
          </p:cNvPicPr>
          <p:nvPr/>
        </p:nvPicPr>
        <p:blipFill>
          <a:blip r:embed="rId4"/>
          <a:stretch>
            <a:fillRect/>
          </a:stretch>
        </p:blipFill>
        <p:spPr>
          <a:xfrm>
            <a:off x="649393" y="4191008"/>
            <a:ext cx="4874068" cy="1514333"/>
          </a:xfrm>
          <a:prstGeom prst="rect">
            <a:avLst/>
          </a:prstGeom>
        </p:spPr>
      </p:pic>
    </p:spTree>
    <p:extLst>
      <p:ext uri="{BB962C8B-B14F-4D97-AF65-F5344CB8AC3E}">
        <p14:creationId xmlns:p14="http://schemas.microsoft.com/office/powerpoint/2010/main" val="421686692"/>
      </p:ext>
    </p:extLst>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Does it go fast on </a:t>
            </a:r>
            <a:r>
              <a:rPr lang="en-US" sz="4000" cap="all" dirty="0" err="1">
                <a:latin typeface="+mj-lt"/>
              </a:rPr>
              <a:t>gpus</a:t>
            </a:r>
            <a:r>
              <a:rPr lang="en-US" sz="4000" cap="all" dirty="0">
                <a:latin typeface="+mj-lt"/>
              </a:rPr>
              <a: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127</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A65A8E2A-1F1E-E3D1-6951-CA6DBA90EE99}"/>
              </a:ext>
            </a:extLst>
          </p:cNvPr>
          <p:cNvSpPr/>
          <p:nvPr/>
        </p:nvSpPr>
        <p:spPr>
          <a:xfrm>
            <a:off x="317970" y="2287825"/>
            <a:ext cx="3725996" cy="923330"/>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yes</a:t>
            </a:r>
          </a:p>
        </p:txBody>
      </p:sp>
      <p:pic>
        <p:nvPicPr>
          <p:cNvPr id="9" name="Picture 8">
            <a:extLst>
              <a:ext uri="{FF2B5EF4-FFF2-40B4-BE49-F238E27FC236}">
                <a16:creationId xmlns:a16="http://schemas.microsoft.com/office/drawing/2014/main" id="{D71C113E-463C-89A0-6967-27DF9D24583A}"/>
              </a:ext>
            </a:extLst>
          </p:cNvPr>
          <p:cNvPicPr>
            <a:picLocks noChangeAspect="1"/>
          </p:cNvPicPr>
          <p:nvPr/>
        </p:nvPicPr>
        <p:blipFill>
          <a:blip r:embed="rId3"/>
          <a:stretch>
            <a:fillRect/>
          </a:stretch>
        </p:blipFill>
        <p:spPr>
          <a:xfrm>
            <a:off x="4560375" y="925762"/>
            <a:ext cx="7175321" cy="5381491"/>
          </a:xfrm>
          <a:prstGeom prst="rect">
            <a:avLst/>
          </a:prstGeom>
        </p:spPr>
      </p:pic>
    </p:spTree>
    <p:extLst>
      <p:ext uri="{BB962C8B-B14F-4D97-AF65-F5344CB8AC3E}">
        <p14:creationId xmlns:p14="http://schemas.microsoft.com/office/powerpoint/2010/main" val="1732468678"/>
      </p:ext>
    </p:extLst>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is it correct?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128</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A65A8E2A-1F1E-E3D1-6951-CA6DBA90EE99}"/>
              </a:ext>
            </a:extLst>
          </p:cNvPr>
          <p:cNvSpPr/>
          <p:nvPr/>
        </p:nvSpPr>
        <p:spPr>
          <a:xfrm>
            <a:off x="2595795" y="2551837"/>
            <a:ext cx="7022988" cy="1754326"/>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I simulated these problems:</a:t>
            </a:r>
          </a:p>
        </p:txBody>
      </p:sp>
    </p:spTree>
    <p:extLst>
      <p:ext uri="{BB962C8B-B14F-4D97-AF65-F5344CB8AC3E}">
        <p14:creationId xmlns:p14="http://schemas.microsoft.com/office/powerpoint/2010/main" val="1945773345"/>
      </p:ext>
    </p:extLst>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is it correct?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129</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A65A8E2A-1F1E-E3D1-6951-CA6DBA90EE99}"/>
              </a:ext>
            </a:extLst>
          </p:cNvPr>
          <p:cNvSpPr/>
          <p:nvPr/>
        </p:nvSpPr>
        <p:spPr>
          <a:xfrm>
            <a:off x="-1187495" y="1434103"/>
            <a:ext cx="8513919" cy="923330"/>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Big Ten</a:t>
            </a:r>
          </a:p>
        </p:txBody>
      </p:sp>
      <p:pic>
        <p:nvPicPr>
          <p:cNvPr id="5" name="Picture 4">
            <a:extLst>
              <a:ext uri="{FF2B5EF4-FFF2-40B4-BE49-F238E27FC236}">
                <a16:creationId xmlns:a16="http://schemas.microsoft.com/office/drawing/2014/main" id="{78E64934-5C9E-9774-AA3E-7566DC34CC91}"/>
              </a:ext>
            </a:extLst>
          </p:cNvPr>
          <p:cNvPicPr>
            <a:picLocks noChangeAspect="1"/>
          </p:cNvPicPr>
          <p:nvPr/>
        </p:nvPicPr>
        <p:blipFill>
          <a:blip r:embed="rId3"/>
          <a:stretch>
            <a:fillRect/>
          </a:stretch>
        </p:blipFill>
        <p:spPr>
          <a:xfrm>
            <a:off x="5374783" y="979791"/>
            <a:ext cx="4360613" cy="5778431"/>
          </a:xfrm>
          <a:prstGeom prst="rect">
            <a:avLst/>
          </a:prstGeom>
        </p:spPr>
      </p:pic>
      <p:sp>
        <p:nvSpPr>
          <p:cNvPr id="7" name="TextBox 6">
            <a:extLst>
              <a:ext uri="{FF2B5EF4-FFF2-40B4-BE49-F238E27FC236}">
                <a16:creationId xmlns:a16="http://schemas.microsoft.com/office/drawing/2014/main" id="{9CDE7376-9C16-6426-2CC0-9A0CAF89FA52}"/>
              </a:ext>
            </a:extLst>
          </p:cNvPr>
          <p:cNvSpPr txBox="1"/>
          <p:nvPr/>
        </p:nvSpPr>
        <p:spPr>
          <a:xfrm>
            <a:off x="1735387" y="2921312"/>
            <a:ext cx="3412902"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Ten tons of alternating intermediate and high enriched uranium!</a:t>
            </a:r>
          </a:p>
          <a:p>
            <a:pPr marL="0" marR="0" indent="0" algn="l" defTabSz="914400" rtl="0" fontAlgn="auto" latinLnBrk="0" hangingPunct="0">
              <a:lnSpc>
                <a:spcPct val="100000"/>
              </a:lnSpc>
              <a:spcBef>
                <a:spcPts val="0"/>
              </a:spcBef>
              <a:spcAft>
                <a:spcPts val="0"/>
              </a:spcAft>
              <a:buClrTx/>
              <a:buSzTx/>
              <a:buFontTx/>
              <a:buNone/>
              <a:tabLst/>
            </a:pPr>
            <a:endParaRPr lang="en-US" sz="2400" dirty="0">
              <a:solidFill>
                <a:srgbClr val="000000"/>
              </a:solidFill>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Right: Sourced from John Walsh’s Ph. D. thesis</a:t>
            </a:r>
          </a:p>
        </p:txBody>
      </p:sp>
    </p:spTree>
    <p:extLst>
      <p:ext uri="{BB962C8B-B14F-4D97-AF65-F5344CB8AC3E}">
        <p14:creationId xmlns:p14="http://schemas.microsoft.com/office/powerpoint/2010/main" val="3868645424"/>
      </p:ext>
    </p:extLst>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is it correct?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130</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A65A8E2A-1F1E-E3D1-6951-CA6DBA90EE99}"/>
              </a:ext>
            </a:extLst>
          </p:cNvPr>
          <p:cNvSpPr/>
          <p:nvPr/>
        </p:nvSpPr>
        <p:spPr>
          <a:xfrm>
            <a:off x="-1025378" y="1074758"/>
            <a:ext cx="8513919" cy="923330"/>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ZEBRA-8H</a:t>
            </a:r>
          </a:p>
        </p:txBody>
      </p:sp>
      <p:pic>
        <p:nvPicPr>
          <p:cNvPr id="5" name="Picture 4">
            <a:extLst>
              <a:ext uri="{FF2B5EF4-FFF2-40B4-BE49-F238E27FC236}">
                <a16:creationId xmlns:a16="http://schemas.microsoft.com/office/drawing/2014/main" id="{AEF1388E-0134-C133-464E-77F15EE21105}"/>
              </a:ext>
            </a:extLst>
          </p:cNvPr>
          <p:cNvPicPr>
            <a:picLocks noChangeAspect="1"/>
          </p:cNvPicPr>
          <p:nvPr/>
        </p:nvPicPr>
        <p:blipFill>
          <a:blip r:embed="rId3"/>
          <a:stretch>
            <a:fillRect/>
          </a:stretch>
        </p:blipFill>
        <p:spPr>
          <a:xfrm>
            <a:off x="6095999" y="1844204"/>
            <a:ext cx="4786638" cy="4645611"/>
          </a:xfrm>
          <a:prstGeom prst="rect">
            <a:avLst/>
          </a:prstGeom>
        </p:spPr>
      </p:pic>
      <p:sp>
        <p:nvSpPr>
          <p:cNvPr id="7" name="TextBox 6">
            <a:extLst>
              <a:ext uri="{FF2B5EF4-FFF2-40B4-BE49-F238E27FC236}">
                <a16:creationId xmlns:a16="http://schemas.microsoft.com/office/drawing/2014/main" id="{AD8FBABE-1196-B251-DFDC-8A7A1AFCFF7D}"/>
              </a:ext>
            </a:extLst>
          </p:cNvPr>
          <p:cNvSpPr txBox="1"/>
          <p:nvPr/>
        </p:nvSpPr>
        <p:spPr>
          <a:xfrm>
            <a:off x="1658114" y="2511767"/>
            <a:ext cx="3412902" cy="26776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37% enriched uranium sandwiched with uranium metal</a:t>
            </a:r>
          </a:p>
          <a:p>
            <a:pPr marL="0" marR="0" indent="0" algn="l" defTabSz="914400" rtl="0" fontAlgn="auto" latinLnBrk="0" hangingPunct="0">
              <a:lnSpc>
                <a:spcPct val="100000"/>
              </a:lnSpc>
              <a:spcBef>
                <a:spcPts val="0"/>
              </a:spcBef>
              <a:spcAft>
                <a:spcPts val="0"/>
              </a:spcAft>
              <a:buClrTx/>
              <a:buSzTx/>
              <a:buFontTx/>
              <a:buNone/>
              <a:tabLst/>
            </a:pPr>
            <a:endParaRPr lang="en-US" sz="2400" dirty="0">
              <a:solidFill>
                <a:srgbClr val="000000"/>
              </a:solidFill>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lang="en-US" sz="2400" dirty="0">
              <a:solidFill>
                <a:srgbClr val="000000"/>
              </a:solidFill>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Right: sourced from John Walsh’s Ph. D. thesis</a:t>
            </a:r>
          </a:p>
        </p:txBody>
      </p:sp>
    </p:spTree>
    <p:extLst>
      <p:ext uri="{BB962C8B-B14F-4D97-AF65-F5344CB8AC3E}">
        <p14:creationId xmlns:p14="http://schemas.microsoft.com/office/powerpoint/2010/main" val="614149110"/>
      </p:ext>
    </p:extLst>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is it correct?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131</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A65A8E2A-1F1E-E3D1-6951-CA6DBA90EE99}"/>
              </a:ext>
            </a:extLst>
          </p:cNvPr>
          <p:cNvSpPr/>
          <p:nvPr/>
        </p:nvSpPr>
        <p:spPr>
          <a:xfrm>
            <a:off x="1839040" y="998367"/>
            <a:ext cx="8513919" cy="923330"/>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SHEBA-II / PNL-10</a:t>
            </a:r>
          </a:p>
        </p:txBody>
      </p:sp>
      <p:sp>
        <p:nvSpPr>
          <p:cNvPr id="5" name="TextBox 4">
            <a:extLst>
              <a:ext uri="{FF2B5EF4-FFF2-40B4-BE49-F238E27FC236}">
                <a16:creationId xmlns:a16="http://schemas.microsoft.com/office/drawing/2014/main" id="{01EB7A1F-01A7-F78F-61C2-0D1215F96F99}"/>
              </a:ext>
            </a:extLst>
          </p:cNvPr>
          <p:cNvSpPr txBox="1"/>
          <p:nvPr/>
        </p:nvSpPr>
        <p:spPr>
          <a:xfrm>
            <a:off x="534857" y="2109067"/>
            <a:ext cx="5071016" cy="48936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5% enriched uranyl fluoride aqueous solution</a:t>
            </a:r>
          </a:p>
          <a:p>
            <a:pPr marL="0" marR="0" indent="0" algn="l" defTabSz="914400" rtl="0" fontAlgn="auto" latinLnBrk="0" hangingPunct="0">
              <a:lnSpc>
                <a:spcPct val="100000"/>
              </a:lnSpc>
              <a:spcBef>
                <a:spcPts val="0"/>
              </a:spcBef>
              <a:spcAft>
                <a:spcPts val="0"/>
              </a:spcAft>
              <a:buClrTx/>
              <a:buSzTx/>
              <a:buFontTx/>
              <a:buNone/>
              <a:tabLst/>
            </a:pPr>
            <a:endParaRPr lang="en-US" sz="2400" dirty="0">
              <a:solidFill>
                <a:srgbClr val="000000"/>
              </a:solidFill>
              <a:sym typeface="Calibri"/>
            </a:endParaRPr>
          </a:p>
          <a:p>
            <a:pPr algn="l"/>
            <a:r>
              <a:rPr lang="en-US" sz="2400" dirty="0">
                <a:solidFill>
                  <a:srgbClr val="000000"/>
                </a:solidFill>
                <a:sym typeface="Calibri"/>
              </a:rPr>
              <a:t>Right: from</a:t>
            </a:r>
          </a:p>
          <a:p>
            <a:pPr algn="l"/>
            <a:endParaRPr lang="en-US" sz="2400" dirty="0">
              <a:solidFill>
                <a:srgbClr val="000000"/>
              </a:solidFill>
              <a:sym typeface="Calibri"/>
            </a:endParaRPr>
          </a:p>
          <a:p>
            <a:pPr algn="l"/>
            <a:r>
              <a:rPr lang="en-US" sz="2400" dirty="0">
                <a:solidFill>
                  <a:srgbClr val="000000"/>
                </a:solidFill>
                <a:sym typeface="Calibri"/>
              </a:rPr>
              <a:t> </a:t>
            </a:r>
            <a:r>
              <a:rPr lang="en-US" sz="2400" b="0" i="0" u="none" strike="noStrike" dirty="0" err="1">
                <a:solidFill>
                  <a:srgbClr val="000000"/>
                </a:solidFill>
                <a:effectLst/>
                <a:latin typeface="Roboto" panose="02000000000000000000" pitchFamily="2" charset="0"/>
              </a:rPr>
              <a:t>LaBauve</a:t>
            </a:r>
            <a:r>
              <a:rPr lang="en-US" sz="2400" b="0" i="0" u="none" strike="noStrike" dirty="0">
                <a:solidFill>
                  <a:srgbClr val="000000"/>
                </a:solidFill>
                <a:effectLst/>
                <a:latin typeface="Roboto" panose="02000000000000000000" pitchFamily="2" charset="0"/>
              </a:rPr>
              <a:t>, R. J., and Sapir, J. L. </a:t>
            </a:r>
            <a:r>
              <a:rPr lang="en-US" sz="2400" b="0" i="1" u="none" strike="noStrike" dirty="0">
                <a:solidFill>
                  <a:srgbClr val="000000"/>
                </a:solidFill>
                <a:effectLst/>
                <a:latin typeface="Roboto" panose="02000000000000000000" pitchFamily="2" charset="0"/>
              </a:rPr>
              <a:t>SHEBA-II as a Criticality Safety Benchmark</a:t>
            </a:r>
            <a:r>
              <a:rPr lang="en-US" sz="2400" b="0" i="0" u="none" strike="noStrike" dirty="0">
                <a:solidFill>
                  <a:srgbClr val="000000"/>
                </a:solidFill>
                <a:effectLst/>
                <a:latin typeface="Roboto" panose="02000000000000000000" pitchFamily="2" charset="0"/>
              </a:rPr>
              <a:t>. United States: N. p., 1995. Web. </a:t>
            </a:r>
          </a:p>
          <a:p>
            <a:br>
              <a:rPr lang="en-US" sz="2400" dirty="0"/>
            </a:br>
            <a:endParaRPr lang="en-US" sz="2400" dirty="0">
              <a:solidFill>
                <a:srgbClr val="000000"/>
              </a:solidFill>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pic>
        <p:nvPicPr>
          <p:cNvPr id="7" name="Picture 6">
            <a:extLst>
              <a:ext uri="{FF2B5EF4-FFF2-40B4-BE49-F238E27FC236}">
                <a16:creationId xmlns:a16="http://schemas.microsoft.com/office/drawing/2014/main" id="{50307410-AA97-5C52-9561-038804BF176A}"/>
              </a:ext>
            </a:extLst>
          </p:cNvPr>
          <p:cNvPicPr>
            <a:picLocks noChangeAspect="1"/>
          </p:cNvPicPr>
          <p:nvPr/>
        </p:nvPicPr>
        <p:blipFill>
          <a:blip r:embed="rId3"/>
          <a:stretch>
            <a:fillRect/>
          </a:stretch>
        </p:blipFill>
        <p:spPr>
          <a:xfrm>
            <a:off x="5386161" y="1918533"/>
            <a:ext cx="6583142" cy="4036439"/>
          </a:xfrm>
          <a:prstGeom prst="rect">
            <a:avLst/>
          </a:prstGeom>
        </p:spPr>
      </p:pic>
    </p:spTree>
    <p:extLst>
      <p:ext uri="{BB962C8B-B14F-4D97-AF65-F5344CB8AC3E}">
        <p14:creationId xmlns:p14="http://schemas.microsoft.com/office/powerpoint/2010/main" val="1771605733"/>
      </p:ext>
    </p:extLst>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is it correct?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132</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A65A8E2A-1F1E-E3D1-6951-CA6DBA90EE99}"/>
              </a:ext>
            </a:extLst>
          </p:cNvPr>
          <p:cNvSpPr/>
          <p:nvPr/>
        </p:nvSpPr>
        <p:spPr>
          <a:xfrm>
            <a:off x="1839040" y="998367"/>
            <a:ext cx="8513919" cy="923330"/>
          </a:xfrm>
          <a:prstGeom prst="rect">
            <a:avLst/>
          </a:prstGeom>
          <a:noFill/>
        </p:spPr>
        <p:txBody>
          <a:bodyPr wrap="squar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ZPR-3/53,6/10</a:t>
            </a:r>
            <a:endParaRPr lang="en-US" sz="5400" b="1" cap="none" spc="0" dirty="0">
              <a:ln w="22225">
                <a:solidFill>
                  <a:schemeClr val="accent2"/>
                </a:solidFill>
                <a:prstDash val="solid"/>
              </a:ln>
              <a:solidFill>
                <a:schemeClr val="accent2">
                  <a:lumMod val="40000"/>
                  <a:lumOff val="60000"/>
                </a:schemeClr>
              </a:solidFill>
              <a:effectLst/>
            </a:endParaRPr>
          </a:p>
        </p:txBody>
      </p:sp>
      <p:pic>
        <p:nvPicPr>
          <p:cNvPr id="5" name="Picture 4">
            <a:extLst>
              <a:ext uri="{FF2B5EF4-FFF2-40B4-BE49-F238E27FC236}">
                <a16:creationId xmlns:a16="http://schemas.microsoft.com/office/drawing/2014/main" id="{A2369650-F4EF-4CD7-3426-0FCEC6D00948}"/>
              </a:ext>
            </a:extLst>
          </p:cNvPr>
          <p:cNvPicPr>
            <a:picLocks noChangeAspect="1"/>
          </p:cNvPicPr>
          <p:nvPr/>
        </p:nvPicPr>
        <p:blipFill>
          <a:blip r:embed="rId3"/>
          <a:stretch>
            <a:fillRect/>
          </a:stretch>
        </p:blipFill>
        <p:spPr>
          <a:xfrm>
            <a:off x="5370489" y="2040540"/>
            <a:ext cx="6195811" cy="4358432"/>
          </a:xfrm>
          <a:prstGeom prst="rect">
            <a:avLst/>
          </a:prstGeom>
        </p:spPr>
      </p:pic>
      <p:sp>
        <p:nvSpPr>
          <p:cNvPr id="7" name="TextBox 6">
            <a:extLst>
              <a:ext uri="{FF2B5EF4-FFF2-40B4-BE49-F238E27FC236}">
                <a16:creationId xmlns:a16="http://schemas.microsoft.com/office/drawing/2014/main" id="{91FCC080-04C1-32A7-3532-0B5A3733E5FA}"/>
              </a:ext>
            </a:extLst>
          </p:cNvPr>
          <p:cNvSpPr txBox="1"/>
          <p:nvPr/>
        </p:nvSpPr>
        <p:spPr>
          <a:xfrm>
            <a:off x="527021" y="2977209"/>
            <a:ext cx="5071016" cy="30469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Various configurations of plutonium,</a:t>
            </a:r>
          </a:p>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depleted uranium zero power cores</a:t>
            </a:r>
          </a:p>
          <a:p>
            <a:pPr marL="0" marR="0" indent="0" algn="l" defTabSz="914400" rtl="0" fontAlgn="auto" latinLnBrk="0" hangingPunct="0">
              <a:lnSpc>
                <a:spcPct val="100000"/>
              </a:lnSpc>
              <a:spcBef>
                <a:spcPts val="0"/>
              </a:spcBef>
              <a:spcAft>
                <a:spcPts val="0"/>
              </a:spcAft>
              <a:buClrTx/>
              <a:buSzTx/>
              <a:buFontTx/>
              <a:buNone/>
              <a:tabLst/>
            </a:pPr>
            <a:endParaRPr lang="en-US" sz="2400" dirty="0">
              <a:solidFill>
                <a:srgbClr val="000000"/>
              </a:solidFill>
              <a:sym typeface="Calibri"/>
            </a:endParaRPr>
          </a:p>
          <a:p>
            <a:pPr algn="l"/>
            <a:r>
              <a:rPr lang="en-US" sz="2400" dirty="0">
                <a:solidFill>
                  <a:srgbClr val="000000"/>
                </a:solidFill>
                <a:sym typeface="Calibri"/>
              </a:rPr>
              <a:t>Right: from Argonne National Laboratory </a:t>
            </a:r>
            <a:r>
              <a:rPr lang="en-US" sz="2400" dirty="0" err="1">
                <a:solidFill>
                  <a:srgbClr val="000000"/>
                </a:solidFill>
                <a:sym typeface="Calibri"/>
              </a:rPr>
              <a:t>Youtube</a:t>
            </a:r>
            <a:r>
              <a:rPr lang="en-US" sz="2400" dirty="0">
                <a:solidFill>
                  <a:srgbClr val="000000"/>
                </a:solidFill>
                <a:sym typeface="Calibri"/>
              </a:rPr>
              <a:t> channel</a:t>
            </a:r>
            <a:br>
              <a:rPr lang="en-US" sz="2400" dirty="0"/>
            </a:br>
            <a:endParaRPr lang="en-US" sz="2400" dirty="0">
              <a:solidFill>
                <a:srgbClr val="000000"/>
              </a:solidFill>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402513023"/>
      </p:ext>
    </p:extLst>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is it correct?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799064" y="6307253"/>
            <a:ext cx="1295400" cy="365125"/>
          </a:xfrm>
        </p:spPr>
        <p:txBody>
          <a:bodyPr/>
          <a:lstStyle/>
          <a:p>
            <a:fld id="{86CB4B4D-7CA3-9044-876B-883B54F8677D}" type="slidenum">
              <a:rPr lang="en-US" smtClean="0"/>
              <a:t>133</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sp>
        <p:nvSpPr>
          <p:cNvPr id="6" name="Rectangle 5">
            <a:extLst>
              <a:ext uri="{FF2B5EF4-FFF2-40B4-BE49-F238E27FC236}">
                <a16:creationId xmlns:a16="http://schemas.microsoft.com/office/drawing/2014/main" id="{A65A8E2A-1F1E-E3D1-6951-CA6DBA90EE99}"/>
              </a:ext>
            </a:extLst>
          </p:cNvPr>
          <p:cNvSpPr/>
          <p:nvPr/>
        </p:nvSpPr>
        <p:spPr>
          <a:xfrm>
            <a:off x="2584506" y="833805"/>
            <a:ext cx="7022988" cy="923330"/>
          </a:xfrm>
          <a:prstGeom prst="rect">
            <a:avLst/>
          </a:prstGeom>
          <a:noFill/>
        </p:spPr>
        <p:txBody>
          <a:bodyPr wrap="squar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yes</a:t>
            </a:r>
          </a:p>
        </p:txBody>
      </p:sp>
      <p:pic>
        <p:nvPicPr>
          <p:cNvPr id="5" name="Picture 4">
            <a:extLst>
              <a:ext uri="{FF2B5EF4-FFF2-40B4-BE49-F238E27FC236}">
                <a16:creationId xmlns:a16="http://schemas.microsoft.com/office/drawing/2014/main" id="{D504A5FC-0E84-D041-AD0F-48442C6B2FDE}"/>
              </a:ext>
            </a:extLst>
          </p:cNvPr>
          <p:cNvPicPr>
            <a:picLocks noChangeAspect="1"/>
          </p:cNvPicPr>
          <p:nvPr/>
        </p:nvPicPr>
        <p:blipFill>
          <a:blip r:embed="rId3"/>
          <a:stretch>
            <a:fillRect/>
          </a:stretch>
        </p:blipFill>
        <p:spPr>
          <a:xfrm>
            <a:off x="807492" y="1760421"/>
            <a:ext cx="10736808" cy="3093318"/>
          </a:xfrm>
          <a:prstGeom prst="rect">
            <a:avLst/>
          </a:prstGeom>
        </p:spPr>
      </p:pic>
      <p:sp>
        <p:nvSpPr>
          <p:cNvPr id="7" name="TextBox 6">
            <a:extLst>
              <a:ext uri="{FF2B5EF4-FFF2-40B4-BE49-F238E27FC236}">
                <a16:creationId xmlns:a16="http://schemas.microsoft.com/office/drawing/2014/main" id="{C494F694-6957-78BE-378A-86E06B2FA609}"/>
              </a:ext>
            </a:extLst>
          </p:cNvPr>
          <p:cNvSpPr txBox="1"/>
          <p:nvPr/>
        </p:nvSpPr>
        <p:spPr>
          <a:xfrm>
            <a:off x="1511808" y="5019386"/>
            <a:ext cx="959790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Note: mean of the distribution is normalized against the pointwise grid</a:t>
            </a:r>
          </a:p>
          <a:p>
            <a:pPr marL="0" marR="0" indent="0" algn="l" defTabSz="914400" rtl="0" fontAlgn="auto" latinLnBrk="0" hangingPunct="0">
              <a:lnSpc>
                <a:spcPct val="100000"/>
              </a:lnSpc>
              <a:spcBef>
                <a:spcPts val="0"/>
              </a:spcBef>
              <a:spcAft>
                <a:spcPts val="0"/>
              </a:spcAft>
              <a:buClrTx/>
              <a:buSzTx/>
              <a:buFontTx/>
              <a:buNone/>
              <a:tabLst/>
            </a:pPr>
            <a:r>
              <a:rPr lang="en-US" sz="2400" dirty="0">
                <a:solidFill>
                  <a:srgbClr val="000000"/>
                </a:solidFill>
                <a:sym typeface="Calibri"/>
              </a:rPr>
              <a:t>(nuclear data shortcoming, not for this method)</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987363243"/>
      </p:ext>
    </p:extLst>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experimental implications: big</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Rectangle 1">
            <a:extLst>
              <a:ext uri="{FF2B5EF4-FFF2-40B4-BE49-F238E27FC236}">
                <a16:creationId xmlns:a16="http://schemas.microsoft.com/office/drawing/2014/main" id="{AFB46749-FB80-2B90-B058-F4AC98CC4790}"/>
              </a:ext>
            </a:extLst>
          </p:cNvPr>
          <p:cNvSpPr/>
          <p:nvPr/>
        </p:nvSpPr>
        <p:spPr>
          <a:xfrm>
            <a:off x="12608363" y="265963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4" name="Slide Number Placeholder 25">
            <a:extLst>
              <a:ext uri="{FF2B5EF4-FFF2-40B4-BE49-F238E27FC236}">
                <a16:creationId xmlns:a16="http://schemas.microsoft.com/office/drawing/2014/main" id="{3FE25E4F-213B-7B2A-EB04-61BF81525991}"/>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134</a:t>
            </a:fld>
            <a:endParaRPr lang="en-US" dirty="0"/>
          </a:p>
        </p:txBody>
      </p:sp>
      <p:sp>
        <p:nvSpPr>
          <p:cNvPr id="15" name="Rectangle 14">
            <a:extLst>
              <a:ext uri="{FF2B5EF4-FFF2-40B4-BE49-F238E27FC236}">
                <a16:creationId xmlns:a16="http://schemas.microsoft.com/office/drawing/2014/main" id="{78306757-CCF8-5B6C-6EE9-885247737ABC}"/>
              </a:ext>
            </a:extLst>
          </p:cNvPr>
          <p:cNvSpPr/>
          <p:nvPr/>
        </p:nvSpPr>
        <p:spPr>
          <a:xfrm>
            <a:off x="10896600" y="5164428"/>
            <a:ext cx="436808" cy="540913"/>
          </a:xfrm>
          <a:prstGeom prst="rect">
            <a:avLst/>
          </a:prstGeom>
          <a:solidFill>
            <a:srgbClr val="FFFFFF"/>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Calibri"/>
            </a:endParaRPr>
          </a:p>
        </p:txBody>
      </p:sp>
      <p:pic>
        <p:nvPicPr>
          <p:cNvPr id="7" name="Picture 6">
            <a:extLst>
              <a:ext uri="{FF2B5EF4-FFF2-40B4-BE49-F238E27FC236}">
                <a16:creationId xmlns:a16="http://schemas.microsoft.com/office/drawing/2014/main" id="{71AAA1C2-9FC6-CF59-DE5E-096CB7889A44}"/>
              </a:ext>
            </a:extLst>
          </p:cNvPr>
          <p:cNvPicPr>
            <a:picLocks noChangeAspect="1"/>
          </p:cNvPicPr>
          <p:nvPr/>
        </p:nvPicPr>
        <p:blipFill>
          <a:blip r:embed="rId3"/>
          <a:stretch>
            <a:fillRect/>
          </a:stretch>
        </p:blipFill>
        <p:spPr>
          <a:xfrm>
            <a:off x="2000198" y="4237166"/>
            <a:ext cx="8586235" cy="1508392"/>
          </a:xfrm>
          <a:prstGeom prst="rect">
            <a:avLst/>
          </a:prstGeom>
        </p:spPr>
      </p:pic>
      <p:sp>
        <p:nvSpPr>
          <p:cNvPr id="8" name="TextBox 7">
            <a:extLst>
              <a:ext uri="{FF2B5EF4-FFF2-40B4-BE49-F238E27FC236}">
                <a16:creationId xmlns:a16="http://schemas.microsoft.com/office/drawing/2014/main" id="{A3E67BC4-3251-17A0-E5E1-4A2CFD469E8A}"/>
              </a:ext>
            </a:extLst>
          </p:cNvPr>
          <p:cNvSpPr txBox="1"/>
          <p:nvPr/>
        </p:nvSpPr>
        <p:spPr>
          <a:xfrm>
            <a:off x="2163650" y="1183826"/>
            <a:ext cx="8422783" cy="26776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0" i="0" u="none" strike="noStrike" cap="none" spc="0" normalizeH="0" baseline="0" dirty="0">
                <a:ln>
                  <a:noFill/>
                </a:ln>
                <a:solidFill>
                  <a:srgbClr val="000000"/>
                </a:solidFill>
                <a:effectLst/>
                <a:uFillTx/>
                <a:latin typeface="+mn-lt"/>
                <a:ea typeface="+mn-ea"/>
                <a:cs typeface="+mn-cs"/>
                <a:sym typeface="Calibri"/>
              </a:rPr>
              <a:t>Neutron attenuation through a sample can be analytically calculated assuming it is NIG-distributed</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400" dirty="0">
                <a:solidFill>
                  <a:srgbClr val="000000"/>
                </a:solidFill>
                <a:sym typeface="Calibri"/>
              </a:rPr>
              <a:t>This lets us directly fit 4 parameters to transmission experiment data—no need for intermediate unknowns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2400" b="0" i="0" u="none" strike="noStrike" cap="none" spc="0" normalizeH="0" baseline="0" dirty="0">
              <a:ln>
                <a:noFill/>
              </a:ln>
              <a:solidFill>
                <a:srgbClr val="000000"/>
              </a:solidFill>
              <a:effectLst/>
              <a:uFillTx/>
              <a:latin typeface="+mn-lt"/>
              <a:ea typeface="+mn-ea"/>
              <a:cs typeface="+mn-cs"/>
              <a:sym typeface="Calibri"/>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400" dirty="0">
                <a:solidFill>
                  <a:srgbClr val="000000"/>
                </a:solidFill>
                <a:sym typeface="Calibri"/>
              </a:rPr>
              <a:t>WAY better than probability tables</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274794799"/>
      </p:ext>
    </p:extLst>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my final thoughts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135</a:t>
            </a:fld>
            <a:endParaRPr lang="en-US" dirty="0"/>
          </a:p>
        </p:txBody>
      </p:sp>
      <p:sp>
        <p:nvSpPr>
          <p:cNvPr id="7" name="TextBox 6">
            <a:extLst>
              <a:ext uri="{FF2B5EF4-FFF2-40B4-BE49-F238E27FC236}">
                <a16:creationId xmlns:a16="http://schemas.microsoft.com/office/drawing/2014/main" id="{40061A81-F5CE-A84E-A684-E1BEF71F8DB6}"/>
              </a:ext>
            </a:extLst>
          </p:cNvPr>
          <p:cNvSpPr txBox="1"/>
          <p:nvPr/>
        </p:nvSpPr>
        <p:spPr>
          <a:xfrm>
            <a:off x="1104864" y="1008295"/>
            <a:ext cx="10480412"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a:t>Stop caring if Monte Carlo is slow</a:t>
            </a:r>
          </a:p>
          <a:p>
            <a:pPr marL="800100" lvl="1" indent="-342900">
              <a:buFont typeface="Arial" panose="020B0604020202020204" pitchFamily="34" charset="0"/>
              <a:buChar char="•"/>
            </a:pPr>
            <a:r>
              <a:rPr lang="en-US" sz="2400" dirty="0"/>
              <a:t>We should develop robust, generally applicable deterministic methods</a:t>
            </a:r>
          </a:p>
          <a:p>
            <a:pPr marL="800100" lvl="1" indent="-342900">
              <a:buFont typeface="Arial" panose="020B0604020202020204" pitchFamily="34" charset="0"/>
              <a:buChar char="•"/>
            </a:pPr>
            <a:r>
              <a:rPr lang="en-US" sz="2400" dirty="0"/>
              <a:t>The community is making headway on continuous energy deterministic code</a:t>
            </a:r>
          </a:p>
          <a:p>
            <a:pPr marL="800100" lvl="1" indent="-342900">
              <a:buFont typeface="Arial" panose="020B0604020202020204" pitchFamily="34" charset="0"/>
              <a:buChar char="•"/>
            </a:pPr>
            <a:r>
              <a:rPr lang="en-US" sz="2400" dirty="0"/>
              <a:t>GPU Monte Carlo is like herding cats. GPU deterministic solvers can map to already highly-optimized subroutines.</a:t>
            </a:r>
          </a:p>
          <a:p>
            <a:pPr marL="800100" lvl="1" indent="-342900">
              <a:buFont typeface="Arial" panose="020B0604020202020204" pitchFamily="34" charset="0"/>
              <a:buChar char="•"/>
            </a:pPr>
            <a:r>
              <a:rPr lang="en-US" sz="2400" dirty="0"/>
              <a:t>Monte Carlo should be the method of last resort!</a:t>
            </a:r>
          </a:p>
          <a:p>
            <a:pPr lvl="1"/>
            <a:endParaRPr lang="en-US" sz="2400" dirty="0"/>
          </a:p>
          <a:p>
            <a:pPr marL="342900" indent="-342900">
              <a:buFont typeface="Arial" panose="020B0604020202020204" pitchFamily="34" charset="0"/>
              <a:buChar char="•"/>
            </a:pPr>
            <a:r>
              <a:rPr lang="en-US" sz="2400" dirty="0"/>
              <a:t>(Opinion) Many deterministic codes have remained practically useless due to not using characteristics-based techniques</a:t>
            </a:r>
          </a:p>
          <a:p>
            <a:pPr marL="800100" lvl="1" indent="-342900">
              <a:buFont typeface="Arial" panose="020B0604020202020204" pitchFamily="34" charset="0"/>
              <a:buChar char="•"/>
            </a:pPr>
            <a:r>
              <a:rPr lang="en-US" sz="2400" dirty="0"/>
              <a:t>This has led people to conclusions</a:t>
            </a:r>
          </a:p>
          <a:p>
            <a:pPr marL="800100" lvl="1" indent="-342900">
              <a:buFont typeface="Arial" panose="020B0604020202020204" pitchFamily="34" charset="0"/>
              <a:buChar char="•"/>
            </a:pPr>
            <a:r>
              <a:rPr lang="en-US" sz="2400" dirty="0"/>
              <a:t>Restriction to Cartesian mesh + lack of good meshing methods</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More research on GPU rejection sampling (why is RVS not bad?)</a:t>
            </a:r>
          </a:p>
          <a:p>
            <a:pPr marL="1714500" lvl="3" indent="-342900">
              <a:buFont typeface="Arial" panose="020B0604020202020204" pitchFamily="34" charset="0"/>
              <a:buChar char="•"/>
            </a:pPr>
            <a:r>
              <a:rPr lang="en-US" sz="2400" dirty="0"/>
              <a:t>There might be a “phase change” like behavior / threshold for randomly distributed rejection rates.</a:t>
            </a:r>
          </a:p>
        </p:txBody>
      </p:sp>
    </p:spTree>
    <p:extLst>
      <p:ext uri="{BB962C8B-B14F-4D97-AF65-F5344CB8AC3E}">
        <p14:creationId xmlns:p14="http://schemas.microsoft.com/office/powerpoint/2010/main" val="2581787714"/>
      </p:ext>
    </p:extLst>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Placeholder 7" descr="Night stars on the desert">
            <a:extLst>
              <a:ext uri="{FF2B5EF4-FFF2-40B4-BE49-F238E27FC236}">
                <a16:creationId xmlns:a16="http://schemas.microsoft.com/office/drawing/2014/main" id="{523665F6-F774-99CA-A073-978130662383}"/>
              </a:ext>
            </a:extLst>
          </p:cNvPr>
          <p:cNvPicPr>
            <a:picLocks noGrp="1" noChangeAspect="1"/>
          </p:cNvPicPr>
          <p:nvPr>
            <p:ph type="pic" sz="quarter" idx="10"/>
          </p:nvPr>
        </p:nvPicPr>
        <p:blipFill>
          <a:blip r:embed="rId3"/>
          <a:srcRect/>
          <a:stretch/>
        </p:blipFill>
        <p:spPr>
          <a:xfrm>
            <a:off x="0" y="16013"/>
            <a:ext cx="12192000" cy="6858000"/>
          </a:xfrm>
        </p:spPr>
      </p:pic>
      <p:sp>
        <p:nvSpPr>
          <p:cNvPr id="6" name="Title 5">
            <a:extLst>
              <a:ext uri="{FF2B5EF4-FFF2-40B4-BE49-F238E27FC236}">
                <a16:creationId xmlns:a16="http://schemas.microsoft.com/office/drawing/2014/main" id="{4F7706BE-EF2E-459C-8778-01DDD354C634}"/>
              </a:ext>
            </a:extLst>
          </p:cNvPr>
          <p:cNvSpPr>
            <a:spLocks noGrp="1"/>
          </p:cNvSpPr>
          <p:nvPr>
            <p:ph type="title" idx="4294967295"/>
          </p:nvPr>
        </p:nvSpPr>
        <p:spPr>
          <a:xfrm>
            <a:off x="1015212" y="5701342"/>
            <a:ext cx="10474421" cy="830649"/>
          </a:xfrm>
        </p:spPr>
        <p:txBody>
          <a:bodyPr>
            <a:normAutofit/>
          </a:bodyPr>
          <a:lstStyle/>
          <a:p>
            <a:r>
              <a:rPr lang="en-US" sz="4000" spc="300" dirty="0"/>
              <a:t>THANK YOU</a:t>
            </a:r>
          </a:p>
        </p:txBody>
      </p:sp>
      <p:pic>
        <p:nvPicPr>
          <p:cNvPr id="30" name="Online Image Placeholder 27" descr="Envelope">
            <a:extLst>
              <a:ext uri="{FF2B5EF4-FFF2-40B4-BE49-F238E27FC236}">
                <a16:creationId xmlns:a16="http://schemas.microsoft.com/office/drawing/2014/main" id="{FE59EE20-CEF2-6507-93A7-90E710FB7A3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30238" y="3709589"/>
            <a:ext cx="731520" cy="731520"/>
          </a:xfrm>
          <a:prstGeom prst="rect">
            <a:avLst/>
          </a:prstGeom>
        </p:spPr>
      </p:pic>
      <p:sp>
        <p:nvSpPr>
          <p:cNvPr id="31" name="Text Placeholder 9">
            <a:extLst>
              <a:ext uri="{FF2B5EF4-FFF2-40B4-BE49-F238E27FC236}">
                <a16:creationId xmlns:a16="http://schemas.microsoft.com/office/drawing/2014/main" id="{E9A3C576-5BBD-BC47-1A7A-CFA992D4346E}"/>
              </a:ext>
            </a:extLst>
          </p:cNvPr>
          <p:cNvSpPr txBox="1">
            <a:spLocks/>
          </p:cNvSpPr>
          <p:nvPr/>
        </p:nvSpPr>
        <p:spPr>
          <a:xfrm>
            <a:off x="4563664" y="4541560"/>
            <a:ext cx="3064668" cy="643845"/>
          </a:xfrm>
          <a:prstGeom prst="rect">
            <a:avLst/>
          </a:prstGeom>
        </p:spPr>
        <p:txBody>
          <a:bodyPr vert="horz" lIns="91440" tIns="45720" rIns="91440" bIns="45720" rtlCol="0">
            <a:normAutofit/>
          </a:bodyPr>
          <a:lstStyle>
            <a:lvl1pPr marL="0" indent="0" algn="ctr" defTabSz="914400" rtl="0" eaLnBrk="1" latinLnBrk="0" hangingPunct="1">
              <a:lnSpc>
                <a:spcPct val="150000"/>
              </a:lnSpc>
              <a:spcBef>
                <a:spcPts val="1000"/>
              </a:spcBef>
              <a:buFont typeface="Arial" panose="020B0604020202020204" pitchFamily="34" charset="0"/>
              <a:buNone/>
              <a:defRPr sz="1800" kern="1200" spc="300">
                <a:solidFill>
                  <a:schemeClr val="tx1"/>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cap="small" dirty="0">
                <a:solidFill>
                  <a:prstClr val="white"/>
                </a:solidFill>
                <a:latin typeface="Calibri" panose="020F0502020204030204"/>
              </a:rPr>
              <a:t>gavin</a:t>
            </a:r>
            <a:r>
              <a:rPr kumimoji="0" lang="en-US" sz="1800" b="0" i="0" u="none" strike="noStrike" kern="1200" cap="small" spc="300" normalizeH="0" baseline="0" noProof="0" dirty="0">
                <a:ln>
                  <a:noFill/>
                </a:ln>
                <a:solidFill>
                  <a:prstClr val="white"/>
                </a:solidFill>
                <a:effectLst/>
                <a:uLnTx/>
                <a:uFillTx/>
                <a:latin typeface="Calibri" panose="020F0502020204030204"/>
                <a:ea typeface="+mn-ea"/>
                <a:cs typeface="+mn-cs"/>
              </a:rPr>
              <a:t>@</a:t>
            </a:r>
            <a:r>
              <a:rPr kumimoji="0" lang="en-US" sz="1800" b="0" i="0" u="none" strike="noStrike" kern="1200" cap="small" spc="300" normalizeH="0" baseline="0" noProof="0" dirty="0" err="1">
                <a:ln>
                  <a:noFill/>
                </a:ln>
                <a:solidFill>
                  <a:prstClr val="white"/>
                </a:solidFill>
                <a:effectLst/>
                <a:uLnTx/>
                <a:uFillTx/>
                <a:latin typeface="Calibri" panose="020F0502020204030204"/>
                <a:ea typeface="+mn-ea"/>
                <a:cs typeface="+mn-cs"/>
              </a:rPr>
              <a:t>aalo.com</a:t>
            </a:r>
            <a:endParaRPr kumimoji="0" lang="en-US" sz="1800" b="0" i="0" u="none" strike="noStrike" kern="1200" cap="small" spc="300" normalizeH="0" baseline="0" noProof="0" dirty="0">
              <a:ln>
                <a:noFill/>
              </a:ln>
              <a:solidFill>
                <a:prstClr val="white"/>
              </a:solidFill>
              <a:effectLst/>
              <a:uLnTx/>
              <a:uFillTx/>
              <a:latin typeface="Calibri" panose="020F0502020204030204"/>
              <a:ea typeface="+mn-ea"/>
              <a:cs typeface="+mn-cs"/>
            </a:endParaRPr>
          </a:p>
        </p:txBody>
      </p:sp>
      <p:pic>
        <p:nvPicPr>
          <p:cNvPr id="4" name="Picture 3" descr="A logo with a black background&#10;&#10;Description automatically generated">
            <a:extLst>
              <a:ext uri="{FF2B5EF4-FFF2-40B4-BE49-F238E27FC236}">
                <a16:creationId xmlns:a16="http://schemas.microsoft.com/office/drawing/2014/main" id="{755E11D0-5D17-3D4D-CE9C-8373B4FD3E6B}"/>
              </a:ext>
            </a:extLst>
          </p:cNvPr>
          <p:cNvPicPr>
            <a:picLocks noChangeAspect="1"/>
          </p:cNvPicPr>
          <p:nvPr/>
        </p:nvPicPr>
        <p:blipFill>
          <a:blip r:embed="rId6"/>
          <a:stretch>
            <a:fillRect/>
          </a:stretch>
        </p:blipFill>
        <p:spPr>
          <a:xfrm>
            <a:off x="2812359" y="1153926"/>
            <a:ext cx="6567282" cy="2505437"/>
          </a:xfrm>
          <a:prstGeom prst="rect">
            <a:avLst/>
          </a:prstGeom>
        </p:spPr>
      </p:pic>
    </p:spTree>
    <p:extLst>
      <p:ext uri="{BB962C8B-B14F-4D97-AF65-F5344CB8AC3E}">
        <p14:creationId xmlns:p14="http://schemas.microsoft.com/office/powerpoint/2010/main" val="9277275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other plots of potential interest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137</a:t>
            </a:fld>
            <a:endParaRPr lang="en-US" dirty="0"/>
          </a:p>
        </p:txBody>
      </p:sp>
      <p:pic>
        <p:nvPicPr>
          <p:cNvPr id="4" name="Picture 3" descr="A graph of different colors&#10;&#10;Description automatically generated">
            <a:extLst>
              <a:ext uri="{FF2B5EF4-FFF2-40B4-BE49-F238E27FC236}">
                <a16:creationId xmlns:a16="http://schemas.microsoft.com/office/drawing/2014/main" id="{84BA4D7C-5A90-107C-33E0-0A426649AF65}"/>
              </a:ext>
            </a:extLst>
          </p:cNvPr>
          <p:cNvPicPr>
            <a:picLocks noChangeAspect="1"/>
          </p:cNvPicPr>
          <p:nvPr/>
        </p:nvPicPr>
        <p:blipFill>
          <a:blip r:embed="rId3"/>
          <a:stretch>
            <a:fillRect/>
          </a:stretch>
        </p:blipFill>
        <p:spPr>
          <a:xfrm>
            <a:off x="2578594" y="1021841"/>
            <a:ext cx="7617918" cy="5713439"/>
          </a:xfrm>
          <a:prstGeom prst="rect">
            <a:avLst/>
          </a:prstGeom>
        </p:spPr>
      </p:pic>
    </p:spTree>
    <p:extLst>
      <p:ext uri="{BB962C8B-B14F-4D97-AF65-F5344CB8AC3E}">
        <p14:creationId xmlns:p14="http://schemas.microsoft.com/office/powerpoint/2010/main" val="4022873318"/>
      </p:ext>
    </p:extLst>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other plots of potential interest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138</a:t>
            </a:fld>
            <a:endParaRPr lang="en-US" dirty="0"/>
          </a:p>
        </p:txBody>
      </p:sp>
      <p:pic>
        <p:nvPicPr>
          <p:cNvPr id="5" name="Picture 4" descr="A graph of a number of particles in flight&#10;&#10;Description automatically generated">
            <a:extLst>
              <a:ext uri="{FF2B5EF4-FFF2-40B4-BE49-F238E27FC236}">
                <a16:creationId xmlns:a16="http://schemas.microsoft.com/office/drawing/2014/main" id="{5EBCCCD9-F5C5-53CE-7CA2-5C6FCBDB9537}"/>
              </a:ext>
            </a:extLst>
          </p:cNvPr>
          <p:cNvPicPr>
            <a:picLocks noChangeAspect="1"/>
          </p:cNvPicPr>
          <p:nvPr/>
        </p:nvPicPr>
        <p:blipFill>
          <a:blip r:embed="rId3"/>
          <a:stretch>
            <a:fillRect/>
          </a:stretch>
        </p:blipFill>
        <p:spPr>
          <a:xfrm>
            <a:off x="2710305" y="1033084"/>
            <a:ext cx="7602928" cy="5702196"/>
          </a:xfrm>
          <a:prstGeom prst="rect">
            <a:avLst/>
          </a:prstGeom>
        </p:spPr>
      </p:pic>
    </p:spTree>
    <p:extLst>
      <p:ext uri="{BB962C8B-B14F-4D97-AF65-F5344CB8AC3E}">
        <p14:creationId xmlns:p14="http://schemas.microsoft.com/office/powerpoint/2010/main" val="500283879"/>
      </p:ext>
    </p:extLst>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other plots of potential interest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139</a:t>
            </a:fld>
            <a:endParaRPr lang="en-US" dirty="0"/>
          </a:p>
        </p:txBody>
      </p:sp>
      <p:pic>
        <p:nvPicPr>
          <p:cNvPr id="4" name="Picture 3" descr="A graph with a line and a line&#10;&#10;Description automatically generated">
            <a:extLst>
              <a:ext uri="{FF2B5EF4-FFF2-40B4-BE49-F238E27FC236}">
                <a16:creationId xmlns:a16="http://schemas.microsoft.com/office/drawing/2014/main" id="{057D8583-D4B6-E2E3-55F4-A68BFA2A6E30}"/>
              </a:ext>
            </a:extLst>
          </p:cNvPr>
          <p:cNvPicPr>
            <a:picLocks noChangeAspect="1"/>
          </p:cNvPicPr>
          <p:nvPr/>
        </p:nvPicPr>
        <p:blipFill>
          <a:blip r:embed="rId3"/>
          <a:stretch>
            <a:fillRect/>
          </a:stretch>
        </p:blipFill>
        <p:spPr>
          <a:xfrm>
            <a:off x="2590384" y="996675"/>
            <a:ext cx="7408055" cy="5556041"/>
          </a:xfrm>
          <a:prstGeom prst="rect">
            <a:avLst/>
          </a:prstGeom>
        </p:spPr>
      </p:pic>
    </p:spTree>
    <p:extLst>
      <p:ext uri="{BB962C8B-B14F-4D97-AF65-F5344CB8AC3E}">
        <p14:creationId xmlns:p14="http://schemas.microsoft.com/office/powerpoint/2010/main" val="2096930808"/>
      </p:ext>
    </p:extLst>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other plots of potential interest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140</a:t>
            </a:fld>
            <a:endParaRPr lang="en-US" dirty="0"/>
          </a:p>
        </p:txBody>
      </p:sp>
      <p:pic>
        <p:nvPicPr>
          <p:cNvPr id="5" name="Picture 4" descr="A graph of different colored lines&#10;&#10;Description automatically generated">
            <a:extLst>
              <a:ext uri="{FF2B5EF4-FFF2-40B4-BE49-F238E27FC236}">
                <a16:creationId xmlns:a16="http://schemas.microsoft.com/office/drawing/2014/main" id="{C9F16705-7407-85E8-848F-6C8F7CF5A09A}"/>
              </a:ext>
            </a:extLst>
          </p:cNvPr>
          <p:cNvPicPr>
            <a:picLocks noChangeAspect="1"/>
          </p:cNvPicPr>
          <p:nvPr/>
        </p:nvPicPr>
        <p:blipFill>
          <a:blip r:embed="rId3"/>
          <a:stretch>
            <a:fillRect/>
          </a:stretch>
        </p:blipFill>
        <p:spPr>
          <a:xfrm>
            <a:off x="2545412" y="1041646"/>
            <a:ext cx="7348095" cy="5511071"/>
          </a:xfrm>
          <a:prstGeom prst="rect">
            <a:avLst/>
          </a:prstGeom>
        </p:spPr>
      </p:pic>
    </p:spTree>
    <p:extLst>
      <p:ext uri="{BB962C8B-B14F-4D97-AF65-F5344CB8AC3E}">
        <p14:creationId xmlns:p14="http://schemas.microsoft.com/office/powerpoint/2010/main" val="391556837"/>
      </p:ext>
    </p:extLst>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other plots of potential interest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141</a:t>
            </a:fld>
            <a:endParaRPr lang="en-US" dirty="0"/>
          </a:p>
        </p:txBody>
      </p:sp>
      <p:pic>
        <p:nvPicPr>
          <p:cNvPr id="2" name="Picture 1">
            <a:extLst>
              <a:ext uri="{FF2B5EF4-FFF2-40B4-BE49-F238E27FC236}">
                <a16:creationId xmlns:a16="http://schemas.microsoft.com/office/drawing/2014/main" id="{A7F3C9B5-A346-7A78-8AC3-3B996494CDC1}"/>
              </a:ext>
            </a:extLst>
          </p:cNvPr>
          <p:cNvPicPr>
            <a:picLocks noChangeAspect="1"/>
          </p:cNvPicPr>
          <p:nvPr/>
        </p:nvPicPr>
        <p:blipFill>
          <a:blip r:embed="rId3"/>
          <a:stretch>
            <a:fillRect/>
          </a:stretch>
        </p:blipFill>
        <p:spPr>
          <a:xfrm>
            <a:off x="2704229" y="1057836"/>
            <a:ext cx="6594315" cy="5228247"/>
          </a:xfrm>
          <a:prstGeom prst="rect">
            <a:avLst/>
          </a:prstGeom>
        </p:spPr>
      </p:pic>
    </p:spTree>
    <p:extLst>
      <p:ext uri="{BB962C8B-B14F-4D97-AF65-F5344CB8AC3E}">
        <p14:creationId xmlns:p14="http://schemas.microsoft.com/office/powerpoint/2010/main" val="569883591"/>
      </p:ext>
    </p:extLst>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other plots of potential interest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142</a:t>
            </a:fld>
            <a:endParaRPr lang="en-US" dirty="0"/>
          </a:p>
        </p:txBody>
      </p:sp>
      <p:pic>
        <p:nvPicPr>
          <p:cNvPr id="4" name="Picture 3">
            <a:extLst>
              <a:ext uri="{FF2B5EF4-FFF2-40B4-BE49-F238E27FC236}">
                <a16:creationId xmlns:a16="http://schemas.microsoft.com/office/drawing/2014/main" id="{601B5020-E8BB-C498-36F0-54DD810B1D53}"/>
              </a:ext>
            </a:extLst>
          </p:cNvPr>
          <p:cNvPicPr>
            <a:picLocks noChangeAspect="1"/>
          </p:cNvPicPr>
          <p:nvPr/>
        </p:nvPicPr>
        <p:blipFill>
          <a:blip r:embed="rId3"/>
          <a:stretch>
            <a:fillRect/>
          </a:stretch>
        </p:blipFill>
        <p:spPr>
          <a:xfrm>
            <a:off x="2765157" y="1001149"/>
            <a:ext cx="7696857" cy="5646602"/>
          </a:xfrm>
          <a:prstGeom prst="rect">
            <a:avLst/>
          </a:prstGeom>
        </p:spPr>
      </p:pic>
    </p:spTree>
    <p:extLst>
      <p:ext uri="{BB962C8B-B14F-4D97-AF65-F5344CB8AC3E}">
        <p14:creationId xmlns:p14="http://schemas.microsoft.com/office/powerpoint/2010/main" val="4007641741"/>
      </p:ext>
    </p:extLst>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other plots of potential interest</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143</a:t>
            </a:fld>
            <a:endParaRPr lang="en-US" dirty="0"/>
          </a:p>
        </p:txBody>
      </p:sp>
      <p:pic>
        <p:nvPicPr>
          <p:cNvPr id="2" name="Picture 1">
            <a:extLst>
              <a:ext uri="{FF2B5EF4-FFF2-40B4-BE49-F238E27FC236}">
                <a16:creationId xmlns:a16="http://schemas.microsoft.com/office/drawing/2014/main" id="{5B470328-0962-5524-1541-6BA1124399E2}"/>
              </a:ext>
            </a:extLst>
          </p:cNvPr>
          <p:cNvPicPr>
            <a:picLocks noChangeAspect="1"/>
          </p:cNvPicPr>
          <p:nvPr/>
        </p:nvPicPr>
        <p:blipFill>
          <a:blip r:embed="rId3"/>
          <a:stretch>
            <a:fillRect/>
          </a:stretch>
        </p:blipFill>
        <p:spPr>
          <a:xfrm>
            <a:off x="2483347" y="1074910"/>
            <a:ext cx="8165497" cy="5656819"/>
          </a:xfrm>
          <a:prstGeom prst="rect">
            <a:avLst/>
          </a:prstGeom>
        </p:spPr>
      </p:pic>
    </p:spTree>
    <p:extLst>
      <p:ext uri="{BB962C8B-B14F-4D97-AF65-F5344CB8AC3E}">
        <p14:creationId xmlns:p14="http://schemas.microsoft.com/office/powerpoint/2010/main" val="239627691"/>
      </p:ext>
    </p:extLst>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complexity of double-differential collision distributions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1162989"/>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144</a:t>
            </a:fld>
            <a:endParaRPr lang="en-US" dirty="0"/>
          </a:p>
        </p:txBody>
      </p:sp>
      <p:pic>
        <p:nvPicPr>
          <p:cNvPr id="2" name="Picture 1">
            <a:extLst>
              <a:ext uri="{FF2B5EF4-FFF2-40B4-BE49-F238E27FC236}">
                <a16:creationId xmlns:a16="http://schemas.microsoft.com/office/drawing/2014/main" id="{48564124-C3FF-5787-5C90-D61154DBA678}"/>
              </a:ext>
            </a:extLst>
          </p:cNvPr>
          <p:cNvPicPr>
            <a:picLocks noChangeAspect="1"/>
          </p:cNvPicPr>
          <p:nvPr/>
        </p:nvPicPr>
        <p:blipFill>
          <a:blip r:embed="rId3"/>
          <a:stretch>
            <a:fillRect/>
          </a:stretch>
        </p:blipFill>
        <p:spPr>
          <a:xfrm>
            <a:off x="2565400" y="1586168"/>
            <a:ext cx="7670800" cy="4546600"/>
          </a:xfrm>
          <a:prstGeom prst="rect">
            <a:avLst/>
          </a:prstGeom>
        </p:spPr>
      </p:pic>
    </p:spTree>
    <p:extLst>
      <p:ext uri="{BB962C8B-B14F-4D97-AF65-F5344CB8AC3E}">
        <p14:creationId xmlns:p14="http://schemas.microsoft.com/office/powerpoint/2010/main" val="3561088794"/>
      </p:ext>
    </p:extLst>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complexity of double-differential collision distributions</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1162989"/>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145</a:t>
            </a:fld>
            <a:endParaRPr lang="en-US" dirty="0"/>
          </a:p>
        </p:txBody>
      </p:sp>
      <p:pic>
        <p:nvPicPr>
          <p:cNvPr id="4" name="Picture 3">
            <a:extLst>
              <a:ext uri="{FF2B5EF4-FFF2-40B4-BE49-F238E27FC236}">
                <a16:creationId xmlns:a16="http://schemas.microsoft.com/office/drawing/2014/main" id="{FCCB779F-D7C3-BF6A-67D6-2936B4E9E0AC}"/>
              </a:ext>
            </a:extLst>
          </p:cNvPr>
          <p:cNvPicPr>
            <a:picLocks noChangeAspect="1"/>
          </p:cNvPicPr>
          <p:nvPr/>
        </p:nvPicPr>
        <p:blipFill>
          <a:blip r:embed="rId3"/>
          <a:stretch>
            <a:fillRect/>
          </a:stretch>
        </p:blipFill>
        <p:spPr>
          <a:xfrm>
            <a:off x="6597926" y="2374601"/>
            <a:ext cx="5405735" cy="3320410"/>
          </a:xfrm>
          <a:prstGeom prst="rect">
            <a:avLst/>
          </a:prstGeom>
        </p:spPr>
      </p:pic>
      <p:pic>
        <p:nvPicPr>
          <p:cNvPr id="5" name="Picture 4">
            <a:extLst>
              <a:ext uri="{FF2B5EF4-FFF2-40B4-BE49-F238E27FC236}">
                <a16:creationId xmlns:a16="http://schemas.microsoft.com/office/drawing/2014/main" id="{DF080DC8-ED1F-F0A3-520E-898652E6D577}"/>
              </a:ext>
            </a:extLst>
          </p:cNvPr>
          <p:cNvPicPr>
            <a:picLocks noChangeAspect="1"/>
          </p:cNvPicPr>
          <p:nvPr/>
        </p:nvPicPr>
        <p:blipFill>
          <a:blip r:embed="rId4"/>
          <a:stretch>
            <a:fillRect/>
          </a:stretch>
        </p:blipFill>
        <p:spPr>
          <a:xfrm>
            <a:off x="288282" y="1348781"/>
            <a:ext cx="6309644" cy="3454125"/>
          </a:xfrm>
          <a:prstGeom prst="rect">
            <a:avLst/>
          </a:prstGeom>
        </p:spPr>
      </p:pic>
    </p:spTree>
    <p:extLst>
      <p:ext uri="{BB962C8B-B14F-4D97-AF65-F5344CB8AC3E}">
        <p14:creationId xmlns:p14="http://schemas.microsoft.com/office/powerpoint/2010/main" val="1958700167"/>
      </p:ext>
    </p:extLst>
  </p:cSld>
  <p:clrMapOvr>
    <a:masterClrMapping/>
  </p:clrMapOvr>
  <p:transition spd="me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backup slide #1</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146</a:t>
            </a:fld>
            <a:endParaRPr lang="en-US" dirty="0"/>
          </a:p>
        </p:txBody>
      </p:sp>
      <p:sp>
        <p:nvSpPr>
          <p:cNvPr id="2" name="Rectangle 1">
            <a:extLst>
              <a:ext uri="{FF2B5EF4-FFF2-40B4-BE49-F238E27FC236}">
                <a16:creationId xmlns:a16="http://schemas.microsoft.com/office/drawing/2014/main" id="{2BFF35AD-735F-F3CB-E2A2-3B3281B2E291}"/>
              </a:ext>
            </a:extLst>
          </p:cNvPr>
          <p:cNvSpPr/>
          <p:nvPr/>
        </p:nvSpPr>
        <p:spPr>
          <a:xfrm>
            <a:off x="426016" y="1871593"/>
            <a:ext cx="11362545" cy="3046988"/>
          </a:xfrm>
          <a:prstGeom prst="rect">
            <a:avLst/>
          </a:prstGeom>
          <a:noFill/>
        </p:spPr>
        <p:txBody>
          <a:bodyPr wrap="square" lIns="91440" tIns="45720" rIns="91440" bIns="45720">
            <a:spAutoFit/>
          </a:bodyPr>
          <a:lstStyle/>
          <a:p>
            <a:pPr algn="ctr"/>
            <a:r>
              <a:rPr lang="en-US" sz="9600" b="1" cap="none" spc="0" dirty="0">
                <a:ln w="22225">
                  <a:solidFill>
                    <a:schemeClr val="accent2"/>
                  </a:solidFill>
                  <a:prstDash val="solid"/>
                </a:ln>
                <a:solidFill>
                  <a:schemeClr val="accent2">
                    <a:lumMod val="40000"/>
                    <a:lumOff val="60000"/>
                  </a:schemeClr>
                </a:solidFill>
                <a:effectLst/>
              </a:rPr>
              <a:t>Tallies are outside the </a:t>
            </a:r>
          </a:p>
          <a:p>
            <a:pPr algn="ctr"/>
            <a:r>
              <a:rPr lang="en-US" sz="9600" b="1" cap="none" spc="0" dirty="0">
                <a:ln w="22225">
                  <a:solidFill>
                    <a:schemeClr val="accent2"/>
                  </a:solidFill>
                  <a:prstDash val="solid"/>
                </a:ln>
                <a:solidFill>
                  <a:schemeClr val="accent2">
                    <a:lumMod val="40000"/>
                    <a:lumOff val="60000"/>
                  </a:schemeClr>
                </a:solidFill>
                <a:effectLst/>
              </a:rPr>
              <a:t>scope of this work. </a:t>
            </a:r>
          </a:p>
        </p:txBody>
      </p:sp>
    </p:spTree>
    <p:extLst>
      <p:ext uri="{BB962C8B-B14F-4D97-AF65-F5344CB8AC3E}">
        <p14:creationId xmlns:p14="http://schemas.microsoft.com/office/powerpoint/2010/main" val="3186631538"/>
      </p:ext>
    </p:extLst>
  </p:cSld>
  <p:clrMapOvr>
    <a:masterClrMapping/>
  </p:clrMapOvr>
  <p:transition spd="me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CA38B53-44A7-95F3-67DA-96ADD7211959}"/>
              </a:ext>
            </a:extLst>
          </p:cNvPr>
          <p:cNvSpPr>
            <a:spLocks noGrp="1"/>
          </p:cNvSpPr>
          <p:nvPr>
            <p:ph type="pic" idx="21"/>
          </p:nvPr>
        </p:nvSpPr>
        <p:spPr/>
        <p:txBody>
          <a:bodyPr/>
          <a:lstStyle/>
          <a:p>
            <a:endParaRPr lang="en-US" dirty="0"/>
          </a:p>
        </p:txBody>
      </p:sp>
      <p:sp>
        <p:nvSpPr>
          <p:cNvPr id="3" name="Text Placeholder 2">
            <a:extLst>
              <a:ext uri="{FF2B5EF4-FFF2-40B4-BE49-F238E27FC236}">
                <a16:creationId xmlns:a16="http://schemas.microsoft.com/office/drawing/2014/main" id="{B8EFFCF3-E954-F407-EC9C-11613B11D84C}"/>
              </a:ext>
            </a:extLst>
          </p:cNvPr>
          <p:cNvSpPr>
            <a:spLocks noGrp="1"/>
          </p:cNvSpPr>
          <p:nvPr>
            <p:ph type="body" sz="quarter" idx="1"/>
          </p:nvPr>
        </p:nvSpPr>
        <p:spPr/>
        <p:txBody>
          <a:bodyPr/>
          <a:lstStyle/>
          <a:p>
            <a:r>
              <a:rPr lang="en-US" dirty="0"/>
              <a:t> </a:t>
            </a:r>
          </a:p>
        </p:txBody>
      </p:sp>
      <p:sp>
        <p:nvSpPr>
          <p:cNvPr id="4" name="Text Placeholder 3">
            <a:extLst>
              <a:ext uri="{FF2B5EF4-FFF2-40B4-BE49-F238E27FC236}">
                <a16:creationId xmlns:a16="http://schemas.microsoft.com/office/drawing/2014/main" id="{48C872CF-D3AE-7AB9-A69B-EF6493A7ABB3}"/>
              </a:ext>
            </a:extLst>
          </p:cNvPr>
          <p:cNvSpPr>
            <a:spLocks noGrp="1"/>
          </p:cNvSpPr>
          <p:nvPr>
            <p:ph type="body" sz="quarter" idx="22"/>
          </p:nvPr>
        </p:nvSpPr>
        <p:spPr>
          <a:xfrm>
            <a:off x="3265508" y="3608511"/>
            <a:ext cx="5660985" cy="518795"/>
          </a:xfrm>
        </p:spPr>
        <p:txBody>
          <a:bodyPr>
            <a:normAutofit/>
          </a:bodyPr>
          <a:lstStyle/>
          <a:p>
            <a:r>
              <a:rPr lang="en-US" dirty="0"/>
              <a:t>part 5 😱 </a:t>
            </a:r>
            <a:r>
              <a:rPr lang="en-US" dirty="0" err="1"/>
              <a:t>gpu</a:t>
            </a:r>
            <a:r>
              <a:rPr lang="en-US" dirty="0"/>
              <a:t> rejection sampling</a:t>
            </a:r>
          </a:p>
        </p:txBody>
      </p:sp>
      <p:sp>
        <p:nvSpPr>
          <p:cNvPr id="5" name="Title 4">
            <a:extLst>
              <a:ext uri="{FF2B5EF4-FFF2-40B4-BE49-F238E27FC236}">
                <a16:creationId xmlns:a16="http://schemas.microsoft.com/office/drawing/2014/main" id="{810DD37E-E4C4-896E-B5DE-743EDD48B34F}"/>
              </a:ext>
            </a:extLst>
          </p:cNvPr>
          <p:cNvSpPr>
            <a:spLocks noGrp="1"/>
          </p:cNvSpPr>
          <p:nvPr>
            <p:ph type="title"/>
          </p:nvPr>
        </p:nvSpPr>
        <p:spPr/>
        <p:txBody>
          <a:bodyPr>
            <a:normAutofit fontScale="90000"/>
          </a:bodyPr>
          <a:lstStyle/>
          <a:p>
            <a:endParaRPr lang="en-US" dirty="0"/>
          </a:p>
        </p:txBody>
      </p:sp>
      <p:sp>
        <p:nvSpPr>
          <p:cNvPr id="6" name="Slide Number Placeholder 5">
            <a:extLst>
              <a:ext uri="{FF2B5EF4-FFF2-40B4-BE49-F238E27FC236}">
                <a16:creationId xmlns:a16="http://schemas.microsoft.com/office/drawing/2014/main" id="{1C615EF0-A36A-7317-AD54-A39FE0437174}"/>
              </a:ext>
            </a:extLst>
          </p:cNvPr>
          <p:cNvSpPr>
            <a:spLocks noGrp="1"/>
          </p:cNvSpPr>
          <p:nvPr>
            <p:ph type="sldNum" sz="quarter" idx="2"/>
          </p:nvPr>
        </p:nvSpPr>
        <p:spPr/>
        <p:txBody>
          <a:bodyPr/>
          <a:lstStyle/>
          <a:p>
            <a:fld id="{86CB4B4D-7CA3-9044-876B-883B54F8677D}" type="slidenum">
              <a:rPr lang="en-US" smtClean="0"/>
              <a:t>147</a:t>
            </a:fld>
            <a:endParaRPr lang="en-US"/>
          </a:p>
        </p:txBody>
      </p:sp>
    </p:spTree>
    <p:extLst>
      <p:ext uri="{BB962C8B-B14F-4D97-AF65-F5344CB8AC3E}">
        <p14:creationId xmlns:p14="http://schemas.microsoft.com/office/powerpoint/2010/main" val="1400899458"/>
      </p:ext>
    </p:extLst>
  </p:cSld>
  <p:clrMapOvr>
    <a:masterClrMapping/>
  </p:clrMapOvr>
  <p:transition spd="me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D2142395-58F4-7891-BCE2-6C9AA5D6EB09}"/>
              </a:ext>
            </a:extLst>
          </p:cNvPr>
          <p:cNvSpPr txBox="1"/>
          <p:nvPr/>
        </p:nvSpPr>
        <p:spPr>
          <a:xfrm>
            <a:off x="622515" y="1508331"/>
            <a:ext cx="3808991"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Finally, I can share with you my first contribution! This will be the continued theme through the remainder of the talk.</a:t>
            </a:r>
          </a:p>
          <a:p>
            <a:endParaRPr lang="en-US" sz="2400" dirty="0"/>
          </a:p>
          <a:p>
            <a:pPr marL="285750" indent="-285750">
              <a:buFont typeface="Arial" panose="020B0604020202020204" pitchFamily="34" charset="0"/>
              <a:buChar char="•"/>
            </a:pPr>
            <a:r>
              <a:rPr lang="en-US" sz="2400" dirty="0"/>
              <a:t>What happens if threads each must find a sample via rejection? </a:t>
            </a:r>
          </a:p>
        </p:txBody>
      </p:sp>
      <p:sp>
        <p:nvSpPr>
          <p:cNvPr id="4" name="TextBox 3">
            <a:extLst>
              <a:ext uri="{FF2B5EF4-FFF2-40B4-BE49-F238E27FC236}">
                <a16:creationId xmlns:a16="http://schemas.microsoft.com/office/drawing/2014/main" id="{2A295DC0-36F2-0EDF-7D58-58A5BFFBBE67}"/>
              </a:ext>
            </a:extLst>
          </p:cNvPr>
          <p:cNvSpPr txBox="1"/>
          <p:nvPr/>
        </p:nvSpPr>
        <p:spPr>
          <a:xfrm>
            <a:off x="2527010" y="6075144"/>
            <a:ext cx="8152713" cy="646331"/>
          </a:xfrm>
          <a:prstGeom prst="rect">
            <a:avLst/>
          </a:prstGeom>
          <a:noFill/>
        </p:spPr>
        <p:txBody>
          <a:bodyPr wrap="square" rtlCol="0">
            <a:spAutoFit/>
          </a:bodyPr>
          <a:lstStyle/>
          <a:p>
            <a:r>
              <a:rPr lang="en-US" sz="1800" dirty="0">
                <a:effectLst/>
                <a:latin typeface="SFRM1200"/>
              </a:rPr>
              <a:t>Ridley, Gavin, and Benoit Forget. “A Simple Method for Rejection Sampling Efficiency Improvement on SIMT Architectures.” Statistics and Computing 31, no. 3.</a:t>
            </a:r>
            <a:endParaRPr lang="en-US" dirty="0"/>
          </a:p>
        </p:txBody>
      </p:sp>
      <p:pic>
        <p:nvPicPr>
          <p:cNvPr id="6" name="Picture 5" descr="A diagram of a point&#10;&#10;Description automatically generated">
            <a:extLst>
              <a:ext uri="{FF2B5EF4-FFF2-40B4-BE49-F238E27FC236}">
                <a16:creationId xmlns:a16="http://schemas.microsoft.com/office/drawing/2014/main" id="{8B004108-B382-F83C-9756-F4B8F2D8DD73}"/>
              </a:ext>
            </a:extLst>
          </p:cNvPr>
          <p:cNvPicPr>
            <a:picLocks noChangeAspect="1"/>
          </p:cNvPicPr>
          <p:nvPr/>
        </p:nvPicPr>
        <p:blipFill rotWithShape="1">
          <a:blip r:embed="rId3"/>
          <a:srcRect l="4248" t="6713"/>
          <a:stretch/>
        </p:blipFill>
        <p:spPr>
          <a:xfrm>
            <a:off x="4711700" y="1066706"/>
            <a:ext cx="7442200" cy="4350370"/>
          </a:xfrm>
          <a:prstGeom prst="rect">
            <a:avLst/>
          </a:prstGeom>
        </p:spPr>
      </p:pic>
      <p:sp>
        <p:nvSpPr>
          <p:cNvPr id="7" name="TextBox 6">
            <a:extLst>
              <a:ext uri="{FF2B5EF4-FFF2-40B4-BE49-F238E27FC236}">
                <a16:creationId xmlns:a16="http://schemas.microsoft.com/office/drawing/2014/main" id="{2B052FFE-2C76-CF52-6617-75B08CB8EBF7}"/>
              </a:ext>
            </a:extLst>
          </p:cNvPr>
          <p:cNvSpPr txBox="1"/>
          <p:nvPr/>
        </p:nvSpPr>
        <p:spPr>
          <a:xfrm>
            <a:off x="4978400" y="5198017"/>
            <a:ext cx="7086600" cy="646331"/>
          </a:xfrm>
          <a:prstGeom prst="rect">
            <a:avLst/>
          </a:prstGeom>
          <a:noFill/>
        </p:spPr>
        <p:txBody>
          <a:bodyPr wrap="square" rtlCol="0">
            <a:spAutoFit/>
          </a:bodyPr>
          <a:lstStyle/>
          <a:p>
            <a:r>
              <a:rPr lang="en-US" dirty="0"/>
              <a:t>Above: rejection sampling can be used to sample from probability distributions that can be bounded above.</a:t>
            </a:r>
          </a:p>
        </p:txBody>
      </p:sp>
      <p:sp>
        <p:nvSpPr>
          <p:cNvPr id="8" name="Slide Number Placeholder 7">
            <a:extLst>
              <a:ext uri="{FF2B5EF4-FFF2-40B4-BE49-F238E27FC236}">
                <a16:creationId xmlns:a16="http://schemas.microsoft.com/office/drawing/2014/main" id="{87C468BB-4A64-72F9-A26D-9D1886FB2370}"/>
              </a:ext>
            </a:extLst>
          </p:cNvPr>
          <p:cNvSpPr>
            <a:spLocks noGrp="1"/>
          </p:cNvSpPr>
          <p:nvPr>
            <p:ph type="sldNum" sz="quarter" idx="2"/>
          </p:nvPr>
        </p:nvSpPr>
        <p:spPr/>
        <p:txBody>
          <a:bodyPr/>
          <a:lstStyle/>
          <a:p>
            <a:fld id="{86CB4B4D-7CA3-9044-876B-883B54F8677D}" type="slidenum">
              <a:rPr lang="en-US" smtClean="0"/>
              <a:t>148</a:t>
            </a:fld>
            <a:endParaRPr lang="en-US"/>
          </a:p>
        </p:txBody>
      </p:sp>
    </p:spTree>
    <p:extLst>
      <p:ext uri="{BB962C8B-B14F-4D97-AF65-F5344CB8AC3E}">
        <p14:creationId xmlns:p14="http://schemas.microsoft.com/office/powerpoint/2010/main" val="649293607"/>
      </p:ext>
    </p:extLst>
  </p:cSld>
  <p:clrMapOvr>
    <a:masterClrMapping/>
  </p:clrMapOvr>
  <p:transition spd="me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A2EA7-FAD0-CAB6-CFC6-20D93755017F}"/>
              </a:ext>
            </a:extLst>
          </p:cNvPr>
          <p:cNvSpPr>
            <a:spLocks noGrp="1"/>
          </p:cNvSpPr>
          <p:nvPr>
            <p:ph type="title"/>
          </p:nvPr>
        </p:nvSpPr>
        <p:spPr/>
        <p:txBody>
          <a:bodyPr/>
          <a:lstStyle/>
          <a:p>
            <a:endParaRPr lang="en-US"/>
          </a:p>
        </p:txBody>
      </p:sp>
      <p:pic>
        <p:nvPicPr>
          <p:cNvPr id="8" name="Picture 7" descr="A graph with a blue line&#10;&#10;Description automatically generated">
            <a:extLst>
              <a:ext uri="{FF2B5EF4-FFF2-40B4-BE49-F238E27FC236}">
                <a16:creationId xmlns:a16="http://schemas.microsoft.com/office/drawing/2014/main" id="{546AE5B7-1143-4EE7-7A55-D734180026A0}"/>
              </a:ext>
            </a:extLst>
          </p:cNvPr>
          <p:cNvPicPr>
            <a:picLocks noChangeAspect="1"/>
          </p:cNvPicPr>
          <p:nvPr/>
        </p:nvPicPr>
        <p:blipFill>
          <a:blip r:embed="rId3"/>
          <a:stretch>
            <a:fillRect/>
          </a:stretch>
        </p:blipFill>
        <p:spPr>
          <a:xfrm>
            <a:off x="594518" y="0"/>
            <a:ext cx="11430000" cy="6858000"/>
          </a:xfrm>
          <a:prstGeom prst="rect">
            <a:avLst/>
          </a:prstGeom>
        </p:spPr>
      </p:pic>
      <p:cxnSp>
        <p:nvCxnSpPr>
          <p:cNvPr id="10" name="Straight Arrow Connector 9">
            <a:extLst>
              <a:ext uri="{FF2B5EF4-FFF2-40B4-BE49-F238E27FC236}">
                <a16:creationId xmlns:a16="http://schemas.microsoft.com/office/drawing/2014/main" id="{06CAB10B-9DD1-A601-5C96-85C8D4A6AEAE}"/>
              </a:ext>
            </a:extLst>
          </p:cNvPr>
          <p:cNvCxnSpPr/>
          <p:nvPr/>
        </p:nvCxnSpPr>
        <p:spPr>
          <a:xfrm flipV="1">
            <a:off x="2463800" y="1219200"/>
            <a:ext cx="279400" cy="6985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FC941C-4A81-13A8-B127-9A3977157444}"/>
              </a:ext>
            </a:extLst>
          </p:cNvPr>
          <p:cNvSpPr txBox="1"/>
          <p:nvPr/>
        </p:nvSpPr>
        <p:spPr>
          <a:xfrm>
            <a:off x="2057400" y="1917700"/>
            <a:ext cx="1993900" cy="923330"/>
          </a:xfrm>
          <a:prstGeom prst="rect">
            <a:avLst/>
          </a:prstGeom>
          <a:noFill/>
        </p:spPr>
        <p:txBody>
          <a:bodyPr wrap="square" rtlCol="0">
            <a:spAutoFit/>
          </a:bodyPr>
          <a:lstStyle/>
          <a:p>
            <a:r>
              <a:rPr lang="en-US" dirty="0"/>
              <a:t>Sample proposals from this uniform distribution</a:t>
            </a:r>
          </a:p>
        </p:txBody>
      </p:sp>
      <p:sp>
        <p:nvSpPr>
          <p:cNvPr id="12" name="Slide Number Placeholder 11">
            <a:extLst>
              <a:ext uri="{FF2B5EF4-FFF2-40B4-BE49-F238E27FC236}">
                <a16:creationId xmlns:a16="http://schemas.microsoft.com/office/drawing/2014/main" id="{C8479197-D7E4-C8F3-595D-5E2E2E800F58}"/>
              </a:ext>
            </a:extLst>
          </p:cNvPr>
          <p:cNvSpPr>
            <a:spLocks noGrp="1"/>
          </p:cNvSpPr>
          <p:nvPr>
            <p:ph type="sldNum" sz="quarter" idx="2"/>
          </p:nvPr>
        </p:nvSpPr>
        <p:spPr/>
        <p:txBody>
          <a:bodyPr/>
          <a:lstStyle/>
          <a:p>
            <a:fld id="{86CB4B4D-7CA3-9044-876B-883B54F8677D}" type="slidenum">
              <a:rPr lang="en-US" smtClean="0"/>
              <a:t>149</a:t>
            </a:fld>
            <a:endParaRPr lang="en-US"/>
          </a:p>
        </p:txBody>
      </p:sp>
    </p:spTree>
    <p:extLst>
      <p:ext uri="{BB962C8B-B14F-4D97-AF65-F5344CB8AC3E}">
        <p14:creationId xmlns:p14="http://schemas.microsoft.com/office/powerpoint/2010/main" val="1173726043"/>
      </p:ext>
    </p:extLst>
  </p:cSld>
  <p:clrMapOvr>
    <a:masterClrMapping/>
  </p:clrMapOvr>
  <p:transition spd="me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A2EA7-FAD0-CAB6-CFC6-20D93755017F}"/>
              </a:ext>
            </a:extLst>
          </p:cNvPr>
          <p:cNvSpPr>
            <a:spLocks noGrp="1"/>
          </p:cNvSpPr>
          <p:nvPr>
            <p:ph type="title"/>
          </p:nvPr>
        </p:nvSpPr>
        <p:spPr/>
        <p:txBody>
          <a:bodyPr/>
          <a:lstStyle/>
          <a:p>
            <a:endParaRPr lang="en-US"/>
          </a:p>
        </p:txBody>
      </p:sp>
      <p:pic>
        <p:nvPicPr>
          <p:cNvPr id="8" name="Picture 7" descr="A graph with a blue line&#10;&#10;Description automatically generated">
            <a:extLst>
              <a:ext uri="{FF2B5EF4-FFF2-40B4-BE49-F238E27FC236}">
                <a16:creationId xmlns:a16="http://schemas.microsoft.com/office/drawing/2014/main" id="{546AE5B7-1143-4EE7-7A55-D734180026A0}"/>
              </a:ext>
            </a:extLst>
          </p:cNvPr>
          <p:cNvPicPr>
            <a:picLocks noChangeAspect="1"/>
          </p:cNvPicPr>
          <p:nvPr/>
        </p:nvPicPr>
        <p:blipFill>
          <a:blip r:embed="rId3"/>
          <a:stretch>
            <a:fillRect/>
          </a:stretch>
        </p:blipFill>
        <p:spPr>
          <a:xfrm>
            <a:off x="594518" y="0"/>
            <a:ext cx="11430000" cy="6858000"/>
          </a:xfrm>
          <a:prstGeom prst="rect">
            <a:avLst/>
          </a:prstGeom>
        </p:spPr>
      </p:pic>
      <p:cxnSp>
        <p:nvCxnSpPr>
          <p:cNvPr id="10" name="Straight Arrow Connector 9">
            <a:extLst>
              <a:ext uri="{FF2B5EF4-FFF2-40B4-BE49-F238E27FC236}">
                <a16:creationId xmlns:a16="http://schemas.microsoft.com/office/drawing/2014/main" id="{06CAB10B-9DD1-A601-5C96-85C8D4A6AEAE}"/>
              </a:ext>
            </a:extLst>
          </p:cNvPr>
          <p:cNvCxnSpPr>
            <a:cxnSpLocks/>
          </p:cNvCxnSpPr>
          <p:nvPr/>
        </p:nvCxnSpPr>
        <p:spPr>
          <a:xfrm>
            <a:off x="3429000" y="2626518"/>
            <a:ext cx="1028700" cy="5089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FC941C-4A81-13A8-B127-9A3977157444}"/>
              </a:ext>
            </a:extLst>
          </p:cNvPr>
          <p:cNvSpPr txBox="1"/>
          <p:nvPr/>
        </p:nvSpPr>
        <p:spPr>
          <a:xfrm>
            <a:off x="2057400" y="1917700"/>
            <a:ext cx="1993900" cy="923330"/>
          </a:xfrm>
          <a:prstGeom prst="rect">
            <a:avLst/>
          </a:prstGeom>
          <a:noFill/>
        </p:spPr>
        <p:txBody>
          <a:bodyPr wrap="square" rtlCol="0">
            <a:spAutoFit/>
          </a:bodyPr>
          <a:lstStyle/>
          <a:p>
            <a:r>
              <a:rPr lang="en-US" dirty="0"/>
              <a:t>To find samples from this triangular distribution</a:t>
            </a:r>
          </a:p>
        </p:txBody>
      </p:sp>
      <p:sp>
        <p:nvSpPr>
          <p:cNvPr id="3" name="Slide Number Placeholder 2">
            <a:extLst>
              <a:ext uri="{FF2B5EF4-FFF2-40B4-BE49-F238E27FC236}">
                <a16:creationId xmlns:a16="http://schemas.microsoft.com/office/drawing/2014/main" id="{6F4AA957-F5BA-F6E4-5120-D78829F7B9C5}"/>
              </a:ext>
            </a:extLst>
          </p:cNvPr>
          <p:cNvSpPr>
            <a:spLocks noGrp="1"/>
          </p:cNvSpPr>
          <p:nvPr>
            <p:ph type="sldNum" sz="quarter" idx="2"/>
          </p:nvPr>
        </p:nvSpPr>
        <p:spPr/>
        <p:txBody>
          <a:bodyPr/>
          <a:lstStyle/>
          <a:p>
            <a:fld id="{86CB4B4D-7CA3-9044-876B-883B54F8677D}" type="slidenum">
              <a:rPr lang="en-US" smtClean="0"/>
              <a:t>150</a:t>
            </a:fld>
            <a:endParaRPr lang="en-US"/>
          </a:p>
        </p:txBody>
      </p:sp>
    </p:spTree>
    <p:extLst>
      <p:ext uri="{BB962C8B-B14F-4D97-AF65-F5344CB8AC3E}">
        <p14:creationId xmlns:p14="http://schemas.microsoft.com/office/powerpoint/2010/main" val="1784151176"/>
      </p:ext>
    </p:extLst>
  </p:cSld>
  <p:clrMapOvr>
    <a:masterClrMapping/>
  </p:clrMapOvr>
  <p:transition spd="me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A2EA7-FAD0-CAB6-CFC6-20D93755017F}"/>
              </a:ext>
            </a:extLst>
          </p:cNvPr>
          <p:cNvSpPr>
            <a:spLocks noGrp="1"/>
          </p:cNvSpPr>
          <p:nvPr>
            <p:ph type="title"/>
          </p:nvPr>
        </p:nvSpPr>
        <p:spPr/>
        <p:txBody>
          <a:bodyPr/>
          <a:lstStyle/>
          <a:p>
            <a:endParaRPr lang="en-US"/>
          </a:p>
        </p:txBody>
      </p:sp>
      <p:pic>
        <p:nvPicPr>
          <p:cNvPr id="8" name="Picture 7" descr="A graph with a blue line&#10;&#10;Description automatically generated">
            <a:extLst>
              <a:ext uri="{FF2B5EF4-FFF2-40B4-BE49-F238E27FC236}">
                <a16:creationId xmlns:a16="http://schemas.microsoft.com/office/drawing/2014/main" id="{546AE5B7-1143-4EE7-7A55-D734180026A0}"/>
              </a:ext>
            </a:extLst>
          </p:cNvPr>
          <p:cNvPicPr>
            <a:picLocks noChangeAspect="1"/>
          </p:cNvPicPr>
          <p:nvPr/>
        </p:nvPicPr>
        <p:blipFill>
          <a:blip r:embed="rId3"/>
          <a:stretch>
            <a:fillRect/>
          </a:stretch>
        </p:blipFill>
        <p:spPr>
          <a:xfrm>
            <a:off x="594518" y="0"/>
            <a:ext cx="11430000" cy="6858000"/>
          </a:xfrm>
          <a:prstGeom prst="rect">
            <a:avLst/>
          </a:prstGeom>
        </p:spPr>
      </p:pic>
      <p:cxnSp>
        <p:nvCxnSpPr>
          <p:cNvPr id="10" name="Straight Arrow Connector 9">
            <a:extLst>
              <a:ext uri="{FF2B5EF4-FFF2-40B4-BE49-F238E27FC236}">
                <a16:creationId xmlns:a16="http://schemas.microsoft.com/office/drawing/2014/main" id="{06CAB10B-9DD1-A601-5C96-85C8D4A6AEAE}"/>
              </a:ext>
            </a:extLst>
          </p:cNvPr>
          <p:cNvCxnSpPr>
            <a:cxnSpLocks/>
          </p:cNvCxnSpPr>
          <p:nvPr/>
        </p:nvCxnSpPr>
        <p:spPr>
          <a:xfrm>
            <a:off x="3429000" y="2626518"/>
            <a:ext cx="1028700" cy="5089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FC941C-4A81-13A8-B127-9A3977157444}"/>
              </a:ext>
            </a:extLst>
          </p:cNvPr>
          <p:cNvSpPr txBox="1"/>
          <p:nvPr/>
        </p:nvSpPr>
        <p:spPr>
          <a:xfrm>
            <a:off x="2057400" y="1917700"/>
            <a:ext cx="1993900" cy="923330"/>
          </a:xfrm>
          <a:prstGeom prst="rect">
            <a:avLst/>
          </a:prstGeom>
          <a:noFill/>
        </p:spPr>
        <p:txBody>
          <a:bodyPr wrap="square" rtlCol="0">
            <a:spAutoFit/>
          </a:bodyPr>
          <a:lstStyle/>
          <a:p>
            <a:r>
              <a:rPr lang="en-US" dirty="0"/>
              <a:t>To find samples from this triangular distribution</a:t>
            </a:r>
          </a:p>
        </p:txBody>
      </p:sp>
      <p:sp>
        <p:nvSpPr>
          <p:cNvPr id="2" name="Oval 1">
            <a:extLst>
              <a:ext uri="{FF2B5EF4-FFF2-40B4-BE49-F238E27FC236}">
                <a16:creationId xmlns:a16="http://schemas.microsoft.com/office/drawing/2014/main" id="{031DDACF-09F2-F35B-58A6-D644B6F1FCF2}"/>
              </a:ext>
            </a:extLst>
          </p:cNvPr>
          <p:cNvSpPr/>
          <p:nvPr/>
        </p:nvSpPr>
        <p:spPr>
          <a:xfrm>
            <a:off x="8305800" y="1328738"/>
            <a:ext cx="342900" cy="294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6C67488-ECEF-DC65-2882-A549B07B3E51}"/>
              </a:ext>
            </a:extLst>
          </p:cNvPr>
          <p:cNvSpPr>
            <a:spLocks noGrp="1"/>
          </p:cNvSpPr>
          <p:nvPr>
            <p:ph type="sldNum" sz="quarter" idx="2"/>
          </p:nvPr>
        </p:nvSpPr>
        <p:spPr/>
        <p:txBody>
          <a:bodyPr/>
          <a:lstStyle/>
          <a:p>
            <a:fld id="{86CB4B4D-7CA3-9044-876B-883B54F8677D}" type="slidenum">
              <a:rPr lang="en-US" smtClean="0"/>
              <a:t>151</a:t>
            </a:fld>
            <a:endParaRPr lang="en-US"/>
          </a:p>
        </p:txBody>
      </p:sp>
    </p:spTree>
    <p:extLst>
      <p:ext uri="{BB962C8B-B14F-4D97-AF65-F5344CB8AC3E}">
        <p14:creationId xmlns:p14="http://schemas.microsoft.com/office/powerpoint/2010/main" val="2017807711"/>
      </p:ext>
    </p:extLst>
  </p:cSld>
  <p:clrMapOvr>
    <a:masterClrMapping/>
  </p:clrMapOvr>
  <p:transition spd="me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A2EA7-FAD0-CAB6-CFC6-20D93755017F}"/>
              </a:ext>
            </a:extLst>
          </p:cNvPr>
          <p:cNvSpPr>
            <a:spLocks noGrp="1"/>
          </p:cNvSpPr>
          <p:nvPr>
            <p:ph type="title"/>
          </p:nvPr>
        </p:nvSpPr>
        <p:spPr/>
        <p:txBody>
          <a:bodyPr/>
          <a:lstStyle/>
          <a:p>
            <a:endParaRPr lang="en-US"/>
          </a:p>
        </p:txBody>
      </p:sp>
      <p:pic>
        <p:nvPicPr>
          <p:cNvPr id="8" name="Picture 7" descr="A graph with a blue line&#10;&#10;Description automatically generated">
            <a:extLst>
              <a:ext uri="{FF2B5EF4-FFF2-40B4-BE49-F238E27FC236}">
                <a16:creationId xmlns:a16="http://schemas.microsoft.com/office/drawing/2014/main" id="{546AE5B7-1143-4EE7-7A55-D734180026A0}"/>
              </a:ext>
            </a:extLst>
          </p:cNvPr>
          <p:cNvPicPr>
            <a:picLocks noChangeAspect="1"/>
          </p:cNvPicPr>
          <p:nvPr/>
        </p:nvPicPr>
        <p:blipFill>
          <a:blip r:embed="rId3"/>
          <a:stretch>
            <a:fillRect/>
          </a:stretch>
        </p:blipFill>
        <p:spPr>
          <a:xfrm>
            <a:off x="594518" y="0"/>
            <a:ext cx="11430000" cy="6858000"/>
          </a:xfrm>
          <a:prstGeom prst="rect">
            <a:avLst/>
          </a:prstGeom>
        </p:spPr>
      </p:pic>
      <p:cxnSp>
        <p:nvCxnSpPr>
          <p:cNvPr id="10" name="Straight Arrow Connector 9">
            <a:extLst>
              <a:ext uri="{FF2B5EF4-FFF2-40B4-BE49-F238E27FC236}">
                <a16:creationId xmlns:a16="http://schemas.microsoft.com/office/drawing/2014/main" id="{06CAB10B-9DD1-A601-5C96-85C8D4A6AEAE}"/>
              </a:ext>
            </a:extLst>
          </p:cNvPr>
          <p:cNvCxnSpPr>
            <a:cxnSpLocks/>
          </p:cNvCxnSpPr>
          <p:nvPr/>
        </p:nvCxnSpPr>
        <p:spPr>
          <a:xfrm>
            <a:off x="3429000" y="2626518"/>
            <a:ext cx="1028700" cy="5089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FC941C-4A81-13A8-B127-9A3977157444}"/>
              </a:ext>
            </a:extLst>
          </p:cNvPr>
          <p:cNvSpPr txBox="1"/>
          <p:nvPr/>
        </p:nvSpPr>
        <p:spPr>
          <a:xfrm>
            <a:off x="2057400" y="1917700"/>
            <a:ext cx="1993900" cy="923330"/>
          </a:xfrm>
          <a:prstGeom prst="rect">
            <a:avLst/>
          </a:prstGeom>
          <a:noFill/>
        </p:spPr>
        <p:txBody>
          <a:bodyPr wrap="square" rtlCol="0">
            <a:spAutoFit/>
          </a:bodyPr>
          <a:lstStyle/>
          <a:p>
            <a:r>
              <a:rPr lang="en-US" dirty="0"/>
              <a:t>To find samples from this triangular distribution</a:t>
            </a:r>
          </a:p>
        </p:txBody>
      </p:sp>
      <p:sp>
        <p:nvSpPr>
          <p:cNvPr id="2" name="Oval 1">
            <a:extLst>
              <a:ext uri="{FF2B5EF4-FFF2-40B4-BE49-F238E27FC236}">
                <a16:creationId xmlns:a16="http://schemas.microsoft.com/office/drawing/2014/main" id="{031DDACF-09F2-F35B-58A6-D644B6F1FCF2}"/>
              </a:ext>
            </a:extLst>
          </p:cNvPr>
          <p:cNvSpPr/>
          <p:nvPr/>
        </p:nvSpPr>
        <p:spPr>
          <a:xfrm>
            <a:off x="8305800" y="1328738"/>
            <a:ext cx="342900" cy="294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ultiply 3">
            <a:extLst>
              <a:ext uri="{FF2B5EF4-FFF2-40B4-BE49-F238E27FC236}">
                <a16:creationId xmlns:a16="http://schemas.microsoft.com/office/drawing/2014/main" id="{6B4B03EC-CA37-6414-B844-B648E511172B}"/>
              </a:ext>
            </a:extLst>
          </p:cNvPr>
          <p:cNvSpPr/>
          <p:nvPr/>
        </p:nvSpPr>
        <p:spPr>
          <a:xfrm>
            <a:off x="7708900" y="974328"/>
            <a:ext cx="1536700" cy="1003299"/>
          </a:xfrm>
          <a:prstGeom prst="mathMultiply">
            <a:avLst>
              <a:gd name="adj1" fmla="val 959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5F431066-FA2A-CF1D-28E2-F870F4C4AFD1}"/>
              </a:ext>
            </a:extLst>
          </p:cNvPr>
          <p:cNvSpPr>
            <a:spLocks noGrp="1"/>
          </p:cNvSpPr>
          <p:nvPr>
            <p:ph type="sldNum" sz="quarter" idx="2"/>
          </p:nvPr>
        </p:nvSpPr>
        <p:spPr/>
        <p:txBody>
          <a:bodyPr/>
          <a:lstStyle/>
          <a:p>
            <a:fld id="{86CB4B4D-7CA3-9044-876B-883B54F8677D}" type="slidenum">
              <a:rPr lang="en-US" smtClean="0"/>
              <a:t>152</a:t>
            </a:fld>
            <a:endParaRPr lang="en-US"/>
          </a:p>
        </p:txBody>
      </p:sp>
    </p:spTree>
    <p:extLst>
      <p:ext uri="{BB962C8B-B14F-4D97-AF65-F5344CB8AC3E}">
        <p14:creationId xmlns:p14="http://schemas.microsoft.com/office/powerpoint/2010/main" val="3170760676"/>
      </p:ext>
    </p:extLst>
  </p:cSld>
  <p:clrMapOvr>
    <a:masterClrMapping/>
  </p:clrMapOvr>
  <p:transition spd="me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A2EA7-FAD0-CAB6-CFC6-20D93755017F}"/>
              </a:ext>
            </a:extLst>
          </p:cNvPr>
          <p:cNvSpPr>
            <a:spLocks noGrp="1"/>
          </p:cNvSpPr>
          <p:nvPr>
            <p:ph type="title"/>
          </p:nvPr>
        </p:nvSpPr>
        <p:spPr/>
        <p:txBody>
          <a:bodyPr/>
          <a:lstStyle/>
          <a:p>
            <a:endParaRPr lang="en-US"/>
          </a:p>
        </p:txBody>
      </p:sp>
      <p:pic>
        <p:nvPicPr>
          <p:cNvPr id="8" name="Picture 7" descr="A graph with a blue line&#10;&#10;Description automatically generated">
            <a:extLst>
              <a:ext uri="{FF2B5EF4-FFF2-40B4-BE49-F238E27FC236}">
                <a16:creationId xmlns:a16="http://schemas.microsoft.com/office/drawing/2014/main" id="{546AE5B7-1143-4EE7-7A55-D734180026A0}"/>
              </a:ext>
            </a:extLst>
          </p:cNvPr>
          <p:cNvPicPr>
            <a:picLocks noChangeAspect="1"/>
          </p:cNvPicPr>
          <p:nvPr/>
        </p:nvPicPr>
        <p:blipFill>
          <a:blip r:embed="rId3"/>
          <a:stretch>
            <a:fillRect/>
          </a:stretch>
        </p:blipFill>
        <p:spPr>
          <a:xfrm>
            <a:off x="594518" y="0"/>
            <a:ext cx="11430000" cy="6858000"/>
          </a:xfrm>
          <a:prstGeom prst="rect">
            <a:avLst/>
          </a:prstGeom>
        </p:spPr>
      </p:pic>
      <p:cxnSp>
        <p:nvCxnSpPr>
          <p:cNvPr id="10" name="Straight Arrow Connector 9">
            <a:extLst>
              <a:ext uri="{FF2B5EF4-FFF2-40B4-BE49-F238E27FC236}">
                <a16:creationId xmlns:a16="http://schemas.microsoft.com/office/drawing/2014/main" id="{06CAB10B-9DD1-A601-5C96-85C8D4A6AEAE}"/>
              </a:ext>
            </a:extLst>
          </p:cNvPr>
          <p:cNvCxnSpPr>
            <a:cxnSpLocks/>
          </p:cNvCxnSpPr>
          <p:nvPr/>
        </p:nvCxnSpPr>
        <p:spPr>
          <a:xfrm>
            <a:off x="3429000" y="2626518"/>
            <a:ext cx="1028700" cy="5089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FC941C-4A81-13A8-B127-9A3977157444}"/>
              </a:ext>
            </a:extLst>
          </p:cNvPr>
          <p:cNvSpPr txBox="1"/>
          <p:nvPr/>
        </p:nvSpPr>
        <p:spPr>
          <a:xfrm>
            <a:off x="2057400" y="1917700"/>
            <a:ext cx="1993900" cy="923330"/>
          </a:xfrm>
          <a:prstGeom prst="rect">
            <a:avLst/>
          </a:prstGeom>
          <a:noFill/>
        </p:spPr>
        <p:txBody>
          <a:bodyPr wrap="square" rtlCol="0">
            <a:spAutoFit/>
          </a:bodyPr>
          <a:lstStyle/>
          <a:p>
            <a:r>
              <a:rPr lang="en-US" dirty="0"/>
              <a:t>To find samples from this triangular distribution</a:t>
            </a:r>
          </a:p>
        </p:txBody>
      </p:sp>
      <p:sp>
        <p:nvSpPr>
          <p:cNvPr id="2" name="Oval 1">
            <a:extLst>
              <a:ext uri="{FF2B5EF4-FFF2-40B4-BE49-F238E27FC236}">
                <a16:creationId xmlns:a16="http://schemas.microsoft.com/office/drawing/2014/main" id="{031DDACF-09F2-F35B-58A6-D644B6F1FCF2}"/>
              </a:ext>
            </a:extLst>
          </p:cNvPr>
          <p:cNvSpPr/>
          <p:nvPr/>
        </p:nvSpPr>
        <p:spPr>
          <a:xfrm>
            <a:off x="4724400" y="3538538"/>
            <a:ext cx="342900" cy="294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3C40CBB-8DB0-D989-44EA-B5F6DB700777}"/>
              </a:ext>
            </a:extLst>
          </p:cNvPr>
          <p:cNvSpPr>
            <a:spLocks noGrp="1"/>
          </p:cNvSpPr>
          <p:nvPr>
            <p:ph type="sldNum" sz="quarter" idx="2"/>
          </p:nvPr>
        </p:nvSpPr>
        <p:spPr/>
        <p:txBody>
          <a:bodyPr/>
          <a:lstStyle/>
          <a:p>
            <a:fld id="{86CB4B4D-7CA3-9044-876B-883B54F8677D}" type="slidenum">
              <a:rPr lang="en-US" smtClean="0"/>
              <a:t>153</a:t>
            </a:fld>
            <a:endParaRPr lang="en-US"/>
          </a:p>
        </p:txBody>
      </p:sp>
    </p:spTree>
    <p:extLst>
      <p:ext uri="{BB962C8B-B14F-4D97-AF65-F5344CB8AC3E}">
        <p14:creationId xmlns:p14="http://schemas.microsoft.com/office/powerpoint/2010/main" val="949261195"/>
      </p:ext>
    </p:extLst>
  </p:cSld>
  <p:clrMapOvr>
    <a:masterClrMapping/>
  </p:clrMapOvr>
  <p:transition spd="me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A2EA7-FAD0-CAB6-CFC6-20D93755017F}"/>
              </a:ext>
            </a:extLst>
          </p:cNvPr>
          <p:cNvSpPr>
            <a:spLocks noGrp="1"/>
          </p:cNvSpPr>
          <p:nvPr>
            <p:ph type="title"/>
          </p:nvPr>
        </p:nvSpPr>
        <p:spPr/>
        <p:txBody>
          <a:bodyPr/>
          <a:lstStyle/>
          <a:p>
            <a:endParaRPr lang="en-US"/>
          </a:p>
        </p:txBody>
      </p:sp>
      <p:pic>
        <p:nvPicPr>
          <p:cNvPr id="8" name="Picture 7" descr="A graph with a blue line&#10;&#10;Description automatically generated">
            <a:extLst>
              <a:ext uri="{FF2B5EF4-FFF2-40B4-BE49-F238E27FC236}">
                <a16:creationId xmlns:a16="http://schemas.microsoft.com/office/drawing/2014/main" id="{546AE5B7-1143-4EE7-7A55-D734180026A0}"/>
              </a:ext>
            </a:extLst>
          </p:cNvPr>
          <p:cNvPicPr>
            <a:picLocks noChangeAspect="1"/>
          </p:cNvPicPr>
          <p:nvPr/>
        </p:nvPicPr>
        <p:blipFill>
          <a:blip r:embed="rId3"/>
          <a:stretch>
            <a:fillRect/>
          </a:stretch>
        </p:blipFill>
        <p:spPr>
          <a:xfrm>
            <a:off x="594518" y="0"/>
            <a:ext cx="11430000" cy="6858000"/>
          </a:xfrm>
          <a:prstGeom prst="rect">
            <a:avLst/>
          </a:prstGeom>
        </p:spPr>
      </p:pic>
      <p:cxnSp>
        <p:nvCxnSpPr>
          <p:cNvPr id="10" name="Straight Arrow Connector 9">
            <a:extLst>
              <a:ext uri="{FF2B5EF4-FFF2-40B4-BE49-F238E27FC236}">
                <a16:creationId xmlns:a16="http://schemas.microsoft.com/office/drawing/2014/main" id="{06CAB10B-9DD1-A601-5C96-85C8D4A6AEAE}"/>
              </a:ext>
            </a:extLst>
          </p:cNvPr>
          <p:cNvCxnSpPr>
            <a:cxnSpLocks/>
          </p:cNvCxnSpPr>
          <p:nvPr/>
        </p:nvCxnSpPr>
        <p:spPr>
          <a:xfrm>
            <a:off x="3429000" y="2626518"/>
            <a:ext cx="1028700" cy="5089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FC941C-4A81-13A8-B127-9A3977157444}"/>
              </a:ext>
            </a:extLst>
          </p:cNvPr>
          <p:cNvSpPr txBox="1"/>
          <p:nvPr/>
        </p:nvSpPr>
        <p:spPr>
          <a:xfrm>
            <a:off x="2057400" y="1917700"/>
            <a:ext cx="1993900" cy="923330"/>
          </a:xfrm>
          <a:prstGeom prst="rect">
            <a:avLst/>
          </a:prstGeom>
          <a:noFill/>
        </p:spPr>
        <p:txBody>
          <a:bodyPr wrap="square" rtlCol="0">
            <a:spAutoFit/>
          </a:bodyPr>
          <a:lstStyle/>
          <a:p>
            <a:r>
              <a:rPr lang="en-US" dirty="0"/>
              <a:t>To find samples from this triangular distribution</a:t>
            </a:r>
          </a:p>
        </p:txBody>
      </p:sp>
      <p:sp>
        <p:nvSpPr>
          <p:cNvPr id="2" name="Oval 1">
            <a:extLst>
              <a:ext uri="{FF2B5EF4-FFF2-40B4-BE49-F238E27FC236}">
                <a16:creationId xmlns:a16="http://schemas.microsoft.com/office/drawing/2014/main" id="{031DDACF-09F2-F35B-58A6-D644B6F1FCF2}"/>
              </a:ext>
            </a:extLst>
          </p:cNvPr>
          <p:cNvSpPr/>
          <p:nvPr/>
        </p:nvSpPr>
        <p:spPr>
          <a:xfrm>
            <a:off x="4724400" y="3538538"/>
            <a:ext cx="342900" cy="294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Checkmark with solid fill">
            <a:extLst>
              <a:ext uri="{FF2B5EF4-FFF2-40B4-BE49-F238E27FC236}">
                <a16:creationId xmlns:a16="http://schemas.microsoft.com/office/drawing/2014/main" id="{D6B1B57D-EE09-C618-ED4F-23DE2972DB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81599" y="3081338"/>
            <a:ext cx="914400" cy="914400"/>
          </a:xfrm>
          <a:prstGeom prst="rect">
            <a:avLst/>
          </a:prstGeom>
        </p:spPr>
      </p:pic>
      <p:sp>
        <p:nvSpPr>
          <p:cNvPr id="6" name="Slide Number Placeholder 5">
            <a:extLst>
              <a:ext uri="{FF2B5EF4-FFF2-40B4-BE49-F238E27FC236}">
                <a16:creationId xmlns:a16="http://schemas.microsoft.com/office/drawing/2014/main" id="{83CA9118-43C2-4421-1453-2B14D8CE547F}"/>
              </a:ext>
            </a:extLst>
          </p:cNvPr>
          <p:cNvSpPr>
            <a:spLocks noGrp="1"/>
          </p:cNvSpPr>
          <p:nvPr>
            <p:ph type="sldNum" sz="quarter" idx="2"/>
          </p:nvPr>
        </p:nvSpPr>
        <p:spPr/>
        <p:txBody>
          <a:bodyPr/>
          <a:lstStyle/>
          <a:p>
            <a:fld id="{86CB4B4D-7CA3-9044-876B-883B54F8677D}" type="slidenum">
              <a:rPr lang="en-US" smtClean="0"/>
              <a:t>154</a:t>
            </a:fld>
            <a:endParaRPr lang="en-US"/>
          </a:p>
        </p:txBody>
      </p:sp>
    </p:spTree>
    <p:extLst>
      <p:ext uri="{BB962C8B-B14F-4D97-AF65-F5344CB8AC3E}">
        <p14:creationId xmlns:p14="http://schemas.microsoft.com/office/powerpoint/2010/main" val="1889445045"/>
      </p:ext>
    </p:extLst>
  </p:cSld>
  <p:clrMapOvr>
    <a:masterClrMapping/>
  </p:clrMapOvr>
  <p:transition spd="me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D2142395-58F4-7891-BCE2-6C9AA5D6EB09}"/>
              </a:ext>
            </a:extLst>
          </p:cNvPr>
          <p:cNvSpPr txBox="1"/>
          <p:nvPr/>
        </p:nvSpPr>
        <p:spPr>
          <a:xfrm>
            <a:off x="420229" y="1278745"/>
            <a:ext cx="5773454"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My question: what happens to code performance when we have to wait for all threads to finish looking for a sample?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There is a fixed probability of not finding an accepted sample at each step, the </a:t>
            </a:r>
            <a:r>
              <a:rPr lang="en-US" sz="2400" i="1" dirty="0"/>
              <a:t>rejection probability </a:t>
            </a:r>
            <a:r>
              <a:rPr lang="en-US" sz="2400" dirty="0"/>
              <a: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We know in the single thread case that the number of attempts follows a geometric distribution.</a:t>
            </a:r>
          </a:p>
        </p:txBody>
      </p:sp>
      <p:pic>
        <p:nvPicPr>
          <p:cNvPr id="5" name="Picture 4">
            <a:extLst>
              <a:ext uri="{FF2B5EF4-FFF2-40B4-BE49-F238E27FC236}">
                <a16:creationId xmlns:a16="http://schemas.microsoft.com/office/drawing/2014/main" id="{DDE946CA-0AD7-1DB9-4DB4-0F777FFE3FBD}"/>
              </a:ext>
            </a:extLst>
          </p:cNvPr>
          <p:cNvPicPr>
            <a:picLocks noChangeAspect="1"/>
          </p:cNvPicPr>
          <p:nvPr/>
        </p:nvPicPr>
        <p:blipFill>
          <a:blip r:embed="rId3"/>
          <a:stretch>
            <a:fillRect/>
          </a:stretch>
        </p:blipFill>
        <p:spPr>
          <a:xfrm>
            <a:off x="6631974" y="980997"/>
            <a:ext cx="4790454" cy="4154985"/>
          </a:xfrm>
          <a:prstGeom prst="rect">
            <a:avLst/>
          </a:prstGeom>
        </p:spPr>
      </p:pic>
      <p:sp>
        <p:nvSpPr>
          <p:cNvPr id="8" name="TextBox 7">
            <a:extLst>
              <a:ext uri="{FF2B5EF4-FFF2-40B4-BE49-F238E27FC236}">
                <a16:creationId xmlns:a16="http://schemas.microsoft.com/office/drawing/2014/main" id="{9B3F7073-895F-0A42-1039-520A54EB4F7D}"/>
              </a:ext>
            </a:extLst>
          </p:cNvPr>
          <p:cNvSpPr txBox="1"/>
          <p:nvPr/>
        </p:nvSpPr>
        <p:spPr>
          <a:xfrm>
            <a:off x="7861301" y="5046006"/>
            <a:ext cx="4330699" cy="830997"/>
          </a:xfrm>
          <a:prstGeom prst="rect">
            <a:avLst/>
          </a:prstGeom>
          <a:noFill/>
        </p:spPr>
        <p:txBody>
          <a:bodyPr wrap="square" rtlCol="0">
            <a:spAutoFit/>
          </a:bodyPr>
          <a:lstStyle/>
          <a:p>
            <a:r>
              <a:rPr lang="en-US" sz="2400" dirty="0"/>
              <a:t>Above: examples of the geometric distribution.</a:t>
            </a:r>
          </a:p>
        </p:txBody>
      </p:sp>
      <p:sp>
        <p:nvSpPr>
          <p:cNvPr id="9" name="Slide Number Placeholder 8">
            <a:extLst>
              <a:ext uri="{FF2B5EF4-FFF2-40B4-BE49-F238E27FC236}">
                <a16:creationId xmlns:a16="http://schemas.microsoft.com/office/drawing/2014/main" id="{F61E46C3-07BE-16B9-2C1E-29CF7D680A3B}"/>
              </a:ext>
            </a:extLst>
          </p:cNvPr>
          <p:cNvSpPr>
            <a:spLocks noGrp="1"/>
          </p:cNvSpPr>
          <p:nvPr>
            <p:ph type="sldNum" sz="quarter" idx="2"/>
          </p:nvPr>
        </p:nvSpPr>
        <p:spPr/>
        <p:txBody>
          <a:bodyPr/>
          <a:lstStyle/>
          <a:p>
            <a:fld id="{86CB4B4D-7CA3-9044-876B-883B54F8677D}" type="slidenum">
              <a:rPr lang="en-US" smtClean="0"/>
              <a:t>155</a:t>
            </a:fld>
            <a:endParaRPr lang="en-US"/>
          </a:p>
        </p:txBody>
      </p:sp>
    </p:spTree>
    <p:extLst>
      <p:ext uri="{BB962C8B-B14F-4D97-AF65-F5344CB8AC3E}">
        <p14:creationId xmlns:p14="http://schemas.microsoft.com/office/powerpoint/2010/main" val="2157297517"/>
      </p:ext>
    </p:extLst>
  </p:cSld>
  <p:clrMapOvr>
    <a:masterClrMapping/>
  </p:clrMapOvr>
  <p:transition spd="med"/>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D2142395-58F4-7891-BCE2-6C9AA5D6EB09}"/>
              </a:ext>
            </a:extLst>
          </p:cNvPr>
          <p:cNvSpPr txBox="1"/>
          <p:nvPr/>
        </p:nvSpPr>
        <p:spPr>
          <a:xfrm>
            <a:off x="788528" y="1124112"/>
            <a:ext cx="11276472" cy="461665"/>
          </a:xfrm>
          <a:prstGeom prst="rect">
            <a:avLst/>
          </a:prstGeom>
          <a:noFill/>
        </p:spPr>
        <p:txBody>
          <a:bodyPr wrap="square" rtlCol="0">
            <a:spAutoFit/>
          </a:bodyPr>
          <a:lstStyle/>
          <a:p>
            <a:r>
              <a:rPr lang="en-US" sz="2400" dirty="0"/>
              <a:t>My initial analysis of the problem: treat the number of loops as a Markov chain. </a:t>
            </a:r>
          </a:p>
        </p:txBody>
      </p:sp>
      <p:pic>
        <p:nvPicPr>
          <p:cNvPr id="6" name="Picture 5">
            <a:extLst>
              <a:ext uri="{FF2B5EF4-FFF2-40B4-BE49-F238E27FC236}">
                <a16:creationId xmlns:a16="http://schemas.microsoft.com/office/drawing/2014/main" id="{ACEF09BB-CE83-3844-58B6-44D4AEE9E037}"/>
              </a:ext>
            </a:extLst>
          </p:cNvPr>
          <p:cNvPicPr>
            <a:picLocks noChangeAspect="1"/>
          </p:cNvPicPr>
          <p:nvPr/>
        </p:nvPicPr>
        <p:blipFill>
          <a:blip r:embed="rId3"/>
          <a:stretch>
            <a:fillRect/>
          </a:stretch>
        </p:blipFill>
        <p:spPr>
          <a:xfrm>
            <a:off x="1416155" y="2018080"/>
            <a:ext cx="8534400" cy="3690813"/>
          </a:xfrm>
          <a:prstGeom prst="rect">
            <a:avLst/>
          </a:prstGeom>
        </p:spPr>
      </p:pic>
      <p:sp>
        <p:nvSpPr>
          <p:cNvPr id="7" name="TextBox 6">
            <a:extLst>
              <a:ext uri="{FF2B5EF4-FFF2-40B4-BE49-F238E27FC236}">
                <a16:creationId xmlns:a16="http://schemas.microsoft.com/office/drawing/2014/main" id="{0A94F163-D1CC-D858-E619-14447EC7A964}"/>
              </a:ext>
            </a:extLst>
          </p:cNvPr>
          <p:cNvSpPr txBox="1"/>
          <p:nvPr/>
        </p:nvSpPr>
        <p:spPr>
          <a:xfrm>
            <a:off x="2241445" y="1833414"/>
            <a:ext cx="2235200" cy="369332"/>
          </a:xfrm>
          <a:prstGeom prst="rect">
            <a:avLst/>
          </a:prstGeom>
          <a:noFill/>
        </p:spPr>
        <p:txBody>
          <a:bodyPr wrap="square" rtlCol="0">
            <a:spAutoFit/>
          </a:bodyPr>
          <a:lstStyle/>
          <a:p>
            <a:r>
              <a:rPr lang="en-US" dirty="0"/>
              <a:t>32 threads running:</a:t>
            </a:r>
          </a:p>
        </p:txBody>
      </p:sp>
      <p:sp>
        <p:nvSpPr>
          <p:cNvPr id="9" name="TextBox 8">
            <a:extLst>
              <a:ext uri="{FF2B5EF4-FFF2-40B4-BE49-F238E27FC236}">
                <a16:creationId xmlns:a16="http://schemas.microsoft.com/office/drawing/2014/main" id="{4E0AF057-0617-37C0-7B99-63FDF9F7D577}"/>
              </a:ext>
            </a:extLst>
          </p:cNvPr>
          <p:cNvSpPr txBox="1"/>
          <p:nvPr/>
        </p:nvSpPr>
        <p:spPr>
          <a:xfrm>
            <a:off x="6724545" y="1836762"/>
            <a:ext cx="2235200" cy="369332"/>
          </a:xfrm>
          <a:prstGeom prst="rect">
            <a:avLst/>
          </a:prstGeom>
          <a:noFill/>
        </p:spPr>
        <p:txBody>
          <a:bodyPr wrap="square" rtlCol="0">
            <a:spAutoFit/>
          </a:bodyPr>
          <a:lstStyle/>
          <a:p>
            <a:r>
              <a:rPr lang="en-US" dirty="0"/>
              <a:t>1 threads running:</a:t>
            </a:r>
          </a:p>
        </p:txBody>
      </p:sp>
      <p:sp>
        <p:nvSpPr>
          <p:cNvPr id="10" name="Slide Number Placeholder 9">
            <a:extLst>
              <a:ext uri="{FF2B5EF4-FFF2-40B4-BE49-F238E27FC236}">
                <a16:creationId xmlns:a16="http://schemas.microsoft.com/office/drawing/2014/main" id="{B2E20D19-7A99-BDBD-6897-25D49BAFC666}"/>
              </a:ext>
            </a:extLst>
          </p:cNvPr>
          <p:cNvSpPr>
            <a:spLocks noGrp="1"/>
          </p:cNvSpPr>
          <p:nvPr>
            <p:ph type="sldNum" sz="quarter" idx="2"/>
          </p:nvPr>
        </p:nvSpPr>
        <p:spPr/>
        <p:txBody>
          <a:bodyPr/>
          <a:lstStyle/>
          <a:p>
            <a:fld id="{86CB4B4D-7CA3-9044-876B-883B54F8677D}" type="slidenum">
              <a:rPr lang="en-US" smtClean="0"/>
              <a:t>156</a:t>
            </a:fld>
            <a:endParaRPr lang="en-US"/>
          </a:p>
        </p:txBody>
      </p:sp>
    </p:spTree>
    <p:extLst>
      <p:ext uri="{BB962C8B-B14F-4D97-AF65-F5344CB8AC3E}">
        <p14:creationId xmlns:p14="http://schemas.microsoft.com/office/powerpoint/2010/main" val="1607022523"/>
      </p:ext>
    </p:extLst>
  </p:cSld>
  <p:clrMapOvr>
    <a:masterClrMapping/>
  </p:clrMapOvr>
  <p:transition spd="me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D2142395-58F4-7891-BCE2-6C9AA5D6EB09}"/>
              </a:ext>
            </a:extLst>
          </p:cNvPr>
          <p:cNvSpPr txBox="1"/>
          <p:nvPr/>
        </p:nvSpPr>
        <p:spPr>
          <a:xfrm>
            <a:off x="763128" y="1470352"/>
            <a:ext cx="11276472" cy="461665"/>
          </a:xfrm>
          <a:prstGeom prst="rect">
            <a:avLst/>
          </a:prstGeom>
          <a:noFill/>
        </p:spPr>
        <p:txBody>
          <a:bodyPr wrap="square" rtlCol="0">
            <a:spAutoFit/>
          </a:bodyPr>
          <a:lstStyle/>
          <a:p>
            <a:r>
              <a:rPr lang="en-US" sz="2400" dirty="0"/>
              <a:t>The probability of </a:t>
            </a:r>
            <a:r>
              <a:rPr lang="en-US" sz="2400" i="1" dirty="0"/>
              <a:t>k </a:t>
            </a:r>
            <a:r>
              <a:rPr lang="en-US" sz="2400" dirty="0"/>
              <a:t>rejections happening among </a:t>
            </a:r>
            <a:r>
              <a:rPr lang="en-US" sz="2400" i="1" dirty="0"/>
              <a:t>t</a:t>
            </a:r>
            <a:r>
              <a:rPr lang="en-US" sz="2400" dirty="0"/>
              <a:t> threads with rejection probability ⍴:</a:t>
            </a:r>
          </a:p>
        </p:txBody>
      </p:sp>
      <p:pic>
        <p:nvPicPr>
          <p:cNvPr id="5" name="Picture 4">
            <a:extLst>
              <a:ext uri="{FF2B5EF4-FFF2-40B4-BE49-F238E27FC236}">
                <a16:creationId xmlns:a16="http://schemas.microsoft.com/office/drawing/2014/main" id="{B5BB30D7-9712-D36D-D3D2-12CE43F91227}"/>
              </a:ext>
            </a:extLst>
          </p:cNvPr>
          <p:cNvPicPr>
            <a:picLocks noChangeAspect="1"/>
          </p:cNvPicPr>
          <p:nvPr/>
        </p:nvPicPr>
        <p:blipFill>
          <a:blip r:embed="rId3"/>
          <a:stretch>
            <a:fillRect/>
          </a:stretch>
        </p:blipFill>
        <p:spPr>
          <a:xfrm>
            <a:off x="1669062" y="2522845"/>
            <a:ext cx="4095644" cy="1027246"/>
          </a:xfrm>
          <a:prstGeom prst="rect">
            <a:avLst/>
          </a:prstGeom>
        </p:spPr>
      </p:pic>
      <p:sp>
        <p:nvSpPr>
          <p:cNvPr id="8" name="Down Arrow 7">
            <a:extLst>
              <a:ext uri="{FF2B5EF4-FFF2-40B4-BE49-F238E27FC236}">
                <a16:creationId xmlns:a16="http://schemas.microsoft.com/office/drawing/2014/main" id="{328E52A1-044F-83C0-26BA-69C71DC89CF2}"/>
              </a:ext>
            </a:extLst>
          </p:cNvPr>
          <p:cNvSpPr/>
          <p:nvPr/>
        </p:nvSpPr>
        <p:spPr>
          <a:xfrm rot="11929935">
            <a:off x="2056304" y="3218680"/>
            <a:ext cx="393700" cy="9398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EA2C5BC6-5957-3D0B-D8CC-0B75E8F4A77E}"/>
              </a:ext>
            </a:extLst>
          </p:cNvPr>
          <p:cNvSpPr/>
          <p:nvPr/>
        </p:nvSpPr>
        <p:spPr>
          <a:xfrm rot="8470458">
            <a:off x="2953439" y="3119830"/>
            <a:ext cx="393700" cy="9398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38CBE32-A3F9-5D59-8AA0-5CA90FC1FC47}"/>
              </a:ext>
            </a:extLst>
          </p:cNvPr>
          <p:cNvSpPr txBox="1"/>
          <p:nvPr/>
        </p:nvSpPr>
        <p:spPr>
          <a:xfrm>
            <a:off x="1104864" y="4153221"/>
            <a:ext cx="1620588" cy="830997"/>
          </a:xfrm>
          <a:prstGeom prst="rect">
            <a:avLst/>
          </a:prstGeom>
          <a:noFill/>
        </p:spPr>
        <p:txBody>
          <a:bodyPr wrap="square" rtlCol="0">
            <a:spAutoFit/>
          </a:bodyPr>
          <a:lstStyle/>
          <a:p>
            <a:r>
              <a:rPr lang="en-US" sz="2400" i="1" dirty="0"/>
              <a:t>t </a:t>
            </a:r>
            <a:r>
              <a:rPr lang="en-US" sz="2400" dirty="0"/>
              <a:t>active threads</a:t>
            </a:r>
            <a:endParaRPr lang="en-US" sz="2400" i="1" dirty="0"/>
          </a:p>
        </p:txBody>
      </p:sp>
      <p:sp>
        <p:nvSpPr>
          <p:cNvPr id="12" name="TextBox 11">
            <a:extLst>
              <a:ext uri="{FF2B5EF4-FFF2-40B4-BE49-F238E27FC236}">
                <a16:creationId xmlns:a16="http://schemas.microsoft.com/office/drawing/2014/main" id="{F97AF5C6-8806-BF6A-C774-B9DC087DF113}"/>
              </a:ext>
            </a:extLst>
          </p:cNvPr>
          <p:cNvSpPr txBox="1"/>
          <p:nvPr/>
        </p:nvSpPr>
        <p:spPr>
          <a:xfrm>
            <a:off x="3327401" y="3970048"/>
            <a:ext cx="1620588" cy="461665"/>
          </a:xfrm>
          <a:prstGeom prst="rect">
            <a:avLst/>
          </a:prstGeom>
          <a:noFill/>
        </p:spPr>
        <p:txBody>
          <a:bodyPr wrap="square" rtlCol="0">
            <a:spAutoFit/>
          </a:bodyPr>
          <a:lstStyle/>
          <a:p>
            <a:r>
              <a:rPr lang="en-US" sz="2400" i="1" dirty="0"/>
              <a:t>k </a:t>
            </a:r>
            <a:r>
              <a:rPr lang="en-US" sz="2400" dirty="0"/>
              <a:t>rejections</a:t>
            </a:r>
            <a:endParaRPr lang="en-US" sz="2400" i="1" dirty="0"/>
          </a:p>
        </p:txBody>
      </p:sp>
      <p:sp>
        <p:nvSpPr>
          <p:cNvPr id="13" name="Down Arrow 12">
            <a:extLst>
              <a:ext uri="{FF2B5EF4-FFF2-40B4-BE49-F238E27FC236}">
                <a16:creationId xmlns:a16="http://schemas.microsoft.com/office/drawing/2014/main" id="{F834BD56-F7E7-4CEF-777B-89A15CA3FFFB}"/>
              </a:ext>
            </a:extLst>
          </p:cNvPr>
          <p:cNvSpPr/>
          <p:nvPr/>
        </p:nvSpPr>
        <p:spPr>
          <a:xfrm rot="16200000">
            <a:off x="5683288" y="3211350"/>
            <a:ext cx="1289564" cy="9398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692418B-419F-E617-A6FA-009557DA1DCE}"/>
              </a:ext>
            </a:extLst>
          </p:cNvPr>
          <p:cNvPicPr>
            <a:picLocks noChangeAspect="1"/>
          </p:cNvPicPr>
          <p:nvPr/>
        </p:nvPicPr>
        <p:blipFill>
          <a:blip r:embed="rId4"/>
          <a:stretch>
            <a:fillRect/>
          </a:stretch>
        </p:blipFill>
        <p:spPr>
          <a:xfrm>
            <a:off x="7003960" y="2799531"/>
            <a:ext cx="4504079" cy="1027246"/>
          </a:xfrm>
          <a:prstGeom prst="rect">
            <a:avLst/>
          </a:prstGeom>
        </p:spPr>
      </p:pic>
      <p:sp>
        <p:nvSpPr>
          <p:cNvPr id="16" name="TextBox 15">
            <a:extLst>
              <a:ext uri="{FF2B5EF4-FFF2-40B4-BE49-F238E27FC236}">
                <a16:creationId xmlns:a16="http://schemas.microsoft.com/office/drawing/2014/main" id="{E8286C7E-28E5-F9A0-C46B-9485F10C44AF}"/>
              </a:ext>
            </a:extLst>
          </p:cNvPr>
          <p:cNvSpPr txBox="1"/>
          <p:nvPr/>
        </p:nvSpPr>
        <p:spPr>
          <a:xfrm>
            <a:off x="7003959" y="3826777"/>
            <a:ext cx="5059265" cy="1200329"/>
          </a:xfrm>
          <a:prstGeom prst="rect">
            <a:avLst/>
          </a:prstGeom>
          <a:noFill/>
        </p:spPr>
        <p:txBody>
          <a:bodyPr wrap="square" rtlCol="0">
            <a:spAutoFit/>
          </a:bodyPr>
          <a:lstStyle/>
          <a:p>
            <a:r>
              <a:rPr lang="en-US" sz="2400" dirty="0"/>
              <a:t>We know the distribution of thread count in the next iteration if we know it at the present one.</a:t>
            </a:r>
          </a:p>
        </p:txBody>
      </p:sp>
      <p:sp>
        <p:nvSpPr>
          <p:cNvPr id="17" name="Slide Number Placeholder 16">
            <a:extLst>
              <a:ext uri="{FF2B5EF4-FFF2-40B4-BE49-F238E27FC236}">
                <a16:creationId xmlns:a16="http://schemas.microsoft.com/office/drawing/2014/main" id="{E5A4CFA9-96CD-7DA2-A175-49BDD73957DD}"/>
              </a:ext>
            </a:extLst>
          </p:cNvPr>
          <p:cNvSpPr>
            <a:spLocks noGrp="1"/>
          </p:cNvSpPr>
          <p:nvPr>
            <p:ph type="sldNum" sz="quarter" idx="2"/>
          </p:nvPr>
        </p:nvSpPr>
        <p:spPr/>
        <p:txBody>
          <a:bodyPr/>
          <a:lstStyle/>
          <a:p>
            <a:fld id="{86CB4B4D-7CA3-9044-876B-883B54F8677D}" type="slidenum">
              <a:rPr lang="en-US" smtClean="0"/>
              <a:t>157</a:t>
            </a:fld>
            <a:endParaRPr lang="en-US"/>
          </a:p>
        </p:txBody>
      </p:sp>
    </p:spTree>
    <p:extLst>
      <p:ext uri="{BB962C8B-B14F-4D97-AF65-F5344CB8AC3E}">
        <p14:creationId xmlns:p14="http://schemas.microsoft.com/office/powerpoint/2010/main" val="450152339"/>
      </p:ext>
    </p:extLst>
  </p:cSld>
  <p:clrMapOvr>
    <a:masterClrMapping/>
  </p:clrMapOvr>
  <p:transition spd="me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6" name="TextBox 5">
            <a:extLst>
              <a:ext uri="{FF2B5EF4-FFF2-40B4-BE49-F238E27FC236}">
                <a16:creationId xmlns:a16="http://schemas.microsoft.com/office/drawing/2014/main" id="{A646B576-7042-761A-D957-5D83B58BE651}"/>
              </a:ext>
            </a:extLst>
          </p:cNvPr>
          <p:cNvSpPr txBox="1"/>
          <p:nvPr/>
        </p:nvSpPr>
        <p:spPr>
          <a:xfrm>
            <a:off x="2940156" y="1672445"/>
            <a:ext cx="4749800" cy="461665"/>
          </a:xfrm>
          <a:prstGeom prst="rect">
            <a:avLst/>
          </a:prstGeom>
          <a:noFill/>
        </p:spPr>
        <p:txBody>
          <a:bodyPr wrap="square" rtlCol="0">
            <a:spAutoFit/>
          </a:bodyPr>
          <a:lstStyle/>
          <a:p>
            <a:r>
              <a:rPr lang="en-US" sz="2400" dirty="0"/>
              <a:t>Suppose:</a:t>
            </a:r>
          </a:p>
        </p:txBody>
      </p:sp>
      <p:pic>
        <p:nvPicPr>
          <p:cNvPr id="7" name="Picture 6">
            <a:extLst>
              <a:ext uri="{FF2B5EF4-FFF2-40B4-BE49-F238E27FC236}">
                <a16:creationId xmlns:a16="http://schemas.microsoft.com/office/drawing/2014/main" id="{EB7DEFD9-59CF-AB85-9053-155439D3B135}"/>
              </a:ext>
            </a:extLst>
          </p:cNvPr>
          <p:cNvPicPr>
            <a:picLocks noChangeAspect="1"/>
          </p:cNvPicPr>
          <p:nvPr/>
        </p:nvPicPr>
        <p:blipFill>
          <a:blip r:embed="rId3"/>
          <a:stretch>
            <a:fillRect/>
          </a:stretch>
        </p:blipFill>
        <p:spPr>
          <a:xfrm>
            <a:off x="4451456" y="1566793"/>
            <a:ext cx="2895600" cy="660400"/>
          </a:xfrm>
          <a:prstGeom prst="rect">
            <a:avLst/>
          </a:prstGeom>
        </p:spPr>
      </p:pic>
      <p:sp>
        <p:nvSpPr>
          <p:cNvPr id="9" name="TextBox 8">
            <a:extLst>
              <a:ext uri="{FF2B5EF4-FFF2-40B4-BE49-F238E27FC236}">
                <a16:creationId xmlns:a16="http://schemas.microsoft.com/office/drawing/2014/main" id="{C132174C-8DDB-32AB-130D-73159B3CC5C9}"/>
              </a:ext>
            </a:extLst>
          </p:cNvPr>
          <p:cNvSpPr txBox="1"/>
          <p:nvPr/>
        </p:nvSpPr>
        <p:spPr>
          <a:xfrm>
            <a:off x="2940156" y="2593007"/>
            <a:ext cx="4749800" cy="461665"/>
          </a:xfrm>
          <a:prstGeom prst="rect">
            <a:avLst/>
          </a:prstGeom>
          <a:noFill/>
        </p:spPr>
        <p:txBody>
          <a:bodyPr wrap="square" rtlCol="0">
            <a:spAutoFit/>
          </a:bodyPr>
          <a:lstStyle/>
          <a:p>
            <a:r>
              <a:rPr lang="en-US" sz="2400" dirty="0"/>
              <a:t>This implies:</a:t>
            </a:r>
          </a:p>
        </p:txBody>
      </p:sp>
      <p:pic>
        <p:nvPicPr>
          <p:cNvPr id="14" name="Picture 13">
            <a:extLst>
              <a:ext uri="{FF2B5EF4-FFF2-40B4-BE49-F238E27FC236}">
                <a16:creationId xmlns:a16="http://schemas.microsoft.com/office/drawing/2014/main" id="{117091D4-2ECA-F648-D19C-0B68363DB94C}"/>
              </a:ext>
            </a:extLst>
          </p:cNvPr>
          <p:cNvPicPr>
            <a:picLocks noChangeAspect="1"/>
          </p:cNvPicPr>
          <p:nvPr/>
        </p:nvPicPr>
        <p:blipFill>
          <a:blip r:embed="rId4"/>
          <a:stretch>
            <a:fillRect/>
          </a:stretch>
        </p:blipFill>
        <p:spPr>
          <a:xfrm>
            <a:off x="4864206" y="2468239"/>
            <a:ext cx="3340100" cy="711200"/>
          </a:xfrm>
          <a:prstGeom prst="rect">
            <a:avLst/>
          </a:prstGeom>
        </p:spPr>
      </p:pic>
      <p:pic>
        <p:nvPicPr>
          <p:cNvPr id="17" name="Picture 16">
            <a:extLst>
              <a:ext uri="{FF2B5EF4-FFF2-40B4-BE49-F238E27FC236}">
                <a16:creationId xmlns:a16="http://schemas.microsoft.com/office/drawing/2014/main" id="{C3B59441-99DE-72EA-6BCB-542C4C727673}"/>
              </a:ext>
            </a:extLst>
          </p:cNvPr>
          <p:cNvPicPr>
            <a:picLocks noChangeAspect="1"/>
          </p:cNvPicPr>
          <p:nvPr/>
        </p:nvPicPr>
        <p:blipFill>
          <a:blip r:embed="rId5"/>
          <a:stretch>
            <a:fillRect/>
          </a:stretch>
        </p:blipFill>
        <p:spPr>
          <a:xfrm>
            <a:off x="4756256" y="3304207"/>
            <a:ext cx="2286000" cy="723900"/>
          </a:xfrm>
          <a:prstGeom prst="rect">
            <a:avLst/>
          </a:prstGeom>
        </p:spPr>
      </p:pic>
      <p:sp>
        <p:nvSpPr>
          <p:cNvPr id="19" name="TextBox 18">
            <a:extLst>
              <a:ext uri="{FF2B5EF4-FFF2-40B4-BE49-F238E27FC236}">
                <a16:creationId xmlns:a16="http://schemas.microsoft.com/office/drawing/2014/main" id="{83940900-B5DB-3C1D-7223-B37767A4F323}"/>
              </a:ext>
            </a:extLst>
          </p:cNvPr>
          <p:cNvSpPr txBox="1"/>
          <p:nvPr/>
        </p:nvSpPr>
        <p:spPr>
          <a:xfrm>
            <a:off x="2940156" y="3448511"/>
            <a:ext cx="4749800" cy="461665"/>
          </a:xfrm>
          <a:prstGeom prst="rect">
            <a:avLst/>
          </a:prstGeom>
          <a:noFill/>
        </p:spPr>
        <p:txBody>
          <a:bodyPr wrap="square" rtlCol="0">
            <a:spAutoFit/>
          </a:bodyPr>
          <a:lstStyle/>
          <a:p>
            <a:r>
              <a:rPr lang="en-US" sz="2400" dirty="0"/>
              <a:t>We have that:</a:t>
            </a:r>
          </a:p>
        </p:txBody>
      </p:sp>
      <p:sp>
        <p:nvSpPr>
          <p:cNvPr id="20" name="TextBox 19">
            <a:extLst>
              <a:ext uri="{FF2B5EF4-FFF2-40B4-BE49-F238E27FC236}">
                <a16:creationId xmlns:a16="http://schemas.microsoft.com/office/drawing/2014/main" id="{94DAD968-1C11-F563-7175-37DD1AE06D0E}"/>
              </a:ext>
            </a:extLst>
          </p:cNvPr>
          <p:cNvSpPr txBox="1"/>
          <p:nvPr/>
        </p:nvSpPr>
        <p:spPr>
          <a:xfrm>
            <a:off x="2940156" y="4327078"/>
            <a:ext cx="4749800" cy="461665"/>
          </a:xfrm>
          <a:prstGeom prst="rect">
            <a:avLst/>
          </a:prstGeom>
          <a:noFill/>
        </p:spPr>
        <p:txBody>
          <a:bodyPr wrap="square" rtlCol="0">
            <a:spAutoFit/>
          </a:bodyPr>
          <a:lstStyle/>
          <a:p>
            <a:r>
              <a:rPr lang="en-US" sz="2400" dirty="0"/>
              <a:t>Applying induction using the above:</a:t>
            </a:r>
          </a:p>
        </p:txBody>
      </p:sp>
      <p:pic>
        <p:nvPicPr>
          <p:cNvPr id="21" name="Picture 20">
            <a:extLst>
              <a:ext uri="{FF2B5EF4-FFF2-40B4-BE49-F238E27FC236}">
                <a16:creationId xmlns:a16="http://schemas.microsoft.com/office/drawing/2014/main" id="{6ECA8CBE-0A3E-FD1D-8E46-AC8084BCB86B}"/>
              </a:ext>
            </a:extLst>
          </p:cNvPr>
          <p:cNvPicPr>
            <a:picLocks noChangeAspect="1"/>
          </p:cNvPicPr>
          <p:nvPr/>
        </p:nvPicPr>
        <p:blipFill>
          <a:blip r:embed="rId6"/>
          <a:stretch>
            <a:fillRect/>
          </a:stretch>
        </p:blipFill>
        <p:spPr>
          <a:xfrm>
            <a:off x="7601056" y="4195960"/>
            <a:ext cx="2286000" cy="723900"/>
          </a:xfrm>
          <a:prstGeom prst="rect">
            <a:avLst/>
          </a:prstGeom>
        </p:spPr>
      </p:pic>
      <p:sp>
        <p:nvSpPr>
          <p:cNvPr id="22" name="Rectangle 21">
            <a:extLst>
              <a:ext uri="{FF2B5EF4-FFF2-40B4-BE49-F238E27FC236}">
                <a16:creationId xmlns:a16="http://schemas.microsoft.com/office/drawing/2014/main" id="{29F1B664-A0BA-2D44-E3B8-E0B4E405CA1A}"/>
              </a:ext>
            </a:extLst>
          </p:cNvPr>
          <p:cNvSpPr/>
          <p:nvPr/>
        </p:nvSpPr>
        <p:spPr>
          <a:xfrm>
            <a:off x="7509034" y="4141290"/>
            <a:ext cx="2558944" cy="833240"/>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lide Number Placeholder 22">
            <a:extLst>
              <a:ext uri="{FF2B5EF4-FFF2-40B4-BE49-F238E27FC236}">
                <a16:creationId xmlns:a16="http://schemas.microsoft.com/office/drawing/2014/main" id="{121B6916-6B1D-CAFE-0CE1-4D83C103C0ED}"/>
              </a:ext>
            </a:extLst>
          </p:cNvPr>
          <p:cNvSpPr>
            <a:spLocks noGrp="1"/>
          </p:cNvSpPr>
          <p:nvPr>
            <p:ph type="sldNum" sz="quarter" idx="2"/>
          </p:nvPr>
        </p:nvSpPr>
        <p:spPr/>
        <p:txBody>
          <a:bodyPr/>
          <a:lstStyle/>
          <a:p>
            <a:fld id="{86CB4B4D-7CA3-9044-876B-883B54F8677D}" type="slidenum">
              <a:rPr lang="en-US" smtClean="0"/>
              <a:t>158</a:t>
            </a:fld>
            <a:endParaRPr lang="en-US"/>
          </a:p>
        </p:txBody>
      </p:sp>
    </p:spTree>
    <p:extLst>
      <p:ext uri="{BB962C8B-B14F-4D97-AF65-F5344CB8AC3E}">
        <p14:creationId xmlns:p14="http://schemas.microsoft.com/office/powerpoint/2010/main" val="4145873620"/>
      </p:ext>
    </p:extLst>
  </p:cSld>
  <p:clrMapOvr>
    <a:masterClrMapping/>
  </p:clrMapOvr>
  <p:transition spd="me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839EBD-C5DD-53F5-0C24-DA813C7A0081}"/>
              </a:ext>
            </a:extLst>
          </p:cNvPr>
          <p:cNvSpPr/>
          <p:nvPr/>
        </p:nvSpPr>
        <p:spPr>
          <a:xfrm>
            <a:off x="1586307" y="4177750"/>
            <a:ext cx="8032575" cy="1030684"/>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8C070843-0F83-C5CD-F023-1E674C848873}"/>
              </a:ext>
            </a:extLst>
          </p:cNvPr>
          <p:cNvSpPr txBox="1"/>
          <p:nvPr/>
        </p:nvSpPr>
        <p:spPr>
          <a:xfrm>
            <a:off x="1104864" y="1143000"/>
            <a:ext cx="10004850" cy="830997"/>
          </a:xfrm>
          <a:prstGeom prst="rect">
            <a:avLst/>
          </a:prstGeom>
          <a:noFill/>
        </p:spPr>
        <p:txBody>
          <a:bodyPr wrap="square" rtlCol="0">
            <a:spAutoFit/>
          </a:bodyPr>
          <a:lstStyle/>
          <a:p>
            <a:r>
              <a:rPr lang="en-US" sz="2400" dirty="0"/>
              <a:t>We can now compute the probability of the calculation finishing in a given number of iterations:</a:t>
            </a:r>
          </a:p>
        </p:txBody>
      </p:sp>
      <p:pic>
        <p:nvPicPr>
          <p:cNvPr id="5" name="Picture 4">
            <a:extLst>
              <a:ext uri="{FF2B5EF4-FFF2-40B4-BE49-F238E27FC236}">
                <a16:creationId xmlns:a16="http://schemas.microsoft.com/office/drawing/2014/main" id="{45F9C177-D076-D498-F3F8-27AA6BD9E0CE}"/>
              </a:ext>
            </a:extLst>
          </p:cNvPr>
          <p:cNvPicPr>
            <a:picLocks noChangeAspect="1"/>
          </p:cNvPicPr>
          <p:nvPr/>
        </p:nvPicPr>
        <p:blipFill>
          <a:blip r:embed="rId3"/>
          <a:stretch>
            <a:fillRect/>
          </a:stretch>
        </p:blipFill>
        <p:spPr>
          <a:xfrm>
            <a:off x="1728369" y="2082964"/>
            <a:ext cx="8757840" cy="1635047"/>
          </a:xfrm>
          <a:prstGeom prst="rect">
            <a:avLst/>
          </a:prstGeom>
        </p:spPr>
      </p:pic>
      <p:pic>
        <p:nvPicPr>
          <p:cNvPr id="8" name="Picture 7">
            <a:extLst>
              <a:ext uri="{FF2B5EF4-FFF2-40B4-BE49-F238E27FC236}">
                <a16:creationId xmlns:a16="http://schemas.microsoft.com/office/drawing/2014/main" id="{AC1198E4-0BAA-F526-D753-8EC2058ED73E}"/>
              </a:ext>
            </a:extLst>
          </p:cNvPr>
          <p:cNvPicPr>
            <a:picLocks noChangeAspect="1"/>
          </p:cNvPicPr>
          <p:nvPr/>
        </p:nvPicPr>
        <p:blipFill>
          <a:blip r:embed="rId4"/>
          <a:stretch>
            <a:fillRect/>
          </a:stretch>
        </p:blipFill>
        <p:spPr>
          <a:xfrm>
            <a:off x="1728369" y="4277916"/>
            <a:ext cx="7772400" cy="830352"/>
          </a:xfrm>
          <a:prstGeom prst="rect">
            <a:avLst/>
          </a:prstGeom>
        </p:spPr>
      </p:pic>
      <p:sp>
        <p:nvSpPr>
          <p:cNvPr id="11" name="Slide Number Placeholder 10">
            <a:extLst>
              <a:ext uri="{FF2B5EF4-FFF2-40B4-BE49-F238E27FC236}">
                <a16:creationId xmlns:a16="http://schemas.microsoft.com/office/drawing/2014/main" id="{CF9D54FC-0695-BC34-153F-1C0B6B4E777E}"/>
              </a:ext>
            </a:extLst>
          </p:cNvPr>
          <p:cNvSpPr>
            <a:spLocks noGrp="1"/>
          </p:cNvSpPr>
          <p:nvPr>
            <p:ph type="sldNum" sz="quarter" idx="2"/>
          </p:nvPr>
        </p:nvSpPr>
        <p:spPr/>
        <p:txBody>
          <a:bodyPr/>
          <a:lstStyle/>
          <a:p>
            <a:fld id="{86CB4B4D-7CA3-9044-876B-883B54F8677D}" type="slidenum">
              <a:rPr lang="en-US" smtClean="0"/>
              <a:t>159</a:t>
            </a:fld>
            <a:endParaRPr lang="en-US"/>
          </a:p>
        </p:txBody>
      </p:sp>
    </p:spTree>
    <p:extLst>
      <p:ext uri="{BB962C8B-B14F-4D97-AF65-F5344CB8AC3E}">
        <p14:creationId xmlns:p14="http://schemas.microsoft.com/office/powerpoint/2010/main" val="3218623648"/>
      </p:ext>
    </p:extLst>
  </p:cSld>
  <p:clrMapOvr>
    <a:masterClrMapping/>
  </p:clrMapOvr>
  <p:transition spd="me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8C070843-0F83-C5CD-F023-1E674C848873}"/>
              </a:ext>
            </a:extLst>
          </p:cNvPr>
          <p:cNvSpPr txBox="1"/>
          <p:nvPr/>
        </p:nvSpPr>
        <p:spPr>
          <a:xfrm>
            <a:off x="431764" y="1405065"/>
            <a:ext cx="4572036"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Plotted probability distribution of rejection count distribution at a 50% rejection probability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Transition from monotonic to unimodal probability distribution happens when: </a:t>
            </a:r>
          </a:p>
        </p:txBody>
      </p:sp>
      <p:pic>
        <p:nvPicPr>
          <p:cNvPr id="7" name="Picture 6" descr="A graph with red and blue lines&#10;&#10;Description automatically generated">
            <a:extLst>
              <a:ext uri="{FF2B5EF4-FFF2-40B4-BE49-F238E27FC236}">
                <a16:creationId xmlns:a16="http://schemas.microsoft.com/office/drawing/2014/main" id="{C6291783-F60C-1775-CB14-C76FE5BB326D}"/>
              </a:ext>
            </a:extLst>
          </p:cNvPr>
          <p:cNvPicPr>
            <a:picLocks noChangeAspect="1"/>
          </p:cNvPicPr>
          <p:nvPr/>
        </p:nvPicPr>
        <p:blipFill>
          <a:blip r:embed="rId3"/>
          <a:stretch>
            <a:fillRect/>
          </a:stretch>
        </p:blipFill>
        <p:spPr>
          <a:xfrm>
            <a:off x="5524500" y="1143000"/>
            <a:ext cx="5585214" cy="5585214"/>
          </a:xfrm>
          <a:prstGeom prst="rect">
            <a:avLst/>
          </a:prstGeom>
        </p:spPr>
      </p:pic>
      <p:pic>
        <p:nvPicPr>
          <p:cNvPr id="9" name="Picture 8">
            <a:extLst>
              <a:ext uri="{FF2B5EF4-FFF2-40B4-BE49-F238E27FC236}">
                <a16:creationId xmlns:a16="http://schemas.microsoft.com/office/drawing/2014/main" id="{D7D0E79E-B581-2C55-6BD8-5A81DD67CDBD}"/>
              </a:ext>
            </a:extLst>
          </p:cNvPr>
          <p:cNvPicPr>
            <a:picLocks noChangeAspect="1"/>
          </p:cNvPicPr>
          <p:nvPr/>
        </p:nvPicPr>
        <p:blipFill>
          <a:blip r:embed="rId4"/>
          <a:stretch>
            <a:fillRect/>
          </a:stretch>
        </p:blipFill>
        <p:spPr>
          <a:xfrm>
            <a:off x="1060433" y="4310641"/>
            <a:ext cx="3314698" cy="727766"/>
          </a:xfrm>
          <a:prstGeom prst="rect">
            <a:avLst/>
          </a:prstGeom>
        </p:spPr>
      </p:pic>
      <p:sp>
        <p:nvSpPr>
          <p:cNvPr id="11" name="Slide Number Placeholder 10">
            <a:extLst>
              <a:ext uri="{FF2B5EF4-FFF2-40B4-BE49-F238E27FC236}">
                <a16:creationId xmlns:a16="http://schemas.microsoft.com/office/drawing/2014/main" id="{2484F0BA-A0B9-195E-EDF8-288A9AFDACA3}"/>
              </a:ext>
            </a:extLst>
          </p:cNvPr>
          <p:cNvSpPr>
            <a:spLocks noGrp="1"/>
          </p:cNvSpPr>
          <p:nvPr>
            <p:ph type="sldNum" sz="quarter" idx="2"/>
          </p:nvPr>
        </p:nvSpPr>
        <p:spPr/>
        <p:txBody>
          <a:bodyPr/>
          <a:lstStyle/>
          <a:p>
            <a:fld id="{86CB4B4D-7CA3-9044-876B-883B54F8677D}" type="slidenum">
              <a:rPr lang="en-US" smtClean="0"/>
              <a:t>160</a:t>
            </a:fld>
            <a:endParaRPr lang="en-US"/>
          </a:p>
        </p:txBody>
      </p:sp>
    </p:spTree>
    <p:extLst>
      <p:ext uri="{BB962C8B-B14F-4D97-AF65-F5344CB8AC3E}">
        <p14:creationId xmlns:p14="http://schemas.microsoft.com/office/powerpoint/2010/main" val="1631719516"/>
      </p:ext>
    </p:extLst>
  </p:cSld>
  <p:clrMapOvr>
    <a:masterClrMapping/>
  </p:clrMapOvr>
  <p:transition spd="me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8C070843-0F83-C5CD-F023-1E674C848873}"/>
              </a:ext>
            </a:extLst>
          </p:cNvPr>
          <p:cNvSpPr txBox="1"/>
          <p:nvPr/>
        </p:nvSpPr>
        <p:spPr>
          <a:xfrm>
            <a:off x="1104864" y="1143000"/>
            <a:ext cx="10004850" cy="1938992"/>
          </a:xfrm>
          <a:prstGeom prst="rect">
            <a:avLst/>
          </a:prstGeom>
          <a:noFill/>
        </p:spPr>
        <p:txBody>
          <a:bodyPr wrap="square" rtlCol="0">
            <a:spAutoFit/>
          </a:bodyPr>
          <a:lstStyle/>
          <a:p>
            <a:r>
              <a:rPr lang="en-US" sz="2400" dirty="0"/>
              <a:t>We now apply an approximation to estimate the average amount of time taken when the number of threads </a:t>
            </a:r>
            <a:r>
              <a:rPr lang="en-US" sz="2400" i="1" dirty="0"/>
              <a:t>t</a:t>
            </a:r>
            <a:r>
              <a:rPr lang="en-US" sz="2400" dirty="0"/>
              <a:t> is relevant to what GPUs use</a:t>
            </a:r>
            <a:r>
              <a:rPr lang="en-US" sz="2400" dirty="0">
                <a:sym typeface="Wingdings" pitchFamily="2" charset="2"/>
              </a:rPr>
              <a:t> (&gt;32)</a:t>
            </a:r>
          </a:p>
          <a:p>
            <a:endParaRPr lang="en-US" sz="2400" dirty="0">
              <a:sym typeface="Wingdings" pitchFamily="2" charset="2"/>
            </a:endParaRPr>
          </a:p>
          <a:p>
            <a:endParaRPr lang="en-US" sz="2400" dirty="0">
              <a:sym typeface="Wingdings" pitchFamily="2" charset="2"/>
            </a:endParaRPr>
          </a:p>
          <a:p>
            <a:endParaRPr lang="en-US" sz="2400" dirty="0">
              <a:sym typeface="Wingdings" pitchFamily="2" charset="2"/>
            </a:endParaRPr>
          </a:p>
        </p:txBody>
      </p:sp>
      <p:pic>
        <p:nvPicPr>
          <p:cNvPr id="6" name="Picture 5">
            <a:extLst>
              <a:ext uri="{FF2B5EF4-FFF2-40B4-BE49-F238E27FC236}">
                <a16:creationId xmlns:a16="http://schemas.microsoft.com/office/drawing/2014/main" id="{79CD664D-7671-5DFA-F16A-8D710E438881}"/>
              </a:ext>
            </a:extLst>
          </p:cNvPr>
          <p:cNvPicPr>
            <a:picLocks noChangeAspect="1"/>
          </p:cNvPicPr>
          <p:nvPr/>
        </p:nvPicPr>
        <p:blipFill>
          <a:blip r:embed="rId3"/>
          <a:stretch>
            <a:fillRect/>
          </a:stretch>
        </p:blipFill>
        <p:spPr>
          <a:xfrm>
            <a:off x="5832527" y="2270814"/>
            <a:ext cx="4619573" cy="667026"/>
          </a:xfrm>
          <a:prstGeom prst="rect">
            <a:avLst/>
          </a:prstGeom>
        </p:spPr>
      </p:pic>
      <p:pic>
        <p:nvPicPr>
          <p:cNvPr id="7" name="Picture 6">
            <a:extLst>
              <a:ext uri="{FF2B5EF4-FFF2-40B4-BE49-F238E27FC236}">
                <a16:creationId xmlns:a16="http://schemas.microsoft.com/office/drawing/2014/main" id="{2940C992-4641-19B7-6D11-D9F3FEF5C54F}"/>
              </a:ext>
            </a:extLst>
          </p:cNvPr>
          <p:cNvPicPr>
            <a:picLocks noChangeAspect="1"/>
          </p:cNvPicPr>
          <p:nvPr/>
        </p:nvPicPr>
        <p:blipFill>
          <a:blip r:embed="rId4"/>
          <a:stretch>
            <a:fillRect/>
          </a:stretch>
        </p:blipFill>
        <p:spPr>
          <a:xfrm>
            <a:off x="1212954" y="2351154"/>
            <a:ext cx="4619573" cy="493525"/>
          </a:xfrm>
          <a:prstGeom prst="rect">
            <a:avLst/>
          </a:prstGeom>
        </p:spPr>
      </p:pic>
      <p:pic>
        <p:nvPicPr>
          <p:cNvPr id="9" name="Picture 8">
            <a:extLst>
              <a:ext uri="{FF2B5EF4-FFF2-40B4-BE49-F238E27FC236}">
                <a16:creationId xmlns:a16="http://schemas.microsoft.com/office/drawing/2014/main" id="{6E2AFE35-AABD-9D95-F5C3-22612847B2D6}"/>
              </a:ext>
            </a:extLst>
          </p:cNvPr>
          <p:cNvPicPr>
            <a:picLocks noChangeAspect="1"/>
          </p:cNvPicPr>
          <p:nvPr/>
        </p:nvPicPr>
        <p:blipFill>
          <a:blip r:embed="rId5"/>
          <a:stretch>
            <a:fillRect/>
          </a:stretch>
        </p:blipFill>
        <p:spPr>
          <a:xfrm>
            <a:off x="5372100" y="4116418"/>
            <a:ext cx="3052118" cy="1433168"/>
          </a:xfrm>
          <a:prstGeom prst="rect">
            <a:avLst/>
          </a:prstGeom>
        </p:spPr>
      </p:pic>
      <p:sp>
        <p:nvSpPr>
          <p:cNvPr id="11" name="TextBox 10">
            <a:extLst>
              <a:ext uri="{FF2B5EF4-FFF2-40B4-BE49-F238E27FC236}">
                <a16:creationId xmlns:a16="http://schemas.microsoft.com/office/drawing/2014/main" id="{327DD8DE-BD04-EE46-89B4-1446193A9011}"/>
              </a:ext>
            </a:extLst>
          </p:cNvPr>
          <p:cNvSpPr txBox="1"/>
          <p:nvPr/>
        </p:nvSpPr>
        <p:spPr>
          <a:xfrm>
            <a:off x="2962327" y="4432456"/>
            <a:ext cx="2286000" cy="830997"/>
          </a:xfrm>
          <a:prstGeom prst="rect">
            <a:avLst/>
          </a:prstGeom>
          <a:noFill/>
        </p:spPr>
        <p:txBody>
          <a:bodyPr wrap="square" rtlCol="0">
            <a:spAutoFit/>
          </a:bodyPr>
          <a:lstStyle/>
          <a:p>
            <a:r>
              <a:rPr lang="en-US" sz="2400" dirty="0"/>
              <a:t>Average number of iterations:</a:t>
            </a:r>
          </a:p>
        </p:txBody>
      </p:sp>
      <p:sp>
        <p:nvSpPr>
          <p:cNvPr id="12" name="Rectangle 11">
            <a:extLst>
              <a:ext uri="{FF2B5EF4-FFF2-40B4-BE49-F238E27FC236}">
                <a16:creationId xmlns:a16="http://schemas.microsoft.com/office/drawing/2014/main" id="{520F50D9-462F-51C1-44A5-75158B2C87A6}"/>
              </a:ext>
            </a:extLst>
          </p:cNvPr>
          <p:cNvSpPr/>
          <p:nvPr/>
        </p:nvSpPr>
        <p:spPr>
          <a:xfrm>
            <a:off x="2564208" y="4052832"/>
            <a:ext cx="6135292" cy="1496753"/>
          </a:xfrm>
          <a:prstGeom prst="rect">
            <a:avLst/>
          </a:prstGeom>
          <a:noFill/>
          <a:ln w="7620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8E34541F-10EA-DD8C-4B9F-B80DFEB9753B}"/>
              </a:ext>
            </a:extLst>
          </p:cNvPr>
          <p:cNvSpPr/>
          <p:nvPr/>
        </p:nvSpPr>
        <p:spPr>
          <a:xfrm>
            <a:off x="9260289" y="4052832"/>
            <a:ext cx="1686314" cy="1433167"/>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27FAB38C-553F-E527-9F45-214680314857}"/>
              </a:ext>
            </a:extLst>
          </p:cNvPr>
          <p:cNvSpPr/>
          <p:nvPr/>
        </p:nvSpPr>
        <p:spPr>
          <a:xfrm>
            <a:off x="317105" y="4013322"/>
            <a:ext cx="1686314" cy="1433167"/>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C505088-6EBB-8585-A022-958FDA25D6F5}"/>
              </a:ext>
            </a:extLst>
          </p:cNvPr>
          <p:cNvSpPr txBox="1"/>
          <p:nvPr/>
        </p:nvSpPr>
        <p:spPr>
          <a:xfrm>
            <a:off x="1104864" y="3166441"/>
            <a:ext cx="9829800" cy="830997"/>
          </a:xfrm>
          <a:prstGeom prst="rect">
            <a:avLst/>
          </a:prstGeom>
          <a:noFill/>
        </p:spPr>
        <p:txBody>
          <a:bodyPr wrap="square" rtlCol="0">
            <a:spAutoFit/>
          </a:bodyPr>
          <a:lstStyle/>
          <a:p>
            <a:r>
              <a:rPr lang="en-US" sz="2400" dirty="0">
                <a:sym typeface="Wingdings" pitchFamily="2" charset="2"/>
              </a:rPr>
              <a:t>Without this approximation, the average is a </a:t>
            </a:r>
            <a:r>
              <a:rPr lang="en-US" sz="2400" b="1" dirty="0">
                <a:sym typeface="Wingdings" pitchFamily="2" charset="2"/>
              </a:rPr>
              <a:t>323</a:t>
            </a:r>
            <a:r>
              <a:rPr lang="en-US" sz="2400" b="1" baseline="30000" dirty="0">
                <a:sym typeface="Wingdings" pitchFamily="2" charset="2"/>
              </a:rPr>
              <a:t>rd</a:t>
            </a:r>
            <a:r>
              <a:rPr lang="en-US" sz="2400" b="1" dirty="0">
                <a:sym typeface="Wingdings" pitchFamily="2" charset="2"/>
              </a:rPr>
              <a:t> order rational polynomial!</a:t>
            </a:r>
          </a:p>
          <a:p>
            <a:endParaRPr lang="en-US" sz="2400" dirty="0"/>
          </a:p>
        </p:txBody>
      </p:sp>
      <p:sp>
        <p:nvSpPr>
          <p:cNvPr id="16" name="Slide Number Placeholder 15">
            <a:extLst>
              <a:ext uri="{FF2B5EF4-FFF2-40B4-BE49-F238E27FC236}">
                <a16:creationId xmlns:a16="http://schemas.microsoft.com/office/drawing/2014/main" id="{61DF6DFE-90BD-8371-2216-789DE9E1C983}"/>
              </a:ext>
            </a:extLst>
          </p:cNvPr>
          <p:cNvSpPr>
            <a:spLocks noGrp="1"/>
          </p:cNvSpPr>
          <p:nvPr>
            <p:ph type="sldNum" sz="quarter" idx="2"/>
          </p:nvPr>
        </p:nvSpPr>
        <p:spPr/>
        <p:txBody>
          <a:bodyPr/>
          <a:lstStyle/>
          <a:p>
            <a:fld id="{86CB4B4D-7CA3-9044-876B-883B54F8677D}" type="slidenum">
              <a:rPr lang="en-US" smtClean="0"/>
              <a:t>161</a:t>
            </a:fld>
            <a:endParaRPr lang="en-US"/>
          </a:p>
        </p:txBody>
      </p:sp>
    </p:spTree>
    <p:extLst>
      <p:ext uri="{BB962C8B-B14F-4D97-AF65-F5344CB8AC3E}">
        <p14:creationId xmlns:p14="http://schemas.microsoft.com/office/powerpoint/2010/main" val="1078103076"/>
      </p:ext>
    </p:extLst>
  </p:cSld>
  <p:clrMapOvr>
    <a:masterClrMapping/>
  </p:clrMapOvr>
  <p:transition spd="me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rejection sampling on </a:t>
            </a:r>
            <a:r>
              <a:rPr lang="en-US" sz="4000" cap="all" dirty="0" err="1">
                <a:latin typeface="+mj-lt"/>
              </a:rPr>
              <a:t>gpu</a:t>
            </a:r>
            <a:endParaRPr lang="en-US" sz="4000" cap="all" dirty="0">
              <a:latin typeface="+mj-lt"/>
            </a:endParaRP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 name="TextBox 1">
            <a:extLst>
              <a:ext uri="{FF2B5EF4-FFF2-40B4-BE49-F238E27FC236}">
                <a16:creationId xmlns:a16="http://schemas.microsoft.com/office/drawing/2014/main" id="{8C070843-0F83-C5CD-F023-1E674C848873}"/>
              </a:ext>
            </a:extLst>
          </p:cNvPr>
          <p:cNvSpPr txBox="1"/>
          <p:nvPr/>
        </p:nvSpPr>
        <p:spPr>
          <a:xfrm>
            <a:off x="485791" y="1095276"/>
            <a:ext cx="4762536" cy="2308324"/>
          </a:xfrm>
          <a:prstGeom prst="rect">
            <a:avLst/>
          </a:prstGeom>
          <a:noFill/>
        </p:spPr>
        <p:txBody>
          <a:bodyPr wrap="square" rtlCol="0">
            <a:spAutoFit/>
          </a:bodyPr>
          <a:lstStyle/>
          <a:p>
            <a:r>
              <a:rPr lang="en-US" sz="2400" dirty="0"/>
              <a:t>Let’s check how accurate this formula is</a:t>
            </a:r>
          </a:p>
          <a:p>
            <a:pPr marL="342900" indent="-342900">
              <a:buFont typeface="Arial" panose="020B0604020202020204" pitchFamily="34" charset="0"/>
              <a:buChar char="•"/>
            </a:pPr>
            <a:r>
              <a:rPr lang="en-US" sz="2400" dirty="0">
                <a:sym typeface="Wingdings" pitchFamily="2" charset="2"/>
              </a:rPr>
              <a:t>Wrote GPU rejection sampling mini-app (</a:t>
            </a:r>
            <a:r>
              <a:rPr lang="en-US" sz="2400" i="1" dirty="0">
                <a:sym typeface="Wingdings" pitchFamily="2" charset="2"/>
              </a:rPr>
              <a:t>t</a:t>
            </a:r>
            <a:r>
              <a:rPr lang="en-US" sz="2400" dirty="0">
                <a:sym typeface="Wingdings" pitchFamily="2" charset="2"/>
              </a:rPr>
              <a:t> = 32)</a:t>
            </a:r>
          </a:p>
          <a:p>
            <a:pPr marL="342900" indent="-342900">
              <a:buFont typeface="Arial" panose="020B0604020202020204" pitchFamily="34" charset="0"/>
              <a:buChar char="•"/>
            </a:pPr>
            <a:r>
              <a:rPr lang="en-US" sz="2400" dirty="0">
                <a:sym typeface="Wingdings" pitchFamily="2" charset="2"/>
              </a:rPr>
              <a:t>Measured mean and standard deviation iteration count per warp</a:t>
            </a:r>
          </a:p>
        </p:txBody>
      </p:sp>
      <p:pic>
        <p:nvPicPr>
          <p:cNvPr id="9" name="Picture 8">
            <a:extLst>
              <a:ext uri="{FF2B5EF4-FFF2-40B4-BE49-F238E27FC236}">
                <a16:creationId xmlns:a16="http://schemas.microsoft.com/office/drawing/2014/main" id="{6E2AFE35-AABD-9D95-F5C3-22612847B2D6}"/>
              </a:ext>
            </a:extLst>
          </p:cNvPr>
          <p:cNvPicPr>
            <a:picLocks noChangeAspect="1"/>
          </p:cNvPicPr>
          <p:nvPr/>
        </p:nvPicPr>
        <p:blipFill>
          <a:blip r:embed="rId3"/>
          <a:stretch>
            <a:fillRect/>
          </a:stretch>
        </p:blipFill>
        <p:spPr>
          <a:xfrm>
            <a:off x="2496849" y="3837018"/>
            <a:ext cx="3052118" cy="1433168"/>
          </a:xfrm>
          <a:prstGeom prst="rect">
            <a:avLst/>
          </a:prstGeom>
        </p:spPr>
      </p:pic>
      <p:sp>
        <p:nvSpPr>
          <p:cNvPr id="11" name="TextBox 10">
            <a:extLst>
              <a:ext uri="{FF2B5EF4-FFF2-40B4-BE49-F238E27FC236}">
                <a16:creationId xmlns:a16="http://schemas.microsoft.com/office/drawing/2014/main" id="{327DD8DE-BD04-EE46-89B4-1446193A9011}"/>
              </a:ext>
            </a:extLst>
          </p:cNvPr>
          <p:cNvSpPr txBox="1"/>
          <p:nvPr/>
        </p:nvSpPr>
        <p:spPr>
          <a:xfrm>
            <a:off x="87076" y="4153056"/>
            <a:ext cx="2286000" cy="830997"/>
          </a:xfrm>
          <a:prstGeom prst="rect">
            <a:avLst/>
          </a:prstGeom>
          <a:noFill/>
        </p:spPr>
        <p:txBody>
          <a:bodyPr wrap="square" rtlCol="0">
            <a:spAutoFit/>
          </a:bodyPr>
          <a:lstStyle/>
          <a:p>
            <a:r>
              <a:rPr lang="en-US" sz="2400" dirty="0"/>
              <a:t>Average number of iterations:</a:t>
            </a:r>
          </a:p>
        </p:txBody>
      </p:sp>
      <p:sp>
        <p:nvSpPr>
          <p:cNvPr id="12" name="Rectangle 11">
            <a:extLst>
              <a:ext uri="{FF2B5EF4-FFF2-40B4-BE49-F238E27FC236}">
                <a16:creationId xmlns:a16="http://schemas.microsoft.com/office/drawing/2014/main" id="{520F50D9-462F-51C1-44A5-75158B2C87A6}"/>
              </a:ext>
            </a:extLst>
          </p:cNvPr>
          <p:cNvSpPr/>
          <p:nvPr/>
        </p:nvSpPr>
        <p:spPr>
          <a:xfrm>
            <a:off x="87075" y="3773432"/>
            <a:ext cx="5461891" cy="1496753"/>
          </a:xfrm>
          <a:prstGeom prst="rect">
            <a:avLst/>
          </a:prstGeom>
          <a:noFill/>
          <a:ln w="7620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8" name="Picture 7" descr="A graph with orange lines&#10;&#10;Description automatically generated">
            <a:extLst>
              <a:ext uri="{FF2B5EF4-FFF2-40B4-BE49-F238E27FC236}">
                <a16:creationId xmlns:a16="http://schemas.microsoft.com/office/drawing/2014/main" id="{6A18A3CF-39CB-56A6-C683-9F44609C4E93}"/>
              </a:ext>
            </a:extLst>
          </p:cNvPr>
          <p:cNvPicPr>
            <a:picLocks noChangeAspect="1"/>
          </p:cNvPicPr>
          <p:nvPr/>
        </p:nvPicPr>
        <p:blipFill>
          <a:blip r:embed="rId4"/>
          <a:stretch>
            <a:fillRect/>
          </a:stretch>
        </p:blipFill>
        <p:spPr>
          <a:xfrm>
            <a:off x="5672739" y="925199"/>
            <a:ext cx="6798661" cy="5098996"/>
          </a:xfrm>
          <a:prstGeom prst="rect">
            <a:avLst/>
          </a:prstGeom>
        </p:spPr>
      </p:pic>
      <p:sp>
        <p:nvSpPr>
          <p:cNvPr id="10" name="Slide Number Placeholder 9">
            <a:extLst>
              <a:ext uri="{FF2B5EF4-FFF2-40B4-BE49-F238E27FC236}">
                <a16:creationId xmlns:a16="http://schemas.microsoft.com/office/drawing/2014/main" id="{F116FDDF-CC2C-B65B-3D0A-2BABA1749624}"/>
              </a:ext>
            </a:extLst>
          </p:cNvPr>
          <p:cNvSpPr>
            <a:spLocks noGrp="1"/>
          </p:cNvSpPr>
          <p:nvPr>
            <p:ph type="sldNum" sz="quarter" idx="2"/>
          </p:nvPr>
        </p:nvSpPr>
        <p:spPr/>
        <p:txBody>
          <a:bodyPr/>
          <a:lstStyle/>
          <a:p>
            <a:fld id="{86CB4B4D-7CA3-9044-876B-883B54F8677D}" type="slidenum">
              <a:rPr lang="en-US" smtClean="0"/>
              <a:t>162</a:t>
            </a:fld>
            <a:endParaRPr lang="en-US"/>
          </a:p>
        </p:txBody>
      </p:sp>
    </p:spTree>
    <p:extLst>
      <p:ext uri="{BB962C8B-B14F-4D97-AF65-F5344CB8AC3E}">
        <p14:creationId xmlns:p14="http://schemas.microsoft.com/office/powerpoint/2010/main" val="290125424"/>
      </p:ext>
    </p:extLst>
  </p:cSld>
  <p:clrMapOvr>
    <a:masterClrMapping/>
  </p:clrMapOvr>
  <p:transition spd="me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resonance upscatter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163</a:t>
            </a:fld>
            <a:endParaRPr lang="en-US" dirty="0"/>
          </a:p>
        </p:txBody>
      </p:sp>
      <p:sp>
        <p:nvSpPr>
          <p:cNvPr id="4" name="Rectangle 3">
            <a:extLst>
              <a:ext uri="{FF2B5EF4-FFF2-40B4-BE49-F238E27FC236}">
                <a16:creationId xmlns:a16="http://schemas.microsoft.com/office/drawing/2014/main" id="{B2058848-C74F-ED24-A9B9-7D203FA9A424}"/>
              </a:ext>
            </a:extLst>
          </p:cNvPr>
          <p:cNvSpPr/>
          <p:nvPr/>
        </p:nvSpPr>
        <p:spPr>
          <a:xfrm>
            <a:off x="848709" y="967638"/>
            <a:ext cx="11351160" cy="484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Quintessential resonance upscatter sampling algorithm:</a:t>
            </a:r>
            <a:endParaRPr lang="en-US" sz="2400" b="0" strike="noStrike" spc="-1" dirty="0">
              <a:solidFill>
                <a:srgbClr val="000000"/>
              </a:solidFill>
            </a:endParaRPr>
          </a:p>
          <a:p>
            <a:pPr marL="432000" lvl="1" indent="-216000">
              <a:lnSpc>
                <a:spcPct val="100000"/>
              </a:lnSpc>
              <a:buClr>
                <a:srgbClr val="000000"/>
              </a:buClr>
              <a:buSzPct val="45000"/>
              <a:buFont typeface="Wingdings" charset="2"/>
              <a:buChar char=""/>
            </a:pPr>
            <a:r>
              <a:rPr lang="en-US" sz="2400" b="1" strike="noStrike" spc="-1" dirty="0">
                <a:solidFill>
                  <a:srgbClr val="000000"/>
                </a:solidFill>
                <a:ea typeface="DejaVu Sans"/>
              </a:rPr>
              <a:t>Doppler broadening rejection correction*</a:t>
            </a:r>
            <a:endParaRPr lang="en-US" sz="2400" b="0" strike="noStrike" spc="-1" dirty="0">
              <a:solidFill>
                <a:srgbClr val="000000"/>
              </a:solidFill>
            </a:endParaRPr>
          </a:p>
          <a:p>
            <a:pPr>
              <a:lnSpc>
                <a:spcPct val="100000"/>
              </a:lnSpc>
            </a:pP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Suppose that                is a probability distribution for X, Y, and                            ,</a:t>
            </a: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  and                      anywhere that                     . </a:t>
            </a: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If we sample X, Y from               and accept it with probability               :</a:t>
            </a:r>
            <a:br>
              <a:rPr sz="2400" dirty="0"/>
            </a:br>
            <a:br>
              <a:rPr sz="2400" dirty="0"/>
            </a:br>
            <a:br>
              <a:rPr sz="2400" dirty="0"/>
            </a:br>
            <a:br>
              <a:rPr sz="2400" dirty="0"/>
            </a:br>
            <a:r>
              <a:rPr lang="en-US" sz="2400" b="0" strike="noStrike" spc="-1" dirty="0">
                <a:solidFill>
                  <a:srgbClr val="000000"/>
                </a:solidFill>
                <a:ea typeface="DejaVu Sans"/>
              </a:rPr>
              <a:t> </a:t>
            </a: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Benefits:</a:t>
            </a:r>
            <a:endParaRPr lang="en-US" sz="2400" b="0" strike="noStrike" spc="-1" dirty="0">
              <a:solidFill>
                <a:srgbClr val="000000"/>
              </a:solidFil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ea typeface="DejaVu Sans"/>
              </a:rPr>
              <a:t>No need for normalizing constant</a:t>
            </a:r>
            <a:endParaRPr lang="en-US" sz="2400" b="0" strike="noStrike" spc="-1" dirty="0">
              <a:solidFill>
                <a:srgbClr val="000000"/>
              </a:solidFill>
            </a:endParaRPr>
          </a:p>
          <a:p>
            <a:pPr marL="432000" lvl="1" indent="-216000">
              <a:lnSpc>
                <a:spcPct val="100000"/>
              </a:lnSpc>
              <a:buClr>
                <a:srgbClr val="000000"/>
              </a:buClr>
              <a:buSzPct val="45000"/>
              <a:buFont typeface="Wingdings" charset="2"/>
              <a:buChar char=""/>
            </a:pPr>
            <a:r>
              <a:rPr lang="en-US" sz="2400" b="0" strike="noStrike" spc="-1" dirty="0">
                <a:solidFill>
                  <a:srgbClr val="000000"/>
                </a:solidFill>
                <a:ea typeface="DejaVu Sans"/>
              </a:rPr>
              <a:t>f may be easy to sample, but not   </a:t>
            </a:r>
            <a:endParaRPr lang="en-US" sz="2400" b="0" strike="noStrike" spc="-1" dirty="0">
              <a:solidFill>
                <a:srgbClr val="000000"/>
              </a:solidFill>
            </a:endParaRPr>
          </a:p>
        </p:txBody>
      </p:sp>
      <p:grpSp>
        <p:nvGrpSpPr>
          <p:cNvPr id="5" name="Group 4">
            <a:extLst>
              <a:ext uri="{FF2B5EF4-FFF2-40B4-BE49-F238E27FC236}">
                <a16:creationId xmlns:a16="http://schemas.microsoft.com/office/drawing/2014/main" id="{8885CBD2-A072-611A-D8B9-EE126F164CED}"/>
              </a:ext>
            </a:extLst>
          </p:cNvPr>
          <p:cNvGrpSpPr/>
          <p:nvPr/>
        </p:nvGrpSpPr>
        <p:grpSpPr>
          <a:xfrm>
            <a:off x="2859692" y="2110998"/>
            <a:ext cx="976680" cy="350640"/>
            <a:chOff x="2692080" y="2497320"/>
            <a:chExt cx="976680" cy="350640"/>
          </a:xfrm>
        </p:grpSpPr>
        <p:grpSp>
          <p:nvGrpSpPr>
            <p:cNvPr id="6" name="Group 5">
              <a:extLst>
                <a:ext uri="{FF2B5EF4-FFF2-40B4-BE49-F238E27FC236}">
                  <a16:creationId xmlns:a16="http://schemas.microsoft.com/office/drawing/2014/main" id="{E654B846-BB45-19AC-D295-28864C81D9F3}"/>
                </a:ext>
              </a:extLst>
            </p:cNvPr>
            <p:cNvGrpSpPr/>
            <p:nvPr/>
          </p:nvGrpSpPr>
          <p:grpSpPr>
            <a:xfrm>
              <a:off x="2692080" y="2497320"/>
              <a:ext cx="976680" cy="350640"/>
              <a:chOff x="2692080" y="2497320"/>
              <a:chExt cx="976680" cy="350640"/>
            </a:xfrm>
          </p:grpSpPr>
          <p:sp>
            <p:nvSpPr>
              <p:cNvPr id="7" name="Freeform 6">
                <a:extLst>
                  <a:ext uri="{FF2B5EF4-FFF2-40B4-BE49-F238E27FC236}">
                    <a16:creationId xmlns:a16="http://schemas.microsoft.com/office/drawing/2014/main" id="{F887A083-B158-E485-5474-49E5B28D8D19}"/>
                  </a:ext>
                </a:extLst>
              </p:cNvPr>
              <p:cNvSpPr/>
              <p:nvPr/>
            </p:nvSpPr>
            <p:spPr>
              <a:xfrm>
                <a:off x="2692080" y="2515320"/>
                <a:ext cx="958680" cy="314640"/>
              </a:xfrm>
              <a:custGeom>
                <a:avLst/>
                <a:gdLst>
                  <a:gd name="textAreaLeft" fmla="*/ 0 w 958680"/>
                  <a:gd name="textAreaRight" fmla="*/ 959760 w 958680"/>
                  <a:gd name="textAreaTop" fmla="*/ 0 h 314640"/>
                  <a:gd name="textAreaBottom" fmla="*/ 315720 h 314640"/>
                </a:gdLst>
                <a:ahLst/>
                <a:cxnLst/>
                <a:rect l="textAreaLeft" t="textAreaTop" r="textAreaRight" b="textAreaBottom"/>
                <a:pathLst>
                  <a:path w="2666" h="877">
                    <a:moveTo>
                      <a:pt x="0" y="0"/>
                    </a:moveTo>
                    <a:cubicBezTo>
                      <a:pt x="889" y="0"/>
                      <a:pt x="1777" y="0"/>
                      <a:pt x="2666" y="0"/>
                    </a:cubicBezTo>
                    <a:cubicBezTo>
                      <a:pt x="2666" y="292"/>
                      <a:pt x="2666" y="585"/>
                      <a:pt x="2666" y="877"/>
                    </a:cubicBezTo>
                    <a:cubicBezTo>
                      <a:pt x="1777" y="877"/>
                      <a:pt x="889" y="877"/>
                      <a:pt x="0" y="877"/>
                    </a:cubicBezTo>
                    <a:cubicBezTo>
                      <a:pt x="0" y="585"/>
                      <a:pt x="0" y="292"/>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8" name="Freeform 7">
                <a:extLst>
                  <a:ext uri="{FF2B5EF4-FFF2-40B4-BE49-F238E27FC236}">
                    <a16:creationId xmlns:a16="http://schemas.microsoft.com/office/drawing/2014/main" id="{37A155AF-3EE5-9978-F493-2225E2BCC053}"/>
                  </a:ext>
                </a:extLst>
              </p:cNvPr>
              <p:cNvSpPr/>
              <p:nvPr/>
            </p:nvSpPr>
            <p:spPr>
              <a:xfrm>
                <a:off x="2693160" y="2513520"/>
                <a:ext cx="174960" cy="318240"/>
              </a:xfrm>
              <a:custGeom>
                <a:avLst/>
                <a:gdLst>
                  <a:gd name="textAreaLeft" fmla="*/ 0 w 174960"/>
                  <a:gd name="textAreaRight" fmla="*/ 176040 w 174960"/>
                  <a:gd name="textAreaTop" fmla="*/ 0 h 318240"/>
                  <a:gd name="textAreaBottom" fmla="*/ 319320 h 318240"/>
                </a:gdLst>
                <a:ahLst/>
                <a:cxnLst/>
                <a:rect l="textAreaLeft" t="textAreaTop" r="textAreaRight" b="textAreaBottom"/>
                <a:pathLst>
                  <a:path w="489" h="887">
                    <a:moveTo>
                      <a:pt x="307" y="298"/>
                    </a:moveTo>
                    <a:cubicBezTo>
                      <a:pt x="335" y="298"/>
                      <a:pt x="363" y="298"/>
                      <a:pt x="391" y="298"/>
                    </a:cubicBezTo>
                    <a:cubicBezTo>
                      <a:pt x="411" y="298"/>
                      <a:pt x="422" y="298"/>
                      <a:pt x="422" y="276"/>
                    </a:cubicBezTo>
                    <a:cubicBezTo>
                      <a:pt x="422" y="268"/>
                      <a:pt x="411" y="268"/>
                      <a:pt x="394" y="268"/>
                    </a:cubicBezTo>
                    <a:cubicBezTo>
                      <a:pt x="367" y="268"/>
                      <a:pt x="340" y="268"/>
                      <a:pt x="313" y="268"/>
                    </a:cubicBezTo>
                    <a:cubicBezTo>
                      <a:pt x="320" y="230"/>
                      <a:pt x="326" y="193"/>
                      <a:pt x="333" y="156"/>
                    </a:cubicBezTo>
                    <a:cubicBezTo>
                      <a:pt x="338" y="134"/>
                      <a:pt x="352" y="67"/>
                      <a:pt x="358" y="53"/>
                    </a:cubicBezTo>
                    <a:cubicBezTo>
                      <a:pt x="366" y="36"/>
                      <a:pt x="383" y="19"/>
                      <a:pt x="403" y="19"/>
                    </a:cubicBezTo>
                    <a:cubicBezTo>
                      <a:pt x="408" y="19"/>
                      <a:pt x="433" y="19"/>
                      <a:pt x="450" y="39"/>
                    </a:cubicBezTo>
                    <a:cubicBezTo>
                      <a:pt x="408" y="42"/>
                      <a:pt x="397" y="75"/>
                      <a:pt x="397" y="92"/>
                    </a:cubicBezTo>
                    <a:cubicBezTo>
                      <a:pt x="397" y="114"/>
                      <a:pt x="417" y="125"/>
                      <a:pt x="433" y="125"/>
                    </a:cubicBezTo>
                    <a:cubicBezTo>
                      <a:pt x="461" y="125"/>
                      <a:pt x="489" y="103"/>
                      <a:pt x="489" y="67"/>
                    </a:cubicBezTo>
                    <a:cubicBezTo>
                      <a:pt x="489" y="22"/>
                      <a:pt x="444" y="0"/>
                      <a:pt x="403" y="0"/>
                    </a:cubicBezTo>
                    <a:cubicBezTo>
                      <a:pt x="369" y="0"/>
                      <a:pt x="307" y="16"/>
                      <a:pt x="279" y="114"/>
                    </a:cubicBezTo>
                    <a:cubicBezTo>
                      <a:pt x="274" y="134"/>
                      <a:pt x="268" y="145"/>
                      <a:pt x="246" y="268"/>
                    </a:cubicBezTo>
                    <a:cubicBezTo>
                      <a:pt x="224" y="268"/>
                      <a:pt x="201" y="268"/>
                      <a:pt x="179" y="268"/>
                    </a:cubicBezTo>
                    <a:cubicBezTo>
                      <a:pt x="159" y="268"/>
                      <a:pt x="148" y="268"/>
                      <a:pt x="148" y="284"/>
                    </a:cubicBezTo>
                    <a:cubicBezTo>
                      <a:pt x="148" y="298"/>
                      <a:pt x="156" y="298"/>
                      <a:pt x="176" y="298"/>
                    </a:cubicBezTo>
                    <a:cubicBezTo>
                      <a:pt x="197" y="298"/>
                      <a:pt x="219" y="298"/>
                      <a:pt x="240" y="298"/>
                    </a:cubicBezTo>
                    <a:cubicBezTo>
                      <a:pt x="216" y="427"/>
                      <a:pt x="192" y="555"/>
                      <a:pt x="168" y="684"/>
                    </a:cubicBezTo>
                    <a:cubicBezTo>
                      <a:pt x="151" y="778"/>
                      <a:pt x="134" y="868"/>
                      <a:pt x="81" y="868"/>
                    </a:cubicBezTo>
                    <a:cubicBezTo>
                      <a:pt x="78" y="868"/>
                      <a:pt x="53" y="868"/>
                      <a:pt x="36" y="848"/>
                    </a:cubicBezTo>
                    <a:cubicBezTo>
                      <a:pt x="81" y="845"/>
                      <a:pt x="89" y="812"/>
                      <a:pt x="89" y="795"/>
                    </a:cubicBezTo>
                    <a:cubicBezTo>
                      <a:pt x="89" y="773"/>
                      <a:pt x="72" y="762"/>
                      <a:pt x="53" y="762"/>
                    </a:cubicBezTo>
                    <a:cubicBezTo>
                      <a:pt x="28" y="762"/>
                      <a:pt x="0" y="784"/>
                      <a:pt x="0" y="820"/>
                    </a:cubicBezTo>
                    <a:cubicBezTo>
                      <a:pt x="0" y="865"/>
                      <a:pt x="42" y="887"/>
                      <a:pt x="81" y="887"/>
                    </a:cubicBezTo>
                    <a:cubicBezTo>
                      <a:pt x="137" y="887"/>
                      <a:pt x="176" y="832"/>
                      <a:pt x="193" y="792"/>
                    </a:cubicBezTo>
                    <a:cubicBezTo>
                      <a:pt x="224" y="731"/>
                      <a:pt x="246" y="614"/>
                      <a:pt x="249" y="605"/>
                    </a:cubicBezTo>
                    <a:cubicBezTo>
                      <a:pt x="268" y="503"/>
                      <a:pt x="288" y="401"/>
                      <a:pt x="307"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9" name="Freeform 8">
                <a:extLst>
                  <a:ext uri="{FF2B5EF4-FFF2-40B4-BE49-F238E27FC236}">
                    <a16:creationId xmlns:a16="http://schemas.microsoft.com/office/drawing/2014/main" id="{BD746979-6BB5-8499-B3B8-A9CB3AFADFFD}"/>
                  </a:ext>
                </a:extLst>
              </p:cNvPr>
              <p:cNvSpPr/>
              <p:nvPr/>
            </p:nvSpPr>
            <p:spPr>
              <a:xfrm>
                <a:off x="2919600" y="2497320"/>
                <a:ext cx="81360" cy="350640"/>
              </a:xfrm>
              <a:custGeom>
                <a:avLst/>
                <a:gdLst>
                  <a:gd name="textAreaLeft" fmla="*/ 0 w 81360"/>
                  <a:gd name="textAreaRight" fmla="*/ 82440 w 81360"/>
                  <a:gd name="textAreaTop" fmla="*/ 0 h 350640"/>
                  <a:gd name="textAreaBottom" fmla="*/ 351720 h 350640"/>
                </a:gdLst>
                <a:ahLst/>
                <a:cxnLst/>
                <a:rect l="textAreaLeft" t="textAreaTop" r="textAreaRight" b="textAreaBottom"/>
                <a:pathLst>
                  <a:path w="229" h="977">
                    <a:moveTo>
                      <a:pt x="229" y="966"/>
                    </a:moveTo>
                    <a:cubicBezTo>
                      <a:pt x="229" y="963"/>
                      <a:pt x="229" y="963"/>
                      <a:pt x="213" y="946"/>
                    </a:cubicBezTo>
                    <a:cubicBezTo>
                      <a:pt x="90" y="823"/>
                      <a:pt x="59" y="639"/>
                      <a:pt x="59" y="489"/>
                    </a:cubicBezTo>
                    <a:cubicBezTo>
                      <a:pt x="59" y="318"/>
                      <a:pt x="95" y="148"/>
                      <a:pt x="215" y="25"/>
                    </a:cubicBezTo>
                    <a:cubicBezTo>
                      <a:pt x="229" y="14"/>
                      <a:pt x="229" y="14"/>
                      <a:pt x="229" y="8"/>
                    </a:cubicBezTo>
                    <a:cubicBezTo>
                      <a:pt x="229" y="3"/>
                      <a:pt x="224" y="0"/>
                      <a:pt x="218" y="0"/>
                    </a:cubicBezTo>
                    <a:cubicBezTo>
                      <a:pt x="210" y="0"/>
                      <a:pt x="120" y="67"/>
                      <a:pt x="64" y="190"/>
                    </a:cubicBezTo>
                    <a:cubicBezTo>
                      <a:pt x="14" y="299"/>
                      <a:pt x="0" y="408"/>
                      <a:pt x="0" y="489"/>
                    </a:cubicBezTo>
                    <a:cubicBezTo>
                      <a:pt x="0" y="564"/>
                      <a:pt x="11" y="684"/>
                      <a:pt x="67" y="793"/>
                    </a:cubicBezTo>
                    <a:cubicBezTo>
                      <a:pt x="126" y="913"/>
                      <a:pt x="210" y="977"/>
                      <a:pt x="218" y="977"/>
                    </a:cubicBezTo>
                    <a:cubicBezTo>
                      <a:pt x="224" y="977"/>
                      <a:pt x="229" y="974"/>
                      <a:pt x="229" y="9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0" name="Freeform 9">
                <a:extLst>
                  <a:ext uri="{FF2B5EF4-FFF2-40B4-BE49-F238E27FC236}">
                    <a16:creationId xmlns:a16="http://schemas.microsoft.com/office/drawing/2014/main" id="{1F9413F1-62BE-32B7-F827-0214603E3DC6}"/>
                  </a:ext>
                </a:extLst>
              </p:cNvPr>
              <p:cNvSpPr/>
              <p:nvPr/>
            </p:nvSpPr>
            <p:spPr>
              <a:xfrm>
                <a:off x="3032280" y="2605680"/>
                <a:ext cx="175320" cy="158040"/>
              </a:xfrm>
              <a:custGeom>
                <a:avLst/>
                <a:gdLst>
                  <a:gd name="textAreaLeft" fmla="*/ 0 w 175320"/>
                  <a:gd name="textAreaRight" fmla="*/ 176400 w 175320"/>
                  <a:gd name="textAreaTop" fmla="*/ 0 h 158040"/>
                  <a:gd name="textAreaBottom" fmla="*/ 159120 h 158040"/>
                </a:gdLst>
                <a:ahLst/>
                <a:cxnLst/>
                <a:rect l="textAreaLeft" t="textAreaTop" r="textAreaRight" b="textAreaBottom"/>
                <a:pathLst>
                  <a:path w="490" h="442">
                    <a:moveTo>
                      <a:pt x="300" y="137"/>
                    </a:moveTo>
                    <a:cubicBezTo>
                      <a:pt x="308" y="112"/>
                      <a:pt x="330" y="20"/>
                      <a:pt x="398" y="20"/>
                    </a:cubicBezTo>
                    <a:cubicBezTo>
                      <a:pt x="403" y="20"/>
                      <a:pt x="426" y="20"/>
                      <a:pt x="448" y="34"/>
                    </a:cubicBezTo>
                    <a:cubicBezTo>
                      <a:pt x="420" y="40"/>
                      <a:pt x="400" y="65"/>
                      <a:pt x="400" y="87"/>
                    </a:cubicBezTo>
                    <a:cubicBezTo>
                      <a:pt x="400" y="104"/>
                      <a:pt x="412" y="121"/>
                      <a:pt x="437" y="121"/>
                    </a:cubicBezTo>
                    <a:cubicBezTo>
                      <a:pt x="459" y="121"/>
                      <a:pt x="490" y="104"/>
                      <a:pt x="490" y="65"/>
                    </a:cubicBezTo>
                    <a:cubicBezTo>
                      <a:pt x="490" y="14"/>
                      <a:pt x="431" y="0"/>
                      <a:pt x="400" y="0"/>
                    </a:cubicBezTo>
                    <a:cubicBezTo>
                      <a:pt x="342" y="0"/>
                      <a:pt x="308" y="51"/>
                      <a:pt x="297" y="73"/>
                    </a:cubicBezTo>
                    <a:cubicBezTo>
                      <a:pt x="272" y="9"/>
                      <a:pt x="219" y="0"/>
                      <a:pt x="191" y="0"/>
                    </a:cubicBezTo>
                    <a:cubicBezTo>
                      <a:pt x="87" y="0"/>
                      <a:pt x="31" y="126"/>
                      <a:pt x="31" y="151"/>
                    </a:cubicBezTo>
                    <a:cubicBezTo>
                      <a:pt x="31" y="160"/>
                      <a:pt x="39" y="157"/>
                      <a:pt x="42" y="160"/>
                    </a:cubicBezTo>
                    <a:cubicBezTo>
                      <a:pt x="51" y="160"/>
                      <a:pt x="54" y="157"/>
                      <a:pt x="56" y="148"/>
                    </a:cubicBezTo>
                    <a:cubicBezTo>
                      <a:pt x="90" y="45"/>
                      <a:pt x="154" y="20"/>
                      <a:pt x="188" y="20"/>
                    </a:cubicBezTo>
                    <a:cubicBezTo>
                      <a:pt x="207" y="20"/>
                      <a:pt x="241" y="31"/>
                      <a:pt x="241" y="87"/>
                    </a:cubicBezTo>
                    <a:cubicBezTo>
                      <a:pt x="241" y="118"/>
                      <a:pt x="224" y="182"/>
                      <a:pt x="188" y="319"/>
                    </a:cubicBezTo>
                    <a:cubicBezTo>
                      <a:pt x="171" y="380"/>
                      <a:pt x="137" y="422"/>
                      <a:pt x="95" y="422"/>
                    </a:cubicBezTo>
                    <a:cubicBezTo>
                      <a:pt x="90" y="422"/>
                      <a:pt x="68" y="422"/>
                      <a:pt x="45" y="408"/>
                    </a:cubicBezTo>
                    <a:cubicBezTo>
                      <a:pt x="70" y="402"/>
                      <a:pt x="93" y="383"/>
                      <a:pt x="93" y="355"/>
                    </a:cubicBezTo>
                    <a:cubicBezTo>
                      <a:pt x="93" y="330"/>
                      <a:pt x="70" y="321"/>
                      <a:pt x="56" y="321"/>
                    </a:cubicBezTo>
                    <a:cubicBezTo>
                      <a:pt x="26" y="321"/>
                      <a:pt x="0" y="347"/>
                      <a:pt x="0" y="377"/>
                    </a:cubicBezTo>
                    <a:cubicBezTo>
                      <a:pt x="0" y="422"/>
                      <a:pt x="51" y="442"/>
                      <a:pt x="93" y="442"/>
                    </a:cubicBezTo>
                    <a:cubicBezTo>
                      <a:pt x="160" y="442"/>
                      <a:pt x="193" y="375"/>
                      <a:pt x="196" y="369"/>
                    </a:cubicBezTo>
                    <a:cubicBezTo>
                      <a:pt x="207" y="405"/>
                      <a:pt x="244" y="442"/>
                      <a:pt x="302" y="442"/>
                    </a:cubicBezTo>
                    <a:cubicBezTo>
                      <a:pt x="403" y="442"/>
                      <a:pt x="459" y="316"/>
                      <a:pt x="459" y="291"/>
                    </a:cubicBezTo>
                    <a:cubicBezTo>
                      <a:pt x="459" y="282"/>
                      <a:pt x="451" y="282"/>
                      <a:pt x="448" y="282"/>
                    </a:cubicBezTo>
                    <a:cubicBezTo>
                      <a:pt x="440" y="282"/>
                      <a:pt x="437" y="285"/>
                      <a:pt x="437" y="294"/>
                    </a:cubicBezTo>
                    <a:cubicBezTo>
                      <a:pt x="403" y="397"/>
                      <a:pt x="336" y="422"/>
                      <a:pt x="305" y="422"/>
                    </a:cubicBezTo>
                    <a:cubicBezTo>
                      <a:pt x="266" y="422"/>
                      <a:pt x="252" y="388"/>
                      <a:pt x="252" y="358"/>
                    </a:cubicBezTo>
                    <a:cubicBezTo>
                      <a:pt x="252" y="335"/>
                      <a:pt x="258" y="313"/>
                      <a:pt x="266" y="271"/>
                    </a:cubicBezTo>
                    <a:cubicBezTo>
                      <a:pt x="277" y="227"/>
                      <a:pt x="289" y="182"/>
                      <a:pt x="300"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1" name="Freeform 10">
                <a:extLst>
                  <a:ext uri="{FF2B5EF4-FFF2-40B4-BE49-F238E27FC236}">
                    <a16:creationId xmlns:a16="http://schemas.microsoft.com/office/drawing/2014/main" id="{99F6F264-FA83-A11F-5EAA-0A098623694A}"/>
                  </a:ext>
                </a:extLst>
              </p:cNvPr>
              <p:cNvSpPr/>
              <p:nvPr/>
            </p:nvSpPr>
            <p:spPr>
              <a:xfrm>
                <a:off x="3255120" y="2723400"/>
                <a:ext cx="39960" cy="104400"/>
              </a:xfrm>
              <a:custGeom>
                <a:avLst/>
                <a:gdLst>
                  <a:gd name="textAreaLeft" fmla="*/ 0 w 39960"/>
                  <a:gd name="textAreaRight" fmla="*/ 41040 w 39960"/>
                  <a:gd name="textAreaTop" fmla="*/ 0 h 104400"/>
                  <a:gd name="textAreaBottom" fmla="*/ 105480 h 104400"/>
                </a:gdLst>
                <a:ahLst/>
                <a:cxnLst/>
                <a:rect l="textAreaLeft" t="textAreaTop" r="textAreaRight" b="textAreaBottom"/>
                <a:pathLst>
                  <a:path w="114" h="293">
                    <a:moveTo>
                      <a:pt x="114" y="103"/>
                    </a:moveTo>
                    <a:cubicBezTo>
                      <a:pt x="114" y="39"/>
                      <a:pt x="89" y="0"/>
                      <a:pt x="53" y="0"/>
                    </a:cubicBezTo>
                    <a:cubicBezTo>
                      <a:pt x="19" y="0"/>
                      <a:pt x="0" y="25"/>
                      <a:pt x="0" y="53"/>
                    </a:cubicBezTo>
                    <a:cubicBezTo>
                      <a:pt x="0" y="78"/>
                      <a:pt x="19" y="106"/>
                      <a:pt x="53" y="106"/>
                    </a:cubicBezTo>
                    <a:cubicBezTo>
                      <a:pt x="64" y="106"/>
                      <a:pt x="75" y="101"/>
                      <a:pt x="86" y="92"/>
                    </a:cubicBezTo>
                    <a:cubicBezTo>
                      <a:pt x="89" y="89"/>
                      <a:pt x="89" y="89"/>
                      <a:pt x="92" y="89"/>
                    </a:cubicBezTo>
                    <a:cubicBezTo>
                      <a:pt x="92" y="94"/>
                      <a:pt x="92" y="89"/>
                      <a:pt x="92" y="103"/>
                    </a:cubicBezTo>
                    <a:cubicBezTo>
                      <a:pt x="92" y="176"/>
                      <a:pt x="58" y="235"/>
                      <a:pt x="25" y="268"/>
                    </a:cubicBezTo>
                    <a:cubicBezTo>
                      <a:pt x="16" y="276"/>
                      <a:pt x="16" y="279"/>
                      <a:pt x="16" y="282"/>
                    </a:cubicBezTo>
                    <a:cubicBezTo>
                      <a:pt x="16" y="290"/>
                      <a:pt x="19" y="293"/>
                      <a:pt x="25" y="293"/>
                    </a:cubicBezTo>
                    <a:cubicBezTo>
                      <a:pt x="36" y="293"/>
                      <a:pt x="114" y="218"/>
                      <a:pt x="114"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2" name="Freeform 11">
                <a:extLst>
                  <a:ext uri="{FF2B5EF4-FFF2-40B4-BE49-F238E27FC236}">
                    <a16:creationId xmlns:a16="http://schemas.microsoft.com/office/drawing/2014/main" id="{7A869E78-8071-C098-602E-C7A9208A7466}"/>
                  </a:ext>
                </a:extLst>
              </p:cNvPr>
              <p:cNvSpPr/>
              <p:nvPr/>
            </p:nvSpPr>
            <p:spPr>
              <a:xfrm>
                <a:off x="3391920" y="2605680"/>
                <a:ext cx="162000" cy="226080"/>
              </a:xfrm>
              <a:custGeom>
                <a:avLst/>
                <a:gdLst>
                  <a:gd name="textAreaLeft" fmla="*/ 0 w 162000"/>
                  <a:gd name="textAreaRight" fmla="*/ 163080 w 162000"/>
                  <a:gd name="textAreaTop" fmla="*/ 0 h 226080"/>
                  <a:gd name="textAreaBottom" fmla="*/ 227160 h 226080"/>
                </a:gdLst>
                <a:ahLst/>
                <a:cxnLst/>
                <a:rect l="textAreaLeft" t="textAreaTop" r="textAreaRight" b="textAreaBottom"/>
                <a:pathLst>
                  <a:path w="453" h="631">
                    <a:moveTo>
                      <a:pt x="448" y="59"/>
                    </a:moveTo>
                    <a:cubicBezTo>
                      <a:pt x="453" y="45"/>
                      <a:pt x="453" y="45"/>
                      <a:pt x="453" y="37"/>
                    </a:cubicBezTo>
                    <a:cubicBezTo>
                      <a:pt x="453" y="20"/>
                      <a:pt x="439" y="12"/>
                      <a:pt x="425" y="12"/>
                    </a:cubicBezTo>
                    <a:cubicBezTo>
                      <a:pt x="414" y="12"/>
                      <a:pt x="400" y="17"/>
                      <a:pt x="389" y="31"/>
                    </a:cubicBezTo>
                    <a:cubicBezTo>
                      <a:pt x="389" y="37"/>
                      <a:pt x="380" y="67"/>
                      <a:pt x="375" y="84"/>
                    </a:cubicBezTo>
                    <a:cubicBezTo>
                      <a:pt x="369" y="109"/>
                      <a:pt x="364" y="134"/>
                      <a:pt x="355" y="162"/>
                    </a:cubicBezTo>
                    <a:cubicBezTo>
                      <a:pt x="341" y="221"/>
                      <a:pt x="327" y="280"/>
                      <a:pt x="313" y="338"/>
                    </a:cubicBezTo>
                    <a:cubicBezTo>
                      <a:pt x="308" y="352"/>
                      <a:pt x="266" y="422"/>
                      <a:pt x="201" y="422"/>
                    </a:cubicBezTo>
                    <a:cubicBezTo>
                      <a:pt x="151" y="422"/>
                      <a:pt x="140" y="377"/>
                      <a:pt x="140" y="341"/>
                    </a:cubicBezTo>
                    <a:cubicBezTo>
                      <a:pt x="140" y="296"/>
                      <a:pt x="157" y="238"/>
                      <a:pt x="190" y="151"/>
                    </a:cubicBezTo>
                    <a:cubicBezTo>
                      <a:pt x="207" y="109"/>
                      <a:pt x="210" y="98"/>
                      <a:pt x="210" y="79"/>
                    </a:cubicBezTo>
                    <a:cubicBezTo>
                      <a:pt x="210" y="37"/>
                      <a:pt x="179" y="0"/>
                      <a:pt x="129" y="0"/>
                    </a:cubicBezTo>
                    <a:cubicBezTo>
                      <a:pt x="36" y="0"/>
                      <a:pt x="0" y="143"/>
                      <a:pt x="0" y="151"/>
                    </a:cubicBezTo>
                    <a:cubicBezTo>
                      <a:pt x="0" y="160"/>
                      <a:pt x="7" y="157"/>
                      <a:pt x="11" y="160"/>
                    </a:cubicBezTo>
                    <a:cubicBezTo>
                      <a:pt x="22" y="160"/>
                      <a:pt x="22" y="157"/>
                      <a:pt x="28" y="143"/>
                    </a:cubicBezTo>
                    <a:cubicBezTo>
                      <a:pt x="53" y="51"/>
                      <a:pt x="92" y="20"/>
                      <a:pt x="126" y="20"/>
                    </a:cubicBezTo>
                    <a:cubicBezTo>
                      <a:pt x="134" y="20"/>
                      <a:pt x="151" y="20"/>
                      <a:pt x="151" y="54"/>
                    </a:cubicBezTo>
                    <a:cubicBezTo>
                      <a:pt x="151" y="76"/>
                      <a:pt x="143" y="104"/>
                      <a:pt x="134" y="121"/>
                    </a:cubicBezTo>
                    <a:cubicBezTo>
                      <a:pt x="95" y="224"/>
                      <a:pt x="78" y="280"/>
                      <a:pt x="78" y="327"/>
                    </a:cubicBezTo>
                    <a:cubicBezTo>
                      <a:pt x="78" y="414"/>
                      <a:pt x="140" y="442"/>
                      <a:pt x="199" y="442"/>
                    </a:cubicBezTo>
                    <a:cubicBezTo>
                      <a:pt x="235" y="442"/>
                      <a:pt x="269" y="425"/>
                      <a:pt x="296" y="400"/>
                    </a:cubicBezTo>
                    <a:cubicBezTo>
                      <a:pt x="282" y="450"/>
                      <a:pt x="271" y="497"/>
                      <a:pt x="232" y="548"/>
                    </a:cubicBezTo>
                    <a:cubicBezTo>
                      <a:pt x="207" y="581"/>
                      <a:pt x="171" y="612"/>
                      <a:pt x="126" y="612"/>
                    </a:cubicBezTo>
                    <a:cubicBezTo>
                      <a:pt x="112" y="612"/>
                      <a:pt x="67" y="606"/>
                      <a:pt x="50" y="570"/>
                    </a:cubicBezTo>
                    <a:cubicBezTo>
                      <a:pt x="67" y="570"/>
                      <a:pt x="78" y="570"/>
                      <a:pt x="92" y="559"/>
                    </a:cubicBezTo>
                    <a:cubicBezTo>
                      <a:pt x="103" y="548"/>
                      <a:pt x="112" y="536"/>
                      <a:pt x="112" y="517"/>
                    </a:cubicBezTo>
                    <a:cubicBezTo>
                      <a:pt x="112" y="486"/>
                      <a:pt x="87" y="483"/>
                      <a:pt x="76" y="483"/>
                    </a:cubicBezTo>
                    <a:cubicBezTo>
                      <a:pt x="53" y="483"/>
                      <a:pt x="20" y="500"/>
                      <a:pt x="20" y="548"/>
                    </a:cubicBezTo>
                    <a:cubicBezTo>
                      <a:pt x="20" y="595"/>
                      <a:pt x="64" y="631"/>
                      <a:pt x="126" y="631"/>
                    </a:cubicBezTo>
                    <a:cubicBezTo>
                      <a:pt x="227" y="631"/>
                      <a:pt x="327" y="542"/>
                      <a:pt x="355" y="433"/>
                    </a:cubicBezTo>
                    <a:cubicBezTo>
                      <a:pt x="386" y="308"/>
                      <a:pt x="417" y="184"/>
                      <a:pt x="44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3" name="Freeform 12">
                <a:extLst>
                  <a:ext uri="{FF2B5EF4-FFF2-40B4-BE49-F238E27FC236}">
                    <a16:creationId xmlns:a16="http://schemas.microsoft.com/office/drawing/2014/main" id="{197A9E21-CC3E-0039-7E6D-826391D008AB}"/>
                  </a:ext>
                </a:extLst>
              </p:cNvPr>
              <p:cNvSpPr/>
              <p:nvPr/>
            </p:nvSpPr>
            <p:spPr>
              <a:xfrm>
                <a:off x="3588120" y="2497320"/>
                <a:ext cx="80640" cy="350640"/>
              </a:xfrm>
              <a:custGeom>
                <a:avLst/>
                <a:gdLst>
                  <a:gd name="textAreaLeft" fmla="*/ 0 w 80640"/>
                  <a:gd name="textAreaRight" fmla="*/ 81720 w 80640"/>
                  <a:gd name="textAreaTop" fmla="*/ 0 h 350640"/>
                  <a:gd name="textAreaBottom" fmla="*/ 351720 h 350640"/>
                </a:gdLst>
                <a:ahLst/>
                <a:cxnLst/>
                <a:rect l="textAreaLeft" t="textAreaTop" r="textAreaRight" b="textAreaBottom"/>
                <a:pathLst>
                  <a:path w="227" h="977">
                    <a:moveTo>
                      <a:pt x="227" y="489"/>
                    </a:moveTo>
                    <a:cubicBezTo>
                      <a:pt x="227" y="413"/>
                      <a:pt x="216" y="293"/>
                      <a:pt x="163" y="184"/>
                    </a:cubicBezTo>
                    <a:cubicBezTo>
                      <a:pt x="104" y="64"/>
                      <a:pt x="20" y="0"/>
                      <a:pt x="9" y="0"/>
                    </a:cubicBezTo>
                    <a:cubicBezTo>
                      <a:pt x="3" y="0"/>
                      <a:pt x="0" y="3"/>
                      <a:pt x="0" y="8"/>
                    </a:cubicBezTo>
                    <a:cubicBezTo>
                      <a:pt x="0" y="14"/>
                      <a:pt x="0" y="14"/>
                      <a:pt x="17" y="33"/>
                    </a:cubicBezTo>
                    <a:cubicBezTo>
                      <a:pt x="115" y="128"/>
                      <a:pt x="171" y="285"/>
                      <a:pt x="171" y="489"/>
                    </a:cubicBezTo>
                    <a:cubicBezTo>
                      <a:pt x="171" y="656"/>
                      <a:pt x="135" y="826"/>
                      <a:pt x="12" y="952"/>
                    </a:cubicBezTo>
                    <a:cubicBezTo>
                      <a:pt x="0" y="963"/>
                      <a:pt x="0" y="963"/>
                      <a:pt x="0" y="966"/>
                    </a:cubicBezTo>
                    <a:cubicBezTo>
                      <a:pt x="0" y="974"/>
                      <a:pt x="3" y="977"/>
                      <a:pt x="9" y="977"/>
                    </a:cubicBezTo>
                    <a:cubicBezTo>
                      <a:pt x="20" y="977"/>
                      <a:pt x="107" y="910"/>
                      <a:pt x="165" y="787"/>
                    </a:cubicBezTo>
                    <a:cubicBezTo>
                      <a:pt x="216" y="678"/>
                      <a:pt x="227" y="569"/>
                      <a:pt x="227"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14" name="Group 13">
            <a:extLst>
              <a:ext uri="{FF2B5EF4-FFF2-40B4-BE49-F238E27FC236}">
                <a16:creationId xmlns:a16="http://schemas.microsoft.com/office/drawing/2014/main" id="{03929172-38D1-5CBB-2341-727F784F1130}"/>
              </a:ext>
            </a:extLst>
          </p:cNvPr>
          <p:cNvGrpSpPr/>
          <p:nvPr/>
        </p:nvGrpSpPr>
        <p:grpSpPr>
          <a:xfrm>
            <a:off x="8823609" y="2138718"/>
            <a:ext cx="2256840" cy="351720"/>
            <a:chOff x="9193320" y="2526480"/>
            <a:chExt cx="2256840" cy="351720"/>
          </a:xfrm>
        </p:grpSpPr>
        <p:grpSp>
          <p:nvGrpSpPr>
            <p:cNvPr id="15" name="Group 14">
              <a:extLst>
                <a:ext uri="{FF2B5EF4-FFF2-40B4-BE49-F238E27FC236}">
                  <a16:creationId xmlns:a16="http://schemas.microsoft.com/office/drawing/2014/main" id="{9993BF7B-66E2-CBCC-EA95-B0C836AA9A4F}"/>
                </a:ext>
              </a:extLst>
            </p:cNvPr>
            <p:cNvGrpSpPr/>
            <p:nvPr/>
          </p:nvGrpSpPr>
          <p:grpSpPr>
            <a:xfrm>
              <a:off x="9193320" y="2526480"/>
              <a:ext cx="2256840" cy="351720"/>
              <a:chOff x="9193320" y="2526480"/>
              <a:chExt cx="2256840" cy="351720"/>
            </a:xfrm>
          </p:grpSpPr>
          <p:sp>
            <p:nvSpPr>
              <p:cNvPr id="16" name="Freeform 15">
                <a:extLst>
                  <a:ext uri="{FF2B5EF4-FFF2-40B4-BE49-F238E27FC236}">
                    <a16:creationId xmlns:a16="http://schemas.microsoft.com/office/drawing/2014/main" id="{4EDC0782-5F59-B76C-580E-3173FAE66658}"/>
                  </a:ext>
                </a:extLst>
              </p:cNvPr>
              <p:cNvSpPr/>
              <p:nvPr/>
            </p:nvSpPr>
            <p:spPr>
              <a:xfrm>
                <a:off x="9197280" y="2544480"/>
                <a:ext cx="2234880" cy="315720"/>
              </a:xfrm>
              <a:custGeom>
                <a:avLst/>
                <a:gdLst>
                  <a:gd name="textAreaLeft" fmla="*/ 0 w 2234880"/>
                  <a:gd name="textAreaRight" fmla="*/ 2235960 w 2234880"/>
                  <a:gd name="textAreaTop" fmla="*/ 0 h 315720"/>
                  <a:gd name="textAreaBottom" fmla="*/ 316800 h 315720"/>
                </a:gdLst>
                <a:ahLst/>
                <a:cxnLst/>
                <a:rect l="textAreaLeft" t="textAreaTop" r="textAreaRight" b="textAreaBottom"/>
                <a:pathLst>
                  <a:path w="6211" h="880">
                    <a:moveTo>
                      <a:pt x="3107" y="880"/>
                    </a:moveTo>
                    <a:cubicBezTo>
                      <a:pt x="2071" y="880"/>
                      <a:pt x="1036" y="880"/>
                      <a:pt x="0" y="880"/>
                    </a:cubicBezTo>
                    <a:cubicBezTo>
                      <a:pt x="0" y="587"/>
                      <a:pt x="0" y="293"/>
                      <a:pt x="0" y="0"/>
                    </a:cubicBezTo>
                    <a:cubicBezTo>
                      <a:pt x="2070" y="0"/>
                      <a:pt x="4140" y="0"/>
                      <a:pt x="6211" y="0"/>
                    </a:cubicBezTo>
                    <a:cubicBezTo>
                      <a:pt x="6211" y="293"/>
                      <a:pt x="6211" y="587"/>
                      <a:pt x="6211" y="880"/>
                    </a:cubicBezTo>
                    <a:cubicBezTo>
                      <a:pt x="5176" y="880"/>
                      <a:pt x="4141" y="880"/>
                      <a:pt x="3107" y="88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7" name="Freeform 16">
                <a:extLst>
                  <a:ext uri="{FF2B5EF4-FFF2-40B4-BE49-F238E27FC236}">
                    <a16:creationId xmlns:a16="http://schemas.microsoft.com/office/drawing/2014/main" id="{F6E6C5AC-FF92-7202-2EB1-891785EDE593}"/>
                  </a:ext>
                </a:extLst>
              </p:cNvPr>
              <p:cNvSpPr/>
              <p:nvPr/>
            </p:nvSpPr>
            <p:spPr>
              <a:xfrm>
                <a:off x="9193320" y="2556720"/>
                <a:ext cx="147960" cy="241200"/>
              </a:xfrm>
              <a:custGeom>
                <a:avLst/>
                <a:gdLst>
                  <a:gd name="textAreaLeft" fmla="*/ 0 w 147960"/>
                  <a:gd name="textAreaRight" fmla="*/ 149040 w 147960"/>
                  <a:gd name="textAreaTop" fmla="*/ 0 h 241200"/>
                  <a:gd name="textAreaBottom" fmla="*/ 242280 h 241200"/>
                </a:gdLst>
                <a:ahLst/>
                <a:cxnLst/>
                <a:rect l="textAreaLeft" t="textAreaTop" r="textAreaRight" b="textAreaBottom"/>
                <a:pathLst>
                  <a:path w="414" h="673">
                    <a:moveTo>
                      <a:pt x="414" y="338"/>
                    </a:moveTo>
                    <a:cubicBezTo>
                      <a:pt x="414" y="259"/>
                      <a:pt x="409" y="181"/>
                      <a:pt x="375" y="109"/>
                    </a:cubicBezTo>
                    <a:cubicBezTo>
                      <a:pt x="330" y="14"/>
                      <a:pt x="249" y="0"/>
                      <a:pt x="207" y="0"/>
                    </a:cubicBezTo>
                    <a:cubicBezTo>
                      <a:pt x="148" y="0"/>
                      <a:pt x="76" y="25"/>
                      <a:pt x="36" y="114"/>
                    </a:cubicBezTo>
                    <a:cubicBezTo>
                      <a:pt x="6" y="184"/>
                      <a:pt x="0" y="259"/>
                      <a:pt x="0" y="338"/>
                    </a:cubicBezTo>
                    <a:cubicBezTo>
                      <a:pt x="0" y="410"/>
                      <a:pt x="3" y="500"/>
                      <a:pt x="45" y="572"/>
                    </a:cubicBezTo>
                    <a:cubicBezTo>
                      <a:pt x="87" y="653"/>
                      <a:pt x="157" y="673"/>
                      <a:pt x="207" y="673"/>
                    </a:cubicBezTo>
                    <a:cubicBezTo>
                      <a:pt x="260" y="673"/>
                      <a:pt x="333" y="653"/>
                      <a:pt x="378" y="558"/>
                    </a:cubicBezTo>
                    <a:cubicBezTo>
                      <a:pt x="409" y="491"/>
                      <a:pt x="414" y="416"/>
                      <a:pt x="414" y="338"/>
                    </a:cubicBezTo>
                    <a:moveTo>
                      <a:pt x="207" y="650"/>
                    </a:moveTo>
                    <a:cubicBezTo>
                      <a:pt x="168" y="650"/>
                      <a:pt x="109" y="625"/>
                      <a:pt x="92" y="533"/>
                    </a:cubicBezTo>
                    <a:cubicBezTo>
                      <a:pt x="81" y="474"/>
                      <a:pt x="81" y="382"/>
                      <a:pt x="81" y="326"/>
                    </a:cubicBezTo>
                    <a:cubicBezTo>
                      <a:pt x="81" y="262"/>
                      <a:pt x="81" y="198"/>
                      <a:pt x="90" y="145"/>
                    </a:cubicBezTo>
                    <a:cubicBezTo>
                      <a:pt x="109" y="30"/>
                      <a:pt x="182" y="19"/>
                      <a:pt x="207" y="19"/>
                    </a:cubicBezTo>
                    <a:cubicBezTo>
                      <a:pt x="238" y="19"/>
                      <a:pt x="302" y="39"/>
                      <a:pt x="322" y="134"/>
                    </a:cubicBezTo>
                    <a:cubicBezTo>
                      <a:pt x="333" y="190"/>
                      <a:pt x="333" y="265"/>
                      <a:pt x="333" y="326"/>
                    </a:cubicBezTo>
                    <a:cubicBezTo>
                      <a:pt x="333" y="399"/>
                      <a:pt x="333" y="466"/>
                      <a:pt x="322" y="527"/>
                    </a:cubicBezTo>
                    <a:cubicBezTo>
                      <a:pt x="308" y="622"/>
                      <a:pt x="249" y="650"/>
                      <a:pt x="207" y="6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B11B6C76-8FE3-447B-9BA3-5F1A2F1DE5B6}"/>
                  </a:ext>
                </a:extLst>
              </p:cNvPr>
              <p:cNvSpPr/>
              <p:nvPr/>
            </p:nvSpPr>
            <p:spPr>
              <a:xfrm>
                <a:off x="9484560" y="2566800"/>
                <a:ext cx="214560" cy="271080"/>
              </a:xfrm>
              <a:custGeom>
                <a:avLst/>
                <a:gdLst>
                  <a:gd name="textAreaLeft" fmla="*/ 0 w 214560"/>
                  <a:gd name="textAreaRight" fmla="*/ 215640 w 214560"/>
                  <a:gd name="textAreaTop" fmla="*/ 0 h 271080"/>
                  <a:gd name="textAreaBottom" fmla="*/ 272160 h 271080"/>
                </a:gdLst>
                <a:ahLst/>
                <a:cxnLst/>
                <a:rect l="textAreaLeft" t="textAreaTop" r="textAreaRight" b="textAreaBottom"/>
                <a:pathLst>
                  <a:path w="599" h="756">
                    <a:moveTo>
                      <a:pt x="582" y="41"/>
                    </a:moveTo>
                    <a:cubicBezTo>
                      <a:pt x="590" y="36"/>
                      <a:pt x="599" y="30"/>
                      <a:pt x="599" y="19"/>
                    </a:cubicBezTo>
                    <a:cubicBezTo>
                      <a:pt x="599" y="8"/>
                      <a:pt x="590" y="0"/>
                      <a:pt x="579" y="0"/>
                    </a:cubicBezTo>
                    <a:cubicBezTo>
                      <a:pt x="574" y="0"/>
                      <a:pt x="565" y="5"/>
                      <a:pt x="562" y="5"/>
                    </a:cubicBezTo>
                    <a:cubicBezTo>
                      <a:pt x="381" y="91"/>
                      <a:pt x="200" y="176"/>
                      <a:pt x="19" y="262"/>
                    </a:cubicBezTo>
                    <a:cubicBezTo>
                      <a:pt x="3" y="270"/>
                      <a:pt x="0" y="276"/>
                      <a:pt x="0" y="284"/>
                    </a:cubicBezTo>
                    <a:cubicBezTo>
                      <a:pt x="0" y="293"/>
                      <a:pt x="5" y="298"/>
                      <a:pt x="19" y="307"/>
                    </a:cubicBezTo>
                    <a:cubicBezTo>
                      <a:pt x="200" y="392"/>
                      <a:pt x="381" y="476"/>
                      <a:pt x="562" y="561"/>
                    </a:cubicBezTo>
                    <a:cubicBezTo>
                      <a:pt x="574" y="567"/>
                      <a:pt x="576" y="567"/>
                      <a:pt x="579" y="567"/>
                    </a:cubicBezTo>
                    <a:cubicBezTo>
                      <a:pt x="590" y="567"/>
                      <a:pt x="599" y="558"/>
                      <a:pt x="599" y="547"/>
                    </a:cubicBezTo>
                    <a:cubicBezTo>
                      <a:pt x="599" y="539"/>
                      <a:pt x="596" y="533"/>
                      <a:pt x="579" y="525"/>
                    </a:cubicBezTo>
                    <a:cubicBezTo>
                      <a:pt x="408" y="445"/>
                      <a:pt x="236" y="365"/>
                      <a:pt x="64" y="284"/>
                    </a:cubicBezTo>
                    <a:cubicBezTo>
                      <a:pt x="237" y="203"/>
                      <a:pt x="409" y="122"/>
                      <a:pt x="582" y="41"/>
                    </a:cubicBezTo>
                    <a:moveTo>
                      <a:pt x="565" y="756"/>
                    </a:moveTo>
                    <a:cubicBezTo>
                      <a:pt x="582" y="756"/>
                      <a:pt x="599" y="756"/>
                      <a:pt x="599" y="737"/>
                    </a:cubicBezTo>
                    <a:cubicBezTo>
                      <a:pt x="599" y="717"/>
                      <a:pt x="579" y="717"/>
                      <a:pt x="565" y="717"/>
                    </a:cubicBezTo>
                    <a:cubicBezTo>
                      <a:pt x="388" y="717"/>
                      <a:pt x="211" y="717"/>
                      <a:pt x="33" y="717"/>
                    </a:cubicBezTo>
                    <a:cubicBezTo>
                      <a:pt x="19" y="717"/>
                      <a:pt x="0" y="717"/>
                      <a:pt x="0" y="737"/>
                    </a:cubicBezTo>
                    <a:cubicBezTo>
                      <a:pt x="0" y="756"/>
                      <a:pt x="17" y="756"/>
                      <a:pt x="33" y="756"/>
                    </a:cubicBezTo>
                    <a:cubicBezTo>
                      <a:pt x="211" y="756"/>
                      <a:pt x="388" y="756"/>
                      <a:pt x="565" y="7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C1B4D963-F9BA-174E-67A3-7CE6CA65ED27}"/>
                  </a:ext>
                </a:extLst>
              </p:cNvPr>
              <p:cNvSpPr/>
              <p:nvPr/>
            </p:nvSpPr>
            <p:spPr>
              <a:xfrm>
                <a:off x="9833040" y="2635200"/>
                <a:ext cx="162360" cy="226800"/>
              </a:xfrm>
              <a:custGeom>
                <a:avLst/>
                <a:gdLst>
                  <a:gd name="textAreaLeft" fmla="*/ 0 w 162360"/>
                  <a:gd name="textAreaRight" fmla="*/ 163440 w 162360"/>
                  <a:gd name="textAreaTop" fmla="*/ 0 h 226800"/>
                  <a:gd name="textAreaBottom" fmla="*/ 227880 h 226800"/>
                </a:gdLst>
                <a:ahLst/>
                <a:cxnLst/>
                <a:rect l="textAreaLeft" t="textAreaTop" r="textAreaRight" b="textAreaBottom"/>
                <a:pathLst>
                  <a:path w="454" h="633">
                    <a:moveTo>
                      <a:pt x="451" y="64"/>
                    </a:moveTo>
                    <a:cubicBezTo>
                      <a:pt x="451" y="58"/>
                      <a:pt x="454" y="53"/>
                      <a:pt x="454" y="47"/>
                    </a:cubicBezTo>
                    <a:cubicBezTo>
                      <a:pt x="454" y="30"/>
                      <a:pt x="440" y="19"/>
                      <a:pt x="426" y="19"/>
                    </a:cubicBezTo>
                    <a:cubicBezTo>
                      <a:pt x="414" y="19"/>
                      <a:pt x="389" y="27"/>
                      <a:pt x="384" y="61"/>
                    </a:cubicBezTo>
                    <a:cubicBezTo>
                      <a:pt x="367" y="25"/>
                      <a:pt x="330" y="0"/>
                      <a:pt x="291" y="0"/>
                    </a:cubicBezTo>
                    <a:cubicBezTo>
                      <a:pt x="179" y="0"/>
                      <a:pt x="59" y="136"/>
                      <a:pt x="59" y="279"/>
                    </a:cubicBezTo>
                    <a:cubicBezTo>
                      <a:pt x="59" y="374"/>
                      <a:pt x="118" y="432"/>
                      <a:pt x="191" y="432"/>
                    </a:cubicBezTo>
                    <a:cubicBezTo>
                      <a:pt x="246" y="432"/>
                      <a:pt x="294" y="388"/>
                      <a:pt x="302" y="377"/>
                    </a:cubicBezTo>
                    <a:cubicBezTo>
                      <a:pt x="303" y="377"/>
                      <a:pt x="304" y="377"/>
                      <a:pt x="305" y="377"/>
                    </a:cubicBezTo>
                    <a:cubicBezTo>
                      <a:pt x="283" y="463"/>
                      <a:pt x="283" y="462"/>
                      <a:pt x="272" y="505"/>
                    </a:cubicBezTo>
                    <a:cubicBezTo>
                      <a:pt x="269" y="516"/>
                      <a:pt x="235" y="611"/>
                      <a:pt x="129" y="611"/>
                    </a:cubicBezTo>
                    <a:cubicBezTo>
                      <a:pt x="112" y="611"/>
                      <a:pt x="79" y="611"/>
                      <a:pt x="51" y="603"/>
                    </a:cubicBezTo>
                    <a:cubicBezTo>
                      <a:pt x="81" y="594"/>
                      <a:pt x="93" y="569"/>
                      <a:pt x="93" y="552"/>
                    </a:cubicBezTo>
                    <a:cubicBezTo>
                      <a:pt x="93" y="536"/>
                      <a:pt x="81" y="516"/>
                      <a:pt x="53" y="516"/>
                    </a:cubicBezTo>
                    <a:cubicBezTo>
                      <a:pt x="34" y="516"/>
                      <a:pt x="0" y="536"/>
                      <a:pt x="0" y="575"/>
                    </a:cubicBezTo>
                    <a:cubicBezTo>
                      <a:pt x="0" y="614"/>
                      <a:pt x="37" y="633"/>
                      <a:pt x="132" y="633"/>
                    </a:cubicBezTo>
                    <a:cubicBezTo>
                      <a:pt x="255" y="633"/>
                      <a:pt x="325" y="558"/>
                      <a:pt x="342" y="499"/>
                    </a:cubicBezTo>
                    <a:cubicBezTo>
                      <a:pt x="378" y="354"/>
                      <a:pt x="414" y="209"/>
                      <a:pt x="451" y="64"/>
                    </a:cubicBezTo>
                    <a:moveTo>
                      <a:pt x="322" y="307"/>
                    </a:moveTo>
                    <a:cubicBezTo>
                      <a:pt x="316" y="332"/>
                      <a:pt x="294" y="357"/>
                      <a:pt x="272" y="377"/>
                    </a:cubicBezTo>
                    <a:cubicBezTo>
                      <a:pt x="252" y="393"/>
                      <a:pt x="221" y="410"/>
                      <a:pt x="193" y="410"/>
                    </a:cubicBezTo>
                    <a:cubicBezTo>
                      <a:pt x="143" y="410"/>
                      <a:pt x="129" y="360"/>
                      <a:pt x="129" y="321"/>
                    </a:cubicBezTo>
                    <a:cubicBezTo>
                      <a:pt x="129" y="273"/>
                      <a:pt x="157" y="159"/>
                      <a:pt x="182" y="108"/>
                    </a:cubicBezTo>
                    <a:cubicBezTo>
                      <a:pt x="210" y="61"/>
                      <a:pt x="252" y="22"/>
                      <a:pt x="294" y="22"/>
                    </a:cubicBezTo>
                    <a:cubicBezTo>
                      <a:pt x="358" y="22"/>
                      <a:pt x="372" y="100"/>
                      <a:pt x="372" y="106"/>
                    </a:cubicBezTo>
                    <a:cubicBezTo>
                      <a:pt x="372" y="111"/>
                      <a:pt x="370" y="117"/>
                      <a:pt x="370" y="120"/>
                    </a:cubicBezTo>
                    <a:cubicBezTo>
                      <a:pt x="354" y="182"/>
                      <a:pt x="338" y="244"/>
                      <a:pt x="322"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8CB3950D-061A-146B-51AE-7352EC60C5F1}"/>
                  </a:ext>
                </a:extLst>
              </p:cNvPr>
              <p:cNvSpPr/>
              <p:nvPr/>
            </p:nvSpPr>
            <p:spPr>
              <a:xfrm>
                <a:off x="10044720" y="2526480"/>
                <a:ext cx="81360" cy="351720"/>
              </a:xfrm>
              <a:custGeom>
                <a:avLst/>
                <a:gdLst>
                  <a:gd name="textAreaLeft" fmla="*/ 0 w 81360"/>
                  <a:gd name="textAreaRight" fmla="*/ 82440 w 81360"/>
                  <a:gd name="textAreaTop" fmla="*/ 0 h 351720"/>
                  <a:gd name="textAreaBottom" fmla="*/ 352800 h 351720"/>
                </a:gdLst>
                <a:ahLst/>
                <a:cxnLst/>
                <a:rect l="textAreaLeft" t="textAreaTop" r="textAreaRight" b="textAreaBottom"/>
                <a:pathLst>
                  <a:path w="229" h="980">
                    <a:moveTo>
                      <a:pt x="229" y="969"/>
                    </a:moveTo>
                    <a:cubicBezTo>
                      <a:pt x="229" y="966"/>
                      <a:pt x="229" y="966"/>
                      <a:pt x="213" y="949"/>
                    </a:cubicBezTo>
                    <a:cubicBezTo>
                      <a:pt x="89" y="824"/>
                      <a:pt x="56" y="639"/>
                      <a:pt x="56" y="489"/>
                    </a:cubicBezTo>
                    <a:cubicBezTo>
                      <a:pt x="56" y="318"/>
                      <a:pt x="95" y="148"/>
                      <a:pt x="215" y="28"/>
                    </a:cubicBezTo>
                    <a:cubicBezTo>
                      <a:pt x="229" y="14"/>
                      <a:pt x="229" y="14"/>
                      <a:pt x="229" y="11"/>
                    </a:cubicBezTo>
                    <a:cubicBezTo>
                      <a:pt x="229" y="3"/>
                      <a:pt x="224" y="0"/>
                      <a:pt x="218" y="0"/>
                    </a:cubicBezTo>
                    <a:cubicBezTo>
                      <a:pt x="210" y="0"/>
                      <a:pt x="120" y="67"/>
                      <a:pt x="62" y="193"/>
                    </a:cubicBezTo>
                    <a:cubicBezTo>
                      <a:pt x="11" y="299"/>
                      <a:pt x="0" y="408"/>
                      <a:pt x="0" y="489"/>
                    </a:cubicBezTo>
                    <a:cubicBezTo>
                      <a:pt x="0" y="567"/>
                      <a:pt x="11" y="684"/>
                      <a:pt x="64" y="796"/>
                    </a:cubicBezTo>
                    <a:cubicBezTo>
                      <a:pt x="123" y="916"/>
                      <a:pt x="210" y="980"/>
                      <a:pt x="218" y="980"/>
                    </a:cubicBezTo>
                    <a:cubicBezTo>
                      <a:pt x="224" y="980"/>
                      <a:pt x="229" y="977"/>
                      <a:pt x="229"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FE0D86CA-640F-9B82-9FBF-E6EC57F129F2}"/>
                  </a:ext>
                </a:extLst>
              </p:cNvPr>
              <p:cNvSpPr/>
              <p:nvPr/>
            </p:nvSpPr>
            <p:spPr>
              <a:xfrm>
                <a:off x="10157400" y="2635200"/>
                <a:ext cx="175320" cy="158760"/>
              </a:xfrm>
              <a:custGeom>
                <a:avLst/>
                <a:gdLst>
                  <a:gd name="textAreaLeft" fmla="*/ 0 w 175320"/>
                  <a:gd name="textAreaRight" fmla="*/ 176400 w 175320"/>
                  <a:gd name="textAreaTop" fmla="*/ 0 h 158760"/>
                  <a:gd name="textAreaBottom" fmla="*/ 159840 h 158760"/>
                </a:gdLst>
                <a:ahLst/>
                <a:cxnLst/>
                <a:rect l="textAreaLeft" t="textAreaTop" r="textAreaRight" b="textAreaBottom"/>
                <a:pathLst>
                  <a:path w="490" h="444">
                    <a:moveTo>
                      <a:pt x="300" y="136"/>
                    </a:moveTo>
                    <a:cubicBezTo>
                      <a:pt x="305" y="111"/>
                      <a:pt x="328" y="22"/>
                      <a:pt x="398" y="22"/>
                    </a:cubicBezTo>
                    <a:cubicBezTo>
                      <a:pt x="403" y="22"/>
                      <a:pt x="426" y="22"/>
                      <a:pt x="448" y="33"/>
                    </a:cubicBezTo>
                    <a:cubicBezTo>
                      <a:pt x="420" y="39"/>
                      <a:pt x="401" y="64"/>
                      <a:pt x="401" y="86"/>
                    </a:cubicBezTo>
                    <a:cubicBezTo>
                      <a:pt x="401" y="103"/>
                      <a:pt x="412" y="122"/>
                      <a:pt x="437" y="122"/>
                    </a:cubicBezTo>
                    <a:cubicBezTo>
                      <a:pt x="459" y="122"/>
                      <a:pt x="490" y="103"/>
                      <a:pt x="490" y="64"/>
                    </a:cubicBezTo>
                    <a:cubicBezTo>
                      <a:pt x="490" y="13"/>
                      <a:pt x="431" y="0"/>
                      <a:pt x="398" y="0"/>
                    </a:cubicBezTo>
                    <a:cubicBezTo>
                      <a:pt x="342" y="0"/>
                      <a:pt x="308" y="53"/>
                      <a:pt x="297" y="75"/>
                    </a:cubicBezTo>
                    <a:cubicBezTo>
                      <a:pt x="272" y="11"/>
                      <a:pt x="219" y="0"/>
                      <a:pt x="191" y="0"/>
                    </a:cubicBezTo>
                    <a:cubicBezTo>
                      <a:pt x="87" y="0"/>
                      <a:pt x="31" y="125"/>
                      <a:pt x="31" y="150"/>
                    </a:cubicBezTo>
                    <a:cubicBezTo>
                      <a:pt x="31" y="161"/>
                      <a:pt x="39" y="158"/>
                      <a:pt x="42" y="161"/>
                    </a:cubicBezTo>
                    <a:cubicBezTo>
                      <a:pt x="51" y="161"/>
                      <a:pt x="54" y="159"/>
                      <a:pt x="56" y="150"/>
                    </a:cubicBezTo>
                    <a:cubicBezTo>
                      <a:pt x="90" y="47"/>
                      <a:pt x="154" y="22"/>
                      <a:pt x="188" y="22"/>
                    </a:cubicBezTo>
                    <a:cubicBezTo>
                      <a:pt x="208" y="22"/>
                      <a:pt x="241" y="30"/>
                      <a:pt x="241" y="86"/>
                    </a:cubicBezTo>
                    <a:cubicBezTo>
                      <a:pt x="241" y="117"/>
                      <a:pt x="224" y="184"/>
                      <a:pt x="188" y="321"/>
                    </a:cubicBezTo>
                    <a:cubicBezTo>
                      <a:pt x="171" y="382"/>
                      <a:pt x="138" y="421"/>
                      <a:pt x="96" y="421"/>
                    </a:cubicBezTo>
                    <a:cubicBezTo>
                      <a:pt x="87" y="421"/>
                      <a:pt x="65" y="421"/>
                      <a:pt x="45" y="410"/>
                    </a:cubicBezTo>
                    <a:cubicBezTo>
                      <a:pt x="70" y="404"/>
                      <a:pt x="90" y="385"/>
                      <a:pt x="90" y="357"/>
                    </a:cubicBezTo>
                    <a:cubicBezTo>
                      <a:pt x="90" y="329"/>
                      <a:pt x="70" y="323"/>
                      <a:pt x="54" y="323"/>
                    </a:cubicBezTo>
                    <a:cubicBezTo>
                      <a:pt x="26" y="323"/>
                      <a:pt x="0" y="349"/>
                      <a:pt x="0" y="379"/>
                    </a:cubicBezTo>
                    <a:cubicBezTo>
                      <a:pt x="0" y="424"/>
                      <a:pt x="51" y="444"/>
                      <a:pt x="93" y="444"/>
                    </a:cubicBezTo>
                    <a:cubicBezTo>
                      <a:pt x="157" y="444"/>
                      <a:pt x="194" y="374"/>
                      <a:pt x="196" y="368"/>
                    </a:cubicBezTo>
                    <a:cubicBezTo>
                      <a:pt x="208" y="404"/>
                      <a:pt x="244" y="444"/>
                      <a:pt x="303" y="444"/>
                    </a:cubicBezTo>
                    <a:cubicBezTo>
                      <a:pt x="403" y="444"/>
                      <a:pt x="459" y="318"/>
                      <a:pt x="459" y="293"/>
                    </a:cubicBezTo>
                    <a:cubicBezTo>
                      <a:pt x="459" y="284"/>
                      <a:pt x="451" y="284"/>
                      <a:pt x="448" y="284"/>
                    </a:cubicBezTo>
                    <a:cubicBezTo>
                      <a:pt x="440" y="284"/>
                      <a:pt x="437" y="287"/>
                      <a:pt x="434" y="293"/>
                    </a:cubicBezTo>
                    <a:cubicBezTo>
                      <a:pt x="403" y="399"/>
                      <a:pt x="336" y="421"/>
                      <a:pt x="305" y="421"/>
                    </a:cubicBezTo>
                    <a:cubicBezTo>
                      <a:pt x="266" y="421"/>
                      <a:pt x="249" y="390"/>
                      <a:pt x="249" y="357"/>
                    </a:cubicBezTo>
                    <a:cubicBezTo>
                      <a:pt x="249" y="335"/>
                      <a:pt x="255" y="315"/>
                      <a:pt x="266" y="270"/>
                    </a:cubicBezTo>
                    <a:cubicBezTo>
                      <a:pt x="277" y="226"/>
                      <a:pt x="289" y="181"/>
                      <a:pt x="300" y="13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54C095C8-83F9-4CF4-7DB9-99EAEFE2A2F4}"/>
                  </a:ext>
                </a:extLst>
              </p:cNvPr>
              <p:cNvSpPr/>
              <p:nvPr/>
            </p:nvSpPr>
            <p:spPr>
              <a:xfrm>
                <a:off x="10380240" y="275364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89" y="0"/>
                      <a:pt x="53" y="0"/>
                    </a:cubicBezTo>
                    <a:cubicBezTo>
                      <a:pt x="20" y="0"/>
                      <a:pt x="0" y="25"/>
                      <a:pt x="0" y="53"/>
                    </a:cubicBezTo>
                    <a:cubicBezTo>
                      <a:pt x="0" y="78"/>
                      <a:pt x="20" y="103"/>
                      <a:pt x="53" y="103"/>
                    </a:cubicBezTo>
                    <a:cubicBezTo>
                      <a:pt x="64" y="103"/>
                      <a:pt x="75" y="101"/>
                      <a:pt x="87" y="92"/>
                    </a:cubicBezTo>
                    <a:cubicBezTo>
                      <a:pt x="89" y="89"/>
                      <a:pt x="89" y="89"/>
                      <a:pt x="92" y="89"/>
                    </a:cubicBezTo>
                    <a:cubicBezTo>
                      <a:pt x="92" y="94"/>
                      <a:pt x="92" y="89"/>
                      <a:pt x="92" y="103"/>
                    </a:cubicBezTo>
                    <a:cubicBezTo>
                      <a:pt x="92" y="176"/>
                      <a:pt x="57" y="233"/>
                      <a:pt x="25" y="265"/>
                    </a:cubicBezTo>
                    <a:cubicBezTo>
                      <a:pt x="15" y="275"/>
                      <a:pt x="17" y="279"/>
                      <a:pt x="17" y="282"/>
                    </a:cubicBezTo>
                    <a:cubicBezTo>
                      <a:pt x="17" y="288"/>
                      <a:pt x="20" y="293"/>
                      <a:pt x="25" y="293"/>
                    </a:cubicBezTo>
                    <a:cubicBezTo>
                      <a:pt x="36"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6792B5FD-6CE6-EFA8-1659-8060EBC85116}"/>
                  </a:ext>
                </a:extLst>
              </p:cNvPr>
              <p:cNvSpPr/>
              <p:nvPr/>
            </p:nvSpPr>
            <p:spPr>
              <a:xfrm>
                <a:off x="10517400" y="2635200"/>
                <a:ext cx="162000" cy="226800"/>
              </a:xfrm>
              <a:custGeom>
                <a:avLst/>
                <a:gdLst>
                  <a:gd name="textAreaLeft" fmla="*/ 0 w 162000"/>
                  <a:gd name="textAreaRight" fmla="*/ 163080 w 162000"/>
                  <a:gd name="textAreaTop" fmla="*/ 0 h 226800"/>
                  <a:gd name="textAreaBottom" fmla="*/ 227880 h 226800"/>
                </a:gdLst>
                <a:ahLst/>
                <a:cxnLst/>
                <a:rect l="textAreaLeft" t="textAreaTop" r="textAreaRight" b="textAreaBottom"/>
                <a:pathLst>
                  <a:path w="453" h="633">
                    <a:moveTo>
                      <a:pt x="450" y="61"/>
                    </a:moveTo>
                    <a:cubicBezTo>
                      <a:pt x="453" y="47"/>
                      <a:pt x="453" y="44"/>
                      <a:pt x="453" y="39"/>
                    </a:cubicBezTo>
                    <a:cubicBezTo>
                      <a:pt x="453" y="19"/>
                      <a:pt x="439" y="11"/>
                      <a:pt x="425" y="11"/>
                    </a:cubicBezTo>
                    <a:cubicBezTo>
                      <a:pt x="414" y="11"/>
                      <a:pt x="400" y="16"/>
                      <a:pt x="389" y="30"/>
                    </a:cubicBezTo>
                    <a:cubicBezTo>
                      <a:pt x="389" y="36"/>
                      <a:pt x="380" y="67"/>
                      <a:pt x="377" y="83"/>
                    </a:cubicBezTo>
                    <a:cubicBezTo>
                      <a:pt x="369" y="108"/>
                      <a:pt x="363" y="136"/>
                      <a:pt x="358" y="161"/>
                    </a:cubicBezTo>
                    <a:cubicBezTo>
                      <a:pt x="343" y="220"/>
                      <a:pt x="328" y="279"/>
                      <a:pt x="313" y="337"/>
                    </a:cubicBezTo>
                    <a:cubicBezTo>
                      <a:pt x="307" y="354"/>
                      <a:pt x="265" y="421"/>
                      <a:pt x="201" y="421"/>
                    </a:cubicBezTo>
                    <a:cubicBezTo>
                      <a:pt x="151" y="421"/>
                      <a:pt x="139" y="379"/>
                      <a:pt x="139" y="343"/>
                    </a:cubicBezTo>
                    <a:cubicBezTo>
                      <a:pt x="139" y="298"/>
                      <a:pt x="156" y="237"/>
                      <a:pt x="190" y="150"/>
                    </a:cubicBezTo>
                    <a:cubicBezTo>
                      <a:pt x="207" y="111"/>
                      <a:pt x="209" y="100"/>
                      <a:pt x="209" y="80"/>
                    </a:cubicBezTo>
                    <a:cubicBezTo>
                      <a:pt x="209" y="36"/>
                      <a:pt x="179" y="0"/>
                      <a:pt x="128" y="0"/>
                    </a:cubicBezTo>
                    <a:cubicBezTo>
                      <a:pt x="36" y="0"/>
                      <a:pt x="0" y="142"/>
                      <a:pt x="0" y="150"/>
                    </a:cubicBezTo>
                    <a:cubicBezTo>
                      <a:pt x="0" y="161"/>
                      <a:pt x="7" y="158"/>
                      <a:pt x="11" y="161"/>
                    </a:cubicBezTo>
                    <a:cubicBezTo>
                      <a:pt x="22" y="161"/>
                      <a:pt x="22" y="159"/>
                      <a:pt x="28" y="142"/>
                    </a:cubicBezTo>
                    <a:cubicBezTo>
                      <a:pt x="53" y="50"/>
                      <a:pt x="92" y="22"/>
                      <a:pt x="125" y="22"/>
                    </a:cubicBezTo>
                    <a:cubicBezTo>
                      <a:pt x="134" y="22"/>
                      <a:pt x="151" y="22"/>
                      <a:pt x="151" y="53"/>
                    </a:cubicBezTo>
                    <a:cubicBezTo>
                      <a:pt x="151" y="78"/>
                      <a:pt x="142" y="103"/>
                      <a:pt x="134" y="122"/>
                    </a:cubicBezTo>
                    <a:cubicBezTo>
                      <a:pt x="95" y="226"/>
                      <a:pt x="78" y="282"/>
                      <a:pt x="78" y="326"/>
                    </a:cubicBezTo>
                    <a:cubicBezTo>
                      <a:pt x="78" y="413"/>
                      <a:pt x="139" y="444"/>
                      <a:pt x="198" y="444"/>
                    </a:cubicBezTo>
                    <a:cubicBezTo>
                      <a:pt x="235" y="444"/>
                      <a:pt x="268" y="427"/>
                      <a:pt x="296" y="399"/>
                    </a:cubicBezTo>
                    <a:cubicBezTo>
                      <a:pt x="285" y="449"/>
                      <a:pt x="271" y="499"/>
                      <a:pt x="232" y="550"/>
                    </a:cubicBezTo>
                    <a:cubicBezTo>
                      <a:pt x="207" y="583"/>
                      <a:pt x="170" y="611"/>
                      <a:pt x="125" y="611"/>
                    </a:cubicBezTo>
                    <a:cubicBezTo>
                      <a:pt x="112" y="611"/>
                      <a:pt x="67" y="608"/>
                      <a:pt x="50" y="572"/>
                    </a:cubicBezTo>
                    <a:cubicBezTo>
                      <a:pt x="67" y="572"/>
                      <a:pt x="78" y="572"/>
                      <a:pt x="92" y="558"/>
                    </a:cubicBezTo>
                    <a:cubicBezTo>
                      <a:pt x="103" y="550"/>
                      <a:pt x="112" y="538"/>
                      <a:pt x="112" y="519"/>
                    </a:cubicBezTo>
                    <a:cubicBezTo>
                      <a:pt x="112" y="488"/>
                      <a:pt x="86" y="485"/>
                      <a:pt x="75" y="485"/>
                    </a:cubicBezTo>
                    <a:cubicBezTo>
                      <a:pt x="53" y="485"/>
                      <a:pt x="19" y="499"/>
                      <a:pt x="19" y="550"/>
                    </a:cubicBezTo>
                    <a:cubicBezTo>
                      <a:pt x="19" y="597"/>
                      <a:pt x="64" y="633"/>
                      <a:pt x="125" y="633"/>
                    </a:cubicBezTo>
                    <a:cubicBezTo>
                      <a:pt x="226" y="633"/>
                      <a:pt x="327" y="544"/>
                      <a:pt x="355" y="435"/>
                    </a:cubicBezTo>
                    <a:cubicBezTo>
                      <a:pt x="387" y="310"/>
                      <a:pt x="418" y="186"/>
                      <a:pt x="450" y="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291EE078-E246-AFE7-038E-B486AA5B10E3}"/>
                  </a:ext>
                </a:extLst>
              </p:cNvPr>
              <p:cNvSpPr/>
              <p:nvPr/>
            </p:nvSpPr>
            <p:spPr>
              <a:xfrm>
                <a:off x="10713600" y="252648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489"/>
                    </a:moveTo>
                    <a:cubicBezTo>
                      <a:pt x="227" y="413"/>
                      <a:pt x="216" y="296"/>
                      <a:pt x="163" y="184"/>
                    </a:cubicBezTo>
                    <a:cubicBezTo>
                      <a:pt x="104" y="64"/>
                      <a:pt x="20" y="0"/>
                      <a:pt x="9" y="0"/>
                    </a:cubicBezTo>
                    <a:cubicBezTo>
                      <a:pt x="3" y="0"/>
                      <a:pt x="0" y="5"/>
                      <a:pt x="0" y="11"/>
                    </a:cubicBezTo>
                    <a:cubicBezTo>
                      <a:pt x="0" y="14"/>
                      <a:pt x="0" y="14"/>
                      <a:pt x="17" y="33"/>
                    </a:cubicBezTo>
                    <a:cubicBezTo>
                      <a:pt x="115" y="128"/>
                      <a:pt x="171" y="285"/>
                      <a:pt x="171" y="489"/>
                    </a:cubicBezTo>
                    <a:cubicBezTo>
                      <a:pt x="171" y="656"/>
                      <a:pt x="135" y="829"/>
                      <a:pt x="12" y="952"/>
                    </a:cubicBezTo>
                    <a:cubicBezTo>
                      <a:pt x="0" y="966"/>
                      <a:pt x="0" y="966"/>
                      <a:pt x="0" y="969"/>
                    </a:cubicBezTo>
                    <a:cubicBezTo>
                      <a:pt x="0" y="975"/>
                      <a:pt x="3" y="980"/>
                      <a:pt x="9" y="980"/>
                    </a:cubicBezTo>
                    <a:cubicBezTo>
                      <a:pt x="20" y="980"/>
                      <a:pt x="107" y="913"/>
                      <a:pt x="165" y="787"/>
                    </a:cubicBezTo>
                    <a:cubicBezTo>
                      <a:pt x="216" y="681"/>
                      <a:pt x="227" y="572"/>
                      <a:pt x="227"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5A066E91-410F-EA32-36AD-19486A50574C}"/>
                  </a:ext>
                </a:extLst>
              </p:cNvPr>
              <p:cNvSpPr/>
              <p:nvPr/>
            </p:nvSpPr>
            <p:spPr>
              <a:xfrm>
                <a:off x="10958400" y="2566800"/>
                <a:ext cx="215640" cy="271080"/>
              </a:xfrm>
              <a:custGeom>
                <a:avLst/>
                <a:gdLst>
                  <a:gd name="textAreaLeft" fmla="*/ 0 w 215640"/>
                  <a:gd name="textAreaRight" fmla="*/ 216720 w 215640"/>
                  <a:gd name="textAreaTop" fmla="*/ 0 h 271080"/>
                  <a:gd name="textAreaBottom" fmla="*/ 272160 h 271080"/>
                </a:gdLst>
                <a:ahLst/>
                <a:cxnLst/>
                <a:rect l="textAreaLeft" t="textAreaTop" r="textAreaRight" b="textAreaBottom"/>
                <a:pathLst>
                  <a:path w="602" h="756">
                    <a:moveTo>
                      <a:pt x="583" y="41"/>
                    </a:moveTo>
                    <a:cubicBezTo>
                      <a:pt x="594" y="36"/>
                      <a:pt x="602" y="30"/>
                      <a:pt x="602" y="19"/>
                    </a:cubicBezTo>
                    <a:cubicBezTo>
                      <a:pt x="602" y="8"/>
                      <a:pt x="594" y="0"/>
                      <a:pt x="583" y="0"/>
                    </a:cubicBezTo>
                    <a:cubicBezTo>
                      <a:pt x="577" y="0"/>
                      <a:pt x="569" y="5"/>
                      <a:pt x="563" y="5"/>
                    </a:cubicBezTo>
                    <a:cubicBezTo>
                      <a:pt x="382" y="91"/>
                      <a:pt x="201" y="176"/>
                      <a:pt x="20" y="262"/>
                    </a:cubicBezTo>
                    <a:cubicBezTo>
                      <a:pt x="3" y="270"/>
                      <a:pt x="0" y="276"/>
                      <a:pt x="0" y="284"/>
                    </a:cubicBezTo>
                    <a:cubicBezTo>
                      <a:pt x="0" y="293"/>
                      <a:pt x="6" y="298"/>
                      <a:pt x="20" y="307"/>
                    </a:cubicBezTo>
                    <a:cubicBezTo>
                      <a:pt x="201" y="392"/>
                      <a:pt x="382" y="476"/>
                      <a:pt x="563" y="561"/>
                    </a:cubicBezTo>
                    <a:cubicBezTo>
                      <a:pt x="577" y="567"/>
                      <a:pt x="580" y="567"/>
                      <a:pt x="583" y="567"/>
                    </a:cubicBezTo>
                    <a:cubicBezTo>
                      <a:pt x="591" y="567"/>
                      <a:pt x="602" y="558"/>
                      <a:pt x="602" y="547"/>
                    </a:cubicBezTo>
                    <a:cubicBezTo>
                      <a:pt x="602" y="539"/>
                      <a:pt x="597" y="533"/>
                      <a:pt x="580" y="525"/>
                    </a:cubicBezTo>
                    <a:cubicBezTo>
                      <a:pt x="409" y="445"/>
                      <a:pt x="238" y="365"/>
                      <a:pt x="68" y="284"/>
                    </a:cubicBezTo>
                    <a:cubicBezTo>
                      <a:pt x="239" y="203"/>
                      <a:pt x="411" y="122"/>
                      <a:pt x="583" y="41"/>
                    </a:cubicBezTo>
                    <a:moveTo>
                      <a:pt x="566" y="756"/>
                    </a:moveTo>
                    <a:cubicBezTo>
                      <a:pt x="583" y="756"/>
                      <a:pt x="602" y="756"/>
                      <a:pt x="602" y="737"/>
                    </a:cubicBezTo>
                    <a:cubicBezTo>
                      <a:pt x="602" y="717"/>
                      <a:pt x="580" y="717"/>
                      <a:pt x="566" y="717"/>
                    </a:cubicBezTo>
                    <a:cubicBezTo>
                      <a:pt x="389" y="717"/>
                      <a:pt x="213" y="717"/>
                      <a:pt x="37" y="717"/>
                    </a:cubicBezTo>
                    <a:cubicBezTo>
                      <a:pt x="20" y="717"/>
                      <a:pt x="0" y="717"/>
                      <a:pt x="0" y="737"/>
                    </a:cubicBezTo>
                    <a:cubicBezTo>
                      <a:pt x="0" y="756"/>
                      <a:pt x="17" y="756"/>
                      <a:pt x="34" y="756"/>
                    </a:cubicBezTo>
                    <a:cubicBezTo>
                      <a:pt x="211" y="756"/>
                      <a:pt x="389" y="756"/>
                      <a:pt x="566" y="7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A595540B-444E-188E-7074-96E726F305BE}"/>
                  </a:ext>
                </a:extLst>
              </p:cNvPr>
              <p:cNvSpPr/>
              <p:nvPr/>
            </p:nvSpPr>
            <p:spPr>
              <a:xfrm>
                <a:off x="11334240" y="2556720"/>
                <a:ext cx="115920" cy="232920"/>
              </a:xfrm>
              <a:custGeom>
                <a:avLst/>
                <a:gdLst>
                  <a:gd name="textAreaLeft" fmla="*/ 0 w 115920"/>
                  <a:gd name="textAreaRight" fmla="*/ 117000 w 115920"/>
                  <a:gd name="textAreaTop" fmla="*/ 0 h 232920"/>
                  <a:gd name="textAreaBottom" fmla="*/ 234000 h 232920"/>
                </a:gdLst>
                <a:ahLst/>
                <a:cxnLst/>
                <a:rect l="textAreaLeft" t="textAreaTop" r="textAreaRight" b="textAreaBottom"/>
                <a:pathLst>
                  <a:path w="325" h="650">
                    <a:moveTo>
                      <a:pt x="202" y="25"/>
                    </a:moveTo>
                    <a:cubicBezTo>
                      <a:pt x="202" y="0"/>
                      <a:pt x="202" y="0"/>
                      <a:pt x="179" y="0"/>
                    </a:cubicBezTo>
                    <a:cubicBezTo>
                      <a:pt x="118" y="61"/>
                      <a:pt x="31" y="61"/>
                      <a:pt x="0" y="61"/>
                    </a:cubicBezTo>
                    <a:cubicBezTo>
                      <a:pt x="0" y="71"/>
                      <a:pt x="0" y="82"/>
                      <a:pt x="0" y="92"/>
                    </a:cubicBezTo>
                    <a:cubicBezTo>
                      <a:pt x="20" y="92"/>
                      <a:pt x="79" y="92"/>
                      <a:pt x="129" y="67"/>
                    </a:cubicBezTo>
                    <a:cubicBezTo>
                      <a:pt x="129" y="235"/>
                      <a:pt x="129" y="404"/>
                      <a:pt x="129" y="572"/>
                    </a:cubicBezTo>
                    <a:cubicBezTo>
                      <a:pt x="129" y="608"/>
                      <a:pt x="126" y="620"/>
                      <a:pt x="37" y="620"/>
                    </a:cubicBezTo>
                    <a:cubicBezTo>
                      <a:pt x="26" y="620"/>
                      <a:pt x="16" y="620"/>
                      <a:pt x="6" y="620"/>
                    </a:cubicBezTo>
                    <a:cubicBezTo>
                      <a:pt x="6" y="630"/>
                      <a:pt x="6" y="640"/>
                      <a:pt x="6" y="650"/>
                    </a:cubicBezTo>
                    <a:cubicBezTo>
                      <a:pt x="40" y="648"/>
                      <a:pt x="126" y="648"/>
                      <a:pt x="165" y="648"/>
                    </a:cubicBezTo>
                    <a:cubicBezTo>
                      <a:pt x="205" y="648"/>
                      <a:pt x="289" y="648"/>
                      <a:pt x="325" y="650"/>
                    </a:cubicBezTo>
                    <a:cubicBezTo>
                      <a:pt x="325" y="640"/>
                      <a:pt x="325" y="630"/>
                      <a:pt x="325" y="620"/>
                    </a:cubicBezTo>
                    <a:cubicBezTo>
                      <a:pt x="315" y="620"/>
                      <a:pt x="304" y="620"/>
                      <a:pt x="294" y="620"/>
                    </a:cubicBezTo>
                    <a:cubicBezTo>
                      <a:pt x="205" y="620"/>
                      <a:pt x="202" y="608"/>
                      <a:pt x="202" y="572"/>
                    </a:cubicBezTo>
                    <a:cubicBezTo>
                      <a:pt x="202" y="390"/>
                      <a:pt x="202" y="207"/>
                      <a:pt x="202" y="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28" name="Group 27">
            <a:extLst>
              <a:ext uri="{FF2B5EF4-FFF2-40B4-BE49-F238E27FC236}">
                <a16:creationId xmlns:a16="http://schemas.microsoft.com/office/drawing/2014/main" id="{D6364E77-6E5A-918C-270D-EC4FB03E75B0}"/>
              </a:ext>
            </a:extLst>
          </p:cNvPr>
          <p:cNvGrpSpPr/>
          <p:nvPr/>
        </p:nvGrpSpPr>
        <p:grpSpPr>
          <a:xfrm>
            <a:off x="3830949" y="3407358"/>
            <a:ext cx="3738600" cy="396000"/>
            <a:chOff x="3393360" y="3766320"/>
            <a:chExt cx="3738600" cy="396000"/>
          </a:xfrm>
        </p:grpSpPr>
        <p:grpSp>
          <p:nvGrpSpPr>
            <p:cNvPr id="29" name="Group 28">
              <a:extLst>
                <a:ext uri="{FF2B5EF4-FFF2-40B4-BE49-F238E27FC236}">
                  <a16:creationId xmlns:a16="http://schemas.microsoft.com/office/drawing/2014/main" id="{266AB43F-4B09-F8C8-F631-18C388524EF7}"/>
                </a:ext>
              </a:extLst>
            </p:cNvPr>
            <p:cNvGrpSpPr/>
            <p:nvPr/>
          </p:nvGrpSpPr>
          <p:grpSpPr>
            <a:xfrm>
              <a:off x="3393360" y="3766320"/>
              <a:ext cx="3738600" cy="396000"/>
              <a:chOff x="3393360" y="3766320"/>
              <a:chExt cx="3738600" cy="396000"/>
            </a:xfrm>
          </p:grpSpPr>
          <p:sp>
            <p:nvSpPr>
              <p:cNvPr id="30" name="Freeform 29">
                <a:extLst>
                  <a:ext uri="{FF2B5EF4-FFF2-40B4-BE49-F238E27FC236}">
                    <a16:creationId xmlns:a16="http://schemas.microsoft.com/office/drawing/2014/main" id="{8CBDD784-798B-2DCF-051B-12ABC3137A6A}"/>
                  </a:ext>
                </a:extLst>
              </p:cNvPr>
              <p:cNvSpPr/>
              <p:nvPr/>
            </p:nvSpPr>
            <p:spPr>
              <a:xfrm>
                <a:off x="3402360" y="3784320"/>
                <a:ext cx="3711600" cy="360000"/>
              </a:xfrm>
              <a:custGeom>
                <a:avLst/>
                <a:gdLst>
                  <a:gd name="textAreaLeft" fmla="*/ 0 w 3711600"/>
                  <a:gd name="textAreaRight" fmla="*/ 3712680 w 3711600"/>
                  <a:gd name="textAreaTop" fmla="*/ 0 h 360000"/>
                  <a:gd name="textAreaBottom" fmla="*/ 361080 h 360000"/>
                </a:gdLst>
                <a:ahLst/>
                <a:cxnLst/>
                <a:rect l="textAreaLeft" t="textAreaTop" r="textAreaRight" b="textAreaBottom"/>
                <a:pathLst>
                  <a:path w="10313" h="1003">
                    <a:moveTo>
                      <a:pt x="0" y="0"/>
                    </a:moveTo>
                    <a:cubicBezTo>
                      <a:pt x="3438" y="0"/>
                      <a:pt x="6875" y="0"/>
                      <a:pt x="10313" y="0"/>
                    </a:cubicBezTo>
                    <a:cubicBezTo>
                      <a:pt x="10313" y="334"/>
                      <a:pt x="10313" y="669"/>
                      <a:pt x="10313" y="1003"/>
                    </a:cubicBezTo>
                    <a:cubicBezTo>
                      <a:pt x="6875" y="1003"/>
                      <a:pt x="3438" y="1003"/>
                      <a:pt x="0" y="1003"/>
                    </a:cubicBezTo>
                    <a:cubicBezTo>
                      <a:pt x="0" y="669"/>
                      <a:pt x="0" y="334"/>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31" name="Freeform 30">
                <a:extLst>
                  <a:ext uri="{FF2B5EF4-FFF2-40B4-BE49-F238E27FC236}">
                    <a16:creationId xmlns:a16="http://schemas.microsoft.com/office/drawing/2014/main" id="{EF5409A1-C3D3-96EE-7CAC-2A4C822E5E6A}"/>
                  </a:ext>
                </a:extLst>
              </p:cNvPr>
              <p:cNvSpPr/>
              <p:nvPr/>
            </p:nvSpPr>
            <p:spPr>
              <a:xfrm>
                <a:off x="3393360" y="3834720"/>
                <a:ext cx="291240" cy="239040"/>
              </a:xfrm>
              <a:custGeom>
                <a:avLst/>
                <a:gdLst>
                  <a:gd name="textAreaLeft" fmla="*/ 0 w 291240"/>
                  <a:gd name="textAreaRight" fmla="*/ 292320 w 291240"/>
                  <a:gd name="textAreaTop" fmla="*/ 0 h 239040"/>
                  <a:gd name="textAreaBottom" fmla="*/ 240120 h 239040"/>
                </a:gdLst>
                <a:ahLst/>
                <a:cxnLst/>
                <a:rect l="textAreaLeft" t="textAreaTop" r="textAreaRight" b="textAreaBottom"/>
                <a:pathLst>
                  <a:path w="812" h="667">
                    <a:moveTo>
                      <a:pt x="451" y="265"/>
                    </a:moveTo>
                    <a:cubicBezTo>
                      <a:pt x="424" y="201"/>
                      <a:pt x="397" y="137"/>
                      <a:pt x="369" y="72"/>
                    </a:cubicBezTo>
                    <a:cubicBezTo>
                      <a:pt x="367" y="64"/>
                      <a:pt x="364" y="61"/>
                      <a:pt x="364" y="59"/>
                    </a:cubicBezTo>
                    <a:cubicBezTo>
                      <a:pt x="364" y="53"/>
                      <a:pt x="381" y="33"/>
                      <a:pt x="423" y="31"/>
                    </a:cubicBezTo>
                    <a:cubicBezTo>
                      <a:pt x="431" y="31"/>
                      <a:pt x="442" y="28"/>
                      <a:pt x="442" y="11"/>
                    </a:cubicBezTo>
                    <a:cubicBezTo>
                      <a:pt x="442" y="0"/>
                      <a:pt x="431" y="0"/>
                      <a:pt x="428" y="0"/>
                    </a:cubicBezTo>
                    <a:cubicBezTo>
                      <a:pt x="386" y="0"/>
                      <a:pt x="344" y="3"/>
                      <a:pt x="302" y="3"/>
                    </a:cubicBezTo>
                    <a:cubicBezTo>
                      <a:pt x="280" y="3"/>
                      <a:pt x="218" y="0"/>
                      <a:pt x="193" y="0"/>
                    </a:cubicBezTo>
                    <a:cubicBezTo>
                      <a:pt x="188" y="0"/>
                      <a:pt x="176" y="0"/>
                      <a:pt x="176" y="19"/>
                    </a:cubicBezTo>
                    <a:cubicBezTo>
                      <a:pt x="176" y="31"/>
                      <a:pt x="185" y="31"/>
                      <a:pt x="199" y="31"/>
                    </a:cubicBezTo>
                    <a:cubicBezTo>
                      <a:pt x="258" y="31"/>
                      <a:pt x="263" y="42"/>
                      <a:pt x="272" y="61"/>
                    </a:cubicBezTo>
                    <a:cubicBezTo>
                      <a:pt x="311" y="153"/>
                      <a:pt x="350" y="244"/>
                      <a:pt x="389" y="335"/>
                    </a:cubicBezTo>
                    <a:cubicBezTo>
                      <a:pt x="319" y="409"/>
                      <a:pt x="249" y="484"/>
                      <a:pt x="179" y="558"/>
                    </a:cubicBezTo>
                    <a:cubicBezTo>
                      <a:pt x="175" y="561"/>
                      <a:pt x="172" y="564"/>
                      <a:pt x="168" y="567"/>
                    </a:cubicBezTo>
                    <a:cubicBezTo>
                      <a:pt x="120" y="620"/>
                      <a:pt x="73" y="637"/>
                      <a:pt x="22" y="639"/>
                    </a:cubicBezTo>
                    <a:cubicBezTo>
                      <a:pt x="11" y="639"/>
                      <a:pt x="0" y="639"/>
                      <a:pt x="0" y="659"/>
                    </a:cubicBezTo>
                    <a:cubicBezTo>
                      <a:pt x="5" y="662"/>
                      <a:pt x="0" y="667"/>
                      <a:pt x="14" y="667"/>
                    </a:cubicBezTo>
                    <a:cubicBezTo>
                      <a:pt x="45" y="667"/>
                      <a:pt x="76" y="664"/>
                      <a:pt x="106" y="664"/>
                    </a:cubicBezTo>
                    <a:cubicBezTo>
                      <a:pt x="143" y="664"/>
                      <a:pt x="182" y="667"/>
                      <a:pt x="216" y="667"/>
                    </a:cubicBezTo>
                    <a:cubicBezTo>
                      <a:pt x="224" y="667"/>
                      <a:pt x="235" y="667"/>
                      <a:pt x="235" y="648"/>
                    </a:cubicBezTo>
                    <a:cubicBezTo>
                      <a:pt x="235" y="639"/>
                      <a:pt x="228" y="642"/>
                      <a:pt x="224" y="639"/>
                    </a:cubicBezTo>
                    <a:cubicBezTo>
                      <a:pt x="213" y="637"/>
                      <a:pt x="182" y="637"/>
                      <a:pt x="182" y="609"/>
                    </a:cubicBezTo>
                    <a:cubicBezTo>
                      <a:pt x="182" y="592"/>
                      <a:pt x="199" y="578"/>
                      <a:pt x="210" y="564"/>
                    </a:cubicBezTo>
                    <a:cubicBezTo>
                      <a:pt x="244" y="529"/>
                      <a:pt x="277" y="493"/>
                      <a:pt x="311" y="458"/>
                    </a:cubicBezTo>
                    <a:cubicBezTo>
                      <a:pt x="340" y="426"/>
                      <a:pt x="369" y="395"/>
                      <a:pt x="397" y="363"/>
                    </a:cubicBezTo>
                    <a:cubicBezTo>
                      <a:pt x="431" y="441"/>
                      <a:pt x="465" y="519"/>
                      <a:pt x="498" y="597"/>
                    </a:cubicBezTo>
                    <a:cubicBezTo>
                      <a:pt x="501" y="606"/>
                      <a:pt x="502" y="605"/>
                      <a:pt x="504" y="609"/>
                    </a:cubicBezTo>
                    <a:cubicBezTo>
                      <a:pt x="504" y="617"/>
                      <a:pt x="484" y="634"/>
                      <a:pt x="445" y="639"/>
                    </a:cubicBezTo>
                    <a:cubicBezTo>
                      <a:pt x="434" y="639"/>
                      <a:pt x="425" y="639"/>
                      <a:pt x="425" y="656"/>
                    </a:cubicBezTo>
                    <a:cubicBezTo>
                      <a:pt x="425" y="667"/>
                      <a:pt x="437" y="667"/>
                      <a:pt x="442" y="667"/>
                    </a:cubicBezTo>
                    <a:cubicBezTo>
                      <a:pt x="467" y="667"/>
                      <a:pt x="537" y="664"/>
                      <a:pt x="565" y="664"/>
                    </a:cubicBezTo>
                    <a:cubicBezTo>
                      <a:pt x="591" y="664"/>
                      <a:pt x="649" y="667"/>
                      <a:pt x="675" y="667"/>
                    </a:cubicBezTo>
                    <a:cubicBezTo>
                      <a:pt x="680" y="667"/>
                      <a:pt x="691" y="667"/>
                      <a:pt x="691" y="651"/>
                    </a:cubicBezTo>
                    <a:cubicBezTo>
                      <a:pt x="691" y="639"/>
                      <a:pt x="683" y="639"/>
                      <a:pt x="675" y="639"/>
                    </a:cubicBezTo>
                    <a:cubicBezTo>
                      <a:pt x="610" y="637"/>
                      <a:pt x="607" y="634"/>
                      <a:pt x="591" y="595"/>
                    </a:cubicBezTo>
                    <a:cubicBezTo>
                      <a:pt x="551" y="505"/>
                      <a:pt x="487" y="352"/>
                      <a:pt x="465" y="293"/>
                    </a:cubicBezTo>
                    <a:cubicBezTo>
                      <a:pt x="532" y="223"/>
                      <a:pt x="633" y="109"/>
                      <a:pt x="666" y="81"/>
                    </a:cubicBezTo>
                    <a:cubicBezTo>
                      <a:pt x="694" y="59"/>
                      <a:pt x="731" y="33"/>
                      <a:pt x="789" y="31"/>
                    </a:cubicBezTo>
                    <a:cubicBezTo>
                      <a:pt x="803" y="31"/>
                      <a:pt x="812" y="31"/>
                      <a:pt x="812" y="11"/>
                    </a:cubicBezTo>
                    <a:cubicBezTo>
                      <a:pt x="807" y="7"/>
                      <a:pt x="812" y="0"/>
                      <a:pt x="798" y="0"/>
                    </a:cubicBezTo>
                    <a:cubicBezTo>
                      <a:pt x="770" y="0"/>
                      <a:pt x="736" y="3"/>
                      <a:pt x="705" y="3"/>
                    </a:cubicBezTo>
                    <a:cubicBezTo>
                      <a:pt x="669" y="3"/>
                      <a:pt x="633" y="0"/>
                      <a:pt x="596" y="0"/>
                    </a:cubicBezTo>
                    <a:cubicBezTo>
                      <a:pt x="591" y="0"/>
                      <a:pt x="579" y="0"/>
                      <a:pt x="579" y="19"/>
                    </a:cubicBezTo>
                    <a:cubicBezTo>
                      <a:pt x="579" y="28"/>
                      <a:pt x="582" y="31"/>
                      <a:pt x="591" y="31"/>
                    </a:cubicBezTo>
                    <a:cubicBezTo>
                      <a:pt x="599" y="31"/>
                      <a:pt x="630" y="33"/>
                      <a:pt x="630" y="61"/>
                    </a:cubicBezTo>
                    <a:cubicBezTo>
                      <a:pt x="630" y="75"/>
                      <a:pt x="619" y="86"/>
                      <a:pt x="610" y="98"/>
                    </a:cubicBezTo>
                    <a:cubicBezTo>
                      <a:pt x="557" y="153"/>
                      <a:pt x="504" y="209"/>
                      <a:pt x="451" y="2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AE9BC48D-99AD-A608-EC38-D5CBA39BC4E3}"/>
                  </a:ext>
                </a:extLst>
              </p:cNvPr>
              <p:cNvSpPr/>
              <p:nvPr/>
            </p:nvSpPr>
            <p:spPr>
              <a:xfrm>
                <a:off x="3715920" y="403776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2" y="0"/>
                      <a:pt x="53" y="0"/>
                    </a:cubicBezTo>
                    <a:cubicBezTo>
                      <a:pt x="19" y="0"/>
                      <a:pt x="0" y="25"/>
                      <a:pt x="0" y="53"/>
                    </a:cubicBezTo>
                    <a:cubicBezTo>
                      <a:pt x="0" y="78"/>
                      <a:pt x="19" y="103"/>
                      <a:pt x="53" y="103"/>
                    </a:cubicBezTo>
                    <a:cubicBezTo>
                      <a:pt x="64" y="103"/>
                      <a:pt x="78" y="100"/>
                      <a:pt x="87" y="92"/>
                    </a:cubicBezTo>
                    <a:cubicBezTo>
                      <a:pt x="89" y="89"/>
                      <a:pt x="90" y="90"/>
                      <a:pt x="92" y="89"/>
                    </a:cubicBezTo>
                    <a:cubicBezTo>
                      <a:pt x="93" y="94"/>
                      <a:pt x="95" y="89"/>
                      <a:pt x="95" y="103"/>
                    </a:cubicBezTo>
                    <a:cubicBezTo>
                      <a:pt x="95" y="176"/>
                      <a:pt x="60" y="236"/>
                      <a:pt x="28" y="268"/>
                    </a:cubicBezTo>
                    <a:cubicBezTo>
                      <a:pt x="18" y="278"/>
                      <a:pt x="17" y="279"/>
                      <a:pt x="17" y="282"/>
                    </a:cubicBezTo>
                    <a:cubicBezTo>
                      <a:pt x="17" y="290"/>
                      <a:pt x="22" y="293"/>
                      <a:pt x="25" y="293"/>
                    </a:cubicBezTo>
                    <a:cubicBezTo>
                      <a:pt x="36"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F434158D-2847-48F9-48F4-69FD82FCEAA2}"/>
                  </a:ext>
                </a:extLst>
              </p:cNvPr>
              <p:cNvSpPr/>
              <p:nvPr/>
            </p:nvSpPr>
            <p:spPr>
              <a:xfrm>
                <a:off x="3855960" y="3834720"/>
                <a:ext cx="255960" cy="239040"/>
              </a:xfrm>
              <a:custGeom>
                <a:avLst/>
                <a:gdLst>
                  <a:gd name="textAreaLeft" fmla="*/ 0 w 255960"/>
                  <a:gd name="textAreaRight" fmla="*/ 257040 w 255960"/>
                  <a:gd name="textAreaTop" fmla="*/ 0 h 239040"/>
                  <a:gd name="textAreaBottom" fmla="*/ 240120 h 239040"/>
                </a:gdLst>
                <a:ahLst/>
                <a:cxnLst/>
                <a:rect l="textAreaLeft" t="textAreaTop" r="textAreaRight" b="textAreaBottom"/>
                <a:pathLst>
                  <a:path w="714" h="667">
                    <a:moveTo>
                      <a:pt x="551" y="112"/>
                    </a:moveTo>
                    <a:cubicBezTo>
                      <a:pt x="556" y="107"/>
                      <a:pt x="561" y="102"/>
                      <a:pt x="565" y="98"/>
                    </a:cubicBezTo>
                    <a:cubicBezTo>
                      <a:pt x="593" y="70"/>
                      <a:pt x="627" y="36"/>
                      <a:pt x="694" y="31"/>
                    </a:cubicBezTo>
                    <a:cubicBezTo>
                      <a:pt x="705" y="31"/>
                      <a:pt x="714" y="31"/>
                      <a:pt x="714" y="11"/>
                    </a:cubicBezTo>
                    <a:cubicBezTo>
                      <a:pt x="714" y="5"/>
                      <a:pt x="708" y="0"/>
                      <a:pt x="700" y="0"/>
                    </a:cubicBezTo>
                    <a:cubicBezTo>
                      <a:pt x="674" y="0"/>
                      <a:pt x="646" y="3"/>
                      <a:pt x="621" y="3"/>
                    </a:cubicBezTo>
                    <a:cubicBezTo>
                      <a:pt x="588" y="3"/>
                      <a:pt x="554" y="0"/>
                      <a:pt x="521" y="0"/>
                    </a:cubicBezTo>
                    <a:cubicBezTo>
                      <a:pt x="515" y="0"/>
                      <a:pt x="504" y="0"/>
                      <a:pt x="504" y="19"/>
                    </a:cubicBezTo>
                    <a:cubicBezTo>
                      <a:pt x="504" y="31"/>
                      <a:pt x="512" y="31"/>
                      <a:pt x="518" y="31"/>
                    </a:cubicBezTo>
                    <a:cubicBezTo>
                      <a:pt x="526" y="31"/>
                      <a:pt x="554" y="33"/>
                      <a:pt x="554" y="53"/>
                    </a:cubicBezTo>
                    <a:cubicBezTo>
                      <a:pt x="554" y="70"/>
                      <a:pt x="532" y="95"/>
                      <a:pt x="526" y="100"/>
                    </a:cubicBezTo>
                    <a:cubicBezTo>
                      <a:pt x="451" y="187"/>
                      <a:pt x="375" y="274"/>
                      <a:pt x="299" y="360"/>
                    </a:cubicBezTo>
                    <a:cubicBezTo>
                      <a:pt x="263" y="263"/>
                      <a:pt x="227" y="166"/>
                      <a:pt x="190" y="70"/>
                    </a:cubicBezTo>
                    <a:cubicBezTo>
                      <a:pt x="185" y="59"/>
                      <a:pt x="185" y="56"/>
                      <a:pt x="185" y="53"/>
                    </a:cubicBezTo>
                    <a:cubicBezTo>
                      <a:pt x="185" y="31"/>
                      <a:pt x="232" y="31"/>
                      <a:pt x="243" y="31"/>
                    </a:cubicBezTo>
                    <a:cubicBezTo>
                      <a:pt x="257" y="31"/>
                      <a:pt x="266" y="31"/>
                      <a:pt x="266" y="11"/>
                    </a:cubicBezTo>
                    <a:cubicBezTo>
                      <a:pt x="266" y="0"/>
                      <a:pt x="255" y="0"/>
                      <a:pt x="252" y="0"/>
                    </a:cubicBezTo>
                    <a:cubicBezTo>
                      <a:pt x="224" y="0"/>
                      <a:pt x="154" y="3"/>
                      <a:pt x="129" y="3"/>
                    </a:cubicBezTo>
                    <a:cubicBezTo>
                      <a:pt x="103" y="3"/>
                      <a:pt x="42" y="0"/>
                      <a:pt x="17" y="0"/>
                    </a:cubicBezTo>
                    <a:cubicBezTo>
                      <a:pt x="11" y="0"/>
                      <a:pt x="0" y="0"/>
                      <a:pt x="0" y="19"/>
                    </a:cubicBezTo>
                    <a:cubicBezTo>
                      <a:pt x="0" y="31"/>
                      <a:pt x="8" y="31"/>
                      <a:pt x="22" y="31"/>
                    </a:cubicBezTo>
                    <a:cubicBezTo>
                      <a:pt x="81" y="31"/>
                      <a:pt x="84" y="39"/>
                      <a:pt x="92" y="64"/>
                    </a:cubicBezTo>
                    <a:cubicBezTo>
                      <a:pt x="133" y="171"/>
                      <a:pt x="174" y="278"/>
                      <a:pt x="215" y="385"/>
                    </a:cubicBezTo>
                    <a:cubicBezTo>
                      <a:pt x="215" y="388"/>
                      <a:pt x="218" y="399"/>
                      <a:pt x="218" y="402"/>
                    </a:cubicBezTo>
                    <a:cubicBezTo>
                      <a:pt x="218" y="405"/>
                      <a:pt x="179" y="564"/>
                      <a:pt x="173" y="581"/>
                    </a:cubicBezTo>
                    <a:cubicBezTo>
                      <a:pt x="162" y="634"/>
                      <a:pt x="159" y="637"/>
                      <a:pt x="81" y="639"/>
                    </a:cubicBezTo>
                    <a:cubicBezTo>
                      <a:pt x="61" y="639"/>
                      <a:pt x="56" y="639"/>
                      <a:pt x="56" y="659"/>
                    </a:cubicBezTo>
                    <a:cubicBezTo>
                      <a:pt x="56" y="667"/>
                      <a:pt x="67" y="667"/>
                      <a:pt x="70" y="667"/>
                    </a:cubicBezTo>
                    <a:cubicBezTo>
                      <a:pt x="95" y="667"/>
                      <a:pt x="165" y="664"/>
                      <a:pt x="193" y="664"/>
                    </a:cubicBezTo>
                    <a:cubicBezTo>
                      <a:pt x="221" y="664"/>
                      <a:pt x="291" y="667"/>
                      <a:pt x="319" y="667"/>
                    </a:cubicBezTo>
                    <a:cubicBezTo>
                      <a:pt x="325" y="667"/>
                      <a:pt x="336" y="667"/>
                      <a:pt x="336" y="648"/>
                    </a:cubicBezTo>
                    <a:cubicBezTo>
                      <a:pt x="336" y="639"/>
                      <a:pt x="327" y="639"/>
                      <a:pt x="311" y="639"/>
                    </a:cubicBezTo>
                    <a:cubicBezTo>
                      <a:pt x="308" y="639"/>
                      <a:pt x="288" y="639"/>
                      <a:pt x="271" y="637"/>
                    </a:cubicBezTo>
                    <a:cubicBezTo>
                      <a:pt x="252" y="634"/>
                      <a:pt x="246" y="631"/>
                      <a:pt x="246" y="620"/>
                    </a:cubicBezTo>
                    <a:cubicBezTo>
                      <a:pt x="246" y="614"/>
                      <a:pt x="255" y="581"/>
                      <a:pt x="260" y="558"/>
                    </a:cubicBezTo>
                    <a:cubicBezTo>
                      <a:pt x="271" y="513"/>
                      <a:pt x="283" y="467"/>
                      <a:pt x="294" y="422"/>
                    </a:cubicBezTo>
                    <a:cubicBezTo>
                      <a:pt x="299" y="402"/>
                      <a:pt x="299" y="399"/>
                      <a:pt x="308" y="391"/>
                    </a:cubicBezTo>
                    <a:cubicBezTo>
                      <a:pt x="389" y="298"/>
                      <a:pt x="470" y="205"/>
                      <a:pt x="551"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E03A0AE9-C553-959C-950B-320BD6C907BA}"/>
                  </a:ext>
                </a:extLst>
              </p:cNvPr>
              <p:cNvSpPr/>
              <p:nvPr/>
            </p:nvSpPr>
            <p:spPr>
              <a:xfrm>
                <a:off x="4244760" y="3946320"/>
                <a:ext cx="235800" cy="81360"/>
              </a:xfrm>
              <a:custGeom>
                <a:avLst/>
                <a:gdLst>
                  <a:gd name="textAreaLeft" fmla="*/ 0 w 235800"/>
                  <a:gd name="textAreaRight" fmla="*/ 236880 w 235800"/>
                  <a:gd name="textAreaTop" fmla="*/ 0 h 81360"/>
                  <a:gd name="textAreaBottom" fmla="*/ 82440 h 81360"/>
                </a:gdLst>
                <a:ahLst/>
                <a:cxnLst/>
                <a:rect l="textAreaLeft" t="textAreaTop" r="textAreaRight" b="textAreaBottom"/>
                <a:pathLst>
                  <a:path w="658" h="229">
                    <a:moveTo>
                      <a:pt x="658" y="31"/>
                    </a:moveTo>
                    <a:cubicBezTo>
                      <a:pt x="658" y="11"/>
                      <a:pt x="650" y="0"/>
                      <a:pt x="644" y="0"/>
                    </a:cubicBezTo>
                    <a:cubicBezTo>
                      <a:pt x="639" y="0"/>
                      <a:pt x="630" y="8"/>
                      <a:pt x="630" y="25"/>
                    </a:cubicBezTo>
                    <a:cubicBezTo>
                      <a:pt x="625" y="120"/>
                      <a:pt x="560" y="173"/>
                      <a:pt x="493" y="173"/>
                    </a:cubicBezTo>
                    <a:cubicBezTo>
                      <a:pt x="429" y="173"/>
                      <a:pt x="384" y="131"/>
                      <a:pt x="333" y="89"/>
                    </a:cubicBezTo>
                    <a:cubicBezTo>
                      <a:pt x="283" y="45"/>
                      <a:pt x="233" y="0"/>
                      <a:pt x="166" y="0"/>
                    </a:cubicBezTo>
                    <a:cubicBezTo>
                      <a:pt x="59" y="0"/>
                      <a:pt x="0" y="106"/>
                      <a:pt x="0" y="195"/>
                    </a:cubicBezTo>
                    <a:cubicBezTo>
                      <a:pt x="0" y="226"/>
                      <a:pt x="10" y="216"/>
                      <a:pt x="14" y="226"/>
                    </a:cubicBezTo>
                    <a:cubicBezTo>
                      <a:pt x="26" y="226"/>
                      <a:pt x="28" y="206"/>
                      <a:pt x="28" y="204"/>
                    </a:cubicBezTo>
                    <a:cubicBezTo>
                      <a:pt x="31" y="98"/>
                      <a:pt x="107" y="53"/>
                      <a:pt x="166" y="53"/>
                    </a:cubicBezTo>
                    <a:cubicBezTo>
                      <a:pt x="227" y="53"/>
                      <a:pt x="275" y="98"/>
                      <a:pt x="322" y="139"/>
                    </a:cubicBezTo>
                    <a:cubicBezTo>
                      <a:pt x="373" y="184"/>
                      <a:pt x="426" y="229"/>
                      <a:pt x="493" y="229"/>
                    </a:cubicBezTo>
                    <a:cubicBezTo>
                      <a:pt x="599" y="229"/>
                      <a:pt x="658" y="120"/>
                      <a:pt x="658" y="3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5" name="Freeform 34">
                <a:extLst>
                  <a:ext uri="{FF2B5EF4-FFF2-40B4-BE49-F238E27FC236}">
                    <a16:creationId xmlns:a16="http://schemas.microsoft.com/office/drawing/2014/main" id="{0DCE4527-512F-0DA0-703E-63F5BCC53D14}"/>
                  </a:ext>
                </a:extLst>
              </p:cNvPr>
              <p:cNvSpPr/>
              <p:nvPr/>
            </p:nvSpPr>
            <p:spPr>
              <a:xfrm>
                <a:off x="4613760" y="3920040"/>
                <a:ext cx="136800" cy="157680"/>
              </a:xfrm>
              <a:custGeom>
                <a:avLst/>
                <a:gdLst>
                  <a:gd name="textAreaLeft" fmla="*/ 0 w 136800"/>
                  <a:gd name="textAreaRight" fmla="*/ 137880 w 136800"/>
                  <a:gd name="textAreaTop" fmla="*/ 0 h 157680"/>
                  <a:gd name="textAreaBottom" fmla="*/ 158760 h 157680"/>
                </a:gdLst>
                <a:ahLst/>
                <a:cxnLst/>
                <a:rect l="textAreaLeft" t="textAreaTop" r="textAreaRight" b="textAreaBottom"/>
                <a:pathLst>
                  <a:path w="383" h="441">
                    <a:moveTo>
                      <a:pt x="350" y="59"/>
                    </a:moveTo>
                    <a:cubicBezTo>
                      <a:pt x="333" y="59"/>
                      <a:pt x="319" y="59"/>
                      <a:pt x="305" y="73"/>
                    </a:cubicBezTo>
                    <a:cubicBezTo>
                      <a:pt x="291" y="87"/>
                      <a:pt x="288" y="104"/>
                      <a:pt x="288" y="112"/>
                    </a:cubicBezTo>
                    <a:cubicBezTo>
                      <a:pt x="288" y="134"/>
                      <a:pt x="305" y="145"/>
                      <a:pt x="325" y="145"/>
                    </a:cubicBezTo>
                    <a:cubicBezTo>
                      <a:pt x="353" y="145"/>
                      <a:pt x="381" y="123"/>
                      <a:pt x="381" y="84"/>
                    </a:cubicBezTo>
                    <a:cubicBezTo>
                      <a:pt x="381" y="37"/>
                      <a:pt x="333" y="0"/>
                      <a:pt x="263" y="0"/>
                    </a:cubicBezTo>
                    <a:cubicBezTo>
                      <a:pt x="131" y="0"/>
                      <a:pt x="0" y="140"/>
                      <a:pt x="0" y="277"/>
                    </a:cubicBezTo>
                    <a:cubicBezTo>
                      <a:pt x="0" y="366"/>
                      <a:pt x="59" y="441"/>
                      <a:pt x="159" y="441"/>
                    </a:cubicBezTo>
                    <a:cubicBezTo>
                      <a:pt x="299" y="441"/>
                      <a:pt x="383" y="338"/>
                      <a:pt x="383" y="327"/>
                    </a:cubicBezTo>
                    <a:cubicBezTo>
                      <a:pt x="383" y="321"/>
                      <a:pt x="378" y="313"/>
                      <a:pt x="372" y="313"/>
                    </a:cubicBezTo>
                    <a:cubicBezTo>
                      <a:pt x="367" y="313"/>
                      <a:pt x="364" y="316"/>
                      <a:pt x="358" y="324"/>
                    </a:cubicBezTo>
                    <a:cubicBezTo>
                      <a:pt x="280" y="422"/>
                      <a:pt x="173" y="422"/>
                      <a:pt x="162" y="422"/>
                    </a:cubicBezTo>
                    <a:cubicBezTo>
                      <a:pt x="101" y="422"/>
                      <a:pt x="73" y="372"/>
                      <a:pt x="73" y="313"/>
                    </a:cubicBezTo>
                    <a:cubicBezTo>
                      <a:pt x="73" y="274"/>
                      <a:pt x="92" y="179"/>
                      <a:pt x="126" y="118"/>
                    </a:cubicBezTo>
                    <a:cubicBezTo>
                      <a:pt x="157" y="62"/>
                      <a:pt x="210" y="20"/>
                      <a:pt x="266" y="20"/>
                    </a:cubicBezTo>
                    <a:cubicBezTo>
                      <a:pt x="299" y="20"/>
                      <a:pt x="336" y="34"/>
                      <a:pt x="350"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6" name="Freeform 35">
                <a:extLst>
                  <a:ext uri="{FF2B5EF4-FFF2-40B4-BE49-F238E27FC236}">
                    <a16:creationId xmlns:a16="http://schemas.microsoft.com/office/drawing/2014/main" id="{A177CB34-AB03-CCDD-74EB-6D5B6B6A0C2A}"/>
                  </a:ext>
                </a:extLst>
              </p:cNvPr>
              <p:cNvSpPr/>
              <p:nvPr/>
            </p:nvSpPr>
            <p:spPr>
              <a:xfrm>
                <a:off x="4779000" y="3861720"/>
                <a:ext cx="167040" cy="11160"/>
              </a:xfrm>
              <a:custGeom>
                <a:avLst/>
                <a:gdLst>
                  <a:gd name="textAreaLeft" fmla="*/ 0 w 167040"/>
                  <a:gd name="textAreaRight" fmla="*/ 168120 w 167040"/>
                  <a:gd name="textAreaTop" fmla="*/ 0 h 11160"/>
                  <a:gd name="textAreaBottom" fmla="*/ 12240 h 11160"/>
                </a:gdLst>
                <a:ahLst/>
                <a:cxnLst/>
                <a:rect l="textAreaLeft" t="textAreaTop" r="textAreaRight" b="textAreaBottom"/>
                <a:pathLst>
                  <a:path w="467" h="34">
                    <a:moveTo>
                      <a:pt x="439" y="34"/>
                    </a:moveTo>
                    <a:cubicBezTo>
                      <a:pt x="451" y="34"/>
                      <a:pt x="467" y="34"/>
                      <a:pt x="467" y="20"/>
                    </a:cubicBezTo>
                    <a:cubicBezTo>
                      <a:pt x="467" y="0"/>
                      <a:pt x="451" y="0"/>
                      <a:pt x="439" y="0"/>
                    </a:cubicBezTo>
                    <a:cubicBezTo>
                      <a:pt x="302" y="0"/>
                      <a:pt x="165" y="0"/>
                      <a:pt x="28" y="0"/>
                    </a:cubicBezTo>
                    <a:cubicBezTo>
                      <a:pt x="17" y="0"/>
                      <a:pt x="0" y="0"/>
                      <a:pt x="0" y="17"/>
                    </a:cubicBezTo>
                    <a:cubicBezTo>
                      <a:pt x="0" y="34"/>
                      <a:pt x="17" y="34"/>
                      <a:pt x="28" y="34"/>
                    </a:cubicBezTo>
                    <a:cubicBezTo>
                      <a:pt x="165" y="34"/>
                      <a:pt x="302" y="34"/>
                      <a:pt x="43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7" name="Freeform 36">
                <a:extLst>
                  <a:ext uri="{FF2B5EF4-FFF2-40B4-BE49-F238E27FC236}">
                    <a16:creationId xmlns:a16="http://schemas.microsoft.com/office/drawing/2014/main" id="{FE427B46-6C3F-D941-34B9-567C5F5F84E4}"/>
                  </a:ext>
                </a:extLst>
              </p:cNvPr>
              <p:cNvSpPr/>
              <p:nvPr/>
            </p:nvSpPr>
            <p:spPr>
              <a:xfrm>
                <a:off x="5000760" y="3766320"/>
                <a:ext cx="89640" cy="162720"/>
              </a:xfrm>
              <a:custGeom>
                <a:avLst/>
                <a:gdLst>
                  <a:gd name="textAreaLeft" fmla="*/ 0 w 89640"/>
                  <a:gd name="textAreaRight" fmla="*/ 90720 w 89640"/>
                  <a:gd name="textAreaTop" fmla="*/ 0 h 162720"/>
                  <a:gd name="textAreaBottom" fmla="*/ 163800 h 162720"/>
                </a:gdLst>
                <a:ahLst/>
                <a:cxnLst/>
                <a:rect l="textAreaLeft" t="textAreaTop" r="textAreaRight" b="textAreaBottom"/>
                <a:pathLst>
                  <a:path w="252" h="455">
                    <a:moveTo>
                      <a:pt x="157" y="20"/>
                    </a:moveTo>
                    <a:cubicBezTo>
                      <a:pt x="157" y="0"/>
                      <a:pt x="154" y="0"/>
                      <a:pt x="134" y="0"/>
                    </a:cubicBezTo>
                    <a:cubicBezTo>
                      <a:pt x="92" y="42"/>
                      <a:pt x="28" y="45"/>
                      <a:pt x="0" y="45"/>
                    </a:cubicBezTo>
                    <a:cubicBezTo>
                      <a:pt x="0" y="53"/>
                      <a:pt x="0" y="61"/>
                      <a:pt x="0" y="70"/>
                    </a:cubicBezTo>
                    <a:cubicBezTo>
                      <a:pt x="17" y="70"/>
                      <a:pt x="61" y="70"/>
                      <a:pt x="101" y="50"/>
                    </a:cubicBezTo>
                    <a:cubicBezTo>
                      <a:pt x="101" y="167"/>
                      <a:pt x="101" y="283"/>
                      <a:pt x="101" y="399"/>
                    </a:cubicBezTo>
                    <a:cubicBezTo>
                      <a:pt x="101" y="422"/>
                      <a:pt x="101" y="430"/>
                      <a:pt x="31" y="430"/>
                    </a:cubicBezTo>
                    <a:cubicBezTo>
                      <a:pt x="22" y="430"/>
                      <a:pt x="14" y="430"/>
                      <a:pt x="5" y="430"/>
                    </a:cubicBezTo>
                    <a:cubicBezTo>
                      <a:pt x="5" y="438"/>
                      <a:pt x="5" y="447"/>
                      <a:pt x="5" y="455"/>
                    </a:cubicBezTo>
                    <a:cubicBezTo>
                      <a:pt x="17" y="455"/>
                      <a:pt x="103" y="452"/>
                      <a:pt x="129" y="452"/>
                    </a:cubicBezTo>
                    <a:cubicBezTo>
                      <a:pt x="148" y="452"/>
                      <a:pt x="235" y="455"/>
                      <a:pt x="252" y="455"/>
                    </a:cubicBezTo>
                    <a:cubicBezTo>
                      <a:pt x="252" y="447"/>
                      <a:pt x="252" y="438"/>
                      <a:pt x="252" y="430"/>
                    </a:cubicBezTo>
                    <a:cubicBezTo>
                      <a:pt x="242" y="430"/>
                      <a:pt x="233" y="430"/>
                      <a:pt x="224" y="430"/>
                    </a:cubicBezTo>
                    <a:cubicBezTo>
                      <a:pt x="157" y="430"/>
                      <a:pt x="157" y="422"/>
                      <a:pt x="157" y="399"/>
                    </a:cubicBezTo>
                    <a:cubicBezTo>
                      <a:pt x="157" y="273"/>
                      <a:pt x="157" y="146"/>
                      <a:pt x="157" y="2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8" name="Freeform 37">
                <a:extLst>
                  <a:ext uri="{FF2B5EF4-FFF2-40B4-BE49-F238E27FC236}">
                    <a16:creationId xmlns:a16="http://schemas.microsoft.com/office/drawing/2014/main" id="{4F41CDDF-A4FA-5606-DB17-ECFA7E42CEF9}"/>
                  </a:ext>
                </a:extLst>
              </p:cNvPr>
              <p:cNvSpPr/>
              <p:nvPr/>
            </p:nvSpPr>
            <p:spPr>
              <a:xfrm>
                <a:off x="5151960" y="3826800"/>
                <a:ext cx="175320" cy="319320"/>
              </a:xfrm>
              <a:custGeom>
                <a:avLst/>
                <a:gdLst>
                  <a:gd name="textAreaLeft" fmla="*/ 0 w 175320"/>
                  <a:gd name="textAreaRight" fmla="*/ 176400 w 175320"/>
                  <a:gd name="textAreaTop" fmla="*/ 0 h 319320"/>
                  <a:gd name="textAreaBottom" fmla="*/ 320400 h 319320"/>
                </a:gdLst>
                <a:ahLst/>
                <a:cxnLst/>
                <a:rect l="textAreaLeft" t="textAreaTop" r="textAreaRight" b="textAreaBottom"/>
                <a:pathLst>
                  <a:path w="490" h="890">
                    <a:moveTo>
                      <a:pt x="308" y="298"/>
                    </a:moveTo>
                    <a:cubicBezTo>
                      <a:pt x="336" y="298"/>
                      <a:pt x="364" y="298"/>
                      <a:pt x="392" y="298"/>
                    </a:cubicBezTo>
                    <a:cubicBezTo>
                      <a:pt x="411" y="298"/>
                      <a:pt x="422" y="298"/>
                      <a:pt x="422" y="279"/>
                    </a:cubicBezTo>
                    <a:cubicBezTo>
                      <a:pt x="422" y="268"/>
                      <a:pt x="411" y="268"/>
                      <a:pt x="394" y="268"/>
                    </a:cubicBezTo>
                    <a:cubicBezTo>
                      <a:pt x="367" y="268"/>
                      <a:pt x="340" y="268"/>
                      <a:pt x="313" y="268"/>
                    </a:cubicBezTo>
                    <a:cubicBezTo>
                      <a:pt x="320" y="231"/>
                      <a:pt x="326" y="195"/>
                      <a:pt x="333" y="159"/>
                    </a:cubicBezTo>
                    <a:cubicBezTo>
                      <a:pt x="338" y="136"/>
                      <a:pt x="352" y="67"/>
                      <a:pt x="358" y="55"/>
                    </a:cubicBezTo>
                    <a:cubicBezTo>
                      <a:pt x="366" y="36"/>
                      <a:pt x="383" y="22"/>
                      <a:pt x="403" y="22"/>
                    </a:cubicBezTo>
                    <a:cubicBezTo>
                      <a:pt x="408" y="22"/>
                      <a:pt x="434" y="22"/>
                      <a:pt x="453" y="41"/>
                    </a:cubicBezTo>
                    <a:cubicBezTo>
                      <a:pt x="408" y="44"/>
                      <a:pt x="400" y="78"/>
                      <a:pt x="400" y="92"/>
                    </a:cubicBezTo>
                    <a:cubicBezTo>
                      <a:pt x="400" y="114"/>
                      <a:pt x="417" y="128"/>
                      <a:pt x="436" y="128"/>
                    </a:cubicBezTo>
                    <a:cubicBezTo>
                      <a:pt x="462" y="128"/>
                      <a:pt x="490" y="106"/>
                      <a:pt x="490" y="69"/>
                    </a:cubicBezTo>
                    <a:cubicBezTo>
                      <a:pt x="490" y="25"/>
                      <a:pt x="445" y="0"/>
                      <a:pt x="403" y="0"/>
                    </a:cubicBezTo>
                    <a:cubicBezTo>
                      <a:pt x="369" y="0"/>
                      <a:pt x="308" y="19"/>
                      <a:pt x="280" y="114"/>
                    </a:cubicBezTo>
                    <a:cubicBezTo>
                      <a:pt x="274" y="136"/>
                      <a:pt x="271" y="145"/>
                      <a:pt x="246" y="268"/>
                    </a:cubicBezTo>
                    <a:cubicBezTo>
                      <a:pt x="224" y="268"/>
                      <a:pt x="201" y="268"/>
                      <a:pt x="179" y="268"/>
                    </a:cubicBezTo>
                    <a:cubicBezTo>
                      <a:pt x="159" y="268"/>
                      <a:pt x="148" y="268"/>
                      <a:pt x="148" y="287"/>
                    </a:cubicBezTo>
                    <a:cubicBezTo>
                      <a:pt x="148" y="298"/>
                      <a:pt x="159" y="298"/>
                      <a:pt x="176" y="298"/>
                    </a:cubicBezTo>
                    <a:cubicBezTo>
                      <a:pt x="197" y="298"/>
                      <a:pt x="219" y="298"/>
                      <a:pt x="240" y="298"/>
                    </a:cubicBezTo>
                    <a:cubicBezTo>
                      <a:pt x="216" y="428"/>
                      <a:pt x="192" y="557"/>
                      <a:pt x="168" y="686"/>
                    </a:cubicBezTo>
                    <a:cubicBezTo>
                      <a:pt x="151" y="781"/>
                      <a:pt x="134" y="871"/>
                      <a:pt x="81" y="871"/>
                    </a:cubicBezTo>
                    <a:cubicBezTo>
                      <a:pt x="78" y="871"/>
                      <a:pt x="53" y="871"/>
                      <a:pt x="36" y="851"/>
                    </a:cubicBezTo>
                    <a:cubicBezTo>
                      <a:pt x="81" y="848"/>
                      <a:pt x="89" y="815"/>
                      <a:pt x="89" y="798"/>
                    </a:cubicBezTo>
                    <a:cubicBezTo>
                      <a:pt x="89" y="776"/>
                      <a:pt x="72" y="765"/>
                      <a:pt x="53" y="765"/>
                    </a:cubicBezTo>
                    <a:cubicBezTo>
                      <a:pt x="28" y="765"/>
                      <a:pt x="0" y="787"/>
                      <a:pt x="0" y="823"/>
                    </a:cubicBezTo>
                    <a:cubicBezTo>
                      <a:pt x="0" y="868"/>
                      <a:pt x="42" y="890"/>
                      <a:pt x="81" y="890"/>
                    </a:cubicBezTo>
                    <a:cubicBezTo>
                      <a:pt x="137" y="890"/>
                      <a:pt x="176" y="834"/>
                      <a:pt x="193" y="795"/>
                    </a:cubicBezTo>
                    <a:cubicBezTo>
                      <a:pt x="224" y="734"/>
                      <a:pt x="246" y="617"/>
                      <a:pt x="249" y="608"/>
                    </a:cubicBezTo>
                    <a:cubicBezTo>
                      <a:pt x="268" y="505"/>
                      <a:pt x="288" y="402"/>
                      <a:pt x="308"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892E9DE5-6199-E940-6788-5101C8361B77}"/>
                  </a:ext>
                </a:extLst>
              </p:cNvPr>
              <p:cNvSpPr/>
              <p:nvPr/>
            </p:nvSpPr>
            <p:spPr>
              <a:xfrm>
                <a:off x="5379480" y="3811680"/>
                <a:ext cx="80640" cy="350640"/>
              </a:xfrm>
              <a:custGeom>
                <a:avLst/>
                <a:gdLst>
                  <a:gd name="textAreaLeft" fmla="*/ 0 w 80640"/>
                  <a:gd name="textAreaRight" fmla="*/ 81720 w 80640"/>
                  <a:gd name="textAreaTop" fmla="*/ 0 h 350640"/>
                  <a:gd name="textAreaBottom" fmla="*/ 351720 h 350640"/>
                </a:gdLst>
                <a:ahLst/>
                <a:cxnLst/>
                <a:rect l="textAreaLeft" t="textAreaTop" r="textAreaRight" b="textAreaBottom"/>
                <a:pathLst>
                  <a:path w="227" h="977">
                    <a:moveTo>
                      <a:pt x="227" y="966"/>
                    </a:moveTo>
                    <a:cubicBezTo>
                      <a:pt x="227" y="963"/>
                      <a:pt x="227" y="963"/>
                      <a:pt x="210" y="946"/>
                    </a:cubicBezTo>
                    <a:cubicBezTo>
                      <a:pt x="87" y="823"/>
                      <a:pt x="56" y="636"/>
                      <a:pt x="56" y="488"/>
                    </a:cubicBezTo>
                    <a:cubicBezTo>
                      <a:pt x="56" y="318"/>
                      <a:pt x="93" y="148"/>
                      <a:pt x="216" y="25"/>
                    </a:cubicBezTo>
                    <a:cubicBezTo>
                      <a:pt x="227" y="14"/>
                      <a:pt x="227" y="11"/>
                      <a:pt x="227" y="8"/>
                    </a:cubicBezTo>
                    <a:cubicBezTo>
                      <a:pt x="227" y="2"/>
                      <a:pt x="224" y="0"/>
                      <a:pt x="219" y="0"/>
                    </a:cubicBezTo>
                    <a:cubicBezTo>
                      <a:pt x="207" y="0"/>
                      <a:pt x="118" y="67"/>
                      <a:pt x="62" y="190"/>
                    </a:cubicBezTo>
                    <a:cubicBezTo>
                      <a:pt x="12" y="298"/>
                      <a:pt x="0" y="405"/>
                      <a:pt x="0" y="488"/>
                    </a:cubicBezTo>
                    <a:cubicBezTo>
                      <a:pt x="0" y="564"/>
                      <a:pt x="9" y="684"/>
                      <a:pt x="65" y="793"/>
                    </a:cubicBezTo>
                    <a:cubicBezTo>
                      <a:pt x="123" y="913"/>
                      <a:pt x="207" y="977"/>
                      <a:pt x="219" y="977"/>
                    </a:cubicBezTo>
                    <a:cubicBezTo>
                      <a:pt x="224" y="977"/>
                      <a:pt x="227" y="974"/>
                      <a:pt x="227" y="9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90F9070B-394C-AB9B-89BE-1500091859F7}"/>
                  </a:ext>
                </a:extLst>
              </p:cNvPr>
              <p:cNvSpPr/>
              <p:nvPr/>
            </p:nvSpPr>
            <p:spPr>
              <a:xfrm>
                <a:off x="5492520" y="3920040"/>
                <a:ext cx="175320" cy="157680"/>
              </a:xfrm>
              <a:custGeom>
                <a:avLst/>
                <a:gdLst>
                  <a:gd name="textAreaLeft" fmla="*/ 0 w 175320"/>
                  <a:gd name="textAreaRight" fmla="*/ 176400 w 175320"/>
                  <a:gd name="textAreaTop" fmla="*/ 0 h 157680"/>
                  <a:gd name="textAreaBottom" fmla="*/ 158760 h 157680"/>
                </a:gdLst>
                <a:ahLst/>
                <a:cxnLst/>
                <a:rect l="textAreaLeft" t="textAreaTop" r="textAreaRight" b="textAreaBottom"/>
                <a:pathLst>
                  <a:path w="490" h="441">
                    <a:moveTo>
                      <a:pt x="299" y="137"/>
                    </a:moveTo>
                    <a:cubicBezTo>
                      <a:pt x="305" y="112"/>
                      <a:pt x="327" y="20"/>
                      <a:pt x="397" y="20"/>
                    </a:cubicBezTo>
                    <a:cubicBezTo>
                      <a:pt x="400" y="20"/>
                      <a:pt x="425" y="20"/>
                      <a:pt x="445" y="34"/>
                    </a:cubicBezTo>
                    <a:cubicBezTo>
                      <a:pt x="417" y="39"/>
                      <a:pt x="397" y="62"/>
                      <a:pt x="397" y="87"/>
                    </a:cubicBezTo>
                    <a:cubicBezTo>
                      <a:pt x="397" y="101"/>
                      <a:pt x="409" y="120"/>
                      <a:pt x="437" y="120"/>
                    </a:cubicBezTo>
                    <a:cubicBezTo>
                      <a:pt x="456" y="120"/>
                      <a:pt x="490" y="104"/>
                      <a:pt x="490" y="64"/>
                    </a:cubicBezTo>
                    <a:cubicBezTo>
                      <a:pt x="490" y="14"/>
                      <a:pt x="431" y="0"/>
                      <a:pt x="397" y="0"/>
                    </a:cubicBezTo>
                    <a:cubicBezTo>
                      <a:pt x="341" y="0"/>
                      <a:pt x="305" y="51"/>
                      <a:pt x="294" y="73"/>
                    </a:cubicBezTo>
                    <a:cubicBezTo>
                      <a:pt x="269" y="9"/>
                      <a:pt x="215" y="0"/>
                      <a:pt x="187" y="0"/>
                    </a:cubicBezTo>
                    <a:cubicBezTo>
                      <a:pt x="87" y="0"/>
                      <a:pt x="31" y="126"/>
                      <a:pt x="31" y="151"/>
                    </a:cubicBezTo>
                    <a:cubicBezTo>
                      <a:pt x="31" y="159"/>
                      <a:pt x="39" y="159"/>
                      <a:pt x="42" y="159"/>
                    </a:cubicBezTo>
                    <a:cubicBezTo>
                      <a:pt x="50" y="159"/>
                      <a:pt x="53" y="157"/>
                      <a:pt x="53" y="148"/>
                    </a:cubicBezTo>
                    <a:cubicBezTo>
                      <a:pt x="87" y="45"/>
                      <a:pt x="151" y="20"/>
                      <a:pt x="185" y="20"/>
                    </a:cubicBezTo>
                    <a:cubicBezTo>
                      <a:pt x="204" y="20"/>
                      <a:pt x="238" y="28"/>
                      <a:pt x="238" y="87"/>
                    </a:cubicBezTo>
                    <a:cubicBezTo>
                      <a:pt x="238" y="118"/>
                      <a:pt x="221" y="182"/>
                      <a:pt x="185" y="319"/>
                    </a:cubicBezTo>
                    <a:cubicBezTo>
                      <a:pt x="171" y="380"/>
                      <a:pt x="134" y="422"/>
                      <a:pt x="92" y="422"/>
                    </a:cubicBezTo>
                    <a:cubicBezTo>
                      <a:pt x="87" y="422"/>
                      <a:pt x="64" y="422"/>
                      <a:pt x="42" y="408"/>
                    </a:cubicBezTo>
                    <a:cubicBezTo>
                      <a:pt x="67" y="402"/>
                      <a:pt x="89" y="383"/>
                      <a:pt x="89" y="355"/>
                    </a:cubicBezTo>
                    <a:cubicBezTo>
                      <a:pt x="89" y="330"/>
                      <a:pt x="67" y="321"/>
                      <a:pt x="53" y="321"/>
                    </a:cubicBezTo>
                    <a:cubicBezTo>
                      <a:pt x="22" y="321"/>
                      <a:pt x="0" y="347"/>
                      <a:pt x="0" y="377"/>
                    </a:cubicBezTo>
                    <a:cubicBezTo>
                      <a:pt x="0" y="422"/>
                      <a:pt x="47" y="441"/>
                      <a:pt x="92" y="441"/>
                    </a:cubicBezTo>
                    <a:cubicBezTo>
                      <a:pt x="157" y="441"/>
                      <a:pt x="190" y="374"/>
                      <a:pt x="196" y="369"/>
                    </a:cubicBezTo>
                    <a:cubicBezTo>
                      <a:pt x="207" y="405"/>
                      <a:pt x="241" y="441"/>
                      <a:pt x="299" y="441"/>
                    </a:cubicBezTo>
                    <a:cubicBezTo>
                      <a:pt x="403" y="441"/>
                      <a:pt x="459" y="316"/>
                      <a:pt x="459" y="291"/>
                    </a:cubicBezTo>
                    <a:cubicBezTo>
                      <a:pt x="459" y="282"/>
                      <a:pt x="451" y="282"/>
                      <a:pt x="445" y="282"/>
                    </a:cubicBezTo>
                    <a:cubicBezTo>
                      <a:pt x="437" y="282"/>
                      <a:pt x="437" y="285"/>
                      <a:pt x="434" y="293"/>
                    </a:cubicBezTo>
                    <a:cubicBezTo>
                      <a:pt x="400" y="397"/>
                      <a:pt x="333" y="422"/>
                      <a:pt x="302" y="422"/>
                    </a:cubicBezTo>
                    <a:cubicBezTo>
                      <a:pt x="263" y="422"/>
                      <a:pt x="249" y="388"/>
                      <a:pt x="249" y="355"/>
                    </a:cubicBezTo>
                    <a:cubicBezTo>
                      <a:pt x="249" y="335"/>
                      <a:pt x="255" y="313"/>
                      <a:pt x="266" y="271"/>
                    </a:cubicBezTo>
                    <a:cubicBezTo>
                      <a:pt x="277" y="226"/>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375CD98B-7F75-4026-C823-EEDF33D8CAA0}"/>
                  </a:ext>
                </a:extLst>
              </p:cNvPr>
              <p:cNvSpPr/>
              <p:nvPr/>
            </p:nvSpPr>
            <p:spPr>
              <a:xfrm>
                <a:off x="5714280" y="4037760"/>
                <a:ext cx="41040" cy="104400"/>
              </a:xfrm>
              <a:custGeom>
                <a:avLst/>
                <a:gdLst>
                  <a:gd name="textAreaLeft" fmla="*/ 0 w 41040"/>
                  <a:gd name="textAreaRight" fmla="*/ 42120 w 41040"/>
                  <a:gd name="textAreaTop" fmla="*/ 0 h 104400"/>
                  <a:gd name="textAreaBottom" fmla="*/ 105480 h 104400"/>
                </a:gdLst>
                <a:ahLst/>
                <a:cxnLst/>
                <a:rect l="textAreaLeft" t="textAreaTop" r="textAreaRight" b="textAreaBottom"/>
                <a:pathLst>
                  <a:path w="117" h="293">
                    <a:moveTo>
                      <a:pt x="117" y="103"/>
                    </a:moveTo>
                    <a:cubicBezTo>
                      <a:pt x="117" y="39"/>
                      <a:pt x="92" y="0"/>
                      <a:pt x="53" y="0"/>
                    </a:cubicBezTo>
                    <a:cubicBezTo>
                      <a:pt x="19" y="0"/>
                      <a:pt x="0" y="25"/>
                      <a:pt x="0" y="53"/>
                    </a:cubicBezTo>
                    <a:cubicBezTo>
                      <a:pt x="0" y="78"/>
                      <a:pt x="19" y="103"/>
                      <a:pt x="53" y="103"/>
                    </a:cubicBezTo>
                    <a:cubicBezTo>
                      <a:pt x="64" y="103"/>
                      <a:pt x="78" y="100"/>
                      <a:pt x="86" y="92"/>
                    </a:cubicBezTo>
                    <a:cubicBezTo>
                      <a:pt x="89" y="89"/>
                      <a:pt x="90" y="90"/>
                      <a:pt x="92" y="89"/>
                    </a:cubicBezTo>
                    <a:cubicBezTo>
                      <a:pt x="93" y="94"/>
                      <a:pt x="95" y="89"/>
                      <a:pt x="95" y="103"/>
                    </a:cubicBezTo>
                    <a:cubicBezTo>
                      <a:pt x="95" y="176"/>
                      <a:pt x="62" y="236"/>
                      <a:pt x="28" y="268"/>
                    </a:cubicBezTo>
                    <a:cubicBezTo>
                      <a:pt x="17" y="278"/>
                      <a:pt x="16" y="279"/>
                      <a:pt x="16" y="282"/>
                    </a:cubicBezTo>
                    <a:cubicBezTo>
                      <a:pt x="16" y="290"/>
                      <a:pt x="22" y="293"/>
                      <a:pt x="28" y="293"/>
                    </a:cubicBezTo>
                    <a:cubicBezTo>
                      <a:pt x="36" y="293"/>
                      <a:pt x="117" y="218"/>
                      <a:pt x="117"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6F41E48B-0F61-7D09-2F5F-D896EA53AE67}"/>
                  </a:ext>
                </a:extLst>
              </p:cNvPr>
              <p:cNvSpPr/>
              <p:nvPr/>
            </p:nvSpPr>
            <p:spPr>
              <a:xfrm>
                <a:off x="5852160" y="3920040"/>
                <a:ext cx="162360" cy="226080"/>
              </a:xfrm>
              <a:custGeom>
                <a:avLst/>
                <a:gdLst>
                  <a:gd name="textAreaLeft" fmla="*/ 0 w 162360"/>
                  <a:gd name="textAreaRight" fmla="*/ 163440 w 162360"/>
                  <a:gd name="textAreaTop" fmla="*/ 0 h 226080"/>
                  <a:gd name="textAreaBottom" fmla="*/ 227160 h 226080"/>
                </a:gdLst>
                <a:ahLst/>
                <a:cxnLst/>
                <a:rect l="textAreaLeft" t="textAreaTop" r="textAreaRight" b="textAreaBottom"/>
                <a:pathLst>
                  <a:path w="454" h="631">
                    <a:moveTo>
                      <a:pt x="448" y="59"/>
                    </a:moveTo>
                    <a:cubicBezTo>
                      <a:pt x="454" y="45"/>
                      <a:pt x="454" y="42"/>
                      <a:pt x="454" y="37"/>
                    </a:cubicBezTo>
                    <a:cubicBezTo>
                      <a:pt x="454" y="20"/>
                      <a:pt x="440" y="9"/>
                      <a:pt x="423" y="9"/>
                    </a:cubicBezTo>
                    <a:cubicBezTo>
                      <a:pt x="414" y="9"/>
                      <a:pt x="398" y="17"/>
                      <a:pt x="389" y="31"/>
                    </a:cubicBezTo>
                    <a:cubicBezTo>
                      <a:pt x="386" y="37"/>
                      <a:pt x="381" y="64"/>
                      <a:pt x="375" y="84"/>
                    </a:cubicBezTo>
                    <a:cubicBezTo>
                      <a:pt x="370" y="109"/>
                      <a:pt x="361" y="134"/>
                      <a:pt x="356" y="162"/>
                    </a:cubicBezTo>
                    <a:cubicBezTo>
                      <a:pt x="341" y="221"/>
                      <a:pt x="326" y="279"/>
                      <a:pt x="311" y="338"/>
                    </a:cubicBezTo>
                    <a:cubicBezTo>
                      <a:pt x="308" y="352"/>
                      <a:pt x="266" y="422"/>
                      <a:pt x="202" y="422"/>
                    </a:cubicBezTo>
                    <a:cubicBezTo>
                      <a:pt x="151" y="422"/>
                      <a:pt x="140" y="377"/>
                      <a:pt x="140" y="341"/>
                    </a:cubicBezTo>
                    <a:cubicBezTo>
                      <a:pt x="140" y="296"/>
                      <a:pt x="157" y="235"/>
                      <a:pt x="191" y="151"/>
                    </a:cubicBezTo>
                    <a:cubicBezTo>
                      <a:pt x="205" y="109"/>
                      <a:pt x="210" y="98"/>
                      <a:pt x="210" y="78"/>
                    </a:cubicBezTo>
                    <a:cubicBezTo>
                      <a:pt x="210" y="37"/>
                      <a:pt x="179" y="0"/>
                      <a:pt x="129" y="0"/>
                    </a:cubicBezTo>
                    <a:cubicBezTo>
                      <a:pt x="37" y="0"/>
                      <a:pt x="0" y="140"/>
                      <a:pt x="0" y="151"/>
                    </a:cubicBezTo>
                    <a:cubicBezTo>
                      <a:pt x="0" y="159"/>
                      <a:pt x="9" y="159"/>
                      <a:pt x="11" y="159"/>
                    </a:cubicBezTo>
                    <a:cubicBezTo>
                      <a:pt x="20" y="159"/>
                      <a:pt x="23" y="157"/>
                      <a:pt x="25" y="143"/>
                    </a:cubicBezTo>
                    <a:cubicBezTo>
                      <a:pt x="53" y="51"/>
                      <a:pt x="93" y="20"/>
                      <a:pt x="126" y="20"/>
                    </a:cubicBezTo>
                    <a:cubicBezTo>
                      <a:pt x="135" y="20"/>
                      <a:pt x="151" y="20"/>
                      <a:pt x="151" y="53"/>
                    </a:cubicBezTo>
                    <a:cubicBezTo>
                      <a:pt x="151" y="76"/>
                      <a:pt x="140" y="101"/>
                      <a:pt x="135" y="120"/>
                    </a:cubicBezTo>
                    <a:cubicBezTo>
                      <a:pt x="95" y="224"/>
                      <a:pt x="76" y="279"/>
                      <a:pt x="76" y="327"/>
                    </a:cubicBezTo>
                    <a:cubicBezTo>
                      <a:pt x="76" y="414"/>
                      <a:pt x="137" y="441"/>
                      <a:pt x="196" y="441"/>
                    </a:cubicBezTo>
                    <a:cubicBezTo>
                      <a:pt x="235" y="441"/>
                      <a:pt x="269" y="425"/>
                      <a:pt x="297" y="400"/>
                    </a:cubicBezTo>
                    <a:cubicBezTo>
                      <a:pt x="283" y="450"/>
                      <a:pt x="272" y="497"/>
                      <a:pt x="232" y="548"/>
                    </a:cubicBezTo>
                    <a:cubicBezTo>
                      <a:pt x="207" y="581"/>
                      <a:pt x="168" y="612"/>
                      <a:pt x="123" y="612"/>
                    </a:cubicBezTo>
                    <a:cubicBezTo>
                      <a:pt x="109" y="612"/>
                      <a:pt x="65" y="606"/>
                      <a:pt x="48" y="570"/>
                    </a:cubicBezTo>
                    <a:cubicBezTo>
                      <a:pt x="65" y="570"/>
                      <a:pt x="79" y="570"/>
                      <a:pt x="93" y="559"/>
                    </a:cubicBezTo>
                    <a:cubicBezTo>
                      <a:pt x="101" y="548"/>
                      <a:pt x="112" y="536"/>
                      <a:pt x="112" y="517"/>
                    </a:cubicBezTo>
                    <a:cubicBezTo>
                      <a:pt x="112" y="486"/>
                      <a:pt x="84" y="483"/>
                      <a:pt x="76" y="483"/>
                    </a:cubicBezTo>
                    <a:cubicBezTo>
                      <a:pt x="53" y="483"/>
                      <a:pt x="20" y="500"/>
                      <a:pt x="20" y="548"/>
                    </a:cubicBezTo>
                    <a:cubicBezTo>
                      <a:pt x="20" y="595"/>
                      <a:pt x="62" y="631"/>
                      <a:pt x="123" y="631"/>
                    </a:cubicBezTo>
                    <a:cubicBezTo>
                      <a:pt x="224" y="631"/>
                      <a:pt x="328" y="542"/>
                      <a:pt x="353" y="433"/>
                    </a:cubicBezTo>
                    <a:cubicBezTo>
                      <a:pt x="385" y="308"/>
                      <a:pt x="416" y="184"/>
                      <a:pt x="44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2FA5C02D-C896-40E0-2412-8843861D8493}"/>
                  </a:ext>
                </a:extLst>
              </p:cNvPr>
              <p:cNvSpPr/>
              <p:nvPr/>
            </p:nvSpPr>
            <p:spPr>
              <a:xfrm>
                <a:off x="6047640" y="3811680"/>
                <a:ext cx="81720" cy="350640"/>
              </a:xfrm>
              <a:custGeom>
                <a:avLst/>
                <a:gdLst>
                  <a:gd name="textAreaLeft" fmla="*/ 0 w 81720"/>
                  <a:gd name="textAreaRight" fmla="*/ 82800 w 81720"/>
                  <a:gd name="textAreaTop" fmla="*/ 0 h 350640"/>
                  <a:gd name="textAreaBottom" fmla="*/ 351720 h 350640"/>
                </a:gdLst>
                <a:ahLst/>
                <a:cxnLst/>
                <a:rect l="textAreaLeft" t="textAreaTop" r="textAreaRight" b="textAreaBottom"/>
                <a:pathLst>
                  <a:path w="230" h="977">
                    <a:moveTo>
                      <a:pt x="230" y="488"/>
                    </a:moveTo>
                    <a:cubicBezTo>
                      <a:pt x="230" y="413"/>
                      <a:pt x="219" y="293"/>
                      <a:pt x="165" y="184"/>
                    </a:cubicBezTo>
                    <a:cubicBezTo>
                      <a:pt x="104" y="61"/>
                      <a:pt x="20" y="0"/>
                      <a:pt x="11" y="0"/>
                    </a:cubicBezTo>
                    <a:cubicBezTo>
                      <a:pt x="6" y="0"/>
                      <a:pt x="0" y="2"/>
                      <a:pt x="0" y="8"/>
                    </a:cubicBezTo>
                    <a:cubicBezTo>
                      <a:pt x="0" y="11"/>
                      <a:pt x="0" y="14"/>
                      <a:pt x="20" y="30"/>
                    </a:cubicBezTo>
                    <a:cubicBezTo>
                      <a:pt x="115" y="128"/>
                      <a:pt x="171" y="284"/>
                      <a:pt x="171" y="488"/>
                    </a:cubicBezTo>
                    <a:cubicBezTo>
                      <a:pt x="171" y="656"/>
                      <a:pt x="135" y="826"/>
                      <a:pt x="14" y="952"/>
                    </a:cubicBezTo>
                    <a:cubicBezTo>
                      <a:pt x="0" y="963"/>
                      <a:pt x="0" y="963"/>
                      <a:pt x="0" y="966"/>
                    </a:cubicBezTo>
                    <a:cubicBezTo>
                      <a:pt x="0" y="974"/>
                      <a:pt x="6" y="977"/>
                      <a:pt x="11" y="977"/>
                    </a:cubicBezTo>
                    <a:cubicBezTo>
                      <a:pt x="20" y="977"/>
                      <a:pt x="109" y="910"/>
                      <a:pt x="168" y="787"/>
                    </a:cubicBezTo>
                    <a:cubicBezTo>
                      <a:pt x="219" y="678"/>
                      <a:pt x="230" y="569"/>
                      <a:pt x="230" y="4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4FA69068-3503-056E-6D6A-D91A59D4BDF2}"/>
                  </a:ext>
                </a:extLst>
              </p:cNvPr>
              <p:cNvSpPr/>
              <p:nvPr/>
            </p:nvSpPr>
            <p:spPr>
              <a:xfrm>
                <a:off x="6170760" y="3920040"/>
                <a:ext cx="160920" cy="226080"/>
              </a:xfrm>
              <a:custGeom>
                <a:avLst/>
                <a:gdLst>
                  <a:gd name="textAreaLeft" fmla="*/ 0 w 160920"/>
                  <a:gd name="textAreaRight" fmla="*/ 162000 w 160920"/>
                  <a:gd name="textAreaTop" fmla="*/ 0 h 226080"/>
                  <a:gd name="textAreaBottom" fmla="*/ 227160 h 226080"/>
                </a:gdLst>
                <a:ahLst/>
                <a:cxnLst/>
                <a:rect l="textAreaLeft" t="textAreaTop" r="textAreaRight" b="textAreaBottom"/>
                <a:pathLst>
                  <a:path w="450" h="631">
                    <a:moveTo>
                      <a:pt x="448" y="62"/>
                    </a:moveTo>
                    <a:cubicBezTo>
                      <a:pt x="450" y="56"/>
                      <a:pt x="450" y="53"/>
                      <a:pt x="450" y="45"/>
                    </a:cubicBezTo>
                    <a:cubicBezTo>
                      <a:pt x="450" y="28"/>
                      <a:pt x="439" y="20"/>
                      <a:pt x="422" y="20"/>
                    </a:cubicBezTo>
                    <a:cubicBezTo>
                      <a:pt x="414" y="20"/>
                      <a:pt x="386" y="25"/>
                      <a:pt x="383" y="62"/>
                    </a:cubicBezTo>
                    <a:cubicBezTo>
                      <a:pt x="364" y="25"/>
                      <a:pt x="330" y="0"/>
                      <a:pt x="291" y="0"/>
                    </a:cubicBezTo>
                    <a:cubicBezTo>
                      <a:pt x="179" y="0"/>
                      <a:pt x="59" y="137"/>
                      <a:pt x="59" y="277"/>
                    </a:cubicBezTo>
                    <a:cubicBezTo>
                      <a:pt x="59" y="374"/>
                      <a:pt x="117" y="430"/>
                      <a:pt x="187" y="430"/>
                    </a:cubicBezTo>
                    <a:cubicBezTo>
                      <a:pt x="246" y="430"/>
                      <a:pt x="291" y="386"/>
                      <a:pt x="302" y="374"/>
                    </a:cubicBezTo>
                    <a:lnTo>
                      <a:pt x="302" y="374"/>
                    </a:lnTo>
                    <a:cubicBezTo>
                      <a:pt x="282" y="464"/>
                      <a:pt x="271" y="503"/>
                      <a:pt x="271" y="506"/>
                    </a:cubicBezTo>
                    <a:cubicBezTo>
                      <a:pt x="266" y="514"/>
                      <a:pt x="232" y="612"/>
                      <a:pt x="128" y="612"/>
                    </a:cubicBezTo>
                    <a:cubicBezTo>
                      <a:pt x="109" y="612"/>
                      <a:pt x="78" y="609"/>
                      <a:pt x="50" y="601"/>
                    </a:cubicBezTo>
                    <a:cubicBezTo>
                      <a:pt x="81" y="592"/>
                      <a:pt x="89" y="567"/>
                      <a:pt x="89" y="550"/>
                    </a:cubicBezTo>
                    <a:cubicBezTo>
                      <a:pt x="89" y="534"/>
                      <a:pt x="81" y="517"/>
                      <a:pt x="53" y="517"/>
                    </a:cubicBezTo>
                    <a:cubicBezTo>
                      <a:pt x="31" y="517"/>
                      <a:pt x="0" y="534"/>
                      <a:pt x="0" y="573"/>
                    </a:cubicBezTo>
                    <a:cubicBezTo>
                      <a:pt x="0" y="612"/>
                      <a:pt x="36" y="631"/>
                      <a:pt x="131" y="631"/>
                    </a:cubicBezTo>
                    <a:cubicBezTo>
                      <a:pt x="254" y="631"/>
                      <a:pt x="324" y="556"/>
                      <a:pt x="338" y="497"/>
                    </a:cubicBezTo>
                    <a:cubicBezTo>
                      <a:pt x="375" y="352"/>
                      <a:pt x="411" y="207"/>
                      <a:pt x="448" y="62"/>
                    </a:cubicBezTo>
                    <a:moveTo>
                      <a:pt x="322" y="307"/>
                    </a:moveTo>
                    <a:cubicBezTo>
                      <a:pt x="316" y="333"/>
                      <a:pt x="291" y="355"/>
                      <a:pt x="271" y="374"/>
                    </a:cubicBezTo>
                    <a:cubicBezTo>
                      <a:pt x="249" y="391"/>
                      <a:pt x="218" y="411"/>
                      <a:pt x="190" y="411"/>
                    </a:cubicBezTo>
                    <a:cubicBezTo>
                      <a:pt x="142" y="411"/>
                      <a:pt x="126" y="360"/>
                      <a:pt x="126" y="321"/>
                    </a:cubicBezTo>
                    <a:cubicBezTo>
                      <a:pt x="126" y="274"/>
                      <a:pt x="156" y="157"/>
                      <a:pt x="182" y="106"/>
                    </a:cubicBezTo>
                    <a:cubicBezTo>
                      <a:pt x="210" y="59"/>
                      <a:pt x="252" y="20"/>
                      <a:pt x="291" y="20"/>
                    </a:cubicBezTo>
                    <a:cubicBezTo>
                      <a:pt x="358" y="20"/>
                      <a:pt x="372" y="99"/>
                      <a:pt x="372" y="104"/>
                    </a:cubicBezTo>
                    <a:cubicBezTo>
                      <a:pt x="372" y="108"/>
                      <a:pt x="369" y="115"/>
                      <a:pt x="369" y="120"/>
                    </a:cubicBezTo>
                    <a:cubicBezTo>
                      <a:pt x="353" y="183"/>
                      <a:pt x="337" y="245"/>
                      <a:pt x="322"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611AC792-9042-ED89-701D-961515F801B3}"/>
                  </a:ext>
                </a:extLst>
              </p:cNvPr>
              <p:cNvSpPr/>
              <p:nvPr/>
            </p:nvSpPr>
            <p:spPr>
              <a:xfrm>
                <a:off x="6382440" y="3811680"/>
                <a:ext cx="80280" cy="350640"/>
              </a:xfrm>
              <a:custGeom>
                <a:avLst/>
                <a:gdLst>
                  <a:gd name="textAreaLeft" fmla="*/ 0 w 80280"/>
                  <a:gd name="textAreaRight" fmla="*/ 81360 w 80280"/>
                  <a:gd name="textAreaTop" fmla="*/ 0 h 350640"/>
                  <a:gd name="textAreaBottom" fmla="*/ 351720 h 350640"/>
                </a:gdLst>
                <a:ahLst/>
                <a:cxnLst/>
                <a:rect l="textAreaLeft" t="textAreaTop" r="textAreaRight" b="textAreaBottom"/>
                <a:pathLst>
                  <a:path w="226" h="977">
                    <a:moveTo>
                      <a:pt x="226" y="966"/>
                    </a:moveTo>
                    <a:cubicBezTo>
                      <a:pt x="226" y="963"/>
                      <a:pt x="226" y="963"/>
                      <a:pt x="210" y="946"/>
                    </a:cubicBezTo>
                    <a:cubicBezTo>
                      <a:pt x="86" y="823"/>
                      <a:pt x="56" y="636"/>
                      <a:pt x="56" y="488"/>
                    </a:cubicBezTo>
                    <a:cubicBezTo>
                      <a:pt x="56" y="318"/>
                      <a:pt x="95" y="148"/>
                      <a:pt x="215" y="25"/>
                    </a:cubicBezTo>
                    <a:cubicBezTo>
                      <a:pt x="226" y="14"/>
                      <a:pt x="226" y="11"/>
                      <a:pt x="226" y="8"/>
                    </a:cubicBezTo>
                    <a:cubicBezTo>
                      <a:pt x="226" y="2"/>
                      <a:pt x="224" y="0"/>
                      <a:pt x="218" y="0"/>
                    </a:cubicBezTo>
                    <a:cubicBezTo>
                      <a:pt x="207" y="0"/>
                      <a:pt x="120" y="67"/>
                      <a:pt x="61" y="190"/>
                    </a:cubicBezTo>
                    <a:cubicBezTo>
                      <a:pt x="11" y="298"/>
                      <a:pt x="0" y="405"/>
                      <a:pt x="0" y="488"/>
                    </a:cubicBezTo>
                    <a:cubicBezTo>
                      <a:pt x="0" y="564"/>
                      <a:pt x="11" y="684"/>
                      <a:pt x="64" y="793"/>
                    </a:cubicBezTo>
                    <a:cubicBezTo>
                      <a:pt x="123" y="913"/>
                      <a:pt x="207" y="977"/>
                      <a:pt x="218" y="977"/>
                    </a:cubicBezTo>
                    <a:cubicBezTo>
                      <a:pt x="224" y="977"/>
                      <a:pt x="226" y="974"/>
                      <a:pt x="226" y="9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BA98D20D-0414-A7FA-03F2-ED3B6D120207}"/>
                  </a:ext>
                </a:extLst>
              </p:cNvPr>
              <p:cNvSpPr/>
              <p:nvPr/>
            </p:nvSpPr>
            <p:spPr>
              <a:xfrm>
                <a:off x="6495120" y="3920040"/>
                <a:ext cx="175320" cy="157680"/>
              </a:xfrm>
              <a:custGeom>
                <a:avLst/>
                <a:gdLst>
                  <a:gd name="textAreaLeft" fmla="*/ 0 w 175320"/>
                  <a:gd name="textAreaRight" fmla="*/ 176400 w 175320"/>
                  <a:gd name="textAreaTop" fmla="*/ 0 h 157680"/>
                  <a:gd name="textAreaBottom" fmla="*/ 158760 h 157680"/>
                </a:gdLst>
                <a:ahLst/>
                <a:cxnLst/>
                <a:rect l="textAreaLeft" t="textAreaTop" r="textAreaRight" b="textAreaBottom"/>
                <a:pathLst>
                  <a:path w="490" h="441">
                    <a:moveTo>
                      <a:pt x="300" y="137"/>
                    </a:moveTo>
                    <a:cubicBezTo>
                      <a:pt x="305" y="112"/>
                      <a:pt x="328" y="20"/>
                      <a:pt x="398" y="20"/>
                    </a:cubicBezTo>
                    <a:cubicBezTo>
                      <a:pt x="403" y="20"/>
                      <a:pt x="426" y="20"/>
                      <a:pt x="445" y="34"/>
                    </a:cubicBezTo>
                    <a:cubicBezTo>
                      <a:pt x="420" y="39"/>
                      <a:pt x="398" y="62"/>
                      <a:pt x="398" y="87"/>
                    </a:cubicBezTo>
                    <a:cubicBezTo>
                      <a:pt x="398" y="101"/>
                      <a:pt x="409" y="120"/>
                      <a:pt x="437" y="120"/>
                    </a:cubicBezTo>
                    <a:cubicBezTo>
                      <a:pt x="459" y="120"/>
                      <a:pt x="490" y="104"/>
                      <a:pt x="490" y="64"/>
                    </a:cubicBezTo>
                    <a:cubicBezTo>
                      <a:pt x="490" y="14"/>
                      <a:pt x="431" y="0"/>
                      <a:pt x="398" y="0"/>
                    </a:cubicBezTo>
                    <a:cubicBezTo>
                      <a:pt x="342" y="0"/>
                      <a:pt x="305" y="51"/>
                      <a:pt x="294" y="73"/>
                    </a:cubicBezTo>
                    <a:cubicBezTo>
                      <a:pt x="269" y="9"/>
                      <a:pt x="218" y="0"/>
                      <a:pt x="188" y="0"/>
                    </a:cubicBezTo>
                    <a:cubicBezTo>
                      <a:pt x="87" y="0"/>
                      <a:pt x="31" y="126"/>
                      <a:pt x="31" y="151"/>
                    </a:cubicBezTo>
                    <a:cubicBezTo>
                      <a:pt x="31" y="159"/>
                      <a:pt x="39" y="159"/>
                      <a:pt x="42" y="159"/>
                    </a:cubicBezTo>
                    <a:cubicBezTo>
                      <a:pt x="50" y="159"/>
                      <a:pt x="53" y="157"/>
                      <a:pt x="56" y="148"/>
                    </a:cubicBezTo>
                    <a:cubicBezTo>
                      <a:pt x="87" y="45"/>
                      <a:pt x="154" y="20"/>
                      <a:pt x="188" y="20"/>
                    </a:cubicBezTo>
                    <a:cubicBezTo>
                      <a:pt x="204" y="20"/>
                      <a:pt x="241" y="28"/>
                      <a:pt x="241" y="87"/>
                    </a:cubicBezTo>
                    <a:cubicBezTo>
                      <a:pt x="241" y="118"/>
                      <a:pt x="224" y="182"/>
                      <a:pt x="188" y="319"/>
                    </a:cubicBezTo>
                    <a:cubicBezTo>
                      <a:pt x="171" y="380"/>
                      <a:pt x="137" y="422"/>
                      <a:pt x="92" y="422"/>
                    </a:cubicBezTo>
                    <a:cubicBezTo>
                      <a:pt x="87" y="422"/>
                      <a:pt x="64" y="422"/>
                      <a:pt x="45" y="408"/>
                    </a:cubicBezTo>
                    <a:cubicBezTo>
                      <a:pt x="67" y="402"/>
                      <a:pt x="90" y="383"/>
                      <a:pt x="90" y="355"/>
                    </a:cubicBezTo>
                    <a:cubicBezTo>
                      <a:pt x="90" y="330"/>
                      <a:pt x="67" y="321"/>
                      <a:pt x="53" y="321"/>
                    </a:cubicBezTo>
                    <a:cubicBezTo>
                      <a:pt x="25" y="321"/>
                      <a:pt x="0" y="347"/>
                      <a:pt x="0" y="377"/>
                    </a:cubicBezTo>
                    <a:cubicBezTo>
                      <a:pt x="0" y="422"/>
                      <a:pt x="48" y="441"/>
                      <a:pt x="92" y="441"/>
                    </a:cubicBezTo>
                    <a:cubicBezTo>
                      <a:pt x="157" y="441"/>
                      <a:pt x="193" y="374"/>
                      <a:pt x="196" y="369"/>
                    </a:cubicBezTo>
                    <a:cubicBezTo>
                      <a:pt x="207" y="405"/>
                      <a:pt x="244" y="441"/>
                      <a:pt x="302" y="441"/>
                    </a:cubicBezTo>
                    <a:cubicBezTo>
                      <a:pt x="403" y="441"/>
                      <a:pt x="459" y="316"/>
                      <a:pt x="459" y="291"/>
                    </a:cubicBezTo>
                    <a:cubicBezTo>
                      <a:pt x="459" y="282"/>
                      <a:pt x="451" y="282"/>
                      <a:pt x="448" y="282"/>
                    </a:cubicBezTo>
                    <a:cubicBezTo>
                      <a:pt x="440" y="282"/>
                      <a:pt x="437" y="285"/>
                      <a:pt x="434" y="293"/>
                    </a:cubicBezTo>
                    <a:cubicBezTo>
                      <a:pt x="403" y="397"/>
                      <a:pt x="336" y="422"/>
                      <a:pt x="302" y="422"/>
                    </a:cubicBezTo>
                    <a:cubicBezTo>
                      <a:pt x="266" y="422"/>
                      <a:pt x="249" y="388"/>
                      <a:pt x="249" y="355"/>
                    </a:cubicBezTo>
                    <a:cubicBezTo>
                      <a:pt x="249" y="335"/>
                      <a:pt x="255" y="313"/>
                      <a:pt x="266" y="271"/>
                    </a:cubicBezTo>
                    <a:cubicBezTo>
                      <a:pt x="277" y="226"/>
                      <a:pt x="288" y="182"/>
                      <a:pt x="300"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F3D1551D-CBDD-EF7B-5103-704BC898EF30}"/>
                  </a:ext>
                </a:extLst>
              </p:cNvPr>
              <p:cNvSpPr/>
              <p:nvPr/>
            </p:nvSpPr>
            <p:spPr>
              <a:xfrm>
                <a:off x="6717960" y="4037760"/>
                <a:ext cx="39960" cy="104400"/>
              </a:xfrm>
              <a:custGeom>
                <a:avLst/>
                <a:gdLst>
                  <a:gd name="textAreaLeft" fmla="*/ 0 w 39960"/>
                  <a:gd name="textAreaRight" fmla="*/ 41040 w 39960"/>
                  <a:gd name="textAreaTop" fmla="*/ 0 h 104400"/>
                  <a:gd name="textAreaBottom" fmla="*/ 105480 h 104400"/>
                </a:gdLst>
                <a:ahLst/>
                <a:cxnLst/>
                <a:rect l="textAreaLeft" t="textAreaTop" r="textAreaRight" b="textAreaBottom"/>
                <a:pathLst>
                  <a:path w="114" h="293">
                    <a:moveTo>
                      <a:pt x="114" y="103"/>
                    </a:moveTo>
                    <a:cubicBezTo>
                      <a:pt x="114" y="39"/>
                      <a:pt x="89" y="0"/>
                      <a:pt x="50" y="0"/>
                    </a:cubicBezTo>
                    <a:cubicBezTo>
                      <a:pt x="19" y="0"/>
                      <a:pt x="0" y="25"/>
                      <a:pt x="0" y="53"/>
                    </a:cubicBezTo>
                    <a:cubicBezTo>
                      <a:pt x="0" y="78"/>
                      <a:pt x="19" y="103"/>
                      <a:pt x="50" y="103"/>
                    </a:cubicBezTo>
                    <a:cubicBezTo>
                      <a:pt x="64" y="103"/>
                      <a:pt x="75" y="100"/>
                      <a:pt x="86" y="92"/>
                    </a:cubicBezTo>
                    <a:cubicBezTo>
                      <a:pt x="89" y="89"/>
                      <a:pt x="88" y="90"/>
                      <a:pt x="89" y="89"/>
                    </a:cubicBezTo>
                    <a:cubicBezTo>
                      <a:pt x="92" y="89"/>
                      <a:pt x="92" y="89"/>
                      <a:pt x="92" y="103"/>
                    </a:cubicBezTo>
                    <a:cubicBezTo>
                      <a:pt x="92" y="176"/>
                      <a:pt x="60" y="236"/>
                      <a:pt x="25" y="268"/>
                    </a:cubicBezTo>
                    <a:cubicBezTo>
                      <a:pt x="15" y="278"/>
                      <a:pt x="14" y="279"/>
                      <a:pt x="14" y="282"/>
                    </a:cubicBezTo>
                    <a:cubicBezTo>
                      <a:pt x="14" y="290"/>
                      <a:pt x="19" y="293"/>
                      <a:pt x="25" y="293"/>
                    </a:cubicBezTo>
                    <a:cubicBezTo>
                      <a:pt x="36" y="293"/>
                      <a:pt x="114" y="218"/>
                      <a:pt x="114"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C46A542E-8921-C7D4-2BE8-C3D554578CA3}"/>
                  </a:ext>
                </a:extLst>
              </p:cNvPr>
              <p:cNvSpPr/>
              <p:nvPr/>
            </p:nvSpPr>
            <p:spPr>
              <a:xfrm>
                <a:off x="6854760" y="3920040"/>
                <a:ext cx="162360" cy="226080"/>
              </a:xfrm>
              <a:custGeom>
                <a:avLst/>
                <a:gdLst>
                  <a:gd name="textAreaLeft" fmla="*/ 0 w 162360"/>
                  <a:gd name="textAreaRight" fmla="*/ 163440 w 162360"/>
                  <a:gd name="textAreaTop" fmla="*/ 0 h 226080"/>
                  <a:gd name="textAreaBottom" fmla="*/ 227160 h 226080"/>
                </a:gdLst>
                <a:ahLst/>
                <a:cxnLst/>
                <a:rect l="textAreaLeft" t="textAreaTop" r="textAreaRight" b="textAreaBottom"/>
                <a:pathLst>
                  <a:path w="454" h="631">
                    <a:moveTo>
                      <a:pt x="448" y="59"/>
                    </a:moveTo>
                    <a:cubicBezTo>
                      <a:pt x="454" y="45"/>
                      <a:pt x="454" y="42"/>
                      <a:pt x="454" y="37"/>
                    </a:cubicBezTo>
                    <a:cubicBezTo>
                      <a:pt x="454" y="20"/>
                      <a:pt x="440" y="9"/>
                      <a:pt x="426" y="9"/>
                    </a:cubicBezTo>
                    <a:cubicBezTo>
                      <a:pt x="415" y="9"/>
                      <a:pt x="398" y="17"/>
                      <a:pt x="390" y="31"/>
                    </a:cubicBezTo>
                    <a:cubicBezTo>
                      <a:pt x="390" y="37"/>
                      <a:pt x="381" y="64"/>
                      <a:pt x="376" y="84"/>
                    </a:cubicBezTo>
                    <a:cubicBezTo>
                      <a:pt x="370" y="109"/>
                      <a:pt x="362" y="134"/>
                      <a:pt x="356" y="162"/>
                    </a:cubicBezTo>
                    <a:cubicBezTo>
                      <a:pt x="342" y="221"/>
                      <a:pt x="328" y="279"/>
                      <a:pt x="314" y="338"/>
                    </a:cubicBezTo>
                    <a:cubicBezTo>
                      <a:pt x="308" y="352"/>
                      <a:pt x="266" y="422"/>
                      <a:pt x="202" y="422"/>
                    </a:cubicBezTo>
                    <a:cubicBezTo>
                      <a:pt x="152" y="422"/>
                      <a:pt x="140" y="377"/>
                      <a:pt x="140" y="341"/>
                    </a:cubicBezTo>
                    <a:cubicBezTo>
                      <a:pt x="140" y="296"/>
                      <a:pt x="157" y="235"/>
                      <a:pt x="191" y="151"/>
                    </a:cubicBezTo>
                    <a:cubicBezTo>
                      <a:pt x="208" y="109"/>
                      <a:pt x="210" y="98"/>
                      <a:pt x="210" y="78"/>
                    </a:cubicBezTo>
                    <a:cubicBezTo>
                      <a:pt x="210" y="37"/>
                      <a:pt x="180" y="0"/>
                      <a:pt x="129" y="0"/>
                    </a:cubicBezTo>
                    <a:cubicBezTo>
                      <a:pt x="37" y="0"/>
                      <a:pt x="0" y="140"/>
                      <a:pt x="0" y="151"/>
                    </a:cubicBezTo>
                    <a:cubicBezTo>
                      <a:pt x="0" y="159"/>
                      <a:pt x="9" y="159"/>
                      <a:pt x="12" y="159"/>
                    </a:cubicBezTo>
                    <a:cubicBezTo>
                      <a:pt x="23" y="159"/>
                      <a:pt x="23" y="157"/>
                      <a:pt x="28" y="143"/>
                    </a:cubicBezTo>
                    <a:cubicBezTo>
                      <a:pt x="54" y="51"/>
                      <a:pt x="93" y="20"/>
                      <a:pt x="126" y="20"/>
                    </a:cubicBezTo>
                    <a:cubicBezTo>
                      <a:pt x="135" y="20"/>
                      <a:pt x="152" y="20"/>
                      <a:pt x="152" y="53"/>
                    </a:cubicBezTo>
                    <a:cubicBezTo>
                      <a:pt x="152" y="76"/>
                      <a:pt x="140" y="101"/>
                      <a:pt x="135" y="120"/>
                    </a:cubicBezTo>
                    <a:cubicBezTo>
                      <a:pt x="96" y="224"/>
                      <a:pt x="79" y="279"/>
                      <a:pt x="79" y="327"/>
                    </a:cubicBezTo>
                    <a:cubicBezTo>
                      <a:pt x="79" y="414"/>
                      <a:pt x="140" y="441"/>
                      <a:pt x="196" y="441"/>
                    </a:cubicBezTo>
                    <a:cubicBezTo>
                      <a:pt x="236" y="441"/>
                      <a:pt x="269" y="425"/>
                      <a:pt x="297" y="400"/>
                    </a:cubicBezTo>
                    <a:cubicBezTo>
                      <a:pt x="283" y="450"/>
                      <a:pt x="272" y="497"/>
                      <a:pt x="233" y="548"/>
                    </a:cubicBezTo>
                    <a:cubicBezTo>
                      <a:pt x="208" y="581"/>
                      <a:pt x="171" y="612"/>
                      <a:pt x="124" y="612"/>
                    </a:cubicBezTo>
                    <a:cubicBezTo>
                      <a:pt x="110" y="612"/>
                      <a:pt x="68" y="606"/>
                      <a:pt x="51" y="570"/>
                    </a:cubicBezTo>
                    <a:cubicBezTo>
                      <a:pt x="65" y="570"/>
                      <a:pt x="79" y="570"/>
                      <a:pt x="93" y="559"/>
                    </a:cubicBezTo>
                    <a:cubicBezTo>
                      <a:pt x="101" y="548"/>
                      <a:pt x="112" y="536"/>
                      <a:pt x="112" y="517"/>
                    </a:cubicBezTo>
                    <a:cubicBezTo>
                      <a:pt x="112" y="486"/>
                      <a:pt x="84" y="483"/>
                      <a:pt x="76" y="483"/>
                    </a:cubicBezTo>
                    <a:cubicBezTo>
                      <a:pt x="54" y="483"/>
                      <a:pt x="20" y="500"/>
                      <a:pt x="20" y="548"/>
                    </a:cubicBezTo>
                    <a:cubicBezTo>
                      <a:pt x="20" y="595"/>
                      <a:pt x="65" y="631"/>
                      <a:pt x="124" y="631"/>
                    </a:cubicBezTo>
                    <a:cubicBezTo>
                      <a:pt x="227" y="631"/>
                      <a:pt x="328" y="542"/>
                      <a:pt x="356" y="433"/>
                    </a:cubicBezTo>
                    <a:cubicBezTo>
                      <a:pt x="387" y="308"/>
                      <a:pt x="417" y="184"/>
                      <a:pt x="44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1D130B8D-A36F-4A2D-36B3-3B73900CF2BF}"/>
                  </a:ext>
                </a:extLst>
              </p:cNvPr>
              <p:cNvSpPr/>
              <p:nvPr/>
            </p:nvSpPr>
            <p:spPr>
              <a:xfrm>
                <a:off x="7050240" y="3811680"/>
                <a:ext cx="81720" cy="350640"/>
              </a:xfrm>
              <a:custGeom>
                <a:avLst/>
                <a:gdLst>
                  <a:gd name="textAreaLeft" fmla="*/ 0 w 81720"/>
                  <a:gd name="textAreaRight" fmla="*/ 82800 w 81720"/>
                  <a:gd name="textAreaTop" fmla="*/ 0 h 350640"/>
                  <a:gd name="textAreaBottom" fmla="*/ 351720 h 350640"/>
                </a:gdLst>
                <a:ahLst/>
                <a:cxnLst/>
                <a:rect l="textAreaLeft" t="textAreaTop" r="textAreaRight" b="textAreaBottom"/>
                <a:pathLst>
                  <a:path w="230" h="977">
                    <a:moveTo>
                      <a:pt x="230" y="488"/>
                    </a:moveTo>
                    <a:cubicBezTo>
                      <a:pt x="230" y="413"/>
                      <a:pt x="219" y="293"/>
                      <a:pt x="166" y="184"/>
                    </a:cubicBezTo>
                    <a:cubicBezTo>
                      <a:pt x="107" y="61"/>
                      <a:pt x="23" y="0"/>
                      <a:pt x="12" y="0"/>
                    </a:cubicBezTo>
                    <a:cubicBezTo>
                      <a:pt x="6" y="0"/>
                      <a:pt x="0" y="2"/>
                      <a:pt x="0" y="8"/>
                    </a:cubicBezTo>
                    <a:cubicBezTo>
                      <a:pt x="0" y="11"/>
                      <a:pt x="0" y="14"/>
                      <a:pt x="20" y="30"/>
                    </a:cubicBezTo>
                    <a:cubicBezTo>
                      <a:pt x="118" y="128"/>
                      <a:pt x="174" y="284"/>
                      <a:pt x="174" y="488"/>
                    </a:cubicBezTo>
                    <a:cubicBezTo>
                      <a:pt x="174" y="656"/>
                      <a:pt x="138" y="826"/>
                      <a:pt x="14" y="952"/>
                    </a:cubicBezTo>
                    <a:cubicBezTo>
                      <a:pt x="0" y="963"/>
                      <a:pt x="0" y="963"/>
                      <a:pt x="0" y="966"/>
                    </a:cubicBezTo>
                    <a:cubicBezTo>
                      <a:pt x="0" y="974"/>
                      <a:pt x="6" y="977"/>
                      <a:pt x="12" y="977"/>
                    </a:cubicBezTo>
                    <a:cubicBezTo>
                      <a:pt x="23" y="977"/>
                      <a:pt x="110" y="910"/>
                      <a:pt x="168" y="787"/>
                    </a:cubicBezTo>
                    <a:cubicBezTo>
                      <a:pt x="219" y="678"/>
                      <a:pt x="230" y="569"/>
                      <a:pt x="230" y="4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0" name="Group 49">
            <a:extLst>
              <a:ext uri="{FF2B5EF4-FFF2-40B4-BE49-F238E27FC236}">
                <a16:creationId xmlns:a16="http://schemas.microsoft.com/office/drawing/2014/main" id="{C1C0FAA8-1C2A-881C-6714-CA5B5AEF6CD2}"/>
              </a:ext>
            </a:extLst>
          </p:cNvPr>
          <p:cNvGrpSpPr/>
          <p:nvPr/>
        </p:nvGrpSpPr>
        <p:grpSpPr>
          <a:xfrm>
            <a:off x="3653469" y="3868158"/>
            <a:ext cx="4008600" cy="802440"/>
            <a:chOff x="3215880" y="4227120"/>
            <a:chExt cx="4008600" cy="802440"/>
          </a:xfrm>
        </p:grpSpPr>
        <p:grpSp>
          <p:nvGrpSpPr>
            <p:cNvPr id="51" name="Group 50">
              <a:extLst>
                <a:ext uri="{FF2B5EF4-FFF2-40B4-BE49-F238E27FC236}">
                  <a16:creationId xmlns:a16="http://schemas.microsoft.com/office/drawing/2014/main" id="{D15F3C01-CE4E-DFCE-D12A-DD3344E24606}"/>
                </a:ext>
              </a:extLst>
            </p:cNvPr>
            <p:cNvGrpSpPr/>
            <p:nvPr/>
          </p:nvGrpSpPr>
          <p:grpSpPr>
            <a:xfrm>
              <a:off x="3215880" y="4227120"/>
              <a:ext cx="4008600" cy="802440"/>
              <a:chOff x="3215880" y="4227120"/>
              <a:chExt cx="4008600" cy="802440"/>
            </a:xfrm>
          </p:grpSpPr>
          <p:sp>
            <p:nvSpPr>
              <p:cNvPr id="52" name="Freeform 51">
                <a:extLst>
                  <a:ext uri="{FF2B5EF4-FFF2-40B4-BE49-F238E27FC236}">
                    <a16:creationId xmlns:a16="http://schemas.microsoft.com/office/drawing/2014/main" id="{89C5E5FC-092E-19CE-F657-3F8A4EAD83A9}"/>
                  </a:ext>
                </a:extLst>
              </p:cNvPr>
              <p:cNvSpPr/>
              <p:nvPr/>
            </p:nvSpPr>
            <p:spPr>
              <a:xfrm>
                <a:off x="3218760" y="4245120"/>
                <a:ext cx="3987720" cy="766440"/>
              </a:xfrm>
              <a:custGeom>
                <a:avLst/>
                <a:gdLst>
                  <a:gd name="textAreaLeft" fmla="*/ 0 w 3987720"/>
                  <a:gd name="textAreaRight" fmla="*/ 3988800 w 3987720"/>
                  <a:gd name="textAreaTop" fmla="*/ 0 h 766440"/>
                  <a:gd name="textAreaBottom" fmla="*/ 767520 h 766440"/>
                </a:gdLst>
                <a:ahLst/>
                <a:cxnLst/>
                <a:rect l="textAreaLeft" t="textAreaTop" r="textAreaRight" b="textAreaBottom"/>
                <a:pathLst>
                  <a:path w="11080" h="2132">
                    <a:moveTo>
                      <a:pt x="5540" y="2132"/>
                    </a:moveTo>
                    <a:cubicBezTo>
                      <a:pt x="3693" y="2132"/>
                      <a:pt x="1847" y="2132"/>
                      <a:pt x="0" y="2132"/>
                    </a:cubicBezTo>
                    <a:cubicBezTo>
                      <a:pt x="0" y="1421"/>
                      <a:pt x="0" y="711"/>
                      <a:pt x="0" y="0"/>
                    </a:cubicBezTo>
                    <a:cubicBezTo>
                      <a:pt x="3693" y="0"/>
                      <a:pt x="7387" y="0"/>
                      <a:pt x="11080" y="0"/>
                    </a:cubicBezTo>
                    <a:cubicBezTo>
                      <a:pt x="11080" y="711"/>
                      <a:pt x="11080" y="1421"/>
                      <a:pt x="11080" y="2132"/>
                    </a:cubicBezTo>
                    <a:cubicBezTo>
                      <a:pt x="9233" y="2132"/>
                      <a:pt x="7387" y="2132"/>
                      <a:pt x="5540" y="2132"/>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3" name="Freeform 52">
                <a:extLst>
                  <a:ext uri="{FF2B5EF4-FFF2-40B4-BE49-F238E27FC236}">
                    <a16:creationId xmlns:a16="http://schemas.microsoft.com/office/drawing/2014/main" id="{5AFD5367-C68C-5D24-5EAF-C8AEBC2BCB13}"/>
                  </a:ext>
                </a:extLst>
              </p:cNvPr>
              <p:cNvSpPr/>
              <p:nvPr/>
            </p:nvSpPr>
            <p:spPr>
              <a:xfrm>
                <a:off x="3215880" y="4552200"/>
                <a:ext cx="136080" cy="159120"/>
              </a:xfrm>
              <a:custGeom>
                <a:avLst/>
                <a:gdLst>
                  <a:gd name="textAreaLeft" fmla="*/ 0 w 136080"/>
                  <a:gd name="textAreaRight" fmla="*/ 137160 w 136080"/>
                  <a:gd name="textAreaTop" fmla="*/ 0 h 159120"/>
                  <a:gd name="textAreaBottom" fmla="*/ 160200 h 159120"/>
                </a:gdLst>
                <a:ahLst/>
                <a:cxnLst/>
                <a:rect l="textAreaLeft" t="textAreaTop" r="textAreaRight" b="textAreaBottom"/>
                <a:pathLst>
                  <a:path w="381" h="445">
                    <a:moveTo>
                      <a:pt x="347" y="62"/>
                    </a:moveTo>
                    <a:cubicBezTo>
                      <a:pt x="333" y="62"/>
                      <a:pt x="319" y="62"/>
                      <a:pt x="305" y="76"/>
                    </a:cubicBezTo>
                    <a:cubicBezTo>
                      <a:pt x="288" y="90"/>
                      <a:pt x="288" y="107"/>
                      <a:pt x="288" y="112"/>
                    </a:cubicBezTo>
                    <a:cubicBezTo>
                      <a:pt x="288" y="137"/>
                      <a:pt x="305" y="146"/>
                      <a:pt x="325" y="146"/>
                    </a:cubicBezTo>
                    <a:cubicBezTo>
                      <a:pt x="353" y="146"/>
                      <a:pt x="378" y="123"/>
                      <a:pt x="378" y="84"/>
                    </a:cubicBezTo>
                    <a:cubicBezTo>
                      <a:pt x="378" y="37"/>
                      <a:pt x="333" y="0"/>
                      <a:pt x="263" y="0"/>
                    </a:cubicBezTo>
                    <a:cubicBezTo>
                      <a:pt x="129" y="0"/>
                      <a:pt x="0" y="140"/>
                      <a:pt x="0" y="280"/>
                    </a:cubicBezTo>
                    <a:cubicBezTo>
                      <a:pt x="0" y="367"/>
                      <a:pt x="56" y="445"/>
                      <a:pt x="160" y="445"/>
                    </a:cubicBezTo>
                    <a:cubicBezTo>
                      <a:pt x="299" y="445"/>
                      <a:pt x="381" y="342"/>
                      <a:pt x="381" y="328"/>
                    </a:cubicBezTo>
                    <a:cubicBezTo>
                      <a:pt x="381" y="322"/>
                      <a:pt x="375" y="316"/>
                      <a:pt x="369" y="316"/>
                    </a:cubicBezTo>
                    <a:cubicBezTo>
                      <a:pt x="364" y="316"/>
                      <a:pt x="364" y="319"/>
                      <a:pt x="358" y="325"/>
                    </a:cubicBezTo>
                    <a:cubicBezTo>
                      <a:pt x="280" y="423"/>
                      <a:pt x="171" y="423"/>
                      <a:pt x="160" y="423"/>
                    </a:cubicBezTo>
                    <a:cubicBezTo>
                      <a:pt x="98" y="423"/>
                      <a:pt x="73" y="375"/>
                      <a:pt x="73" y="316"/>
                    </a:cubicBezTo>
                    <a:cubicBezTo>
                      <a:pt x="73" y="275"/>
                      <a:pt x="92" y="179"/>
                      <a:pt x="126" y="121"/>
                    </a:cubicBezTo>
                    <a:cubicBezTo>
                      <a:pt x="157" y="65"/>
                      <a:pt x="210" y="23"/>
                      <a:pt x="263" y="23"/>
                    </a:cubicBezTo>
                    <a:cubicBezTo>
                      <a:pt x="297" y="23"/>
                      <a:pt x="333" y="34"/>
                      <a:pt x="347" y="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 name="Freeform 53">
                <a:extLst>
                  <a:ext uri="{FF2B5EF4-FFF2-40B4-BE49-F238E27FC236}">
                    <a16:creationId xmlns:a16="http://schemas.microsoft.com/office/drawing/2014/main" id="{7554716A-F2AC-E0D9-0B74-0766C700D062}"/>
                  </a:ext>
                </a:extLst>
              </p:cNvPr>
              <p:cNvSpPr/>
              <p:nvPr/>
            </p:nvSpPr>
            <p:spPr>
              <a:xfrm>
                <a:off x="3472920" y="4578480"/>
                <a:ext cx="233640" cy="81720"/>
              </a:xfrm>
              <a:custGeom>
                <a:avLst/>
                <a:gdLst>
                  <a:gd name="textAreaLeft" fmla="*/ 0 w 233640"/>
                  <a:gd name="textAreaRight" fmla="*/ 234720 w 233640"/>
                  <a:gd name="textAreaTop" fmla="*/ 0 h 81720"/>
                  <a:gd name="textAreaBottom" fmla="*/ 82800 h 81720"/>
                </a:gdLst>
                <a:ahLst/>
                <a:cxnLst/>
                <a:rect l="textAreaLeft" t="textAreaTop" r="textAreaRight" b="textAreaBottom"/>
                <a:pathLst>
                  <a:path w="652" h="230">
                    <a:moveTo>
                      <a:pt x="618" y="39"/>
                    </a:moveTo>
                    <a:cubicBezTo>
                      <a:pt x="635" y="39"/>
                      <a:pt x="652" y="39"/>
                      <a:pt x="652" y="20"/>
                    </a:cubicBezTo>
                    <a:cubicBezTo>
                      <a:pt x="652" y="0"/>
                      <a:pt x="635" y="0"/>
                      <a:pt x="621" y="0"/>
                    </a:cubicBezTo>
                    <a:cubicBezTo>
                      <a:pt x="424" y="0"/>
                      <a:pt x="227" y="0"/>
                      <a:pt x="31" y="0"/>
                    </a:cubicBezTo>
                    <a:cubicBezTo>
                      <a:pt x="17" y="0"/>
                      <a:pt x="0" y="0"/>
                      <a:pt x="0" y="20"/>
                    </a:cubicBezTo>
                    <a:cubicBezTo>
                      <a:pt x="0" y="39"/>
                      <a:pt x="17" y="39"/>
                      <a:pt x="33" y="39"/>
                    </a:cubicBezTo>
                    <a:cubicBezTo>
                      <a:pt x="228" y="39"/>
                      <a:pt x="423" y="39"/>
                      <a:pt x="618" y="39"/>
                    </a:cubicBezTo>
                    <a:moveTo>
                      <a:pt x="621" y="230"/>
                    </a:moveTo>
                    <a:cubicBezTo>
                      <a:pt x="635" y="230"/>
                      <a:pt x="652" y="230"/>
                      <a:pt x="652" y="210"/>
                    </a:cubicBezTo>
                    <a:cubicBezTo>
                      <a:pt x="652" y="190"/>
                      <a:pt x="635" y="190"/>
                      <a:pt x="618" y="190"/>
                    </a:cubicBezTo>
                    <a:cubicBezTo>
                      <a:pt x="423" y="190"/>
                      <a:pt x="228" y="190"/>
                      <a:pt x="33" y="190"/>
                    </a:cubicBezTo>
                    <a:cubicBezTo>
                      <a:pt x="17" y="190"/>
                      <a:pt x="0" y="190"/>
                      <a:pt x="0" y="210"/>
                    </a:cubicBezTo>
                    <a:cubicBezTo>
                      <a:pt x="0" y="230"/>
                      <a:pt x="17" y="230"/>
                      <a:pt x="31" y="230"/>
                    </a:cubicBezTo>
                    <a:cubicBezTo>
                      <a:pt x="227" y="230"/>
                      <a:pt x="424" y="230"/>
                      <a:pt x="621" y="2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800" rIns="90000" bIns="378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 name="Freeform 54">
                <a:extLst>
                  <a:ext uri="{FF2B5EF4-FFF2-40B4-BE49-F238E27FC236}">
                    <a16:creationId xmlns:a16="http://schemas.microsoft.com/office/drawing/2014/main" id="{7812ADC6-39C6-59FA-93DE-5EB5CCA2B495}"/>
                  </a:ext>
                </a:extLst>
              </p:cNvPr>
              <p:cNvSpPr/>
              <p:nvPr/>
            </p:nvSpPr>
            <p:spPr>
              <a:xfrm>
                <a:off x="3845520" y="4227120"/>
                <a:ext cx="313560" cy="784440"/>
              </a:xfrm>
              <a:custGeom>
                <a:avLst/>
                <a:gdLst>
                  <a:gd name="textAreaLeft" fmla="*/ 0 w 313560"/>
                  <a:gd name="textAreaRight" fmla="*/ 314640 w 313560"/>
                  <a:gd name="textAreaTop" fmla="*/ 0 h 784440"/>
                  <a:gd name="textAreaBottom" fmla="*/ 785520 h 784440"/>
                </a:gdLst>
                <a:ahLst/>
                <a:cxnLst/>
                <a:rect l="textAreaLeft" t="textAreaTop" r="textAreaRight" b="textAreaBottom"/>
                <a:pathLst>
                  <a:path w="874" h="2182">
                    <a:moveTo>
                      <a:pt x="48" y="2137"/>
                    </a:moveTo>
                    <a:cubicBezTo>
                      <a:pt x="82" y="2137"/>
                      <a:pt x="98" y="2115"/>
                      <a:pt x="98" y="2089"/>
                    </a:cubicBezTo>
                    <a:cubicBezTo>
                      <a:pt x="98" y="2059"/>
                      <a:pt x="73" y="2042"/>
                      <a:pt x="51" y="2042"/>
                    </a:cubicBezTo>
                    <a:cubicBezTo>
                      <a:pt x="26" y="2042"/>
                      <a:pt x="0" y="2056"/>
                      <a:pt x="0" y="2092"/>
                    </a:cubicBezTo>
                    <a:cubicBezTo>
                      <a:pt x="0" y="2140"/>
                      <a:pt x="51" y="2182"/>
                      <a:pt x="110" y="2182"/>
                    </a:cubicBezTo>
                    <a:cubicBezTo>
                      <a:pt x="261" y="2182"/>
                      <a:pt x="317" y="1952"/>
                      <a:pt x="387" y="1667"/>
                    </a:cubicBezTo>
                    <a:cubicBezTo>
                      <a:pt x="462" y="1357"/>
                      <a:pt x="527" y="1043"/>
                      <a:pt x="580" y="730"/>
                    </a:cubicBezTo>
                    <a:cubicBezTo>
                      <a:pt x="616" y="520"/>
                      <a:pt x="653" y="324"/>
                      <a:pt x="686" y="196"/>
                    </a:cubicBezTo>
                    <a:cubicBezTo>
                      <a:pt x="697" y="148"/>
                      <a:pt x="731" y="22"/>
                      <a:pt x="770" y="22"/>
                    </a:cubicBezTo>
                    <a:cubicBezTo>
                      <a:pt x="798" y="22"/>
                      <a:pt x="823" y="42"/>
                      <a:pt x="829" y="45"/>
                    </a:cubicBezTo>
                    <a:cubicBezTo>
                      <a:pt x="795" y="48"/>
                      <a:pt x="779" y="67"/>
                      <a:pt x="779" y="92"/>
                    </a:cubicBezTo>
                    <a:cubicBezTo>
                      <a:pt x="779" y="126"/>
                      <a:pt x="804" y="140"/>
                      <a:pt x="826" y="140"/>
                    </a:cubicBezTo>
                    <a:cubicBezTo>
                      <a:pt x="849" y="140"/>
                      <a:pt x="874" y="126"/>
                      <a:pt x="874" y="92"/>
                    </a:cubicBezTo>
                    <a:cubicBezTo>
                      <a:pt x="874" y="39"/>
                      <a:pt x="821" y="0"/>
                      <a:pt x="767" y="0"/>
                    </a:cubicBezTo>
                    <a:cubicBezTo>
                      <a:pt x="692" y="0"/>
                      <a:pt x="636" y="106"/>
                      <a:pt x="583" y="308"/>
                    </a:cubicBezTo>
                    <a:cubicBezTo>
                      <a:pt x="580" y="319"/>
                      <a:pt x="446" y="811"/>
                      <a:pt x="339" y="1454"/>
                    </a:cubicBezTo>
                    <a:cubicBezTo>
                      <a:pt x="314" y="1603"/>
                      <a:pt x="283" y="1768"/>
                      <a:pt x="252" y="1905"/>
                    </a:cubicBezTo>
                    <a:cubicBezTo>
                      <a:pt x="233" y="1975"/>
                      <a:pt x="188" y="2159"/>
                      <a:pt x="110" y="2159"/>
                    </a:cubicBezTo>
                    <a:cubicBezTo>
                      <a:pt x="73" y="2159"/>
                      <a:pt x="51" y="2137"/>
                      <a:pt x="48" y="2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79ABF48F-E783-EE4A-B7A6-8E7C04187BE2}"/>
                  </a:ext>
                </a:extLst>
              </p:cNvPr>
              <p:cNvSpPr/>
              <p:nvPr/>
            </p:nvSpPr>
            <p:spPr>
              <a:xfrm>
                <a:off x="4037040" y="4856400"/>
                <a:ext cx="172440" cy="173160"/>
              </a:xfrm>
              <a:custGeom>
                <a:avLst/>
                <a:gdLst>
                  <a:gd name="textAreaLeft" fmla="*/ 0 w 172440"/>
                  <a:gd name="textAreaRight" fmla="*/ 173520 w 172440"/>
                  <a:gd name="textAreaTop" fmla="*/ 0 h 173160"/>
                  <a:gd name="textAreaBottom" fmla="*/ 174240 h 173160"/>
                </a:gdLst>
                <a:ahLst/>
                <a:cxnLst/>
                <a:rect l="textAreaLeft" t="textAreaTop" r="textAreaRight" b="textAreaBottom"/>
                <a:pathLst>
                  <a:path w="482" h="484">
                    <a:moveTo>
                      <a:pt x="482" y="369"/>
                    </a:moveTo>
                    <a:cubicBezTo>
                      <a:pt x="474" y="369"/>
                      <a:pt x="467" y="369"/>
                      <a:pt x="459" y="369"/>
                    </a:cubicBezTo>
                    <a:cubicBezTo>
                      <a:pt x="455" y="385"/>
                      <a:pt x="451" y="403"/>
                      <a:pt x="445" y="417"/>
                    </a:cubicBezTo>
                    <a:cubicBezTo>
                      <a:pt x="443" y="428"/>
                      <a:pt x="440" y="434"/>
                      <a:pt x="398" y="434"/>
                    </a:cubicBezTo>
                    <a:cubicBezTo>
                      <a:pt x="378" y="434"/>
                      <a:pt x="359" y="434"/>
                      <a:pt x="339" y="434"/>
                    </a:cubicBezTo>
                    <a:cubicBezTo>
                      <a:pt x="350" y="397"/>
                      <a:pt x="370" y="369"/>
                      <a:pt x="409" y="319"/>
                    </a:cubicBezTo>
                    <a:cubicBezTo>
                      <a:pt x="443" y="271"/>
                      <a:pt x="473" y="227"/>
                      <a:pt x="473" y="171"/>
                    </a:cubicBezTo>
                    <a:cubicBezTo>
                      <a:pt x="473" y="78"/>
                      <a:pt x="373" y="0"/>
                      <a:pt x="241" y="0"/>
                    </a:cubicBezTo>
                    <a:cubicBezTo>
                      <a:pt x="109" y="0"/>
                      <a:pt x="9" y="78"/>
                      <a:pt x="9" y="171"/>
                    </a:cubicBezTo>
                    <a:cubicBezTo>
                      <a:pt x="9" y="232"/>
                      <a:pt x="42" y="277"/>
                      <a:pt x="90" y="341"/>
                    </a:cubicBezTo>
                    <a:cubicBezTo>
                      <a:pt x="109" y="367"/>
                      <a:pt x="132" y="397"/>
                      <a:pt x="143" y="434"/>
                    </a:cubicBezTo>
                    <a:cubicBezTo>
                      <a:pt x="123" y="434"/>
                      <a:pt x="104" y="434"/>
                      <a:pt x="84" y="434"/>
                    </a:cubicBezTo>
                    <a:cubicBezTo>
                      <a:pt x="45" y="434"/>
                      <a:pt x="42" y="428"/>
                      <a:pt x="37" y="423"/>
                    </a:cubicBezTo>
                    <a:cubicBezTo>
                      <a:pt x="31" y="409"/>
                      <a:pt x="27" y="387"/>
                      <a:pt x="23" y="369"/>
                    </a:cubicBezTo>
                    <a:cubicBezTo>
                      <a:pt x="15" y="369"/>
                      <a:pt x="8" y="369"/>
                      <a:pt x="0" y="369"/>
                    </a:cubicBezTo>
                    <a:cubicBezTo>
                      <a:pt x="9" y="408"/>
                      <a:pt x="17" y="446"/>
                      <a:pt x="26" y="484"/>
                    </a:cubicBezTo>
                    <a:cubicBezTo>
                      <a:pt x="67" y="484"/>
                      <a:pt x="108" y="484"/>
                      <a:pt x="149" y="484"/>
                    </a:cubicBezTo>
                    <a:cubicBezTo>
                      <a:pt x="163" y="484"/>
                      <a:pt x="168" y="484"/>
                      <a:pt x="168" y="467"/>
                    </a:cubicBezTo>
                    <a:cubicBezTo>
                      <a:pt x="168" y="420"/>
                      <a:pt x="143" y="361"/>
                      <a:pt x="129" y="327"/>
                    </a:cubicBezTo>
                    <a:cubicBezTo>
                      <a:pt x="101" y="266"/>
                      <a:pt x="84" y="221"/>
                      <a:pt x="84" y="171"/>
                    </a:cubicBezTo>
                    <a:cubicBezTo>
                      <a:pt x="84" y="73"/>
                      <a:pt x="160" y="20"/>
                      <a:pt x="241" y="20"/>
                    </a:cubicBezTo>
                    <a:cubicBezTo>
                      <a:pt x="322" y="20"/>
                      <a:pt x="401" y="73"/>
                      <a:pt x="401" y="171"/>
                    </a:cubicBezTo>
                    <a:cubicBezTo>
                      <a:pt x="401" y="221"/>
                      <a:pt x="378" y="269"/>
                      <a:pt x="356" y="325"/>
                    </a:cubicBezTo>
                    <a:cubicBezTo>
                      <a:pt x="342" y="358"/>
                      <a:pt x="314" y="417"/>
                      <a:pt x="314" y="467"/>
                    </a:cubicBezTo>
                    <a:cubicBezTo>
                      <a:pt x="314" y="484"/>
                      <a:pt x="319" y="484"/>
                      <a:pt x="333" y="484"/>
                    </a:cubicBezTo>
                    <a:cubicBezTo>
                      <a:pt x="374" y="484"/>
                      <a:pt x="416" y="484"/>
                      <a:pt x="457" y="484"/>
                    </a:cubicBezTo>
                    <a:cubicBezTo>
                      <a:pt x="465" y="446"/>
                      <a:pt x="473" y="408"/>
                      <a:pt x="482" y="3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FCB8F232-86E3-456D-9386-BF1C91882F7B}"/>
                  </a:ext>
                </a:extLst>
              </p:cNvPr>
              <p:cNvSpPr/>
              <p:nvPr/>
            </p:nvSpPr>
            <p:spPr>
              <a:xfrm>
                <a:off x="4320360" y="4459680"/>
                <a:ext cx="176400" cy="320040"/>
              </a:xfrm>
              <a:custGeom>
                <a:avLst/>
                <a:gdLst>
                  <a:gd name="textAreaLeft" fmla="*/ 0 w 176400"/>
                  <a:gd name="textAreaRight" fmla="*/ 177480 w 176400"/>
                  <a:gd name="textAreaTop" fmla="*/ 0 h 320040"/>
                  <a:gd name="textAreaBottom" fmla="*/ 321120 h 320040"/>
                </a:gdLst>
                <a:ahLst/>
                <a:cxnLst/>
                <a:rect l="textAreaLeft" t="textAreaTop" r="textAreaRight" b="textAreaBottom"/>
                <a:pathLst>
                  <a:path w="493" h="892">
                    <a:moveTo>
                      <a:pt x="311" y="299"/>
                    </a:moveTo>
                    <a:cubicBezTo>
                      <a:pt x="339" y="299"/>
                      <a:pt x="367" y="299"/>
                      <a:pt x="395" y="299"/>
                    </a:cubicBezTo>
                    <a:cubicBezTo>
                      <a:pt x="414" y="299"/>
                      <a:pt x="423" y="299"/>
                      <a:pt x="423" y="280"/>
                    </a:cubicBezTo>
                    <a:cubicBezTo>
                      <a:pt x="423" y="269"/>
                      <a:pt x="414" y="269"/>
                      <a:pt x="397" y="269"/>
                    </a:cubicBezTo>
                    <a:cubicBezTo>
                      <a:pt x="370" y="269"/>
                      <a:pt x="343" y="269"/>
                      <a:pt x="316" y="269"/>
                    </a:cubicBezTo>
                    <a:cubicBezTo>
                      <a:pt x="323" y="231"/>
                      <a:pt x="329" y="194"/>
                      <a:pt x="336" y="157"/>
                    </a:cubicBezTo>
                    <a:cubicBezTo>
                      <a:pt x="341" y="134"/>
                      <a:pt x="355" y="64"/>
                      <a:pt x="361" y="53"/>
                    </a:cubicBezTo>
                    <a:cubicBezTo>
                      <a:pt x="369" y="36"/>
                      <a:pt x="386" y="20"/>
                      <a:pt x="406" y="20"/>
                    </a:cubicBezTo>
                    <a:cubicBezTo>
                      <a:pt x="411" y="20"/>
                      <a:pt x="437" y="20"/>
                      <a:pt x="453" y="39"/>
                    </a:cubicBezTo>
                    <a:cubicBezTo>
                      <a:pt x="411" y="42"/>
                      <a:pt x="400" y="76"/>
                      <a:pt x="400" y="92"/>
                    </a:cubicBezTo>
                    <a:cubicBezTo>
                      <a:pt x="400" y="115"/>
                      <a:pt x="420" y="126"/>
                      <a:pt x="437" y="126"/>
                    </a:cubicBezTo>
                    <a:cubicBezTo>
                      <a:pt x="465" y="126"/>
                      <a:pt x="493" y="104"/>
                      <a:pt x="493" y="67"/>
                    </a:cubicBezTo>
                    <a:cubicBezTo>
                      <a:pt x="493" y="22"/>
                      <a:pt x="448" y="0"/>
                      <a:pt x="406" y="0"/>
                    </a:cubicBezTo>
                    <a:cubicBezTo>
                      <a:pt x="372" y="0"/>
                      <a:pt x="311" y="17"/>
                      <a:pt x="283" y="115"/>
                    </a:cubicBezTo>
                    <a:cubicBezTo>
                      <a:pt x="274" y="134"/>
                      <a:pt x="271" y="143"/>
                      <a:pt x="249" y="269"/>
                    </a:cubicBezTo>
                    <a:cubicBezTo>
                      <a:pt x="227" y="269"/>
                      <a:pt x="204" y="269"/>
                      <a:pt x="182" y="269"/>
                    </a:cubicBezTo>
                    <a:cubicBezTo>
                      <a:pt x="162" y="269"/>
                      <a:pt x="151" y="269"/>
                      <a:pt x="151" y="285"/>
                    </a:cubicBezTo>
                    <a:cubicBezTo>
                      <a:pt x="151" y="299"/>
                      <a:pt x="159" y="299"/>
                      <a:pt x="179" y="299"/>
                    </a:cubicBezTo>
                    <a:cubicBezTo>
                      <a:pt x="201" y="299"/>
                      <a:pt x="222" y="299"/>
                      <a:pt x="243" y="299"/>
                    </a:cubicBezTo>
                    <a:cubicBezTo>
                      <a:pt x="219" y="428"/>
                      <a:pt x="195" y="557"/>
                      <a:pt x="171" y="685"/>
                    </a:cubicBezTo>
                    <a:cubicBezTo>
                      <a:pt x="151" y="780"/>
                      <a:pt x="137" y="870"/>
                      <a:pt x="84" y="870"/>
                    </a:cubicBezTo>
                    <a:cubicBezTo>
                      <a:pt x="81" y="870"/>
                      <a:pt x="56" y="870"/>
                      <a:pt x="36" y="853"/>
                    </a:cubicBezTo>
                    <a:cubicBezTo>
                      <a:pt x="84" y="850"/>
                      <a:pt x="92" y="814"/>
                      <a:pt x="92" y="800"/>
                    </a:cubicBezTo>
                    <a:cubicBezTo>
                      <a:pt x="92" y="778"/>
                      <a:pt x="73" y="766"/>
                      <a:pt x="56" y="766"/>
                    </a:cubicBezTo>
                    <a:cubicBezTo>
                      <a:pt x="31" y="766"/>
                      <a:pt x="0" y="786"/>
                      <a:pt x="0" y="825"/>
                    </a:cubicBezTo>
                    <a:cubicBezTo>
                      <a:pt x="0" y="870"/>
                      <a:pt x="45" y="892"/>
                      <a:pt x="84" y="892"/>
                    </a:cubicBezTo>
                    <a:cubicBezTo>
                      <a:pt x="140" y="892"/>
                      <a:pt x="179" y="834"/>
                      <a:pt x="196" y="797"/>
                    </a:cubicBezTo>
                    <a:cubicBezTo>
                      <a:pt x="227" y="736"/>
                      <a:pt x="249" y="615"/>
                      <a:pt x="252" y="610"/>
                    </a:cubicBezTo>
                    <a:cubicBezTo>
                      <a:pt x="271" y="506"/>
                      <a:pt x="291" y="403"/>
                      <a:pt x="311" y="29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EE2AA13A-7531-3A37-B3DD-1C87DA422040}"/>
                  </a:ext>
                </a:extLst>
              </p:cNvPr>
              <p:cNvSpPr/>
              <p:nvPr/>
            </p:nvSpPr>
            <p:spPr>
              <a:xfrm>
                <a:off x="4548240" y="444348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971"/>
                    </a:moveTo>
                    <a:cubicBezTo>
                      <a:pt x="229" y="968"/>
                      <a:pt x="229" y="965"/>
                      <a:pt x="212" y="949"/>
                    </a:cubicBezTo>
                    <a:cubicBezTo>
                      <a:pt x="89" y="825"/>
                      <a:pt x="58" y="641"/>
                      <a:pt x="58" y="490"/>
                    </a:cubicBezTo>
                    <a:cubicBezTo>
                      <a:pt x="58" y="319"/>
                      <a:pt x="95" y="149"/>
                      <a:pt x="215" y="26"/>
                    </a:cubicBezTo>
                    <a:cubicBezTo>
                      <a:pt x="229" y="14"/>
                      <a:pt x="229" y="12"/>
                      <a:pt x="229" y="9"/>
                    </a:cubicBezTo>
                    <a:cubicBezTo>
                      <a:pt x="229" y="3"/>
                      <a:pt x="226" y="0"/>
                      <a:pt x="218" y="0"/>
                    </a:cubicBezTo>
                    <a:cubicBezTo>
                      <a:pt x="209" y="0"/>
                      <a:pt x="120" y="67"/>
                      <a:pt x="64" y="191"/>
                    </a:cubicBezTo>
                    <a:cubicBezTo>
                      <a:pt x="14" y="300"/>
                      <a:pt x="0" y="409"/>
                      <a:pt x="0" y="490"/>
                    </a:cubicBezTo>
                    <a:cubicBezTo>
                      <a:pt x="0" y="568"/>
                      <a:pt x="11" y="686"/>
                      <a:pt x="67" y="798"/>
                    </a:cubicBezTo>
                    <a:cubicBezTo>
                      <a:pt x="125" y="918"/>
                      <a:pt x="209" y="982"/>
                      <a:pt x="218" y="982"/>
                    </a:cubicBezTo>
                    <a:cubicBezTo>
                      <a:pt x="226" y="982"/>
                      <a:pt x="229" y="979"/>
                      <a:pt x="229" y="9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AB8085A2-1157-D827-56C8-5481F814109B}"/>
                  </a:ext>
                </a:extLst>
              </p:cNvPr>
              <p:cNvSpPr/>
              <p:nvPr/>
            </p:nvSpPr>
            <p:spPr>
              <a:xfrm>
                <a:off x="4660920" y="45522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2" y="137"/>
                    </a:moveTo>
                    <a:cubicBezTo>
                      <a:pt x="308" y="112"/>
                      <a:pt x="330" y="23"/>
                      <a:pt x="398" y="23"/>
                    </a:cubicBezTo>
                    <a:cubicBezTo>
                      <a:pt x="403" y="23"/>
                      <a:pt x="428" y="23"/>
                      <a:pt x="448" y="34"/>
                    </a:cubicBezTo>
                    <a:cubicBezTo>
                      <a:pt x="420" y="40"/>
                      <a:pt x="400" y="65"/>
                      <a:pt x="400" y="87"/>
                    </a:cubicBezTo>
                    <a:cubicBezTo>
                      <a:pt x="400" y="104"/>
                      <a:pt x="412" y="121"/>
                      <a:pt x="437" y="121"/>
                    </a:cubicBezTo>
                    <a:cubicBezTo>
                      <a:pt x="459" y="121"/>
                      <a:pt x="490" y="104"/>
                      <a:pt x="490" y="65"/>
                    </a:cubicBezTo>
                    <a:cubicBezTo>
                      <a:pt x="490" y="14"/>
                      <a:pt x="434" y="0"/>
                      <a:pt x="400" y="0"/>
                    </a:cubicBezTo>
                    <a:cubicBezTo>
                      <a:pt x="342" y="0"/>
                      <a:pt x="308" y="51"/>
                      <a:pt x="297" y="76"/>
                    </a:cubicBezTo>
                    <a:cubicBezTo>
                      <a:pt x="272" y="9"/>
                      <a:pt x="218" y="0"/>
                      <a:pt x="190" y="0"/>
                    </a:cubicBezTo>
                    <a:cubicBezTo>
                      <a:pt x="87" y="0"/>
                      <a:pt x="31" y="126"/>
                      <a:pt x="31" y="151"/>
                    </a:cubicBezTo>
                    <a:cubicBezTo>
                      <a:pt x="31" y="160"/>
                      <a:pt x="42" y="160"/>
                      <a:pt x="45" y="160"/>
                    </a:cubicBezTo>
                    <a:cubicBezTo>
                      <a:pt x="50" y="160"/>
                      <a:pt x="53" y="160"/>
                      <a:pt x="56" y="151"/>
                    </a:cubicBezTo>
                    <a:cubicBezTo>
                      <a:pt x="90" y="45"/>
                      <a:pt x="154" y="23"/>
                      <a:pt x="188" y="23"/>
                    </a:cubicBezTo>
                    <a:cubicBezTo>
                      <a:pt x="207" y="23"/>
                      <a:pt x="241" y="31"/>
                      <a:pt x="241" y="87"/>
                    </a:cubicBezTo>
                    <a:cubicBezTo>
                      <a:pt x="241" y="118"/>
                      <a:pt x="224" y="182"/>
                      <a:pt x="188" y="322"/>
                    </a:cubicBezTo>
                    <a:cubicBezTo>
                      <a:pt x="174" y="381"/>
                      <a:pt x="137" y="423"/>
                      <a:pt x="95" y="423"/>
                    </a:cubicBezTo>
                    <a:cubicBezTo>
                      <a:pt x="90" y="423"/>
                      <a:pt x="67" y="423"/>
                      <a:pt x="45" y="412"/>
                    </a:cubicBezTo>
                    <a:cubicBezTo>
                      <a:pt x="70" y="406"/>
                      <a:pt x="92" y="384"/>
                      <a:pt x="92" y="358"/>
                    </a:cubicBezTo>
                    <a:cubicBezTo>
                      <a:pt x="92" y="330"/>
                      <a:pt x="70" y="322"/>
                      <a:pt x="56" y="322"/>
                    </a:cubicBezTo>
                    <a:cubicBezTo>
                      <a:pt x="25" y="322"/>
                      <a:pt x="0" y="347"/>
                      <a:pt x="0" y="381"/>
                    </a:cubicBezTo>
                    <a:cubicBezTo>
                      <a:pt x="0" y="426"/>
                      <a:pt x="50" y="445"/>
                      <a:pt x="92" y="445"/>
                    </a:cubicBezTo>
                    <a:cubicBezTo>
                      <a:pt x="160" y="445"/>
                      <a:pt x="193" y="375"/>
                      <a:pt x="196" y="370"/>
                    </a:cubicBezTo>
                    <a:cubicBezTo>
                      <a:pt x="210" y="406"/>
                      <a:pt x="244" y="445"/>
                      <a:pt x="302" y="445"/>
                    </a:cubicBezTo>
                    <a:cubicBezTo>
                      <a:pt x="406" y="445"/>
                      <a:pt x="462" y="319"/>
                      <a:pt x="462" y="294"/>
                    </a:cubicBezTo>
                    <a:cubicBezTo>
                      <a:pt x="462" y="283"/>
                      <a:pt x="451" y="283"/>
                      <a:pt x="448" y="283"/>
                    </a:cubicBezTo>
                    <a:cubicBezTo>
                      <a:pt x="440" y="283"/>
                      <a:pt x="437" y="289"/>
                      <a:pt x="437" y="294"/>
                    </a:cubicBezTo>
                    <a:cubicBezTo>
                      <a:pt x="403" y="400"/>
                      <a:pt x="336" y="423"/>
                      <a:pt x="305" y="423"/>
                    </a:cubicBezTo>
                    <a:cubicBezTo>
                      <a:pt x="266" y="423"/>
                      <a:pt x="252" y="392"/>
                      <a:pt x="252" y="358"/>
                    </a:cubicBezTo>
                    <a:cubicBezTo>
                      <a:pt x="252" y="336"/>
                      <a:pt x="258" y="316"/>
                      <a:pt x="269" y="272"/>
                    </a:cubicBezTo>
                    <a:cubicBezTo>
                      <a:pt x="280" y="227"/>
                      <a:pt x="291" y="182"/>
                      <a:pt x="302"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A7116630-EE6D-5040-51E5-860D1283E7CC}"/>
                  </a:ext>
                </a:extLst>
              </p:cNvPr>
              <p:cNvSpPr/>
              <p:nvPr/>
            </p:nvSpPr>
            <p:spPr>
              <a:xfrm>
                <a:off x="4883760" y="4671000"/>
                <a:ext cx="39960" cy="104760"/>
              </a:xfrm>
              <a:custGeom>
                <a:avLst/>
                <a:gdLst>
                  <a:gd name="textAreaLeft" fmla="*/ 0 w 39960"/>
                  <a:gd name="textAreaRight" fmla="*/ 41040 w 39960"/>
                  <a:gd name="textAreaTop" fmla="*/ 0 h 104760"/>
                  <a:gd name="textAreaBottom" fmla="*/ 105840 h 104760"/>
                </a:gdLst>
                <a:ahLst/>
                <a:cxnLst/>
                <a:rect l="textAreaLeft" t="textAreaTop" r="textAreaRight" b="textAreaBottom"/>
                <a:pathLst>
                  <a:path w="114" h="294">
                    <a:moveTo>
                      <a:pt x="114" y="104"/>
                    </a:moveTo>
                    <a:cubicBezTo>
                      <a:pt x="114" y="37"/>
                      <a:pt x="92" y="0"/>
                      <a:pt x="53" y="0"/>
                    </a:cubicBezTo>
                    <a:cubicBezTo>
                      <a:pt x="19" y="0"/>
                      <a:pt x="0" y="26"/>
                      <a:pt x="0" y="51"/>
                    </a:cubicBezTo>
                    <a:cubicBezTo>
                      <a:pt x="0" y="79"/>
                      <a:pt x="19" y="104"/>
                      <a:pt x="53" y="104"/>
                    </a:cubicBezTo>
                    <a:cubicBezTo>
                      <a:pt x="64" y="104"/>
                      <a:pt x="78" y="101"/>
                      <a:pt x="86" y="90"/>
                    </a:cubicBezTo>
                    <a:cubicBezTo>
                      <a:pt x="89" y="90"/>
                      <a:pt x="90" y="88"/>
                      <a:pt x="92" y="87"/>
                    </a:cubicBezTo>
                    <a:cubicBezTo>
                      <a:pt x="93" y="93"/>
                      <a:pt x="95" y="90"/>
                      <a:pt x="95" y="104"/>
                    </a:cubicBezTo>
                    <a:cubicBezTo>
                      <a:pt x="95" y="177"/>
                      <a:pt x="58" y="235"/>
                      <a:pt x="28" y="266"/>
                    </a:cubicBezTo>
                    <a:cubicBezTo>
                      <a:pt x="16" y="277"/>
                      <a:pt x="16" y="280"/>
                      <a:pt x="16" y="283"/>
                    </a:cubicBezTo>
                    <a:cubicBezTo>
                      <a:pt x="16" y="289"/>
                      <a:pt x="22" y="294"/>
                      <a:pt x="25" y="294"/>
                    </a:cubicBezTo>
                    <a:cubicBezTo>
                      <a:pt x="36" y="294"/>
                      <a:pt x="114" y="219"/>
                      <a:pt x="114"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2DBCD412-0A66-6757-42F3-5C061B207CED}"/>
                  </a:ext>
                </a:extLst>
              </p:cNvPr>
              <p:cNvSpPr/>
              <p:nvPr/>
            </p:nvSpPr>
            <p:spPr>
              <a:xfrm>
                <a:off x="5020560" y="4552200"/>
                <a:ext cx="162360" cy="227520"/>
              </a:xfrm>
              <a:custGeom>
                <a:avLst/>
                <a:gdLst>
                  <a:gd name="textAreaLeft" fmla="*/ 0 w 162360"/>
                  <a:gd name="textAreaRight" fmla="*/ 163440 w 162360"/>
                  <a:gd name="textAreaTop" fmla="*/ 0 h 227520"/>
                  <a:gd name="textAreaBottom" fmla="*/ 228600 h 227520"/>
                </a:gdLst>
                <a:ahLst/>
                <a:cxnLst/>
                <a:rect l="textAreaLeft" t="textAreaTop" r="textAreaRight" b="textAreaBottom"/>
                <a:pathLst>
                  <a:path w="454" h="635">
                    <a:moveTo>
                      <a:pt x="451" y="59"/>
                    </a:moveTo>
                    <a:cubicBezTo>
                      <a:pt x="454" y="45"/>
                      <a:pt x="454" y="45"/>
                      <a:pt x="454" y="37"/>
                    </a:cubicBezTo>
                    <a:cubicBezTo>
                      <a:pt x="454" y="20"/>
                      <a:pt x="443" y="12"/>
                      <a:pt x="426" y="12"/>
                    </a:cubicBezTo>
                    <a:cubicBezTo>
                      <a:pt x="417" y="12"/>
                      <a:pt x="401" y="17"/>
                      <a:pt x="392" y="31"/>
                    </a:cubicBezTo>
                    <a:cubicBezTo>
                      <a:pt x="389" y="37"/>
                      <a:pt x="381" y="68"/>
                      <a:pt x="378" y="84"/>
                    </a:cubicBezTo>
                    <a:cubicBezTo>
                      <a:pt x="373" y="110"/>
                      <a:pt x="364" y="137"/>
                      <a:pt x="359" y="163"/>
                    </a:cubicBezTo>
                    <a:cubicBezTo>
                      <a:pt x="344" y="221"/>
                      <a:pt x="329" y="280"/>
                      <a:pt x="314" y="339"/>
                    </a:cubicBezTo>
                    <a:cubicBezTo>
                      <a:pt x="311" y="356"/>
                      <a:pt x="269" y="423"/>
                      <a:pt x="202" y="423"/>
                    </a:cubicBezTo>
                    <a:cubicBezTo>
                      <a:pt x="154" y="423"/>
                      <a:pt x="143" y="381"/>
                      <a:pt x="143" y="344"/>
                    </a:cubicBezTo>
                    <a:cubicBezTo>
                      <a:pt x="143" y="300"/>
                      <a:pt x="160" y="238"/>
                      <a:pt x="193" y="151"/>
                    </a:cubicBezTo>
                    <a:cubicBezTo>
                      <a:pt x="207" y="110"/>
                      <a:pt x="213" y="101"/>
                      <a:pt x="213" y="82"/>
                    </a:cubicBezTo>
                    <a:cubicBezTo>
                      <a:pt x="213" y="37"/>
                      <a:pt x="180" y="0"/>
                      <a:pt x="132" y="0"/>
                    </a:cubicBezTo>
                    <a:cubicBezTo>
                      <a:pt x="37" y="0"/>
                      <a:pt x="0" y="143"/>
                      <a:pt x="0" y="151"/>
                    </a:cubicBezTo>
                    <a:cubicBezTo>
                      <a:pt x="0" y="160"/>
                      <a:pt x="12" y="160"/>
                      <a:pt x="14" y="160"/>
                    </a:cubicBezTo>
                    <a:cubicBezTo>
                      <a:pt x="23" y="160"/>
                      <a:pt x="26" y="160"/>
                      <a:pt x="28" y="143"/>
                    </a:cubicBezTo>
                    <a:cubicBezTo>
                      <a:pt x="56" y="51"/>
                      <a:pt x="96" y="23"/>
                      <a:pt x="129" y="23"/>
                    </a:cubicBezTo>
                    <a:cubicBezTo>
                      <a:pt x="138" y="23"/>
                      <a:pt x="154" y="23"/>
                      <a:pt x="154" y="54"/>
                    </a:cubicBezTo>
                    <a:cubicBezTo>
                      <a:pt x="154" y="79"/>
                      <a:pt x="143" y="104"/>
                      <a:pt x="138" y="121"/>
                    </a:cubicBezTo>
                    <a:cubicBezTo>
                      <a:pt x="98" y="227"/>
                      <a:pt x="79" y="283"/>
                      <a:pt x="79" y="328"/>
                    </a:cubicBezTo>
                    <a:cubicBezTo>
                      <a:pt x="79" y="414"/>
                      <a:pt x="140" y="445"/>
                      <a:pt x="199" y="445"/>
                    </a:cubicBezTo>
                    <a:cubicBezTo>
                      <a:pt x="238" y="445"/>
                      <a:pt x="272" y="428"/>
                      <a:pt x="300" y="400"/>
                    </a:cubicBezTo>
                    <a:cubicBezTo>
                      <a:pt x="286" y="451"/>
                      <a:pt x="275" y="498"/>
                      <a:pt x="235" y="551"/>
                    </a:cubicBezTo>
                    <a:cubicBezTo>
                      <a:pt x="210" y="585"/>
                      <a:pt x="171" y="613"/>
                      <a:pt x="126" y="613"/>
                    </a:cubicBezTo>
                    <a:cubicBezTo>
                      <a:pt x="112" y="613"/>
                      <a:pt x="68" y="610"/>
                      <a:pt x="51" y="571"/>
                    </a:cubicBezTo>
                    <a:cubicBezTo>
                      <a:pt x="68" y="571"/>
                      <a:pt x="82" y="571"/>
                      <a:pt x="93" y="560"/>
                    </a:cubicBezTo>
                    <a:cubicBezTo>
                      <a:pt x="104" y="551"/>
                      <a:pt x="115" y="540"/>
                      <a:pt x="115" y="521"/>
                    </a:cubicBezTo>
                    <a:cubicBezTo>
                      <a:pt x="115" y="490"/>
                      <a:pt x="87" y="487"/>
                      <a:pt x="79" y="487"/>
                    </a:cubicBezTo>
                    <a:cubicBezTo>
                      <a:pt x="54" y="487"/>
                      <a:pt x="23" y="501"/>
                      <a:pt x="23" y="549"/>
                    </a:cubicBezTo>
                    <a:cubicBezTo>
                      <a:pt x="23" y="599"/>
                      <a:pt x="65" y="635"/>
                      <a:pt x="126" y="635"/>
                    </a:cubicBezTo>
                    <a:cubicBezTo>
                      <a:pt x="227" y="635"/>
                      <a:pt x="328" y="546"/>
                      <a:pt x="356" y="434"/>
                    </a:cubicBezTo>
                    <a:cubicBezTo>
                      <a:pt x="388" y="309"/>
                      <a:pt x="419" y="184"/>
                      <a:pt x="451"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868F3EEB-BAF2-678C-E9E0-EF274F5546A1}"/>
                  </a:ext>
                </a:extLst>
              </p:cNvPr>
              <p:cNvSpPr/>
              <p:nvPr/>
            </p:nvSpPr>
            <p:spPr>
              <a:xfrm>
                <a:off x="5217120" y="4443480"/>
                <a:ext cx="81720" cy="352440"/>
              </a:xfrm>
              <a:custGeom>
                <a:avLst/>
                <a:gdLst>
                  <a:gd name="textAreaLeft" fmla="*/ 0 w 81720"/>
                  <a:gd name="textAreaRight" fmla="*/ 82800 w 81720"/>
                  <a:gd name="textAreaTop" fmla="*/ 0 h 352440"/>
                  <a:gd name="textAreaBottom" fmla="*/ 353520 h 352440"/>
                </a:gdLst>
                <a:ahLst/>
                <a:cxnLst/>
                <a:rect l="textAreaLeft" t="textAreaTop" r="textAreaRight" b="textAreaBottom"/>
                <a:pathLst>
                  <a:path w="230" h="982">
                    <a:moveTo>
                      <a:pt x="230" y="490"/>
                    </a:moveTo>
                    <a:cubicBezTo>
                      <a:pt x="230" y="414"/>
                      <a:pt x="219" y="294"/>
                      <a:pt x="165" y="185"/>
                    </a:cubicBezTo>
                    <a:cubicBezTo>
                      <a:pt x="104" y="65"/>
                      <a:pt x="20" y="0"/>
                      <a:pt x="11" y="0"/>
                    </a:cubicBezTo>
                    <a:cubicBezTo>
                      <a:pt x="6" y="0"/>
                      <a:pt x="0" y="3"/>
                      <a:pt x="0" y="9"/>
                    </a:cubicBezTo>
                    <a:cubicBezTo>
                      <a:pt x="0" y="12"/>
                      <a:pt x="0" y="14"/>
                      <a:pt x="20" y="31"/>
                    </a:cubicBezTo>
                    <a:cubicBezTo>
                      <a:pt x="115" y="129"/>
                      <a:pt x="171" y="286"/>
                      <a:pt x="171" y="490"/>
                    </a:cubicBezTo>
                    <a:cubicBezTo>
                      <a:pt x="171" y="658"/>
                      <a:pt x="135" y="831"/>
                      <a:pt x="14" y="954"/>
                    </a:cubicBezTo>
                    <a:cubicBezTo>
                      <a:pt x="0" y="965"/>
                      <a:pt x="0" y="968"/>
                      <a:pt x="0" y="971"/>
                    </a:cubicBezTo>
                    <a:cubicBezTo>
                      <a:pt x="0" y="977"/>
                      <a:pt x="6" y="982"/>
                      <a:pt x="11" y="982"/>
                    </a:cubicBezTo>
                    <a:cubicBezTo>
                      <a:pt x="20" y="982"/>
                      <a:pt x="109" y="915"/>
                      <a:pt x="168" y="789"/>
                    </a:cubicBezTo>
                    <a:cubicBezTo>
                      <a:pt x="216" y="683"/>
                      <a:pt x="230" y="574"/>
                      <a:pt x="230" y="4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B04C515D-CA2F-5E08-981C-D298EA3B3853}"/>
                  </a:ext>
                </a:extLst>
              </p:cNvPr>
              <p:cNvSpPr/>
              <p:nvPr/>
            </p:nvSpPr>
            <p:spPr>
              <a:xfrm>
                <a:off x="5340240" y="4552200"/>
                <a:ext cx="160920" cy="227520"/>
              </a:xfrm>
              <a:custGeom>
                <a:avLst/>
                <a:gdLst>
                  <a:gd name="textAreaLeft" fmla="*/ 0 w 160920"/>
                  <a:gd name="textAreaRight" fmla="*/ 162000 w 160920"/>
                  <a:gd name="textAreaTop" fmla="*/ 0 h 227520"/>
                  <a:gd name="textAreaBottom" fmla="*/ 228600 h 227520"/>
                </a:gdLst>
                <a:ahLst/>
                <a:cxnLst/>
                <a:rect l="textAreaLeft" t="textAreaTop" r="textAreaRight" b="textAreaBottom"/>
                <a:pathLst>
                  <a:path w="450" h="635">
                    <a:moveTo>
                      <a:pt x="448" y="65"/>
                    </a:moveTo>
                    <a:cubicBezTo>
                      <a:pt x="450" y="59"/>
                      <a:pt x="450" y="54"/>
                      <a:pt x="450" y="45"/>
                    </a:cubicBezTo>
                    <a:cubicBezTo>
                      <a:pt x="450" y="28"/>
                      <a:pt x="439" y="20"/>
                      <a:pt x="422" y="20"/>
                    </a:cubicBezTo>
                    <a:cubicBezTo>
                      <a:pt x="414" y="20"/>
                      <a:pt x="386" y="26"/>
                      <a:pt x="383" y="62"/>
                    </a:cubicBezTo>
                    <a:cubicBezTo>
                      <a:pt x="364" y="26"/>
                      <a:pt x="330" y="0"/>
                      <a:pt x="291" y="0"/>
                    </a:cubicBezTo>
                    <a:cubicBezTo>
                      <a:pt x="179" y="0"/>
                      <a:pt x="56" y="137"/>
                      <a:pt x="56" y="280"/>
                    </a:cubicBezTo>
                    <a:cubicBezTo>
                      <a:pt x="56" y="375"/>
                      <a:pt x="117" y="434"/>
                      <a:pt x="187" y="434"/>
                    </a:cubicBezTo>
                    <a:cubicBezTo>
                      <a:pt x="246" y="434"/>
                      <a:pt x="291" y="386"/>
                      <a:pt x="302" y="378"/>
                    </a:cubicBezTo>
                    <a:lnTo>
                      <a:pt x="302" y="378"/>
                    </a:lnTo>
                    <a:cubicBezTo>
                      <a:pt x="282" y="465"/>
                      <a:pt x="281" y="464"/>
                      <a:pt x="271" y="507"/>
                    </a:cubicBezTo>
                    <a:cubicBezTo>
                      <a:pt x="266" y="515"/>
                      <a:pt x="232" y="613"/>
                      <a:pt x="128" y="613"/>
                    </a:cubicBezTo>
                    <a:cubicBezTo>
                      <a:pt x="109" y="613"/>
                      <a:pt x="78" y="613"/>
                      <a:pt x="50" y="605"/>
                    </a:cubicBezTo>
                    <a:cubicBezTo>
                      <a:pt x="81" y="596"/>
                      <a:pt x="89" y="568"/>
                      <a:pt x="89" y="551"/>
                    </a:cubicBezTo>
                    <a:cubicBezTo>
                      <a:pt x="89" y="537"/>
                      <a:pt x="81" y="518"/>
                      <a:pt x="53" y="518"/>
                    </a:cubicBezTo>
                    <a:cubicBezTo>
                      <a:pt x="30" y="518"/>
                      <a:pt x="0" y="535"/>
                      <a:pt x="0" y="577"/>
                    </a:cubicBezTo>
                    <a:cubicBezTo>
                      <a:pt x="0" y="616"/>
                      <a:pt x="36" y="635"/>
                      <a:pt x="131" y="635"/>
                    </a:cubicBezTo>
                    <a:cubicBezTo>
                      <a:pt x="254" y="635"/>
                      <a:pt x="324" y="560"/>
                      <a:pt x="338" y="498"/>
                    </a:cubicBezTo>
                    <a:cubicBezTo>
                      <a:pt x="375" y="354"/>
                      <a:pt x="411" y="209"/>
                      <a:pt x="448" y="65"/>
                    </a:cubicBezTo>
                    <a:moveTo>
                      <a:pt x="322" y="308"/>
                    </a:moveTo>
                    <a:cubicBezTo>
                      <a:pt x="316" y="333"/>
                      <a:pt x="291" y="358"/>
                      <a:pt x="271" y="378"/>
                    </a:cubicBezTo>
                    <a:cubicBezTo>
                      <a:pt x="249" y="395"/>
                      <a:pt x="218" y="412"/>
                      <a:pt x="190" y="412"/>
                    </a:cubicBezTo>
                    <a:cubicBezTo>
                      <a:pt x="142" y="412"/>
                      <a:pt x="126" y="361"/>
                      <a:pt x="126" y="322"/>
                    </a:cubicBezTo>
                    <a:cubicBezTo>
                      <a:pt x="126" y="275"/>
                      <a:pt x="156" y="160"/>
                      <a:pt x="182" y="110"/>
                    </a:cubicBezTo>
                    <a:cubicBezTo>
                      <a:pt x="210" y="62"/>
                      <a:pt x="252" y="23"/>
                      <a:pt x="291" y="23"/>
                    </a:cubicBezTo>
                    <a:cubicBezTo>
                      <a:pt x="358" y="23"/>
                      <a:pt x="372" y="103"/>
                      <a:pt x="372" y="107"/>
                    </a:cubicBezTo>
                    <a:cubicBezTo>
                      <a:pt x="372" y="111"/>
                      <a:pt x="369" y="118"/>
                      <a:pt x="366" y="121"/>
                    </a:cubicBezTo>
                    <a:cubicBezTo>
                      <a:pt x="351" y="183"/>
                      <a:pt x="337" y="246"/>
                      <a:pt x="322" y="30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3EB3ED7F-AC28-5895-5FC3-6DE419A9B012}"/>
                  </a:ext>
                </a:extLst>
              </p:cNvPr>
              <p:cNvSpPr/>
              <p:nvPr/>
            </p:nvSpPr>
            <p:spPr>
              <a:xfrm>
                <a:off x="5551920" y="44434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1"/>
                    </a:moveTo>
                    <a:cubicBezTo>
                      <a:pt x="226" y="968"/>
                      <a:pt x="226" y="965"/>
                      <a:pt x="209" y="949"/>
                    </a:cubicBezTo>
                    <a:cubicBezTo>
                      <a:pt x="86" y="825"/>
                      <a:pt x="56" y="641"/>
                      <a:pt x="56" y="490"/>
                    </a:cubicBezTo>
                    <a:cubicBezTo>
                      <a:pt x="56" y="319"/>
                      <a:pt x="95" y="149"/>
                      <a:pt x="215" y="26"/>
                    </a:cubicBezTo>
                    <a:cubicBezTo>
                      <a:pt x="226" y="14"/>
                      <a:pt x="226" y="12"/>
                      <a:pt x="226" y="9"/>
                    </a:cubicBezTo>
                    <a:cubicBezTo>
                      <a:pt x="226" y="3"/>
                      <a:pt x="223" y="0"/>
                      <a:pt x="218" y="0"/>
                    </a:cubicBezTo>
                    <a:cubicBezTo>
                      <a:pt x="207" y="0"/>
                      <a:pt x="120" y="67"/>
                      <a:pt x="61" y="191"/>
                    </a:cubicBezTo>
                    <a:cubicBezTo>
                      <a:pt x="11" y="300"/>
                      <a:pt x="0" y="409"/>
                      <a:pt x="0" y="490"/>
                    </a:cubicBezTo>
                    <a:cubicBezTo>
                      <a:pt x="0" y="568"/>
                      <a:pt x="11" y="686"/>
                      <a:pt x="64" y="798"/>
                    </a:cubicBezTo>
                    <a:cubicBezTo>
                      <a:pt x="123" y="918"/>
                      <a:pt x="207" y="982"/>
                      <a:pt x="218" y="982"/>
                    </a:cubicBezTo>
                    <a:cubicBezTo>
                      <a:pt x="223" y="982"/>
                      <a:pt x="226" y="979"/>
                      <a:pt x="226" y="9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E1AE64C9-F306-B9CE-DB99-82ED5BA0DAE1}"/>
                  </a:ext>
                </a:extLst>
              </p:cNvPr>
              <p:cNvSpPr/>
              <p:nvPr/>
            </p:nvSpPr>
            <p:spPr>
              <a:xfrm>
                <a:off x="5664600" y="45522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37"/>
                    </a:moveTo>
                    <a:cubicBezTo>
                      <a:pt x="305" y="112"/>
                      <a:pt x="328" y="23"/>
                      <a:pt x="398" y="23"/>
                    </a:cubicBezTo>
                    <a:cubicBezTo>
                      <a:pt x="403" y="23"/>
                      <a:pt x="426" y="23"/>
                      <a:pt x="445" y="34"/>
                    </a:cubicBezTo>
                    <a:cubicBezTo>
                      <a:pt x="420" y="40"/>
                      <a:pt x="400" y="65"/>
                      <a:pt x="400" y="87"/>
                    </a:cubicBezTo>
                    <a:cubicBezTo>
                      <a:pt x="400" y="104"/>
                      <a:pt x="409" y="121"/>
                      <a:pt x="437" y="121"/>
                    </a:cubicBezTo>
                    <a:cubicBezTo>
                      <a:pt x="459" y="121"/>
                      <a:pt x="490" y="104"/>
                      <a:pt x="490" y="65"/>
                    </a:cubicBezTo>
                    <a:cubicBezTo>
                      <a:pt x="490" y="14"/>
                      <a:pt x="431" y="0"/>
                      <a:pt x="398" y="0"/>
                    </a:cubicBezTo>
                    <a:cubicBezTo>
                      <a:pt x="342" y="0"/>
                      <a:pt x="305" y="51"/>
                      <a:pt x="294" y="76"/>
                    </a:cubicBezTo>
                    <a:cubicBezTo>
                      <a:pt x="269" y="9"/>
                      <a:pt x="218" y="0"/>
                      <a:pt x="188" y="0"/>
                    </a:cubicBezTo>
                    <a:cubicBezTo>
                      <a:pt x="87" y="0"/>
                      <a:pt x="31" y="126"/>
                      <a:pt x="31" y="151"/>
                    </a:cubicBezTo>
                    <a:cubicBezTo>
                      <a:pt x="31" y="160"/>
                      <a:pt x="39" y="160"/>
                      <a:pt x="42" y="160"/>
                    </a:cubicBezTo>
                    <a:cubicBezTo>
                      <a:pt x="50" y="160"/>
                      <a:pt x="53" y="160"/>
                      <a:pt x="56" y="151"/>
                    </a:cubicBezTo>
                    <a:cubicBezTo>
                      <a:pt x="87" y="45"/>
                      <a:pt x="154" y="23"/>
                      <a:pt x="188" y="23"/>
                    </a:cubicBezTo>
                    <a:cubicBezTo>
                      <a:pt x="204" y="23"/>
                      <a:pt x="241" y="31"/>
                      <a:pt x="241" y="87"/>
                    </a:cubicBezTo>
                    <a:cubicBezTo>
                      <a:pt x="241" y="118"/>
                      <a:pt x="224" y="182"/>
                      <a:pt x="188" y="322"/>
                    </a:cubicBezTo>
                    <a:cubicBezTo>
                      <a:pt x="171" y="381"/>
                      <a:pt x="137" y="423"/>
                      <a:pt x="92" y="423"/>
                    </a:cubicBezTo>
                    <a:cubicBezTo>
                      <a:pt x="87" y="423"/>
                      <a:pt x="64" y="423"/>
                      <a:pt x="45" y="412"/>
                    </a:cubicBezTo>
                    <a:cubicBezTo>
                      <a:pt x="67" y="406"/>
                      <a:pt x="90" y="384"/>
                      <a:pt x="90" y="358"/>
                    </a:cubicBezTo>
                    <a:cubicBezTo>
                      <a:pt x="90" y="330"/>
                      <a:pt x="67" y="322"/>
                      <a:pt x="53" y="322"/>
                    </a:cubicBezTo>
                    <a:cubicBezTo>
                      <a:pt x="25" y="322"/>
                      <a:pt x="0" y="347"/>
                      <a:pt x="0" y="381"/>
                    </a:cubicBezTo>
                    <a:cubicBezTo>
                      <a:pt x="0" y="426"/>
                      <a:pt x="48" y="445"/>
                      <a:pt x="92" y="445"/>
                    </a:cubicBezTo>
                    <a:cubicBezTo>
                      <a:pt x="157" y="445"/>
                      <a:pt x="193" y="375"/>
                      <a:pt x="196" y="370"/>
                    </a:cubicBezTo>
                    <a:cubicBezTo>
                      <a:pt x="207" y="406"/>
                      <a:pt x="244" y="445"/>
                      <a:pt x="302" y="445"/>
                    </a:cubicBezTo>
                    <a:cubicBezTo>
                      <a:pt x="403" y="445"/>
                      <a:pt x="459" y="319"/>
                      <a:pt x="459" y="294"/>
                    </a:cubicBezTo>
                    <a:cubicBezTo>
                      <a:pt x="459" y="283"/>
                      <a:pt x="451" y="283"/>
                      <a:pt x="448" y="283"/>
                    </a:cubicBezTo>
                    <a:cubicBezTo>
                      <a:pt x="440" y="283"/>
                      <a:pt x="437" y="289"/>
                      <a:pt x="434" y="294"/>
                    </a:cubicBezTo>
                    <a:cubicBezTo>
                      <a:pt x="403" y="400"/>
                      <a:pt x="336" y="423"/>
                      <a:pt x="302" y="423"/>
                    </a:cubicBezTo>
                    <a:cubicBezTo>
                      <a:pt x="266" y="423"/>
                      <a:pt x="249" y="392"/>
                      <a:pt x="249" y="358"/>
                    </a:cubicBezTo>
                    <a:cubicBezTo>
                      <a:pt x="249" y="336"/>
                      <a:pt x="255" y="316"/>
                      <a:pt x="266" y="272"/>
                    </a:cubicBezTo>
                    <a:cubicBezTo>
                      <a:pt x="277" y="227"/>
                      <a:pt x="288" y="182"/>
                      <a:pt x="300"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E19FFAAF-5D62-54D9-9BDF-9E1C17D90440}"/>
                  </a:ext>
                </a:extLst>
              </p:cNvPr>
              <p:cNvSpPr/>
              <p:nvPr/>
            </p:nvSpPr>
            <p:spPr>
              <a:xfrm>
                <a:off x="5887440" y="4671000"/>
                <a:ext cx="39960" cy="104760"/>
              </a:xfrm>
              <a:custGeom>
                <a:avLst/>
                <a:gdLst>
                  <a:gd name="textAreaLeft" fmla="*/ 0 w 39960"/>
                  <a:gd name="textAreaRight" fmla="*/ 41040 w 39960"/>
                  <a:gd name="textAreaTop" fmla="*/ 0 h 104760"/>
                  <a:gd name="textAreaBottom" fmla="*/ 105840 h 104760"/>
                </a:gdLst>
                <a:ahLst/>
                <a:cxnLst/>
                <a:rect l="textAreaLeft" t="textAreaTop" r="textAreaRight" b="textAreaBottom"/>
                <a:pathLst>
                  <a:path w="114" h="294">
                    <a:moveTo>
                      <a:pt x="114" y="104"/>
                    </a:moveTo>
                    <a:cubicBezTo>
                      <a:pt x="114" y="37"/>
                      <a:pt x="89" y="0"/>
                      <a:pt x="50" y="0"/>
                    </a:cubicBezTo>
                    <a:cubicBezTo>
                      <a:pt x="19" y="0"/>
                      <a:pt x="0" y="26"/>
                      <a:pt x="0" y="51"/>
                    </a:cubicBezTo>
                    <a:cubicBezTo>
                      <a:pt x="0" y="79"/>
                      <a:pt x="19" y="104"/>
                      <a:pt x="50" y="104"/>
                    </a:cubicBezTo>
                    <a:cubicBezTo>
                      <a:pt x="64" y="104"/>
                      <a:pt x="75" y="101"/>
                      <a:pt x="86" y="90"/>
                    </a:cubicBezTo>
                    <a:cubicBezTo>
                      <a:pt x="89" y="90"/>
                      <a:pt x="88" y="88"/>
                      <a:pt x="89" y="87"/>
                    </a:cubicBezTo>
                    <a:cubicBezTo>
                      <a:pt x="92" y="87"/>
                      <a:pt x="92" y="90"/>
                      <a:pt x="92" y="104"/>
                    </a:cubicBezTo>
                    <a:cubicBezTo>
                      <a:pt x="92" y="177"/>
                      <a:pt x="58" y="235"/>
                      <a:pt x="25" y="266"/>
                    </a:cubicBezTo>
                    <a:cubicBezTo>
                      <a:pt x="14" y="277"/>
                      <a:pt x="14" y="280"/>
                      <a:pt x="14" y="283"/>
                    </a:cubicBezTo>
                    <a:cubicBezTo>
                      <a:pt x="14" y="289"/>
                      <a:pt x="19" y="294"/>
                      <a:pt x="25" y="294"/>
                    </a:cubicBezTo>
                    <a:cubicBezTo>
                      <a:pt x="36" y="294"/>
                      <a:pt x="114" y="219"/>
                      <a:pt x="114"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8357B195-E58F-B8CA-E889-C5E02DACD6D4}"/>
                  </a:ext>
                </a:extLst>
              </p:cNvPr>
              <p:cNvSpPr/>
              <p:nvPr/>
            </p:nvSpPr>
            <p:spPr>
              <a:xfrm>
                <a:off x="6024240" y="4552200"/>
                <a:ext cx="162360" cy="227520"/>
              </a:xfrm>
              <a:custGeom>
                <a:avLst/>
                <a:gdLst>
                  <a:gd name="textAreaLeft" fmla="*/ 0 w 162360"/>
                  <a:gd name="textAreaRight" fmla="*/ 163440 w 162360"/>
                  <a:gd name="textAreaTop" fmla="*/ 0 h 227520"/>
                  <a:gd name="textAreaBottom" fmla="*/ 228600 h 227520"/>
                </a:gdLst>
                <a:ahLst/>
                <a:cxnLst/>
                <a:rect l="textAreaLeft" t="textAreaTop" r="textAreaRight" b="textAreaBottom"/>
                <a:pathLst>
                  <a:path w="454" h="635">
                    <a:moveTo>
                      <a:pt x="448" y="59"/>
                    </a:moveTo>
                    <a:cubicBezTo>
                      <a:pt x="454" y="45"/>
                      <a:pt x="454" y="45"/>
                      <a:pt x="454" y="37"/>
                    </a:cubicBezTo>
                    <a:cubicBezTo>
                      <a:pt x="454" y="20"/>
                      <a:pt x="440" y="12"/>
                      <a:pt x="426" y="12"/>
                    </a:cubicBezTo>
                    <a:cubicBezTo>
                      <a:pt x="415" y="12"/>
                      <a:pt x="401" y="17"/>
                      <a:pt x="389" y="31"/>
                    </a:cubicBezTo>
                    <a:cubicBezTo>
                      <a:pt x="389" y="37"/>
                      <a:pt x="381" y="68"/>
                      <a:pt x="375" y="84"/>
                    </a:cubicBezTo>
                    <a:cubicBezTo>
                      <a:pt x="370" y="110"/>
                      <a:pt x="364" y="137"/>
                      <a:pt x="356" y="163"/>
                    </a:cubicBezTo>
                    <a:cubicBezTo>
                      <a:pt x="342" y="221"/>
                      <a:pt x="328" y="280"/>
                      <a:pt x="314" y="339"/>
                    </a:cubicBezTo>
                    <a:cubicBezTo>
                      <a:pt x="308" y="356"/>
                      <a:pt x="266" y="423"/>
                      <a:pt x="202" y="423"/>
                    </a:cubicBezTo>
                    <a:cubicBezTo>
                      <a:pt x="152" y="423"/>
                      <a:pt x="140" y="381"/>
                      <a:pt x="140" y="344"/>
                    </a:cubicBezTo>
                    <a:cubicBezTo>
                      <a:pt x="140" y="300"/>
                      <a:pt x="157" y="238"/>
                      <a:pt x="191" y="151"/>
                    </a:cubicBezTo>
                    <a:cubicBezTo>
                      <a:pt x="208" y="110"/>
                      <a:pt x="210" y="101"/>
                      <a:pt x="210" y="82"/>
                    </a:cubicBezTo>
                    <a:cubicBezTo>
                      <a:pt x="210" y="37"/>
                      <a:pt x="180" y="0"/>
                      <a:pt x="129" y="0"/>
                    </a:cubicBezTo>
                    <a:cubicBezTo>
                      <a:pt x="37" y="0"/>
                      <a:pt x="0" y="143"/>
                      <a:pt x="0" y="151"/>
                    </a:cubicBezTo>
                    <a:cubicBezTo>
                      <a:pt x="0" y="160"/>
                      <a:pt x="9" y="160"/>
                      <a:pt x="12" y="160"/>
                    </a:cubicBezTo>
                    <a:cubicBezTo>
                      <a:pt x="23" y="160"/>
                      <a:pt x="23" y="160"/>
                      <a:pt x="28" y="143"/>
                    </a:cubicBezTo>
                    <a:cubicBezTo>
                      <a:pt x="54" y="51"/>
                      <a:pt x="93" y="23"/>
                      <a:pt x="126" y="23"/>
                    </a:cubicBezTo>
                    <a:cubicBezTo>
                      <a:pt x="135" y="23"/>
                      <a:pt x="152" y="23"/>
                      <a:pt x="152" y="54"/>
                    </a:cubicBezTo>
                    <a:cubicBezTo>
                      <a:pt x="152" y="79"/>
                      <a:pt x="140" y="104"/>
                      <a:pt x="135" y="121"/>
                    </a:cubicBezTo>
                    <a:cubicBezTo>
                      <a:pt x="96" y="227"/>
                      <a:pt x="79" y="283"/>
                      <a:pt x="79" y="328"/>
                    </a:cubicBezTo>
                    <a:cubicBezTo>
                      <a:pt x="79" y="414"/>
                      <a:pt x="140" y="445"/>
                      <a:pt x="196" y="445"/>
                    </a:cubicBezTo>
                    <a:cubicBezTo>
                      <a:pt x="235" y="445"/>
                      <a:pt x="269" y="428"/>
                      <a:pt x="297" y="400"/>
                    </a:cubicBezTo>
                    <a:cubicBezTo>
                      <a:pt x="283" y="451"/>
                      <a:pt x="272" y="498"/>
                      <a:pt x="233" y="551"/>
                    </a:cubicBezTo>
                    <a:cubicBezTo>
                      <a:pt x="208" y="585"/>
                      <a:pt x="171" y="613"/>
                      <a:pt x="124" y="613"/>
                    </a:cubicBezTo>
                    <a:cubicBezTo>
                      <a:pt x="112" y="613"/>
                      <a:pt x="68" y="610"/>
                      <a:pt x="51" y="571"/>
                    </a:cubicBezTo>
                    <a:cubicBezTo>
                      <a:pt x="65" y="571"/>
                      <a:pt x="79" y="571"/>
                      <a:pt x="93" y="560"/>
                    </a:cubicBezTo>
                    <a:cubicBezTo>
                      <a:pt x="101" y="551"/>
                      <a:pt x="112" y="540"/>
                      <a:pt x="112" y="521"/>
                    </a:cubicBezTo>
                    <a:cubicBezTo>
                      <a:pt x="112" y="490"/>
                      <a:pt x="84" y="487"/>
                      <a:pt x="76" y="487"/>
                    </a:cubicBezTo>
                    <a:cubicBezTo>
                      <a:pt x="54" y="487"/>
                      <a:pt x="20" y="501"/>
                      <a:pt x="20" y="549"/>
                    </a:cubicBezTo>
                    <a:cubicBezTo>
                      <a:pt x="20" y="599"/>
                      <a:pt x="65" y="635"/>
                      <a:pt x="124" y="635"/>
                    </a:cubicBezTo>
                    <a:cubicBezTo>
                      <a:pt x="227" y="635"/>
                      <a:pt x="328" y="546"/>
                      <a:pt x="356" y="434"/>
                    </a:cubicBezTo>
                    <a:cubicBezTo>
                      <a:pt x="387" y="309"/>
                      <a:pt x="417" y="184"/>
                      <a:pt x="44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6" name="Freeform 515">
                <a:extLst>
                  <a:ext uri="{FF2B5EF4-FFF2-40B4-BE49-F238E27FC236}">
                    <a16:creationId xmlns:a16="http://schemas.microsoft.com/office/drawing/2014/main" id="{2DFA6BDE-BF80-674D-0DFB-1AA68C6342B6}"/>
                  </a:ext>
                </a:extLst>
              </p:cNvPr>
              <p:cNvSpPr/>
              <p:nvPr/>
            </p:nvSpPr>
            <p:spPr>
              <a:xfrm>
                <a:off x="6220800" y="44434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0"/>
                    </a:moveTo>
                    <a:cubicBezTo>
                      <a:pt x="227" y="414"/>
                      <a:pt x="216" y="294"/>
                      <a:pt x="163" y="185"/>
                    </a:cubicBezTo>
                    <a:cubicBezTo>
                      <a:pt x="104" y="65"/>
                      <a:pt x="20" y="0"/>
                      <a:pt x="9" y="0"/>
                    </a:cubicBezTo>
                    <a:cubicBezTo>
                      <a:pt x="3" y="0"/>
                      <a:pt x="0" y="3"/>
                      <a:pt x="0" y="9"/>
                    </a:cubicBezTo>
                    <a:cubicBezTo>
                      <a:pt x="0" y="12"/>
                      <a:pt x="0" y="14"/>
                      <a:pt x="17" y="31"/>
                    </a:cubicBezTo>
                    <a:cubicBezTo>
                      <a:pt x="115" y="129"/>
                      <a:pt x="171" y="286"/>
                      <a:pt x="171" y="490"/>
                    </a:cubicBezTo>
                    <a:cubicBezTo>
                      <a:pt x="171" y="658"/>
                      <a:pt x="135" y="831"/>
                      <a:pt x="11" y="954"/>
                    </a:cubicBezTo>
                    <a:cubicBezTo>
                      <a:pt x="0" y="965"/>
                      <a:pt x="0" y="968"/>
                      <a:pt x="0" y="971"/>
                    </a:cubicBezTo>
                    <a:cubicBezTo>
                      <a:pt x="0" y="977"/>
                      <a:pt x="3" y="982"/>
                      <a:pt x="9" y="982"/>
                    </a:cubicBezTo>
                    <a:cubicBezTo>
                      <a:pt x="20" y="982"/>
                      <a:pt x="107" y="915"/>
                      <a:pt x="165" y="789"/>
                    </a:cubicBezTo>
                    <a:cubicBezTo>
                      <a:pt x="216" y="683"/>
                      <a:pt x="227" y="574"/>
                      <a:pt x="227" y="4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8" name="Freeform 517">
                <a:extLst>
                  <a:ext uri="{FF2B5EF4-FFF2-40B4-BE49-F238E27FC236}">
                    <a16:creationId xmlns:a16="http://schemas.microsoft.com/office/drawing/2014/main" id="{9E72A30E-EF95-47E2-45BC-6CF5EEEC0964}"/>
                  </a:ext>
                </a:extLst>
              </p:cNvPr>
              <p:cNvSpPr/>
              <p:nvPr/>
            </p:nvSpPr>
            <p:spPr>
              <a:xfrm>
                <a:off x="6409440" y="4462560"/>
                <a:ext cx="173160" cy="248760"/>
              </a:xfrm>
              <a:custGeom>
                <a:avLst/>
                <a:gdLst>
                  <a:gd name="textAreaLeft" fmla="*/ 0 w 173160"/>
                  <a:gd name="textAreaRight" fmla="*/ 174240 w 173160"/>
                  <a:gd name="textAreaTop" fmla="*/ 0 h 248760"/>
                  <a:gd name="textAreaBottom" fmla="*/ 249840 h 248760"/>
                </a:gdLst>
                <a:ahLst/>
                <a:cxnLst/>
                <a:rect l="textAreaLeft" t="textAreaTop" r="textAreaRight" b="textAreaBottom"/>
                <a:pathLst>
                  <a:path w="484" h="694">
                    <a:moveTo>
                      <a:pt x="338" y="630"/>
                    </a:moveTo>
                    <a:cubicBezTo>
                      <a:pt x="338" y="651"/>
                      <a:pt x="338" y="673"/>
                      <a:pt x="338" y="694"/>
                    </a:cubicBezTo>
                    <a:cubicBezTo>
                      <a:pt x="387" y="690"/>
                      <a:pt x="435" y="687"/>
                      <a:pt x="484" y="683"/>
                    </a:cubicBezTo>
                    <a:cubicBezTo>
                      <a:pt x="484" y="673"/>
                      <a:pt x="484" y="662"/>
                      <a:pt x="484" y="652"/>
                    </a:cubicBezTo>
                    <a:cubicBezTo>
                      <a:pt x="414" y="652"/>
                      <a:pt x="408" y="647"/>
                      <a:pt x="408" y="596"/>
                    </a:cubicBezTo>
                    <a:cubicBezTo>
                      <a:pt x="408" y="398"/>
                      <a:pt x="408" y="199"/>
                      <a:pt x="408" y="0"/>
                    </a:cubicBezTo>
                    <a:cubicBezTo>
                      <a:pt x="361" y="4"/>
                      <a:pt x="313" y="8"/>
                      <a:pt x="266" y="12"/>
                    </a:cubicBezTo>
                    <a:cubicBezTo>
                      <a:pt x="266" y="22"/>
                      <a:pt x="266" y="32"/>
                      <a:pt x="266" y="42"/>
                    </a:cubicBezTo>
                    <a:cubicBezTo>
                      <a:pt x="336" y="42"/>
                      <a:pt x="341" y="51"/>
                      <a:pt x="341" y="98"/>
                    </a:cubicBezTo>
                    <a:cubicBezTo>
                      <a:pt x="341" y="169"/>
                      <a:pt x="341" y="240"/>
                      <a:pt x="341" y="311"/>
                    </a:cubicBezTo>
                    <a:cubicBezTo>
                      <a:pt x="313" y="275"/>
                      <a:pt x="271" y="249"/>
                      <a:pt x="218" y="249"/>
                    </a:cubicBezTo>
                    <a:cubicBezTo>
                      <a:pt x="103" y="249"/>
                      <a:pt x="0" y="345"/>
                      <a:pt x="0" y="473"/>
                    </a:cubicBezTo>
                    <a:cubicBezTo>
                      <a:pt x="0" y="596"/>
                      <a:pt x="95" y="694"/>
                      <a:pt x="207" y="694"/>
                    </a:cubicBezTo>
                    <a:cubicBezTo>
                      <a:pt x="271" y="694"/>
                      <a:pt x="316" y="661"/>
                      <a:pt x="338" y="630"/>
                    </a:cubicBezTo>
                    <a:moveTo>
                      <a:pt x="338" y="367"/>
                    </a:moveTo>
                    <a:cubicBezTo>
                      <a:pt x="338" y="434"/>
                      <a:pt x="338" y="501"/>
                      <a:pt x="338" y="568"/>
                    </a:cubicBezTo>
                    <a:cubicBezTo>
                      <a:pt x="338" y="585"/>
                      <a:pt x="338" y="588"/>
                      <a:pt x="327" y="605"/>
                    </a:cubicBezTo>
                    <a:cubicBezTo>
                      <a:pt x="299" y="649"/>
                      <a:pt x="254" y="672"/>
                      <a:pt x="212" y="672"/>
                    </a:cubicBezTo>
                    <a:cubicBezTo>
                      <a:pt x="168" y="672"/>
                      <a:pt x="134" y="647"/>
                      <a:pt x="109" y="610"/>
                    </a:cubicBezTo>
                    <a:cubicBezTo>
                      <a:pt x="84" y="568"/>
                      <a:pt x="81" y="512"/>
                      <a:pt x="81" y="473"/>
                    </a:cubicBezTo>
                    <a:cubicBezTo>
                      <a:pt x="81" y="437"/>
                      <a:pt x="84" y="378"/>
                      <a:pt x="112" y="333"/>
                    </a:cubicBezTo>
                    <a:cubicBezTo>
                      <a:pt x="131" y="303"/>
                      <a:pt x="170" y="272"/>
                      <a:pt x="221" y="272"/>
                    </a:cubicBezTo>
                    <a:cubicBezTo>
                      <a:pt x="257" y="272"/>
                      <a:pt x="299" y="286"/>
                      <a:pt x="327" y="331"/>
                    </a:cubicBezTo>
                    <a:cubicBezTo>
                      <a:pt x="338" y="347"/>
                      <a:pt x="338" y="347"/>
                      <a:pt x="338" y="3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9" name="Freeform 518">
                <a:extLst>
                  <a:ext uri="{FF2B5EF4-FFF2-40B4-BE49-F238E27FC236}">
                    <a16:creationId xmlns:a16="http://schemas.microsoft.com/office/drawing/2014/main" id="{77BF4BF2-5E66-B079-A871-BBC8EEDD62F0}"/>
                  </a:ext>
                </a:extLst>
              </p:cNvPr>
              <p:cNvSpPr/>
              <p:nvPr/>
            </p:nvSpPr>
            <p:spPr>
              <a:xfrm>
                <a:off x="6603840" y="45522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30" y="23"/>
                      <a:pt x="397" y="23"/>
                    </a:cubicBezTo>
                    <a:cubicBezTo>
                      <a:pt x="403" y="23"/>
                      <a:pt x="425" y="23"/>
                      <a:pt x="448" y="34"/>
                    </a:cubicBezTo>
                    <a:cubicBezTo>
                      <a:pt x="420" y="40"/>
                      <a:pt x="400" y="65"/>
                      <a:pt x="400" y="87"/>
                    </a:cubicBezTo>
                    <a:cubicBezTo>
                      <a:pt x="400" y="104"/>
                      <a:pt x="411" y="121"/>
                      <a:pt x="437" y="121"/>
                    </a:cubicBezTo>
                    <a:cubicBezTo>
                      <a:pt x="459" y="121"/>
                      <a:pt x="490" y="104"/>
                      <a:pt x="490" y="65"/>
                    </a:cubicBezTo>
                    <a:cubicBezTo>
                      <a:pt x="490" y="14"/>
                      <a:pt x="431" y="0"/>
                      <a:pt x="397" y="0"/>
                    </a:cubicBezTo>
                    <a:cubicBezTo>
                      <a:pt x="341" y="0"/>
                      <a:pt x="308" y="51"/>
                      <a:pt x="297" y="76"/>
                    </a:cubicBezTo>
                    <a:cubicBezTo>
                      <a:pt x="271" y="9"/>
                      <a:pt x="218" y="0"/>
                      <a:pt x="190" y="0"/>
                    </a:cubicBezTo>
                    <a:cubicBezTo>
                      <a:pt x="87" y="0"/>
                      <a:pt x="31" y="126"/>
                      <a:pt x="31" y="151"/>
                    </a:cubicBezTo>
                    <a:cubicBezTo>
                      <a:pt x="31" y="160"/>
                      <a:pt x="38" y="157"/>
                      <a:pt x="42" y="160"/>
                    </a:cubicBezTo>
                    <a:cubicBezTo>
                      <a:pt x="50" y="160"/>
                      <a:pt x="53" y="160"/>
                      <a:pt x="56" y="151"/>
                    </a:cubicBezTo>
                    <a:cubicBezTo>
                      <a:pt x="89" y="45"/>
                      <a:pt x="154" y="23"/>
                      <a:pt x="187" y="23"/>
                    </a:cubicBezTo>
                    <a:cubicBezTo>
                      <a:pt x="207" y="23"/>
                      <a:pt x="241" y="31"/>
                      <a:pt x="241" y="87"/>
                    </a:cubicBezTo>
                    <a:cubicBezTo>
                      <a:pt x="241" y="118"/>
                      <a:pt x="224" y="182"/>
                      <a:pt x="187" y="322"/>
                    </a:cubicBezTo>
                    <a:cubicBezTo>
                      <a:pt x="171" y="381"/>
                      <a:pt x="137" y="423"/>
                      <a:pt x="95" y="423"/>
                    </a:cubicBezTo>
                    <a:cubicBezTo>
                      <a:pt x="87" y="423"/>
                      <a:pt x="64" y="423"/>
                      <a:pt x="45" y="412"/>
                    </a:cubicBezTo>
                    <a:cubicBezTo>
                      <a:pt x="70" y="406"/>
                      <a:pt x="92" y="384"/>
                      <a:pt x="92" y="358"/>
                    </a:cubicBezTo>
                    <a:cubicBezTo>
                      <a:pt x="92" y="330"/>
                      <a:pt x="70" y="322"/>
                      <a:pt x="53" y="322"/>
                    </a:cubicBezTo>
                    <a:cubicBezTo>
                      <a:pt x="25" y="322"/>
                      <a:pt x="0" y="347"/>
                      <a:pt x="0" y="381"/>
                    </a:cubicBezTo>
                    <a:cubicBezTo>
                      <a:pt x="0" y="426"/>
                      <a:pt x="50" y="445"/>
                      <a:pt x="92" y="445"/>
                    </a:cubicBezTo>
                    <a:cubicBezTo>
                      <a:pt x="157" y="445"/>
                      <a:pt x="193" y="375"/>
                      <a:pt x="196" y="370"/>
                    </a:cubicBezTo>
                    <a:cubicBezTo>
                      <a:pt x="207" y="406"/>
                      <a:pt x="243" y="445"/>
                      <a:pt x="302" y="445"/>
                    </a:cubicBezTo>
                    <a:cubicBezTo>
                      <a:pt x="403" y="445"/>
                      <a:pt x="459" y="319"/>
                      <a:pt x="459" y="294"/>
                    </a:cubicBezTo>
                    <a:cubicBezTo>
                      <a:pt x="459" y="283"/>
                      <a:pt x="451" y="283"/>
                      <a:pt x="448" y="283"/>
                    </a:cubicBezTo>
                    <a:cubicBezTo>
                      <a:pt x="439" y="283"/>
                      <a:pt x="437" y="289"/>
                      <a:pt x="434" y="294"/>
                    </a:cubicBezTo>
                    <a:cubicBezTo>
                      <a:pt x="403" y="400"/>
                      <a:pt x="336" y="423"/>
                      <a:pt x="305" y="423"/>
                    </a:cubicBezTo>
                    <a:cubicBezTo>
                      <a:pt x="266" y="423"/>
                      <a:pt x="249" y="392"/>
                      <a:pt x="249" y="358"/>
                    </a:cubicBezTo>
                    <a:cubicBezTo>
                      <a:pt x="249" y="336"/>
                      <a:pt x="257" y="316"/>
                      <a:pt x="266" y="272"/>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0" name="Freeform 519">
                <a:extLst>
                  <a:ext uri="{FF2B5EF4-FFF2-40B4-BE49-F238E27FC236}">
                    <a16:creationId xmlns:a16="http://schemas.microsoft.com/office/drawing/2014/main" id="{BC2D9D6F-DA68-C07A-6CAA-C728E217FD79}"/>
                  </a:ext>
                </a:extLst>
              </p:cNvPr>
              <p:cNvSpPr/>
              <p:nvPr/>
            </p:nvSpPr>
            <p:spPr>
              <a:xfrm>
                <a:off x="6866640" y="4462560"/>
                <a:ext cx="174600" cy="248760"/>
              </a:xfrm>
              <a:custGeom>
                <a:avLst/>
                <a:gdLst>
                  <a:gd name="textAreaLeft" fmla="*/ 0 w 174600"/>
                  <a:gd name="textAreaRight" fmla="*/ 175680 w 174600"/>
                  <a:gd name="textAreaTop" fmla="*/ 0 h 248760"/>
                  <a:gd name="textAreaBottom" fmla="*/ 249840 h 248760"/>
                </a:gdLst>
                <a:ahLst/>
                <a:cxnLst/>
                <a:rect l="textAreaLeft" t="textAreaTop" r="textAreaRight" b="textAreaBottom"/>
                <a:pathLst>
                  <a:path w="488" h="694">
                    <a:moveTo>
                      <a:pt x="342" y="630"/>
                    </a:moveTo>
                    <a:cubicBezTo>
                      <a:pt x="342" y="651"/>
                      <a:pt x="342" y="673"/>
                      <a:pt x="342" y="694"/>
                    </a:cubicBezTo>
                    <a:cubicBezTo>
                      <a:pt x="391" y="690"/>
                      <a:pt x="439" y="687"/>
                      <a:pt x="488" y="683"/>
                    </a:cubicBezTo>
                    <a:cubicBezTo>
                      <a:pt x="488" y="673"/>
                      <a:pt x="488" y="662"/>
                      <a:pt x="488" y="652"/>
                    </a:cubicBezTo>
                    <a:cubicBezTo>
                      <a:pt x="418" y="652"/>
                      <a:pt x="409" y="647"/>
                      <a:pt x="409" y="596"/>
                    </a:cubicBezTo>
                    <a:cubicBezTo>
                      <a:pt x="409" y="398"/>
                      <a:pt x="409" y="199"/>
                      <a:pt x="409" y="0"/>
                    </a:cubicBezTo>
                    <a:cubicBezTo>
                      <a:pt x="363" y="4"/>
                      <a:pt x="316" y="8"/>
                      <a:pt x="269" y="12"/>
                    </a:cubicBezTo>
                    <a:cubicBezTo>
                      <a:pt x="269" y="22"/>
                      <a:pt x="269" y="32"/>
                      <a:pt x="269" y="42"/>
                    </a:cubicBezTo>
                    <a:cubicBezTo>
                      <a:pt x="336" y="42"/>
                      <a:pt x="345" y="51"/>
                      <a:pt x="345" y="98"/>
                    </a:cubicBezTo>
                    <a:cubicBezTo>
                      <a:pt x="345" y="169"/>
                      <a:pt x="345" y="240"/>
                      <a:pt x="345" y="311"/>
                    </a:cubicBezTo>
                    <a:cubicBezTo>
                      <a:pt x="317" y="275"/>
                      <a:pt x="275" y="249"/>
                      <a:pt x="222" y="249"/>
                    </a:cubicBezTo>
                    <a:cubicBezTo>
                      <a:pt x="104" y="249"/>
                      <a:pt x="0" y="345"/>
                      <a:pt x="0" y="473"/>
                    </a:cubicBezTo>
                    <a:cubicBezTo>
                      <a:pt x="0" y="596"/>
                      <a:pt x="98" y="694"/>
                      <a:pt x="210" y="694"/>
                    </a:cubicBezTo>
                    <a:cubicBezTo>
                      <a:pt x="272" y="694"/>
                      <a:pt x="317" y="661"/>
                      <a:pt x="342" y="630"/>
                    </a:cubicBezTo>
                    <a:moveTo>
                      <a:pt x="342" y="367"/>
                    </a:moveTo>
                    <a:cubicBezTo>
                      <a:pt x="342" y="434"/>
                      <a:pt x="342" y="501"/>
                      <a:pt x="342" y="568"/>
                    </a:cubicBezTo>
                    <a:cubicBezTo>
                      <a:pt x="342" y="585"/>
                      <a:pt x="342" y="588"/>
                      <a:pt x="331" y="605"/>
                    </a:cubicBezTo>
                    <a:cubicBezTo>
                      <a:pt x="300" y="649"/>
                      <a:pt x="258" y="672"/>
                      <a:pt x="216" y="672"/>
                    </a:cubicBezTo>
                    <a:cubicBezTo>
                      <a:pt x="171" y="672"/>
                      <a:pt x="135" y="647"/>
                      <a:pt x="112" y="610"/>
                    </a:cubicBezTo>
                    <a:cubicBezTo>
                      <a:pt x="87" y="568"/>
                      <a:pt x="82" y="512"/>
                      <a:pt x="82" y="473"/>
                    </a:cubicBezTo>
                    <a:cubicBezTo>
                      <a:pt x="82" y="437"/>
                      <a:pt x="84" y="378"/>
                      <a:pt x="112" y="333"/>
                    </a:cubicBezTo>
                    <a:cubicBezTo>
                      <a:pt x="135" y="303"/>
                      <a:pt x="171" y="272"/>
                      <a:pt x="224" y="272"/>
                    </a:cubicBezTo>
                    <a:cubicBezTo>
                      <a:pt x="258" y="272"/>
                      <a:pt x="300" y="286"/>
                      <a:pt x="331" y="331"/>
                    </a:cubicBezTo>
                    <a:cubicBezTo>
                      <a:pt x="342" y="347"/>
                      <a:pt x="342" y="347"/>
                      <a:pt x="342" y="3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1" name="Freeform 520">
                <a:extLst>
                  <a:ext uri="{FF2B5EF4-FFF2-40B4-BE49-F238E27FC236}">
                    <a16:creationId xmlns:a16="http://schemas.microsoft.com/office/drawing/2014/main" id="{277CB77F-DBAE-AC1B-F4C7-2266F30E1031}"/>
                  </a:ext>
                </a:extLst>
              </p:cNvPr>
              <p:cNvSpPr/>
              <p:nvPr/>
            </p:nvSpPr>
            <p:spPr>
              <a:xfrm>
                <a:off x="7062480" y="4552200"/>
                <a:ext cx="162000" cy="227520"/>
              </a:xfrm>
              <a:custGeom>
                <a:avLst/>
                <a:gdLst>
                  <a:gd name="textAreaLeft" fmla="*/ 0 w 162000"/>
                  <a:gd name="textAreaRight" fmla="*/ 163080 w 162000"/>
                  <a:gd name="textAreaTop" fmla="*/ 0 h 227520"/>
                  <a:gd name="textAreaBottom" fmla="*/ 228600 h 227520"/>
                </a:gdLst>
                <a:ahLst/>
                <a:cxnLst/>
                <a:rect l="textAreaLeft" t="textAreaTop" r="textAreaRight" b="textAreaBottom"/>
                <a:pathLst>
                  <a:path w="453" h="635">
                    <a:moveTo>
                      <a:pt x="447" y="59"/>
                    </a:moveTo>
                    <a:cubicBezTo>
                      <a:pt x="453" y="45"/>
                      <a:pt x="453" y="45"/>
                      <a:pt x="453" y="37"/>
                    </a:cubicBezTo>
                    <a:cubicBezTo>
                      <a:pt x="453" y="20"/>
                      <a:pt x="439" y="12"/>
                      <a:pt x="425" y="12"/>
                    </a:cubicBezTo>
                    <a:cubicBezTo>
                      <a:pt x="414" y="12"/>
                      <a:pt x="397" y="17"/>
                      <a:pt x="389" y="31"/>
                    </a:cubicBezTo>
                    <a:cubicBezTo>
                      <a:pt x="389" y="37"/>
                      <a:pt x="380" y="68"/>
                      <a:pt x="375" y="84"/>
                    </a:cubicBezTo>
                    <a:cubicBezTo>
                      <a:pt x="369" y="110"/>
                      <a:pt x="361" y="137"/>
                      <a:pt x="355" y="163"/>
                    </a:cubicBezTo>
                    <a:cubicBezTo>
                      <a:pt x="341" y="221"/>
                      <a:pt x="327" y="280"/>
                      <a:pt x="313" y="339"/>
                    </a:cubicBezTo>
                    <a:cubicBezTo>
                      <a:pt x="307" y="356"/>
                      <a:pt x="265" y="423"/>
                      <a:pt x="201" y="423"/>
                    </a:cubicBezTo>
                    <a:cubicBezTo>
                      <a:pt x="151" y="423"/>
                      <a:pt x="139" y="381"/>
                      <a:pt x="139" y="344"/>
                    </a:cubicBezTo>
                    <a:cubicBezTo>
                      <a:pt x="139" y="300"/>
                      <a:pt x="156" y="238"/>
                      <a:pt x="190" y="151"/>
                    </a:cubicBezTo>
                    <a:cubicBezTo>
                      <a:pt x="207" y="110"/>
                      <a:pt x="209" y="101"/>
                      <a:pt x="209" y="82"/>
                    </a:cubicBezTo>
                    <a:cubicBezTo>
                      <a:pt x="209" y="37"/>
                      <a:pt x="179" y="0"/>
                      <a:pt x="128" y="0"/>
                    </a:cubicBezTo>
                    <a:cubicBezTo>
                      <a:pt x="36" y="0"/>
                      <a:pt x="0" y="143"/>
                      <a:pt x="0" y="151"/>
                    </a:cubicBezTo>
                    <a:cubicBezTo>
                      <a:pt x="0" y="160"/>
                      <a:pt x="8" y="160"/>
                      <a:pt x="11" y="160"/>
                    </a:cubicBezTo>
                    <a:cubicBezTo>
                      <a:pt x="22" y="160"/>
                      <a:pt x="22" y="160"/>
                      <a:pt x="28" y="143"/>
                    </a:cubicBezTo>
                    <a:cubicBezTo>
                      <a:pt x="53" y="51"/>
                      <a:pt x="92" y="23"/>
                      <a:pt x="126" y="23"/>
                    </a:cubicBezTo>
                    <a:cubicBezTo>
                      <a:pt x="134" y="23"/>
                      <a:pt x="151" y="23"/>
                      <a:pt x="151" y="54"/>
                    </a:cubicBezTo>
                    <a:cubicBezTo>
                      <a:pt x="151" y="79"/>
                      <a:pt x="139" y="104"/>
                      <a:pt x="134" y="121"/>
                    </a:cubicBezTo>
                    <a:cubicBezTo>
                      <a:pt x="95" y="227"/>
                      <a:pt x="78" y="283"/>
                      <a:pt x="78" y="328"/>
                    </a:cubicBezTo>
                    <a:cubicBezTo>
                      <a:pt x="78" y="414"/>
                      <a:pt x="139" y="445"/>
                      <a:pt x="195" y="445"/>
                    </a:cubicBezTo>
                    <a:cubicBezTo>
                      <a:pt x="235" y="445"/>
                      <a:pt x="268" y="428"/>
                      <a:pt x="296" y="400"/>
                    </a:cubicBezTo>
                    <a:cubicBezTo>
                      <a:pt x="282" y="451"/>
                      <a:pt x="271" y="498"/>
                      <a:pt x="232" y="551"/>
                    </a:cubicBezTo>
                    <a:cubicBezTo>
                      <a:pt x="207" y="585"/>
                      <a:pt x="170" y="613"/>
                      <a:pt x="123" y="613"/>
                    </a:cubicBezTo>
                    <a:cubicBezTo>
                      <a:pt x="109" y="613"/>
                      <a:pt x="67" y="610"/>
                      <a:pt x="50" y="571"/>
                    </a:cubicBezTo>
                    <a:cubicBezTo>
                      <a:pt x="64" y="571"/>
                      <a:pt x="78" y="571"/>
                      <a:pt x="92" y="560"/>
                    </a:cubicBezTo>
                    <a:cubicBezTo>
                      <a:pt x="100" y="551"/>
                      <a:pt x="112" y="540"/>
                      <a:pt x="112" y="521"/>
                    </a:cubicBezTo>
                    <a:cubicBezTo>
                      <a:pt x="112" y="490"/>
                      <a:pt x="84" y="487"/>
                      <a:pt x="75" y="487"/>
                    </a:cubicBezTo>
                    <a:cubicBezTo>
                      <a:pt x="53" y="487"/>
                      <a:pt x="19" y="501"/>
                      <a:pt x="19" y="549"/>
                    </a:cubicBezTo>
                    <a:cubicBezTo>
                      <a:pt x="19" y="599"/>
                      <a:pt x="64" y="635"/>
                      <a:pt x="123" y="635"/>
                    </a:cubicBezTo>
                    <a:cubicBezTo>
                      <a:pt x="226" y="635"/>
                      <a:pt x="327" y="546"/>
                      <a:pt x="355" y="434"/>
                    </a:cubicBezTo>
                    <a:cubicBezTo>
                      <a:pt x="386" y="309"/>
                      <a:pt x="417" y="184"/>
                      <a:pt x="447"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23" name="Group 522">
            <a:extLst>
              <a:ext uri="{FF2B5EF4-FFF2-40B4-BE49-F238E27FC236}">
                <a16:creationId xmlns:a16="http://schemas.microsoft.com/office/drawing/2014/main" id="{DD83ACCF-D5B4-0A08-1F12-BBB1A557B34E}"/>
              </a:ext>
            </a:extLst>
          </p:cNvPr>
          <p:cNvGrpSpPr/>
          <p:nvPr/>
        </p:nvGrpSpPr>
        <p:grpSpPr>
          <a:xfrm>
            <a:off x="1905103" y="2547488"/>
            <a:ext cx="1294789" cy="288360"/>
            <a:chOff x="1518480" y="2882880"/>
            <a:chExt cx="1704906" cy="350640"/>
          </a:xfrm>
        </p:grpSpPr>
        <p:grpSp>
          <p:nvGrpSpPr>
            <p:cNvPr id="524" name="Group 523">
              <a:extLst>
                <a:ext uri="{FF2B5EF4-FFF2-40B4-BE49-F238E27FC236}">
                  <a16:creationId xmlns:a16="http://schemas.microsoft.com/office/drawing/2014/main" id="{C26748CA-1F13-0D8D-FD87-94144A77634F}"/>
                </a:ext>
              </a:extLst>
            </p:cNvPr>
            <p:cNvGrpSpPr/>
            <p:nvPr/>
          </p:nvGrpSpPr>
          <p:grpSpPr>
            <a:xfrm>
              <a:off x="1518480" y="2882880"/>
              <a:ext cx="1704906" cy="350640"/>
              <a:chOff x="1518480" y="2882880"/>
              <a:chExt cx="1704906" cy="350640"/>
            </a:xfrm>
          </p:grpSpPr>
          <p:sp>
            <p:nvSpPr>
              <p:cNvPr id="525" name="Freeform 524">
                <a:extLst>
                  <a:ext uri="{FF2B5EF4-FFF2-40B4-BE49-F238E27FC236}">
                    <a16:creationId xmlns:a16="http://schemas.microsoft.com/office/drawing/2014/main" id="{1B94CCFF-A9C1-4B7B-F689-444F1C07F034}"/>
                  </a:ext>
                </a:extLst>
              </p:cNvPr>
              <p:cNvSpPr/>
              <p:nvPr/>
            </p:nvSpPr>
            <p:spPr>
              <a:xfrm>
                <a:off x="1623546" y="2905496"/>
                <a:ext cx="1599840" cy="314640"/>
              </a:xfrm>
              <a:custGeom>
                <a:avLst/>
                <a:gdLst>
                  <a:gd name="textAreaLeft" fmla="*/ 0 w 1599840"/>
                  <a:gd name="textAreaRight" fmla="*/ 1600920 w 1599840"/>
                  <a:gd name="textAreaTop" fmla="*/ 0 h 314640"/>
                  <a:gd name="textAreaBottom" fmla="*/ 315720 h 314640"/>
                </a:gdLst>
                <a:ahLst/>
                <a:cxnLst/>
                <a:rect l="textAreaLeft" t="textAreaTop" r="textAreaRight" b="textAreaBottom"/>
                <a:pathLst>
                  <a:path w="4447" h="877">
                    <a:moveTo>
                      <a:pt x="0" y="0"/>
                    </a:moveTo>
                    <a:cubicBezTo>
                      <a:pt x="1482" y="0"/>
                      <a:pt x="2965" y="0"/>
                      <a:pt x="4447" y="0"/>
                    </a:cubicBezTo>
                    <a:cubicBezTo>
                      <a:pt x="4447" y="292"/>
                      <a:pt x="4447" y="585"/>
                      <a:pt x="4447" y="877"/>
                    </a:cubicBezTo>
                    <a:cubicBezTo>
                      <a:pt x="2965" y="877"/>
                      <a:pt x="1482" y="877"/>
                      <a:pt x="0" y="877"/>
                    </a:cubicBezTo>
                    <a:cubicBezTo>
                      <a:pt x="0" y="585"/>
                      <a:pt x="0" y="292"/>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dirty="0">
                  <a:solidFill>
                    <a:srgbClr val="000000"/>
                  </a:solidFill>
                  <a:latin typeface="Arial"/>
                  <a:ea typeface="DejaVu Sans"/>
                </a:endParaRPr>
              </a:p>
            </p:txBody>
          </p:sp>
          <p:sp>
            <p:nvSpPr>
              <p:cNvPr id="526" name="Freeform 525">
                <a:extLst>
                  <a:ext uri="{FF2B5EF4-FFF2-40B4-BE49-F238E27FC236}">
                    <a16:creationId xmlns:a16="http://schemas.microsoft.com/office/drawing/2014/main" id="{D3CF6BCB-69A3-D091-390A-0E445DFE8896}"/>
                  </a:ext>
                </a:extLst>
              </p:cNvPr>
              <p:cNvSpPr/>
              <p:nvPr/>
            </p:nvSpPr>
            <p:spPr>
              <a:xfrm>
                <a:off x="1518480" y="2991240"/>
                <a:ext cx="162000" cy="226080"/>
              </a:xfrm>
              <a:custGeom>
                <a:avLst/>
                <a:gdLst>
                  <a:gd name="textAreaLeft" fmla="*/ 0 w 162000"/>
                  <a:gd name="textAreaRight" fmla="*/ 163080 w 162000"/>
                  <a:gd name="textAreaTop" fmla="*/ 0 h 226080"/>
                  <a:gd name="textAreaBottom" fmla="*/ 227160 h 226080"/>
                </a:gdLst>
                <a:ahLst/>
                <a:cxnLst/>
                <a:rect l="textAreaLeft" t="textAreaTop" r="textAreaRight" b="textAreaBottom"/>
                <a:pathLst>
                  <a:path w="453" h="631">
                    <a:moveTo>
                      <a:pt x="448" y="65"/>
                    </a:moveTo>
                    <a:cubicBezTo>
                      <a:pt x="450" y="56"/>
                      <a:pt x="453" y="54"/>
                      <a:pt x="453" y="45"/>
                    </a:cubicBezTo>
                    <a:cubicBezTo>
                      <a:pt x="453" y="28"/>
                      <a:pt x="439" y="20"/>
                      <a:pt x="423" y="20"/>
                    </a:cubicBezTo>
                    <a:cubicBezTo>
                      <a:pt x="414" y="20"/>
                      <a:pt x="386" y="26"/>
                      <a:pt x="383" y="62"/>
                    </a:cubicBezTo>
                    <a:cubicBezTo>
                      <a:pt x="367" y="26"/>
                      <a:pt x="330" y="0"/>
                      <a:pt x="291" y="0"/>
                    </a:cubicBezTo>
                    <a:cubicBezTo>
                      <a:pt x="179" y="0"/>
                      <a:pt x="59" y="137"/>
                      <a:pt x="59" y="277"/>
                    </a:cubicBezTo>
                    <a:cubicBezTo>
                      <a:pt x="59" y="375"/>
                      <a:pt x="118" y="433"/>
                      <a:pt x="187" y="433"/>
                    </a:cubicBezTo>
                    <a:cubicBezTo>
                      <a:pt x="246" y="433"/>
                      <a:pt x="294" y="386"/>
                      <a:pt x="302" y="375"/>
                    </a:cubicBezTo>
                    <a:cubicBezTo>
                      <a:pt x="302" y="375"/>
                      <a:pt x="302" y="376"/>
                      <a:pt x="302" y="377"/>
                    </a:cubicBezTo>
                    <a:cubicBezTo>
                      <a:pt x="283" y="464"/>
                      <a:pt x="271" y="503"/>
                      <a:pt x="271" y="506"/>
                    </a:cubicBezTo>
                    <a:cubicBezTo>
                      <a:pt x="266" y="514"/>
                      <a:pt x="235" y="612"/>
                      <a:pt x="129" y="612"/>
                    </a:cubicBezTo>
                    <a:cubicBezTo>
                      <a:pt x="112" y="612"/>
                      <a:pt x="78" y="609"/>
                      <a:pt x="50" y="601"/>
                    </a:cubicBezTo>
                    <a:cubicBezTo>
                      <a:pt x="81" y="592"/>
                      <a:pt x="92" y="567"/>
                      <a:pt x="92" y="550"/>
                    </a:cubicBezTo>
                    <a:cubicBezTo>
                      <a:pt x="92" y="534"/>
                      <a:pt x="81" y="517"/>
                      <a:pt x="53" y="517"/>
                    </a:cubicBezTo>
                    <a:cubicBezTo>
                      <a:pt x="34" y="517"/>
                      <a:pt x="0" y="534"/>
                      <a:pt x="0" y="573"/>
                    </a:cubicBezTo>
                    <a:cubicBezTo>
                      <a:pt x="0" y="612"/>
                      <a:pt x="36" y="631"/>
                      <a:pt x="132" y="631"/>
                    </a:cubicBezTo>
                    <a:cubicBezTo>
                      <a:pt x="255" y="631"/>
                      <a:pt x="325" y="556"/>
                      <a:pt x="339" y="497"/>
                    </a:cubicBezTo>
                    <a:cubicBezTo>
                      <a:pt x="375" y="353"/>
                      <a:pt x="411" y="209"/>
                      <a:pt x="448" y="65"/>
                    </a:cubicBezTo>
                    <a:moveTo>
                      <a:pt x="322" y="308"/>
                    </a:moveTo>
                    <a:cubicBezTo>
                      <a:pt x="316" y="333"/>
                      <a:pt x="294" y="358"/>
                      <a:pt x="271" y="375"/>
                    </a:cubicBezTo>
                    <a:cubicBezTo>
                      <a:pt x="249" y="391"/>
                      <a:pt x="221" y="411"/>
                      <a:pt x="190" y="411"/>
                    </a:cubicBezTo>
                    <a:cubicBezTo>
                      <a:pt x="143" y="411"/>
                      <a:pt x="129" y="361"/>
                      <a:pt x="129" y="321"/>
                    </a:cubicBezTo>
                    <a:cubicBezTo>
                      <a:pt x="129" y="274"/>
                      <a:pt x="157" y="157"/>
                      <a:pt x="182" y="109"/>
                    </a:cubicBezTo>
                    <a:cubicBezTo>
                      <a:pt x="210" y="59"/>
                      <a:pt x="252" y="20"/>
                      <a:pt x="294" y="20"/>
                    </a:cubicBezTo>
                    <a:cubicBezTo>
                      <a:pt x="358" y="20"/>
                      <a:pt x="372" y="102"/>
                      <a:pt x="372" y="107"/>
                    </a:cubicBezTo>
                    <a:cubicBezTo>
                      <a:pt x="372" y="111"/>
                      <a:pt x="369" y="115"/>
                      <a:pt x="369" y="121"/>
                    </a:cubicBezTo>
                    <a:cubicBezTo>
                      <a:pt x="353" y="183"/>
                      <a:pt x="338" y="245"/>
                      <a:pt x="322" y="30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7" name="Freeform 526">
                <a:extLst>
                  <a:ext uri="{FF2B5EF4-FFF2-40B4-BE49-F238E27FC236}">
                    <a16:creationId xmlns:a16="http://schemas.microsoft.com/office/drawing/2014/main" id="{A36F3C6C-7443-65EA-0AA8-DB1B748AFD99}"/>
                  </a:ext>
                </a:extLst>
              </p:cNvPr>
              <p:cNvSpPr/>
              <p:nvPr/>
            </p:nvSpPr>
            <p:spPr>
              <a:xfrm>
                <a:off x="1730160" y="2882880"/>
                <a:ext cx="80280" cy="350640"/>
              </a:xfrm>
              <a:custGeom>
                <a:avLst/>
                <a:gdLst>
                  <a:gd name="textAreaLeft" fmla="*/ 0 w 80280"/>
                  <a:gd name="textAreaRight" fmla="*/ 81360 w 80280"/>
                  <a:gd name="textAreaTop" fmla="*/ 0 h 350640"/>
                  <a:gd name="textAreaBottom" fmla="*/ 351720 h 350640"/>
                </a:gdLst>
                <a:ahLst/>
                <a:cxnLst/>
                <a:rect l="textAreaLeft" t="textAreaTop" r="textAreaRight" b="textAreaBottom"/>
                <a:pathLst>
                  <a:path w="226" h="977">
                    <a:moveTo>
                      <a:pt x="226" y="966"/>
                    </a:moveTo>
                    <a:cubicBezTo>
                      <a:pt x="226" y="963"/>
                      <a:pt x="226" y="963"/>
                      <a:pt x="209" y="946"/>
                    </a:cubicBezTo>
                    <a:cubicBezTo>
                      <a:pt x="89" y="823"/>
                      <a:pt x="56" y="639"/>
                      <a:pt x="56" y="489"/>
                    </a:cubicBezTo>
                    <a:cubicBezTo>
                      <a:pt x="56" y="318"/>
                      <a:pt x="95" y="148"/>
                      <a:pt x="215" y="25"/>
                    </a:cubicBezTo>
                    <a:cubicBezTo>
                      <a:pt x="226" y="14"/>
                      <a:pt x="226" y="14"/>
                      <a:pt x="226" y="8"/>
                    </a:cubicBezTo>
                    <a:cubicBezTo>
                      <a:pt x="226" y="3"/>
                      <a:pt x="223" y="0"/>
                      <a:pt x="218" y="0"/>
                    </a:cubicBezTo>
                    <a:cubicBezTo>
                      <a:pt x="207" y="0"/>
                      <a:pt x="120" y="67"/>
                      <a:pt x="61" y="190"/>
                    </a:cubicBezTo>
                    <a:cubicBezTo>
                      <a:pt x="11" y="299"/>
                      <a:pt x="0" y="408"/>
                      <a:pt x="0" y="489"/>
                    </a:cubicBezTo>
                    <a:cubicBezTo>
                      <a:pt x="0" y="564"/>
                      <a:pt x="11" y="684"/>
                      <a:pt x="64" y="793"/>
                    </a:cubicBezTo>
                    <a:cubicBezTo>
                      <a:pt x="123" y="913"/>
                      <a:pt x="207" y="977"/>
                      <a:pt x="218" y="977"/>
                    </a:cubicBezTo>
                    <a:cubicBezTo>
                      <a:pt x="223" y="977"/>
                      <a:pt x="226" y="974"/>
                      <a:pt x="226" y="9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8" name="Freeform 527">
                <a:extLst>
                  <a:ext uri="{FF2B5EF4-FFF2-40B4-BE49-F238E27FC236}">
                    <a16:creationId xmlns:a16="http://schemas.microsoft.com/office/drawing/2014/main" id="{ECE79606-364F-818C-14A6-9AD7DB24A3F3}"/>
                  </a:ext>
                </a:extLst>
              </p:cNvPr>
              <p:cNvSpPr/>
              <p:nvPr/>
            </p:nvSpPr>
            <p:spPr>
              <a:xfrm>
                <a:off x="1842840" y="2991240"/>
                <a:ext cx="175320" cy="158040"/>
              </a:xfrm>
              <a:custGeom>
                <a:avLst/>
                <a:gdLst>
                  <a:gd name="textAreaLeft" fmla="*/ 0 w 175320"/>
                  <a:gd name="textAreaRight" fmla="*/ 176400 w 175320"/>
                  <a:gd name="textAreaTop" fmla="*/ 0 h 158040"/>
                  <a:gd name="textAreaBottom" fmla="*/ 159120 h 158040"/>
                </a:gdLst>
                <a:ahLst/>
                <a:cxnLst/>
                <a:rect l="textAreaLeft" t="textAreaTop" r="textAreaRight" b="textAreaBottom"/>
                <a:pathLst>
                  <a:path w="490" h="442">
                    <a:moveTo>
                      <a:pt x="299" y="137"/>
                    </a:moveTo>
                    <a:cubicBezTo>
                      <a:pt x="305" y="112"/>
                      <a:pt x="327" y="20"/>
                      <a:pt x="397" y="20"/>
                    </a:cubicBezTo>
                    <a:cubicBezTo>
                      <a:pt x="403" y="20"/>
                      <a:pt x="425" y="20"/>
                      <a:pt x="445" y="34"/>
                    </a:cubicBezTo>
                    <a:cubicBezTo>
                      <a:pt x="420" y="40"/>
                      <a:pt x="400" y="65"/>
                      <a:pt x="400" y="87"/>
                    </a:cubicBezTo>
                    <a:cubicBezTo>
                      <a:pt x="400" y="104"/>
                      <a:pt x="409" y="121"/>
                      <a:pt x="437" y="121"/>
                    </a:cubicBezTo>
                    <a:cubicBezTo>
                      <a:pt x="459" y="121"/>
                      <a:pt x="490" y="104"/>
                      <a:pt x="490" y="65"/>
                    </a:cubicBezTo>
                    <a:cubicBezTo>
                      <a:pt x="490" y="14"/>
                      <a:pt x="431" y="0"/>
                      <a:pt x="397" y="0"/>
                    </a:cubicBezTo>
                    <a:cubicBezTo>
                      <a:pt x="341" y="0"/>
                      <a:pt x="308" y="51"/>
                      <a:pt x="294" y="73"/>
                    </a:cubicBezTo>
                    <a:cubicBezTo>
                      <a:pt x="271" y="9"/>
                      <a:pt x="218" y="0"/>
                      <a:pt x="187" y="0"/>
                    </a:cubicBezTo>
                    <a:cubicBezTo>
                      <a:pt x="87" y="0"/>
                      <a:pt x="31" y="126"/>
                      <a:pt x="31" y="151"/>
                    </a:cubicBezTo>
                    <a:cubicBezTo>
                      <a:pt x="31" y="160"/>
                      <a:pt x="39" y="160"/>
                      <a:pt x="42" y="160"/>
                    </a:cubicBezTo>
                    <a:cubicBezTo>
                      <a:pt x="50" y="160"/>
                      <a:pt x="53" y="157"/>
                      <a:pt x="56" y="148"/>
                    </a:cubicBezTo>
                    <a:cubicBezTo>
                      <a:pt x="90" y="45"/>
                      <a:pt x="154" y="20"/>
                      <a:pt x="187" y="20"/>
                    </a:cubicBezTo>
                    <a:cubicBezTo>
                      <a:pt x="204" y="20"/>
                      <a:pt x="241" y="31"/>
                      <a:pt x="241" y="87"/>
                    </a:cubicBezTo>
                    <a:cubicBezTo>
                      <a:pt x="241" y="118"/>
                      <a:pt x="224" y="182"/>
                      <a:pt x="187" y="319"/>
                    </a:cubicBezTo>
                    <a:cubicBezTo>
                      <a:pt x="171" y="380"/>
                      <a:pt x="137" y="422"/>
                      <a:pt x="92" y="422"/>
                    </a:cubicBezTo>
                    <a:cubicBezTo>
                      <a:pt x="87" y="422"/>
                      <a:pt x="64" y="422"/>
                      <a:pt x="45" y="408"/>
                    </a:cubicBezTo>
                    <a:cubicBezTo>
                      <a:pt x="70" y="402"/>
                      <a:pt x="90" y="383"/>
                      <a:pt x="90" y="355"/>
                    </a:cubicBezTo>
                    <a:cubicBezTo>
                      <a:pt x="90" y="330"/>
                      <a:pt x="70" y="321"/>
                      <a:pt x="53" y="321"/>
                    </a:cubicBezTo>
                    <a:cubicBezTo>
                      <a:pt x="25" y="321"/>
                      <a:pt x="0" y="347"/>
                      <a:pt x="0" y="377"/>
                    </a:cubicBezTo>
                    <a:cubicBezTo>
                      <a:pt x="0" y="422"/>
                      <a:pt x="50" y="442"/>
                      <a:pt x="92" y="442"/>
                    </a:cubicBezTo>
                    <a:cubicBezTo>
                      <a:pt x="157" y="442"/>
                      <a:pt x="193" y="375"/>
                      <a:pt x="196" y="369"/>
                    </a:cubicBezTo>
                    <a:cubicBezTo>
                      <a:pt x="207" y="405"/>
                      <a:pt x="243" y="442"/>
                      <a:pt x="302" y="442"/>
                    </a:cubicBezTo>
                    <a:cubicBezTo>
                      <a:pt x="403" y="442"/>
                      <a:pt x="459" y="316"/>
                      <a:pt x="459" y="291"/>
                    </a:cubicBezTo>
                    <a:cubicBezTo>
                      <a:pt x="459" y="282"/>
                      <a:pt x="451" y="282"/>
                      <a:pt x="448" y="282"/>
                    </a:cubicBezTo>
                    <a:cubicBezTo>
                      <a:pt x="439" y="282"/>
                      <a:pt x="437" y="285"/>
                      <a:pt x="434" y="294"/>
                    </a:cubicBezTo>
                    <a:cubicBezTo>
                      <a:pt x="403" y="397"/>
                      <a:pt x="336" y="422"/>
                      <a:pt x="302" y="422"/>
                    </a:cubicBezTo>
                    <a:cubicBezTo>
                      <a:pt x="266" y="422"/>
                      <a:pt x="249" y="388"/>
                      <a:pt x="249" y="358"/>
                    </a:cubicBezTo>
                    <a:cubicBezTo>
                      <a:pt x="249" y="335"/>
                      <a:pt x="255" y="313"/>
                      <a:pt x="266" y="271"/>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9" name="Freeform 528">
                <a:extLst>
                  <a:ext uri="{FF2B5EF4-FFF2-40B4-BE49-F238E27FC236}">
                    <a16:creationId xmlns:a16="http://schemas.microsoft.com/office/drawing/2014/main" id="{A8E9F1FF-DA25-2356-9D40-4C0A7FF7E3F1}"/>
                  </a:ext>
                </a:extLst>
              </p:cNvPr>
              <p:cNvSpPr/>
              <p:nvPr/>
            </p:nvSpPr>
            <p:spPr>
              <a:xfrm>
                <a:off x="2065320" y="310896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0" y="0"/>
                      <a:pt x="51" y="0"/>
                    </a:cubicBezTo>
                    <a:cubicBezTo>
                      <a:pt x="20" y="0"/>
                      <a:pt x="0" y="25"/>
                      <a:pt x="0" y="53"/>
                    </a:cubicBezTo>
                    <a:cubicBezTo>
                      <a:pt x="0" y="78"/>
                      <a:pt x="20" y="106"/>
                      <a:pt x="51" y="106"/>
                    </a:cubicBezTo>
                    <a:cubicBezTo>
                      <a:pt x="65" y="106"/>
                      <a:pt x="76" y="101"/>
                      <a:pt x="87" y="92"/>
                    </a:cubicBezTo>
                    <a:cubicBezTo>
                      <a:pt x="90" y="89"/>
                      <a:pt x="89" y="90"/>
                      <a:pt x="90" y="89"/>
                    </a:cubicBezTo>
                    <a:cubicBezTo>
                      <a:pt x="93" y="89"/>
                      <a:pt x="93" y="89"/>
                      <a:pt x="93" y="103"/>
                    </a:cubicBezTo>
                    <a:cubicBezTo>
                      <a:pt x="93" y="176"/>
                      <a:pt x="60" y="236"/>
                      <a:pt x="26" y="268"/>
                    </a:cubicBezTo>
                    <a:cubicBezTo>
                      <a:pt x="15" y="278"/>
                      <a:pt x="14" y="279"/>
                      <a:pt x="14" y="282"/>
                    </a:cubicBezTo>
                    <a:cubicBezTo>
                      <a:pt x="14" y="290"/>
                      <a:pt x="20" y="293"/>
                      <a:pt x="26"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0" name="Freeform 529">
                <a:extLst>
                  <a:ext uri="{FF2B5EF4-FFF2-40B4-BE49-F238E27FC236}">
                    <a16:creationId xmlns:a16="http://schemas.microsoft.com/office/drawing/2014/main" id="{1EAE7830-10D3-1D8B-4D91-368CDA201BB1}"/>
                  </a:ext>
                </a:extLst>
              </p:cNvPr>
              <p:cNvSpPr/>
              <p:nvPr/>
            </p:nvSpPr>
            <p:spPr>
              <a:xfrm>
                <a:off x="2202480" y="2991240"/>
                <a:ext cx="162000" cy="226080"/>
              </a:xfrm>
              <a:custGeom>
                <a:avLst/>
                <a:gdLst>
                  <a:gd name="textAreaLeft" fmla="*/ 0 w 162000"/>
                  <a:gd name="textAreaRight" fmla="*/ 163080 w 162000"/>
                  <a:gd name="textAreaTop" fmla="*/ 0 h 226080"/>
                  <a:gd name="textAreaBottom" fmla="*/ 227160 h 226080"/>
                </a:gdLst>
                <a:ahLst/>
                <a:cxnLst/>
                <a:rect l="textAreaLeft" t="textAreaTop" r="textAreaRight" b="textAreaBottom"/>
                <a:pathLst>
                  <a:path w="453" h="631">
                    <a:moveTo>
                      <a:pt x="448" y="59"/>
                    </a:moveTo>
                    <a:cubicBezTo>
                      <a:pt x="453" y="45"/>
                      <a:pt x="453" y="45"/>
                      <a:pt x="453" y="37"/>
                    </a:cubicBezTo>
                    <a:cubicBezTo>
                      <a:pt x="453" y="20"/>
                      <a:pt x="439" y="12"/>
                      <a:pt x="425" y="12"/>
                    </a:cubicBezTo>
                    <a:cubicBezTo>
                      <a:pt x="414" y="12"/>
                      <a:pt x="397" y="17"/>
                      <a:pt x="389" y="31"/>
                    </a:cubicBezTo>
                    <a:cubicBezTo>
                      <a:pt x="389" y="37"/>
                      <a:pt x="380" y="67"/>
                      <a:pt x="375" y="84"/>
                    </a:cubicBezTo>
                    <a:cubicBezTo>
                      <a:pt x="369" y="109"/>
                      <a:pt x="361" y="134"/>
                      <a:pt x="355" y="162"/>
                    </a:cubicBezTo>
                    <a:cubicBezTo>
                      <a:pt x="341" y="221"/>
                      <a:pt x="327" y="280"/>
                      <a:pt x="313" y="338"/>
                    </a:cubicBezTo>
                    <a:cubicBezTo>
                      <a:pt x="308" y="352"/>
                      <a:pt x="266" y="422"/>
                      <a:pt x="201" y="422"/>
                    </a:cubicBezTo>
                    <a:cubicBezTo>
                      <a:pt x="151" y="422"/>
                      <a:pt x="140" y="377"/>
                      <a:pt x="140" y="341"/>
                    </a:cubicBezTo>
                    <a:cubicBezTo>
                      <a:pt x="140" y="296"/>
                      <a:pt x="157" y="238"/>
                      <a:pt x="190" y="151"/>
                    </a:cubicBezTo>
                    <a:cubicBezTo>
                      <a:pt x="207" y="109"/>
                      <a:pt x="210" y="98"/>
                      <a:pt x="210" y="79"/>
                    </a:cubicBezTo>
                    <a:cubicBezTo>
                      <a:pt x="210" y="37"/>
                      <a:pt x="179" y="0"/>
                      <a:pt x="129" y="0"/>
                    </a:cubicBezTo>
                    <a:cubicBezTo>
                      <a:pt x="36" y="0"/>
                      <a:pt x="0" y="143"/>
                      <a:pt x="0" y="151"/>
                    </a:cubicBezTo>
                    <a:cubicBezTo>
                      <a:pt x="0" y="160"/>
                      <a:pt x="8" y="160"/>
                      <a:pt x="11" y="160"/>
                    </a:cubicBezTo>
                    <a:cubicBezTo>
                      <a:pt x="22" y="160"/>
                      <a:pt x="22" y="157"/>
                      <a:pt x="28" y="143"/>
                    </a:cubicBezTo>
                    <a:cubicBezTo>
                      <a:pt x="53" y="51"/>
                      <a:pt x="92" y="20"/>
                      <a:pt x="126" y="20"/>
                    </a:cubicBezTo>
                    <a:cubicBezTo>
                      <a:pt x="134" y="20"/>
                      <a:pt x="151" y="20"/>
                      <a:pt x="151" y="54"/>
                    </a:cubicBezTo>
                    <a:cubicBezTo>
                      <a:pt x="151" y="76"/>
                      <a:pt x="140" y="104"/>
                      <a:pt x="134" y="121"/>
                    </a:cubicBezTo>
                    <a:cubicBezTo>
                      <a:pt x="95" y="224"/>
                      <a:pt x="78" y="280"/>
                      <a:pt x="78" y="327"/>
                    </a:cubicBezTo>
                    <a:cubicBezTo>
                      <a:pt x="78" y="414"/>
                      <a:pt x="140" y="442"/>
                      <a:pt x="196" y="442"/>
                    </a:cubicBezTo>
                    <a:cubicBezTo>
                      <a:pt x="235" y="442"/>
                      <a:pt x="269" y="425"/>
                      <a:pt x="297" y="400"/>
                    </a:cubicBezTo>
                    <a:cubicBezTo>
                      <a:pt x="283" y="450"/>
                      <a:pt x="271" y="497"/>
                      <a:pt x="232" y="548"/>
                    </a:cubicBezTo>
                    <a:cubicBezTo>
                      <a:pt x="207" y="581"/>
                      <a:pt x="171" y="612"/>
                      <a:pt x="123" y="612"/>
                    </a:cubicBezTo>
                    <a:cubicBezTo>
                      <a:pt x="112" y="612"/>
                      <a:pt x="67" y="606"/>
                      <a:pt x="50" y="570"/>
                    </a:cubicBezTo>
                    <a:cubicBezTo>
                      <a:pt x="64" y="570"/>
                      <a:pt x="78" y="570"/>
                      <a:pt x="92" y="559"/>
                    </a:cubicBezTo>
                    <a:cubicBezTo>
                      <a:pt x="101" y="548"/>
                      <a:pt x="112" y="536"/>
                      <a:pt x="112" y="517"/>
                    </a:cubicBezTo>
                    <a:cubicBezTo>
                      <a:pt x="112" y="486"/>
                      <a:pt x="84" y="483"/>
                      <a:pt x="75" y="483"/>
                    </a:cubicBezTo>
                    <a:cubicBezTo>
                      <a:pt x="53" y="483"/>
                      <a:pt x="20" y="500"/>
                      <a:pt x="20" y="548"/>
                    </a:cubicBezTo>
                    <a:cubicBezTo>
                      <a:pt x="20" y="595"/>
                      <a:pt x="64" y="631"/>
                      <a:pt x="123" y="631"/>
                    </a:cubicBezTo>
                    <a:cubicBezTo>
                      <a:pt x="227" y="631"/>
                      <a:pt x="327" y="542"/>
                      <a:pt x="355" y="433"/>
                    </a:cubicBezTo>
                    <a:cubicBezTo>
                      <a:pt x="386" y="308"/>
                      <a:pt x="417" y="184"/>
                      <a:pt x="44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1" name="Freeform 530">
                <a:extLst>
                  <a:ext uri="{FF2B5EF4-FFF2-40B4-BE49-F238E27FC236}">
                    <a16:creationId xmlns:a16="http://schemas.microsoft.com/office/drawing/2014/main" id="{4A8F31FC-FE21-D747-EC66-EDCBD4DA9A4B}"/>
                  </a:ext>
                </a:extLst>
              </p:cNvPr>
              <p:cNvSpPr/>
              <p:nvPr/>
            </p:nvSpPr>
            <p:spPr>
              <a:xfrm>
                <a:off x="2397960" y="2882880"/>
                <a:ext cx="81360" cy="350640"/>
              </a:xfrm>
              <a:custGeom>
                <a:avLst/>
                <a:gdLst>
                  <a:gd name="textAreaLeft" fmla="*/ 0 w 81360"/>
                  <a:gd name="textAreaRight" fmla="*/ 82440 w 81360"/>
                  <a:gd name="textAreaTop" fmla="*/ 0 h 350640"/>
                  <a:gd name="textAreaBottom" fmla="*/ 351720 h 350640"/>
                </a:gdLst>
                <a:ahLst/>
                <a:cxnLst/>
                <a:rect l="textAreaLeft" t="textAreaTop" r="textAreaRight" b="textAreaBottom"/>
                <a:pathLst>
                  <a:path w="229" h="977">
                    <a:moveTo>
                      <a:pt x="229" y="489"/>
                    </a:moveTo>
                    <a:cubicBezTo>
                      <a:pt x="229" y="413"/>
                      <a:pt x="218" y="293"/>
                      <a:pt x="165" y="184"/>
                    </a:cubicBezTo>
                    <a:cubicBezTo>
                      <a:pt x="106" y="64"/>
                      <a:pt x="22" y="0"/>
                      <a:pt x="11" y="0"/>
                    </a:cubicBezTo>
                    <a:cubicBezTo>
                      <a:pt x="5" y="0"/>
                      <a:pt x="0" y="3"/>
                      <a:pt x="0" y="8"/>
                    </a:cubicBezTo>
                    <a:cubicBezTo>
                      <a:pt x="0" y="14"/>
                      <a:pt x="0" y="14"/>
                      <a:pt x="19" y="33"/>
                    </a:cubicBezTo>
                    <a:cubicBezTo>
                      <a:pt x="117" y="128"/>
                      <a:pt x="173" y="285"/>
                      <a:pt x="173" y="489"/>
                    </a:cubicBezTo>
                    <a:cubicBezTo>
                      <a:pt x="173" y="656"/>
                      <a:pt x="137" y="826"/>
                      <a:pt x="14" y="952"/>
                    </a:cubicBezTo>
                    <a:cubicBezTo>
                      <a:pt x="0" y="963"/>
                      <a:pt x="0" y="963"/>
                      <a:pt x="0" y="966"/>
                    </a:cubicBezTo>
                    <a:cubicBezTo>
                      <a:pt x="0" y="974"/>
                      <a:pt x="5" y="977"/>
                      <a:pt x="11" y="977"/>
                    </a:cubicBezTo>
                    <a:cubicBezTo>
                      <a:pt x="22" y="977"/>
                      <a:pt x="109" y="910"/>
                      <a:pt x="168" y="787"/>
                    </a:cubicBezTo>
                    <a:cubicBezTo>
                      <a:pt x="218" y="678"/>
                      <a:pt x="229" y="569"/>
                      <a:pt x="229"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2" name="Freeform 531">
                <a:extLst>
                  <a:ext uri="{FF2B5EF4-FFF2-40B4-BE49-F238E27FC236}">
                    <a16:creationId xmlns:a16="http://schemas.microsoft.com/office/drawing/2014/main" id="{BF69BF47-4967-20D9-BCC7-54D2539104BD}"/>
                  </a:ext>
                </a:extLst>
              </p:cNvPr>
              <p:cNvSpPr/>
              <p:nvPr/>
            </p:nvSpPr>
            <p:spPr>
              <a:xfrm>
                <a:off x="2643840" y="2956320"/>
                <a:ext cx="214200" cy="202680"/>
              </a:xfrm>
              <a:custGeom>
                <a:avLst/>
                <a:gdLst>
                  <a:gd name="textAreaLeft" fmla="*/ 0 w 214200"/>
                  <a:gd name="textAreaRight" fmla="*/ 215280 w 214200"/>
                  <a:gd name="textAreaTop" fmla="*/ 0 h 202680"/>
                  <a:gd name="textAreaBottom" fmla="*/ 203760 h 202680"/>
                </a:gdLst>
                <a:ahLst/>
                <a:cxnLst/>
                <a:rect l="textAreaLeft" t="textAreaTop" r="textAreaRight" b="textAreaBottom"/>
                <a:pathLst>
                  <a:path w="598" h="566">
                    <a:moveTo>
                      <a:pt x="582" y="307"/>
                    </a:moveTo>
                    <a:cubicBezTo>
                      <a:pt x="593" y="301"/>
                      <a:pt x="598" y="296"/>
                      <a:pt x="598" y="285"/>
                    </a:cubicBezTo>
                    <a:cubicBezTo>
                      <a:pt x="598" y="273"/>
                      <a:pt x="593" y="268"/>
                      <a:pt x="582" y="262"/>
                    </a:cubicBezTo>
                    <a:cubicBezTo>
                      <a:pt x="400" y="177"/>
                      <a:pt x="218" y="93"/>
                      <a:pt x="36" y="8"/>
                    </a:cubicBezTo>
                    <a:cubicBezTo>
                      <a:pt x="25" y="0"/>
                      <a:pt x="22" y="0"/>
                      <a:pt x="19" y="0"/>
                    </a:cubicBezTo>
                    <a:cubicBezTo>
                      <a:pt x="8" y="0"/>
                      <a:pt x="0" y="11"/>
                      <a:pt x="0" y="19"/>
                    </a:cubicBezTo>
                    <a:cubicBezTo>
                      <a:pt x="0" y="30"/>
                      <a:pt x="5" y="36"/>
                      <a:pt x="16" y="42"/>
                    </a:cubicBezTo>
                    <a:cubicBezTo>
                      <a:pt x="189" y="123"/>
                      <a:pt x="361" y="204"/>
                      <a:pt x="534" y="285"/>
                    </a:cubicBezTo>
                    <a:cubicBezTo>
                      <a:pt x="361" y="365"/>
                      <a:pt x="189" y="446"/>
                      <a:pt x="16" y="527"/>
                    </a:cubicBezTo>
                    <a:cubicBezTo>
                      <a:pt x="5" y="533"/>
                      <a:pt x="0" y="539"/>
                      <a:pt x="0" y="547"/>
                    </a:cubicBezTo>
                    <a:cubicBezTo>
                      <a:pt x="0" y="558"/>
                      <a:pt x="8" y="566"/>
                      <a:pt x="19" y="566"/>
                    </a:cubicBezTo>
                    <a:cubicBezTo>
                      <a:pt x="22" y="566"/>
                      <a:pt x="25" y="566"/>
                      <a:pt x="36" y="561"/>
                    </a:cubicBezTo>
                    <a:cubicBezTo>
                      <a:pt x="218" y="476"/>
                      <a:pt x="400" y="392"/>
                      <a:pt x="582"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3" name="Freeform 532">
                <a:extLst>
                  <a:ext uri="{FF2B5EF4-FFF2-40B4-BE49-F238E27FC236}">
                    <a16:creationId xmlns:a16="http://schemas.microsoft.com/office/drawing/2014/main" id="{B8BE20F0-D60E-6192-3EF3-3733DE61A917}"/>
                  </a:ext>
                </a:extLst>
              </p:cNvPr>
              <p:cNvSpPr/>
              <p:nvPr/>
            </p:nvSpPr>
            <p:spPr>
              <a:xfrm>
                <a:off x="3001320" y="2912040"/>
                <a:ext cx="147960" cy="241200"/>
              </a:xfrm>
              <a:custGeom>
                <a:avLst/>
                <a:gdLst>
                  <a:gd name="textAreaLeft" fmla="*/ 0 w 147960"/>
                  <a:gd name="textAreaRight" fmla="*/ 149040 w 147960"/>
                  <a:gd name="textAreaTop" fmla="*/ 0 h 241200"/>
                  <a:gd name="textAreaBottom" fmla="*/ 242280 h 241200"/>
                </a:gdLst>
                <a:ahLst/>
                <a:cxnLst/>
                <a:rect l="textAreaLeft" t="textAreaTop" r="textAreaRight" b="textAreaBottom"/>
                <a:pathLst>
                  <a:path w="414" h="673">
                    <a:moveTo>
                      <a:pt x="414" y="338"/>
                    </a:moveTo>
                    <a:cubicBezTo>
                      <a:pt x="414" y="262"/>
                      <a:pt x="408" y="181"/>
                      <a:pt x="375" y="112"/>
                    </a:cubicBezTo>
                    <a:cubicBezTo>
                      <a:pt x="330" y="17"/>
                      <a:pt x="249" y="0"/>
                      <a:pt x="207" y="0"/>
                    </a:cubicBezTo>
                    <a:cubicBezTo>
                      <a:pt x="148" y="0"/>
                      <a:pt x="78" y="25"/>
                      <a:pt x="36" y="117"/>
                    </a:cubicBezTo>
                    <a:cubicBezTo>
                      <a:pt x="5" y="184"/>
                      <a:pt x="0" y="262"/>
                      <a:pt x="0" y="338"/>
                    </a:cubicBezTo>
                    <a:cubicBezTo>
                      <a:pt x="0" y="413"/>
                      <a:pt x="5" y="500"/>
                      <a:pt x="45" y="575"/>
                    </a:cubicBezTo>
                    <a:cubicBezTo>
                      <a:pt x="87" y="653"/>
                      <a:pt x="159" y="673"/>
                      <a:pt x="207" y="673"/>
                    </a:cubicBezTo>
                    <a:cubicBezTo>
                      <a:pt x="260" y="673"/>
                      <a:pt x="336" y="653"/>
                      <a:pt x="378" y="561"/>
                    </a:cubicBezTo>
                    <a:cubicBezTo>
                      <a:pt x="408" y="491"/>
                      <a:pt x="414" y="416"/>
                      <a:pt x="414" y="338"/>
                    </a:cubicBezTo>
                    <a:moveTo>
                      <a:pt x="207" y="653"/>
                    </a:moveTo>
                    <a:cubicBezTo>
                      <a:pt x="168" y="653"/>
                      <a:pt x="109" y="628"/>
                      <a:pt x="92" y="533"/>
                    </a:cubicBezTo>
                    <a:cubicBezTo>
                      <a:pt x="81" y="474"/>
                      <a:pt x="81" y="385"/>
                      <a:pt x="81" y="327"/>
                    </a:cubicBezTo>
                    <a:cubicBezTo>
                      <a:pt x="81" y="265"/>
                      <a:pt x="81" y="201"/>
                      <a:pt x="89" y="148"/>
                    </a:cubicBezTo>
                    <a:cubicBezTo>
                      <a:pt x="109" y="31"/>
                      <a:pt x="182" y="22"/>
                      <a:pt x="207" y="22"/>
                    </a:cubicBezTo>
                    <a:cubicBezTo>
                      <a:pt x="238" y="22"/>
                      <a:pt x="305" y="39"/>
                      <a:pt x="322" y="137"/>
                    </a:cubicBezTo>
                    <a:cubicBezTo>
                      <a:pt x="333" y="193"/>
                      <a:pt x="333" y="265"/>
                      <a:pt x="333" y="327"/>
                    </a:cubicBezTo>
                    <a:cubicBezTo>
                      <a:pt x="333" y="402"/>
                      <a:pt x="333" y="466"/>
                      <a:pt x="322" y="530"/>
                    </a:cubicBezTo>
                    <a:cubicBezTo>
                      <a:pt x="308" y="622"/>
                      <a:pt x="252" y="653"/>
                      <a:pt x="207" y="6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34" name="Group 533">
            <a:extLst>
              <a:ext uri="{FF2B5EF4-FFF2-40B4-BE49-F238E27FC236}">
                <a16:creationId xmlns:a16="http://schemas.microsoft.com/office/drawing/2014/main" id="{D4CA3456-AA0C-D2F4-5048-AFEA63A615E5}"/>
              </a:ext>
            </a:extLst>
          </p:cNvPr>
          <p:cNvGrpSpPr/>
          <p:nvPr/>
        </p:nvGrpSpPr>
        <p:grpSpPr>
          <a:xfrm>
            <a:off x="4999432" y="2490438"/>
            <a:ext cx="1944437" cy="350640"/>
            <a:chOff x="4979443" y="2849400"/>
            <a:chExt cx="1944437" cy="350640"/>
          </a:xfrm>
        </p:grpSpPr>
        <p:grpSp>
          <p:nvGrpSpPr>
            <p:cNvPr id="535" name="Group 534">
              <a:extLst>
                <a:ext uri="{FF2B5EF4-FFF2-40B4-BE49-F238E27FC236}">
                  <a16:creationId xmlns:a16="http://schemas.microsoft.com/office/drawing/2014/main" id="{1B5D0E61-E28F-8BC1-9202-1DDF64019313}"/>
                </a:ext>
              </a:extLst>
            </p:cNvPr>
            <p:cNvGrpSpPr/>
            <p:nvPr/>
          </p:nvGrpSpPr>
          <p:grpSpPr>
            <a:xfrm>
              <a:off x="4979443" y="2849400"/>
              <a:ext cx="1944437" cy="350640"/>
              <a:chOff x="4979443" y="2849400"/>
              <a:chExt cx="1944437" cy="350640"/>
            </a:xfrm>
          </p:grpSpPr>
          <p:sp>
            <p:nvSpPr>
              <p:cNvPr id="536" name="Freeform 535">
                <a:extLst>
                  <a:ext uri="{FF2B5EF4-FFF2-40B4-BE49-F238E27FC236}">
                    <a16:creationId xmlns:a16="http://schemas.microsoft.com/office/drawing/2014/main" id="{548E4E85-9466-33A1-1B6F-AE412DE00C9D}"/>
                  </a:ext>
                </a:extLst>
              </p:cNvPr>
              <p:cNvSpPr/>
              <p:nvPr/>
            </p:nvSpPr>
            <p:spPr>
              <a:xfrm>
                <a:off x="4979443" y="2860190"/>
                <a:ext cx="1630080" cy="314640"/>
              </a:xfrm>
              <a:custGeom>
                <a:avLst/>
                <a:gdLst>
                  <a:gd name="textAreaLeft" fmla="*/ 0 w 1630080"/>
                  <a:gd name="textAreaRight" fmla="*/ 1631160 w 1630080"/>
                  <a:gd name="textAreaTop" fmla="*/ 0 h 314640"/>
                  <a:gd name="textAreaBottom" fmla="*/ 315720 h 314640"/>
                </a:gdLst>
                <a:ahLst/>
                <a:cxnLst/>
                <a:rect l="textAreaLeft" t="textAreaTop" r="textAreaRight" b="textAreaBottom"/>
                <a:pathLst>
                  <a:path w="4531" h="877">
                    <a:moveTo>
                      <a:pt x="0" y="0"/>
                    </a:moveTo>
                    <a:cubicBezTo>
                      <a:pt x="1510" y="0"/>
                      <a:pt x="3020" y="0"/>
                      <a:pt x="4531" y="0"/>
                    </a:cubicBezTo>
                    <a:cubicBezTo>
                      <a:pt x="4531" y="292"/>
                      <a:pt x="4531" y="585"/>
                      <a:pt x="4531" y="877"/>
                    </a:cubicBezTo>
                    <a:cubicBezTo>
                      <a:pt x="3020" y="877"/>
                      <a:pt x="1510" y="877"/>
                      <a:pt x="0" y="877"/>
                    </a:cubicBezTo>
                    <a:cubicBezTo>
                      <a:pt x="0" y="585"/>
                      <a:pt x="0" y="292"/>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dirty="0">
                  <a:solidFill>
                    <a:srgbClr val="000000"/>
                  </a:solidFill>
                  <a:latin typeface="Arial"/>
                  <a:ea typeface="DejaVu Sans"/>
                </a:endParaRPr>
              </a:p>
            </p:txBody>
          </p:sp>
          <p:sp>
            <p:nvSpPr>
              <p:cNvPr id="537" name="Freeform 536">
                <a:extLst>
                  <a:ext uri="{FF2B5EF4-FFF2-40B4-BE49-F238E27FC236}">
                    <a16:creationId xmlns:a16="http://schemas.microsoft.com/office/drawing/2014/main" id="{074555CE-9492-FABB-AF92-C3335EE0937A}"/>
                  </a:ext>
                </a:extLst>
              </p:cNvPr>
              <p:cNvSpPr/>
              <p:nvPr/>
            </p:nvSpPr>
            <p:spPr>
              <a:xfrm>
                <a:off x="5276880" y="2865600"/>
                <a:ext cx="174960" cy="318240"/>
              </a:xfrm>
              <a:custGeom>
                <a:avLst/>
                <a:gdLst>
                  <a:gd name="textAreaLeft" fmla="*/ 0 w 174960"/>
                  <a:gd name="textAreaRight" fmla="*/ 176040 w 174960"/>
                  <a:gd name="textAreaTop" fmla="*/ 0 h 318240"/>
                  <a:gd name="textAreaBottom" fmla="*/ 319320 h 318240"/>
                </a:gdLst>
                <a:ahLst/>
                <a:cxnLst/>
                <a:rect l="textAreaLeft" t="textAreaTop" r="textAreaRight" b="textAreaBottom"/>
                <a:pathLst>
                  <a:path w="489" h="887">
                    <a:moveTo>
                      <a:pt x="308" y="298"/>
                    </a:moveTo>
                    <a:cubicBezTo>
                      <a:pt x="336" y="298"/>
                      <a:pt x="364" y="298"/>
                      <a:pt x="392" y="298"/>
                    </a:cubicBezTo>
                    <a:cubicBezTo>
                      <a:pt x="411" y="298"/>
                      <a:pt x="422" y="298"/>
                      <a:pt x="422" y="276"/>
                    </a:cubicBezTo>
                    <a:cubicBezTo>
                      <a:pt x="422" y="268"/>
                      <a:pt x="411" y="268"/>
                      <a:pt x="394" y="268"/>
                    </a:cubicBezTo>
                    <a:cubicBezTo>
                      <a:pt x="367" y="268"/>
                      <a:pt x="340" y="268"/>
                      <a:pt x="313" y="268"/>
                    </a:cubicBezTo>
                    <a:cubicBezTo>
                      <a:pt x="320" y="230"/>
                      <a:pt x="326" y="193"/>
                      <a:pt x="333" y="156"/>
                    </a:cubicBezTo>
                    <a:cubicBezTo>
                      <a:pt x="338" y="134"/>
                      <a:pt x="352" y="67"/>
                      <a:pt x="358" y="53"/>
                    </a:cubicBezTo>
                    <a:cubicBezTo>
                      <a:pt x="366" y="36"/>
                      <a:pt x="383" y="19"/>
                      <a:pt x="403" y="19"/>
                    </a:cubicBezTo>
                    <a:cubicBezTo>
                      <a:pt x="408" y="19"/>
                      <a:pt x="434" y="19"/>
                      <a:pt x="453" y="39"/>
                    </a:cubicBezTo>
                    <a:cubicBezTo>
                      <a:pt x="408" y="42"/>
                      <a:pt x="400" y="75"/>
                      <a:pt x="400" y="92"/>
                    </a:cubicBezTo>
                    <a:cubicBezTo>
                      <a:pt x="400" y="114"/>
                      <a:pt x="417" y="125"/>
                      <a:pt x="436" y="125"/>
                    </a:cubicBezTo>
                    <a:cubicBezTo>
                      <a:pt x="462" y="125"/>
                      <a:pt x="489" y="103"/>
                      <a:pt x="489" y="67"/>
                    </a:cubicBezTo>
                    <a:cubicBezTo>
                      <a:pt x="489" y="22"/>
                      <a:pt x="445" y="0"/>
                      <a:pt x="403" y="0"/>
                    </a:cubicBezTo>
                    <a:cubicBezTo>
                      <a:pt x="369" y="0"/>
                      <a:pt x="308" y="16"/>
                      <a:pt x="280" y="114"/>
                    </a:cubicBezTo>
                    <a:cubicBezTo>
                      <a:pt x="274" y="134"/>
                      <a:pt x="271" y="145"/>
                      <a:pt x="246" y="268"/>
                    </a:cubicBezTo>
                    <a:cubicBezTo>
                      <a:pt x="224" y="268"/>
                      <a:pt x="201" y="268"/>
                      <a:pt x="179" y="268"/>
                    </a:cubicBezTo>
                    <a:cubicBezTo>
                      <a:pt x="159" y="268"/>
                      <a:pt x="148" y="268"/>
                      <a:pt x="148" y="284"/>
                    </a:cubicBezTo>
                    <a:cubicBezTo>
                      <a:pt x="148" y="298"/>
                      <a:pt x="159" y="298"/>
                      <a:pt x="176" y="298"/>
                    </a:cubicBezTo>
                    <a:cubicBezTo>
                      <a:pt x="198" y="298"/>
                      <a:pt x="219" y="298"/>
                      <a:pt x="240" y="298"/>
                    </a:cubicBezTo>
                    <a:cubicBezTo>
                      <a:pt x="216" y="427"/>
                      <a:pt x="192" y="555"/>
                      <a:pt x="168" y="684"/>
                    </a:cubicBezTo>
                    <a:cubicBezTo>
                      <a:pt x="151" y="778"/>
                      <a:pt x="134" y="868"/>
                      <a:pt x="81" y="868"/>
                    </a:cubicBezTo>
                    <a:cubicBezTo>
                      <a:pt x="78" y="868"/>
                      <a:pt x="53" y="868"/>
                      <a:pt x="36" y="848"/>
                    </a:cubicBezTo>
                    <a:cubicBezTo>
                      <a:pt x="81" y="845"/>
                      <a:pt x="89" y="812"/>
                      <a:pt x="89" y="795"/>
                    </a:cubicBezTo>
                    <a:cubicBezTo>
                      <a:pt x="89" y="773"/>
                      <a:pt x="73" y="762"/>
                      <a:pt x="53" y="762"/>
                    </a:cubicBezTo>
                    <a:cubicBezTo>
                      <a:pt x="28" y="762"/>
                      <a:pt x="0" y="784"/>
                      <a:pt x="0" y="820"/>
                    </a:cubicBezTo>
                    <a:cubicBezTo>
                      <a:pt x="0" y="865"/>
                      <a:pt x="42" y="887"/>
                      <a:pt x="81" y="887"/>
                    </a:cubicBezTo>
                    <a:cubicBezTo>
                      <a:pt x="137" y="887"/>
                      <a:pt x="176" y="832"/>
                      <a:pt x="193" y="792"/>
                    </a:cubicBezTo>
                    <a:cubicBezTo>
                      <a:pt x="224" y="731"/>
                      <a:pt x="249" y="614"/>
                      <a:pt x="249" y="605"/>
                    </a:cubicBezTo>
                    <a:cubicBezTo>
                      <a:pt x="268" y="503"/>
                      <a:pt x="288" y="401"/>
                      <a:pt x="308"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8" name="Freeform 537">
                <a:extLst>
                  <a:ext uri="{FF2B5EF4-FFF2-40B4-BE49-F238E27FC236}">
                    <a16:creationId xmlns:a16="http://schemas.microsoft.com/office/drawing/2014/main" id="{EC5DD071-EA42-E301-F6F9-A4D7050310E3}"/>
                  </a:ext>
                </a:extLst>
              </p:cNvPr>
              <p:cNvSpPr/>
              <p:nvPr/>
            </p:nvSpPr>
            <p:spPr>
              <a:xfrm>
                <a:off x="5504400" y="2849400"/>
                <a:ext cx="80640" cy="350640"/>
              </a:xfrm>
              <a:custGeom>
                <a:avLst/>
                <a:gdLst>
                  <a:gd name="textAreaLeft" fmla="*/ 0 w 80640"/>
                  <a:gd name="textAreaRight" fmla="*/ 81720 w 80640"/>
                  <a:gd name="textAreaTop" fmla="*/ 0 h 350640"/>
                  <a:gd name="textAreaBottom" fmla="*/ 351720 h 350640"/>
                </a:gdLst>
                <a:ahLst/>
                <a:cxnLst/>
                <a:rect l="textAreaLeft" t="textAreaTop" r="textAreaRight" b="textAreaBottom"/>
                <a:pathLst>
                  <a:path w="227" h="977">
                    <a:moveTo>
                      <a:pt x="227" y="966"/>
                    </a:moveTo>
                    <a:cubicBezTo>
                      <a:pt x="227" y="963"/>
                      <a:pt x="227" y="963"/>
                      <a:pt x="210" y="946"/>
                    </a:cubicBezTo>
                    <a:cubicBezTo>
                      <a:pt x="87" y="823"/>
                      <a:pt x="56" y="639"/>
                      <a:pt x="56" y="489"/>
                    </a:cubicBezTo>
                    <a:cubicBezTo>
                      <a:pt x="56" y="318"/>
                      <a:pt x="93" y="148"/>
                      <a:pt x="216" y="25"/>
                    </a:cubicBezTo>
                    <a:cubicBezTo>
                      <a:pt x="227" y="14"/>
                      <a:pt x="227" y="14"/>
                      <a:pt x="227" y="8"/>
                    </a:cubicBezTo>
                    <a:cubicBezTo>
                      <a:pt x="227" y="3"/>
                      <a:pt x="224" y="0"/>
                      <a:pt x="218" y="0"/>
                    </a:cubicBezTo>
                    <a:cubicBezTo>
                      <a:pt x="207" y="0"/>
                      <a:pt x="118" y="67"/>
                      <a:pt x="62" y="190"/>
                    </a:cubicBezTo>
                    <a:cubicBezTo>
                      <a:pt x="11" y="299"/>
                      <a:pt x="0" y="408"/>
                      <a:pt x="0" y="489"/>
                    </a:cubicBezTo>
                    <a:cubicBezTo>
                      <a:pt x="0" y="564"/>
                      <a:pt x="9" y="684"/>
                      <a:pt x="65" y="793"/>
                    </a:cubicBezTo>
                    <a:cubicBezTo>
                      <a:pt x="123" y="913"/>
                      <a:pt x="207" y="977"/>
                      <a:pt x="218" y="977"/>
                    </a:cubicBezTo>
                    <a:cubicBezTo>
                      <a:pt x="224" y="977"/>
                      <a:pt x="227" y="974"/>
                      <a:pt x="227" y="9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9" name="Freeform 538">
                <a:extLst>
                  <a:ext uri="{FF2B5EF4-FFF2-40B4-BE49-F238E27FC236}">
                    <a16:creationId xmlns:a16="http://schemas.microsoft.com/office/drawing/2014/main" id="{206F298C-9704-7E03-1AB8-9B82BE35FE1E}"/>
                  </a:ext>
                </a:extLst>
              </p:cNvPr>
              <p:cNvSpPr/>
              <p:nvPr/>
            </p:nvSpPr>
            <p:spPr>
              <a:xfrm>
                <a:off x="5617440" y="2957760"/>
                <a:ext cx="174960" cy="158040"/>
              </a:xfrm>
              <a:custGeom>
                <a:avLst/>
                <a:gdLst>
                  <a:gd name="textAreaLeft" fmla="*/ 0 w 174960"/>
                  <a:gd name="textAreaRight" fmla="*/ 176040 w 174960"/>
                  <a:gd name="textAreaTop" fmla="*/ 0 h 158040"/>
                  <a:gd name="textAreaBottom" fmla="*/ 159120 h 158040"/>
                </a:gdLst>
                <a:ahLst/>
                <a:cxnLst/>
                <a:rect l="textAreaLeft" t="textAreaTop" r="textAreaRight" b="textAreaBottom"/>
                <a:pathLst>
                  <a:path w="489" h="442">
                    <a:moveTo>
                      <a:pt x="299" y="137"/>
                    </a:moveTo>
                    <a:cubicBezTo>
                      <a:pt x="305" y="112"/>
                      <a:pt x="327" y="20"/>
                      <a:pt x="397" y="20"/>
                    </a:cubicBezTo>
                    <a:cubicBezTo>
                      <a:pt x="400" y="20"/>
                      <a:pt x="425" y="20"/>
                      <a:pt x="445" y="34"/>
                    </a:cubicBezTo>
                    <a:cubicBezTo>
                      <a:pt x="417" y="40"/>
                      <a:pt x="397" y="65"/>
                      <a:pt x="397" y="87"/>
                    </a:cubicBezTo>
                    <a:cubicBezTo>
                      <a:pt x="397" y="104"/>
                      <a:pt x="408" y="121"/>
                      <a:pt x="436" y="121"/>
                    </a:cubicBezTo>
                    <a:cubicBezTo>
                      <a:pt x="456" y="121"/>
                      <a:pt x="489" y="104"/>
                      <a:pt x="489" y="65"/>
                    </a:cubicBezTo>
                    <a:cubicBezTo>
                      <a:pt x="489" y="14"/>
                      <a:pt x="431" y="0"/>
                      <a:pt x="397" y="0"/>
                    </a:cubicBezTo>
                    <a:cubicBezTo>
                      <a:pt x="341" y="0"/>
                      <a:pt x="305" y="51"/>
                      <a:pt x="293" y="73"/>
                    </a:cubicBezTo>
                    <a:cubicBezTo>
                      <a:pt x="268" y="9"/>
                      <a:pt x="215" y="0"/>
                      <a:pt x="187" y="0"/>
                    </a:cubicBezTo>
                    <a:cubicBezTo>
                      <a:pt x="86" y="0"/>
                      <a:pt x="30" y="126"/>
                      <a:pt x="30" y="151"/>
                    </a:cubicBezTo>
                    <a:cubicBezTo>
                      <a:pt x="30" y="160"/>
                      <a:pt x="39" y="160"/>
                      <a:pt x="42" y="160"/>
                    </a:cubicBezTo>
                    <a:cubicBezTo>
                      <a:pt x="50" y="160"/>
                      <a:pt x="53" y="157"/>
                      <a:pt x="53" y="148"/>
                    </a:cubicBezTo>
                    <a:cubicBezTo>
                      <a:pt x="86" y="45"/>
                      <a:pt x="151" y="20"/>
                      <a:pt x="184" y="20"/>
                    </a:cubicBezTo>
                    <a:cubicBezTo>
                      <a:pt x="204" y="20"/>
                      <a:pt x="238" y="31"/>
                      <a:pt x="238" y="87"/>
                    </a:cubicBezTo>
                    <a:cubicBezTo>
                      <a:pt x="238" y="118"/>
                      <a:pt x="221" y="182"/>
                      <a:pt x="184" y="319"/>
                    </a:cubicBezTo>
                    <a:cubicBezTo>
                      <a:pt x="170" y="380"/>
                      <a:pt x="134" y="422"/>
                      <a:pt x="92" y="422"/>
                    </a:cubicBezTo>
                    <a:cubicBezTo>
                      <a:pt x="86" y="422"/>
                      <a:pt x="64" y="422"/>
                      <a:pt x="42" y="408"/>
                    </a:cubicBezTo>
                    <a:cubicBezTo>
                      <a:pt x="67" y="402"/>
                      <a:pt x="89" y="383"/>
                      <a:pt x="89" y="355"/>
                    </a:cubicBezTo>
                    <a:cubicBezTo>
                      <a:pt x="89" y="330"/>
                      <a:pt x="67" y="321"/>
                      <a:pt x="53" y="321"/>
                    </a:cubicBezTo>
                    <a:cubicBezTo>
                      <a:pt x="22" y="321"/>
                      <a:pt x="0" y="347"/>
                      <a:pt x="0" y="377"/>
                    </a:cubicBezTo>
                    <a:cubicBezTo>
                      <a:pt x="0" y="422"/>
                      <a:pt x="47" y="442"/>
                      <a:pt x="92" y="442"/>
                    </a:cubicBezTo>
                    <a:cubicBezTo>
                      <a:pt x="156" y="442"/>
                      <a:pt x="193" y="375"/>
                      <a:pt x="196" y="369"/>
                    </a:cubicBezTo>
                    <a:cubicBezTo>
                      <a:pt x="207" y="405"/>
                      <a:pt x="240" y="442"/>
                      <a:pt x="302" y="442"/>
                    </a:cubicBezTo>
                    <a:cubicBezTo>
                      <a:pt x="403" y="442"/>
                      <a:pt x="459" y="316"/>
                      <a:pt x="459" y="291"/>
                    </a:cubicBezTo>
                    <a:cubicBezTo>
                      <a:pt x="459" y="282"/>
                      <a:pt x="450" y="282"/>
                      <a:pt x="447" y="282"/>
                    </a:cubicBezTo>
                    <a:cubicBezTo>
                      <a:pt x="436" y="282"/>
                      <a:pt x="436" y="285"/>
                      <a:pt x="433" y="294"/>
                    </a:cubicBezTo>
                    <a:cubicBezTo>
                      <a:pt x="400" y="397"/>
                      <a:pt x="333" y="422"/>
                      <a:pt x="302" y="422"/>
                    </a:cubicBezTo>
                    <a:cubicBezTo>
                      <a:pt x="265" y="422"/>
                      <a:pt x="249" y="388"/>
                      <a:pt x="249" y="358"/>
                    </a:cubicBezTo>
                    <a:cubicBezTo>
                      <a:pt x="249" y="335"/>
                      <a:pt x="254" y="313"/>
                      <a:pt x="265" y="271"/>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0" name="Freeform 539">
                <a:extLst>
                  <a:ext uri="{FF2B5EF4-FFF2-40B4-BE49-F238E27FC236}">
                    <a16:creationId xmlns:a16="http://schemas.microsoft.com/office/drawing/2014/main" id="{E877B103-21DE-5CCE-FECF-5271214D21B1}"/>
                  </a:ext>
                </a:extLst>
              </p:cNvPr>
              <p:cNvSpPr/>
              <p:nvPr/>
            </p:nvSpPr>
            <p:spPr>
              <a:xfrm>
                <a:off x="5838840" y="3075480"/>
                <a:ext cx="41400" cy="104400"/>
              </a:xfrm>
              <a:custGeom>
                <a:avLst/>
                <a:gdLst>
                  <a:gd name="textAreaLeft" fmla="*/ 0 w 41400"/>
                  <a:gd name="textAreaRight" fmla="*/ 42480 w 41400"/>
                  <a:gd name="textAreaTop" fmla="*/ 0 h 104400"/>
                  <a:gd name="textAreaBottom" fmla="*/ 105480 h 104400"/>
                </a:gdLst>
                <a:ahLst/>
                <a:cxnLst/>
                <a:rect l="textAreaLeft" t="textAreaTop" r="textAreaRight" b="textAreaBottom"/>
                <a:pathLst>
                  <a:path w="118" h="293">
                    <a:moveTo>
                      <a:pt x="118" y="103"/>
                    </a:moveTo>
                    <a:cubicBezTo>
                      <a:pt x="118" y="39"/>
                      <a:pt x="93" y="0"/>
                      <a:pt x="53" y="0"/>
                    </a:cubicBezTo>
                    <a:cubicBezTo>
                      <a:pt x="23" y="0"/>
                      <a:pt x="0" y="25"/>
                      <a:pt x="0" y="53"/>
                    </a:cubicBezTo>
                    <a:cubicBezTo>
                      <a:pt x="0" y="78"/>
                      <a:pt x="23" y="106"/>
                      <a:pt x="53" y="106"/>
                    </a:cubicBezTo>
                    <a:cubicBezTo>
                      <a:pt x="65" y="106"/>
                      <a:pt x="79" y="101"/>
                      <a:pt x="87" y="92"/>
                    </a:cubicBezTo>
                    <a:cubicBezTo>
                      <a:pt x="90" y="89"/>
                      <a:pt x="91" y="90"/>
                      <a:pt x="93" y="89"/>
                    </a:cubicBezTo>
                    <a:cubicBezTo>
                      <a:pt x="95" y="89"/>
                      <a:pt x="95" y="89"/>
                      <a:pt x="95" y="103"/>
                    </a:cubicBezTo>
                    <a:cubicBezTo>
                      <a:pt x="95" y="176"/>
                      <a:pt x="63" y="236"/>
                      <a:pt x="28" y="268"/>
                    </a:cubicBezTo>
                    <a:cubicBezTo>
                      <a:pt x="18" y="278"/>
                      <a:pt x="17" y="279"/>
                      <a:pt x="17" y="282"/>
                    </a:cubicBezTo>
                    <a:cubicBezTo>
                      <a:pt x="17" y="290"/>
                      <a:pt x="23" y="293"/>
                      <a:pt x="28" y="293"/>
                    </a:cubicBezTo>
                    <a:cubicBezTo>
                      <a:pt x="37" y="293"/>
                      <a:pt x="118" y="218"/>
                      <a:pt x="118"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1" name="Freeform 540">
                <a:extLst>
                  <a:ext uri="{FF2B5EF4-FFF2-40B4-BE49-F238E27FC236}">
                    <a16:creationId xmlns:a16="http://schemas.microsoft.com/office/drawing/2014/main" id="{3C5E22D8-808E-927B-65B0-BE18855FDCFC}"/>
                  </a:ext>
                </a:extLst>
              </p:cNvPr>
              <p:cNvSpPr/>
              <p:nvPr/>
            </p:nvSpPr>
            <p:spPr>
              <a:xfrm>
                <a:off x="5977080" y="2957760"/>
                <a:ext cx="162000" cy="226080"/>
              </a:xfrm>
              <a:custGeom>
                <a:avLst/>
                <a:gdLst>
                  <a:gd name="textAreaLeft" fmla="*/ 0 w 162000"/>
                  <a:gd name="textAreaRight" fmla="*/ 163080 w 162000"/>
                  <a:gd name="textAreaTop" fmla="*/ 0 h 226080"/>
                  <a:gd name="textAreaBottom" fmla="*/ 227160 h 226080"/>
                </a:gdLst>
                <a:ahLst/>
                <a:cxnLst/>
                <a:rect l="textAreaLeft" t="textAreaTop" r="textAreaRight" b="textAreaBottom"/>
                <a:pathLst>
                  <a:path w="453" h="631">
                    <a:moveTo>
                      <a:pt x="447" y="59"/>
                    </a:moveTo>
                    <a:cubicBezTo>
                      <a:pt x="453" y="45"/>
                      <a:pt x="453" y="45"/>
                      <a:pt x="453" y="37"/>
                    </a:cubicBezTo>
                    <a:cubicBezTo>
                      <a:pt x="453" y="20"/>
                      <a:pt x="439" y="12"/>
                      <a:pt x="422" y="12"/>
                    </a:cubicBezTo>
                    <a:cubicBezTo>
                      <a:pt x="414" y="12"/>
                      <a:pt x="397" y="17"/>
                      <a:pt x="389" y="31"/>
                    </a:cubicBezTo>
                    <a:cubicBezTo>
                      <a:pt x="386" y="37"/>
                      <a:pt x="380" y="67"/>
                      <a:pt x="375" y="84"/>
                    </a:cubicBezTo>
                    <a:cubicBezTo>
                      <a:pt x="369" y="109"/>
                      <a:pt x="361" y="134"/>
                      <a:pt x="355" y="162"/>
                    </a:cubicBezTo>
                    <a:cubicBezTo>
                      <a:pt x="340" y="221"/>
                      <a:pt x="325" y="280"/>
                      <a:pt x="310" y="338"/>
                    </a:cubicBezTo>
                    <a:cubicBezTo>
                      <a:pt x="308" y="352"/>
                      <a:pt x="266" y="422"/>
                      <a:pt x="201" y="422"/>
                    </a:cubicBezTo>
                    <a:cubicBezTo>
                      <a:pt x="151" y="422"/>
                      <a:pt x="140" y="377"/>
                      <a:pt x="140" y="341"/>
                    </a:cubicBezTo>
                    <a:cubicBezTo>
                      <a:pt x="140" y="296"/>
                      <a:pt x="156" y="238"/>
                      <a:pt x="190" y="151"/>
                    </a:cubicBezTo>
                    <a:cubicBezTo>
                      <a:pt x="204" y="109"/>
                      <a:pt x="210" y="98"/>
                      <a:pt x="210" y="79"/>
                    </a:cubicBezTo>
                    <a:cubicBezTo>
                      <a:pt x="210" y="37"/>
                      <a:pt x="179" y="0"/>
                      <a:pt x="128" y="0"/>
                    </a:cubicBezTo>
                    <a:cubicBezTo>
                      <a:pt x="36" y="0"/>
                      <a:pt x="0" y="143"/>
                      <a:pt x="0" y="151"/>
                    </a:cubicBezTo>
                    <a:cubicBezTo>
                      <a:pt x="0" y="160"/>
                      <a:pt x="8" y="160"/>
                      <a:pt x="11" y="160"/>
                    </a:cubicBezTo>
                    <a:cubicBezTo>
                      <a:pt x="19" y="160"/>
                      <a:pt x="22" y="157"/>
                      <a:pt x="25" y="143"/>
                    </a:cubicBezTo>
                    <a:cubicBezTo>
                      <a:pt x="53" y="51"/>
                      <a:pt x="92" y="20"/>
                      <a:pt x="126" y="20"/>
                    </a:cubicBezTo>
                    <a:cubicBezTo>
                      <a:pt x="134" y="20"/>
                      <a:pt x="151" y="20"/>
                      <a:pt x="151" y="54"/>
                    </a:cubicBezTo>
                    <a:cubicBezTo>
                      <a:pt x="151" y="76"/>
                      <a:pt x="140" y="104"/>
                      <a:pt x="134" y="121"/>
                    </a:cubicBezTo>
                    <a:cubicBezTo>
                      <a:pt x="95" y="224"/>
                      <a:pt x="75" y="280"/>
                      <a:pt x="75" y="327"/>
                    </a:cubicBezTo>
                    <a:cubicBezTo>
                      <a:pt x="75" y="414"/>
                      <a:pt x="140" y="442"/>
                      <a:pt x="196" y="442"/>
                    </a:cubicBezTo>
                    <a:cubicBezTo>
                      <a:pt x="235" y="442"/>
                      <a:pt x="268" y="425"/>
                      <a:pt x="296" y="400"/>
                    </a:cubicBezTo>
                    <a:cubicBezTo>
                      <a:pt x="282" y="450"/>
                      <a:pt x="271" y="497"/>
                      <a:pt x="232" y="548"/>
                    </a:cubicBezTo>
                    <a:cubicBezTo>
                      <a:pt x="207" y="581"/>
                      <a:pt x="168" y="612"/>
                      <a:pt x="123" y="612"/>
                    </a:cubicBezTo>
                    <a:cubicBezTo>
                      <a:pt x="109" y="612"/>
                      <a:pt x="67" y="606"/>
                      <a:pt x="50" y="570"/>
                    </a:cubicBezTo>
                    <a:cubicBezTo>
                      <a:pt x="64" y="570"/>
                      <a:pt x="78" y="570"/>
                      <a:pt x="92" y="559"/>
                    </a:cubicBezTo>
                    <a:cubicBezTo>
                      <a:pt x="100" y="548"/>
                      <a:pt x="112" y="536"/>
                      <a:pt x="112" y="517"/>
                    </a:cubicBezTo>
                    <a:cubicBezTo>
                      <a:pt x="112" y="486"/>
                      <a:pt x="84" y="483"/>
                      <a:pt x="75" y="483"/>
                    </a:cubicBezTo>
                    <a:cubicBezTo>
                      <a:pt x="53" y="483"/>
                      <a:pt x="19" y="500"/>
                      <a:pt x="19" y="548"/>
                    </a:cubicBezTo>
                    <a:cubicBezTo>
                      <a:pt x="19" y="595"/>
                      <a:pt x="61" y="631"/>
                      <a:pt x="123" y="631"/>
                    </a:cubicBezTo>
                    <a:cubicBezTo>
                      <a:pt x="224" y="631"/>
                      <a:pt x="327" y="542"/>
                      <a:pt x="352" y="433"/>
                    </a:cubicBezTo>
                    <a:cubicBezTo>
                      <a:pt x="384" y="308"/>
                      <a:pt x="416" y="184"/>
                      <a:pt x="447"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2" name="Freeform 541">
                <a:extLst>
                  <a:ext uri="{FF2B5EF4-FFF2-40B4-BE49-F238E27FC236}">
                    <a16:creationId xmlns:a16="http://schemas.microsoft.com/office/drawing/2014/main" id="{231F3394-CF5B-10FA-2014-208B472F15F4}"/>
                  </a:ext>
                </a:extLst>
              </p:cNvPr>
              <p:cNvSpPr/>
              <p:nvPr/>
            </p:nvSpPr>
            <p:spPr>
              <a:xfrm>
                <a:off x="6172560" y="2849400"/>
                <a:ext cx="81360" cy="350640"/>
              </a:xfrm>
              <a:custGeom>
                <a:avLst/>
                <a:gdLst>
                  <a:gd name="textAreaLeft" fmla="*/ 0 w 81360"/>
                  <a:gd name="textAreaRight" fmla="*/ 82440 w 81360"/>
                  <a:gd name="textAreaTop" fmla="*/ 0 h 350640"/>
                  <a:gd name="textAreaBottom" fmla="*/ 351720 h 350640"/>
                </a:gdLst>
                <a:ahLst/>
                <a:cxnLst/>
                <a:rect l="textAreaLeft" t="textAreaTop" r="textAreaRight" b="textAreaBottom"/>
                <a:pathLst>
                  <a:path w="229" h="977">
                    <a:moveTo>
                      <a:pt x="229" y="489"/>
                    </a:moveTo>
                    <a:cubicBezTo>
                      <a:pt x="229" y="413"/>
                      <a:pt x="218" y="293"/>
                      <a:pt x="165" y="184"/>
                    </a:cubicBezTo>
                    <a:cubicBezTo>
                      <a:pt x="106" y="64"/>
                      <a:pt x="19" y="0"/>
                      <a:pt x="11" y="0"/>
                    </a:cubicBezTo>
                    <a:cubicBezTo>
                      <a:pt x="5" y="0"/>
                      <a:pt x="0" y="3"/>
                      <a:pt x="0" y="8"/>
                    </a:cubicBezTo>
                    <a:cubicBezTo>
                      <a:pt x="0" y="14"/>
                      <a:pt x="0" y="14"/>
                      <a:pt x="19" y="33"/>
                    </a:cubicBezTo>
                    <a:cubicBezTo>
                      <a:pt x="114" y="128"/>
                      <a:pt x="170" y="285"/>
                      <a:pt x="170" y="489"/>
                    </a:cubicBezTo>
                    <a:cubicBezTo>
                      <a:pt x="170" y="656"/>
                      <a:pt x="134" y="826"/>
                      <a:pt x="14" y="952"/>
                    </a:cubicBezTo>
                    <a:cubicBezTo>
                      <a:pt x="0" y="963"/>
                      <a:pt x="0" y="963"/>
                      <a:pt x="0" y="966"/>
                    </a:cubicBezTo>
                    <a:cubicBezTo>
                      <a:pt x="0" y="974"/>
                      <a:pt x="5" y="977"/>
                      <a:pt x="11" y="977"/>
                    </a:cubicBezTo>
                    <a:cubicBezTo>
                      <a:pt x="19" y="977"/>
                      <a:pt x="109" y="910"/>
                      <a:pt x="167" y="787"/>
                    </a:cubicBezTo>
                    <a:cubicBezTo>
                      <a:pt x="218" y="678"/>
                      <a:pt x="229" y="569"/>
                      <a:pt x="229"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3" name="Freeform 542">
                <a:extLst>
                  <a:ext uri="{FF2B5EF4-FFF2-40B4-BE49-F238E27FC236}">
                    <a16:creationId xmlns:a16="http://schemas.microsoft.com/office/drawing/2014/main" id="{4B88696B-AF65-9D29-7729-2DEBF0678E8E}"/>
                  </a:ext>
                </a:extLst>
              </p:cNvPr>
              <p:cNvSpPr/>
              <p:nvPr/>
            </p:nvSpPr>
            <p:spPr>
              <a:xfrm>
                <a:off x="6418080" y="2922840"/>
                <a:ext cx="214560" cy="202680"/>
              </a:xfrm>
              <a:custGeom>
                <a:avLst/>
                <a:gdLst>
                  <a:gd name="textAreaLeft" fmla="*/ 0 w 214560"/>
                  <a:gd name="textAreaRight" fmla="*/ 215640 w 214560"/>
                  <a:gd name="textAreaTop" fmla="*/ 0 h 202680"/>
                  <a:gd name="textAreaBottom" fmla="*/ 203760 h 202680"/>
                </a:gdLst>
                <a:ahLst/>
                <a:cxnLst/>
                <a:rect l="textAreaLeft" t="textAreaTop" r="textAreaRight" b="textAreaBottom"/>
                <a:pathLst>
                  <a:path w="599" h="566">
                    <a:moveTo>
                      <a:pt x="582" y="307"/>
                    </a:moveTo>
                    <a:cubicBezTo>
                      <a:pt x="594" y="301"/>
                      <a:pt x="599" y="296"/>
                      <a:pt x="599" y="285"/>
                    </a:cubicBezTo>
                    <a:cubicBezTo>
                      <a:pt x="599" y="273"/>
                      <a:pt x="594" y="268"/>
                      <a:pt x="582" y="262"/>
                    </a:cubicBezTo>
                    <a:cubicBezTo>
                      <a:pt x="401" y="177"/>
                      <a:pt x="219" y="93"/>
                      <a:pt x="37" y="8"/>
                    </a:cubicBezTo>
                    <a:cubicBezTo>
                      <a:pt x="23" y="0"/>
                      <a:pt x="23" y="0"/>
                      <a:pt x="20" y="0"/>
                    </a:cubicBezTo>
                    <a:cubicBezTo>
                      <a:pt x="9" y="0"/>
                      <a:pt x="0" y="11"/>
                      <a:pt x="0" y="19"/>
                    </a:cubicBezTo>
                    <a:cubicBezTo>
                      <a:pt x="0" y="30"/>
                      <a:pt x="3" y="36"/>
                      <a:pt x="17" y="42"/>
                    </a:cubicBezTo>
                    <a:cubicBezTo>
                      <a:pt x="190" y="123"/>
                      <a:pt x="362" y="204"/>
                      <a:pt x="535" y="285"/>
                    </a:cubicBezTo>
                    <a:cubicBezTo>
                      <a:pt x="362" y="365"/>
                      <a:pt x="190" y="446"/>
                      <a:pt x="17" y="527"/>
                    </a:cubicBezTo>
                    <a:cubicBezTo>
                      <a:pt x="3" y="533"/>
                      <a:pt x="0" y="539"/>
                      <a:pt x="0" y="547"/>
                    </a:cubicBezTo>
                    <a:cubicBezTo>
                      <a:pt x="0" y="558"/>
                      <a:pt x="9" y="566"/>
                      <a:pt x="20" y="566"/>
                    </a:cubicBezTo>
                    <a:cubicBezTo>
                      <a:pt x="23" y="566"/>
                      <a:pt x="23" y="566"/>
                      <a:pt x="37" y="561"/>
                    </a:cubicBezTo>
                    <a:cubicBezTo>
                      <a:pt x="219" y="476"/>
                      <a:pt x="401" y="392"/>
                      <a:pt x="582"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4" name="Freeform 543">
                <a:extLst>
                  <a:ext uri="{FF2B5EF4-FFF2-40B4-BE49-F238E27FC236}">
                    <a16:creationId xmlns:a16="http://schemas.microsoft.com/office/drawing/2014/main" id="{92A8877C-6776-12CB-1A09-08C503DEDFE6}"/>
                  </a:ext>
                </a:extLst>
              </p:cNvPr>
              <p:cNvSpPr/>
              <p:nvPr/>
            </p:nvSpPr>
            <p:spPr>
              <a:xfrm>
                <a:off x="6775920" y="2878560"/>
                <a:ext cx="147960" cy="241200"/>
              </a:xfrm>
              <a:custGeom>
                <a:avLst/>
                <a:gdLst>
                  <a:gd name="textAreaLeft" fmla="*/ 0 w 147960"/>
                  <a:gd name="textAreaRight" fmla="*/ 149040 w 147960"/>
                  <a:gd name="textAreaTop" fmla="*/ 0 h 241200"/>
                  <a:gd name="textAreaBottom" fmla="*/ 242280 h 241200"/>
                </a:gdLst>
                <a:ahLst/>
                <a:cxnLst/>
                <a:rect l="textAreaLeft" t="textAreaTop" r="textAreaRight" b="textAreaBottom"/>
                <a:pathLst>
                  <a:path w="414" h="673">
                    <a:moveTo>
                      <a:pt x="414" y="338"/>
                    </a:moveTo>
                    <a:cubicBezTo>
                      <a:pt x="414" y="262"/>
                      <a:pt x="408" y="181"/>
                      <a:pt x="375" y="112"/>
                    </a:cubicBezTo>
                    <a:cubicBezTo>
                      <a:pt x="330" y="17"/>
                      <a:pt x="249" y="0"/>
                      <a:pt x="207" y="0"/>
                    </a:cubicBezTo>
                    <a:cubicBezTo>
                      <a:pt x="148" y="0"/>
                      <a:pt x="75" y="25"/>
                      <a:pt x="36" y="117"/>
                    </a:cubicBezTo>
                    <a:cubicBezTo>
                      <a:pt x="5" y="184"/>
                      <a:pt x="0" y="262"/>
                      <a:pt x="0" y="338"/>
                    </a:cubicBezTo>
                    <a:cubicBezTo>
                      <a:pt x="0" y="413"/>
                      <a:pt x="3" y="500"/>
                      <a:pt x="45" y="575"/>
                    </a:cubicBezTo>
                    <a:cubicBezTo>
                      <a:pt x="87" y="653"/>
                      <a:pt x="159" y="673"/>
                      <a:pt x="207" y="673"/>
                    </a:cubicBezTo>
                    <a:cubicBezTo>
                      <a:pt x="260" y="673"/>
                      <a:pt x="336" y="653"/>
                      <a:pt x="378" y="561"/>
                    </a:cubicBezTo>
                    <a:cubicBezTo>
                      <a:pt x="408" y="491"/>
                      <a:pt x="414" y="416"/>
                      <a:pt x="414" y="338"/>
                    </a:cubicBezTo>
                    <a:moveTo>
                      <a:pt x="207" y="653"/>
                    </a:moveTo>
                    <a:cubicBezTo>
                      <a:pt x="168" y="653"/>
                      <a:pt x="109" y="628"/>
                      <a:pt x="92" y="533"/>
                    </a:cubicBezTo>
                    <a:cubicBezTo>
                      <a:pt x="81" y="474"/>
                      <a:pt x="81" y="385"/>
                      <a:pt x="81" y="327"/>
                    </a:cubicBezTo>
                    <a:cubicBezTo>
                      <a:pt x="81" y="265"/>
                      <a:pt x="81" y="201"/>
                      <a:pt x="89" y="148"/>
                    </a:cubicBezTo>
                    <a:cubicBezTo>
                      <a:pt x="109" y="31"/>
                      <a:pt x="182" y="22"/>
                      <a:pt x="207" y="22"/>
                    </a:cubicBezTo>
                    <a:cubicBezTo>
                      <a:pt x="238" y="22"/>
                      <a:pt x="305" y="39"/>
                      <a:pt x="322" y="137"/>
                    </a:cubicBezTo>
                    <a:cubicBezTo>
                      <a:pt x="333" y="193"/>
                      <a:pt x="333" y="265"/>
                      <a:pt x="333" y="327"/>
                    </a:cubicBezTo>
                    <a:cubicBezTo>
                      <a:pt x="333" y="402"/>
                      <a:pt x="333" y="466"/>
                      <a:pt x="322" y="530"/>
                    </a:cubicBezTo>
                    <a:cubicBezTo>
                      <a:pt x="308" y="622"/>
                      <a:pt x="252" y="653"/>
                      <a:pt x="207" y="6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45" name="Group 544">
            <a:extLst>
              <a:ext uri="{FF2B5EF4-FFF2-40B4-BE49-F238E27FC236}">
                <a16:creationId xmlns:a16="http://schemas.microsoft.com/office/drawing/2014/main" id="{288EBD87-7566-CED3-9ED1-FCBB8E69260C}"/>
              </a:ext>
            </a:extLst>
          </p:cNvPr>
          <p:cNvGrpSpPr/>
          <p:nvPr/>
        </p:nvGrpSpPr>
        <p:grpSpPr>
          <a:xfrm>
            <a:off x="3904029" y="2889318"/>
            <a:ext cx="976680" cy="350640"/>
            <a:chOff x="3912840" y="3262680"/>
            <a:chExt cx="976680" cy="350640"/>
          </a:xfrm>
        </p:grpSpPr>
        <p:grpSp>
          <p:nvGrpSpPr>
            <p:cNvPr id="546" name="Group 545">
              <a:extLst>
                <a:ext uri="{FF2B5EF4-FFF2-40B4-BE49-F238E27FC236}">
                  <a16:creationId xmlns:a16="http://schemas.microsoft.com/office/drawing/2014/main" id="{7A3B1C55-59DB-7AFA-6DF2-4FE6C2409507}"/>
                </a:ext>
              </a:extLst>
            </p:cNvPr>
            <p:cNvGrpSpPr/>
            <p:nvPr/>
          </p:nvGrpSpPr>
          <p:grpSpPr>
            <a:xfrm>
              <a:off x="3912840" y="3262680"/>
              <a:ext cx="976680" cy="350640"/>
              <a:chOff x="3912840" y="3262680"/>
              <a:chExt cx="976680" cy="350640"/>
            </a:xfrm>
          </p:grpSpPr>
          <p:sp>
            <p:nvSpPr>
              <p:cNvPr id="547" name="Freeform 546">
                <a:extLst>
                  <a:ext uri="{FF2B5EF4-FFF2-40B4-BE49-F238E27FC236}">
                    <a16:creationId xmlns:a16="http://schemas.microsoft.com/office/drawing/2014/main" id="{00C44750-06CF-B1D3-3F04-AD230FD6FD92}"/>
                  </a:ext>
                </a:extLst>
              </p:cNvPr>
              <p:cNvSpPr/>
              <p:nvPr/>
            </p:nvSpPr>
            <p:spPr>
              <a:xfrm>
                <a:off x="3912840" y="3280680"/>
                <a:ext cx="958680" cy="314640"/>
              </a:xfrm>
              <a:custGeom>
                <a:avLst/>
                <a:gdLst>
                  <a:gd name="textAreaLeft" fmla="*/ 0 w 958680"/>
                  <a:gd name="textAreaRight" fmla="*/ 959760 w 958680"/>
                  <a:gd name="textAreaTop" fmla="*/ 0 h 314640"/>
                  <a:gd name="textAreaBottom" fmla="*/ 315720 h 314640"/>
                </a:gdLst>
                <a:ahLst/>
                <a:cxnLst/>
                <a:rect l="textAreaLeft" t="textAreaTop" r="textAreaRight" b="textAreaBottom"/>
                <a:pathLst>
                  <a:path w="2666" h="877">
                    <a:moveTo>
                      <a:pt x="0" y="0"/>
                    </a:moveTo>
                    <a:cubicBezTo>
                      <a:pt x="889" y="0"/>
                      <a:pt x="1777" y="0"/>
                      <a:pt x="2666" y="0"/>
                    </a:cubicBezTo>
                    <a:cubicBezTo>
                      <a:pt x="2666" y="292"/>
                      <a:pt x="2666" y="585"/>
                      <a:pt x="2666" y="877"/>
                    </a:cubicBezTo>
                    <a:cubicBezTo>
                      <a:pt x="1777" y="877"/>
                      <a:pt x="889" y="877"/>
                      <a:pt x="0" y="877"/>
                    </a:cubicBezTo>
                    <a:cubicBezTo>
                      <a:pt x="0" y="585"/>
                      <a:pt x="0" y="292"/>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48" name="Freeform 547">
                <a:extLst>
                  <a:ext uri="{FF2B5EF4-FFF2-40B4-BE49-F238E27FC236}">
                    <a16:creationId xmlns:a16="http://schemas.microsoft.com/office/drawing/2014/main" id="{B6426265-1488-7BED-F541-B90D0F743E98}"/>
                  </a:ext>
                </a:extLst>
              </p:cNvPr>
              <p:cNvSpPr/>
              <p:nvPr/>
            </p:nvSpPr>
            <p:spPr>
              <a:xfrm>
                <a:off x="3913920" y="3278880"/>
                <a:ext cx="174960" cy="318240"/>
              </a:xfrm>
              <a:custGeom>
                <a:avLst/>
                <a:gdLst>
                  <a:gd name="textAreaLeft" fmla="*/ 0 w 174960"/>
                  <a:gd name="textAreaRight" fmla="*/ 176040 w 174960"/>
                  <a:gd name="textAreaTop" fmla="*/ 0 h 318240"/>
                  <a:gd name="textAreaBottom" fmla="*/ 319320 h 318240"/>
                </a:gdLst>
                <a:ahLst/>
                <a:cxnLst/>
                <a:rect l="textAreaLeft" t="textAreaTop" r="textAreaRight" b="textAreaBottom"/>
                <a:pathLst>
                  <a:path w="489" h="887">
                    <a:moveTo>
                      <a:pt x="307" y="298"/>
                    </a:moveTo>
                    <a:cubicBezTo>
                      <a:pt x="335" y="298"/>
                      <a:pt x="363" y="298"/>
                      <a:pt x="391" y="298"/>
                    </a:cubicBezTo>
                    <a:cubicBezTo>
                      <a:pt x="411" y="298"/>
                      <a:pt x="422" y="298"/>
                      <a:pt x="422" y="276"/>
                    </a:cubicBezTo>
                    <a:cubicBezTo>
                      <a:pt x="422" y="268"/>
                      <a:pt x="411" y="268"/>
                      <a:pt x="394" y="268"/>
                    </a:cubicBezTo>
                    <a:cubicBezTo>
                      <a:pt x="367" y="268"/>
                      <a:pt x="340" y="268"/>
                      <a:pt x="313" y="268"/>
                    </a:cubicBezTo>
                    <a:cubicBezTo>
                      <a:pt x="320" y="230"/>
                      <a:pt x="326" y="193"/>
                      <a:pt x="333" y="156"/>
                    </a:cubicBezTo>
                    <a:cubicBezTo>
                      <a:pt x="338" y="134"/>
                      <a:pt x="352" y="67"/>
                      <a:pt x="358" y="53"/>
                    </a:cubicBezTo>
                    <a:cubicBezTo>
                      <a:pt x="366" y="36"/>
                      <a:pt x="383" y="19"/>
                      <a:pt x="403" y="19"/>
                    </a:cubicBezTo>
                    <a:cubicBezTo>
                      <a:pt x="408" y="19"/>
                      <a:pt x="433" y="19"/>
                      <a:pt x="450" y="39"/>
                    </a:cubicBezTo>
                    <a:cubicBezTo>
                      <a:pt x="408" y="42"/>
                      <a:pt x="397" y="75"/>
                      <a:pt x="397" y="92"/>
                    </a:cubicBezTo>
                    <a:cubicBezTo>
                      <a:pt x="397" y="114"/>
                      <a:pt x="417" y="125"/>
                      <a:pt x="433" y="125"/>
                    </a:cubicBezTo>
                    <a:cubicBezTo>
                      <a:pt x="461" y="125"/>
                      <a:pt x="489" y="103"/>
                      <a:pt x="489" y="67"/>
                    </a:cubicBezTo>
                    <a:cubicBezTo>
                      <a:pt x="489" y="22"/>
                      <a:pt x="444" y="0"/>
                      <a:pt x="403" y="0"/>
                    </a:cubicBezTo>
                    <a:cubicBezTo>
                      <a:pt x="369" y="0"/>
                      <a:pt x="307" y="16"/>
                      <a:pt x="279" y="114"/>
                    </a:cubicBezTo>
                    <a:cubicBezTo>
                      <a:pt x="274" y="134"/>
                      <a:pt x="268" y="145"/>
                      <a:pt x="246" y="268"/>
                    </a:cubicBezTo>
                    <a:cubicBezTo>
                      <a:pt x="224" y="268"/>
                      <a:pt x="201" y="268"/>
                      <a:pt x="179" y="268"/>
                    </a:cubicBezTo>
                    <a:cubicBezTo>
                      <a:pt x="159" y="268"/>
                      <a:pt x="148" y="268"/>
                      <a:pt x="148" y="284"/>
                    </a:cubicBezTo>
                    <a:cubicBezTo>
                      <a:pt x="148" y="298"/>
                      <a:pt x="156" y="298"/>
                      <a:pt x="176" y="298"/>
                    </a:cubicBezTo>
                    <a:cubicBezTo>
                      <a:pt x="197" y="298"/>
                      <a:pt x="219" y="298"/>
                      <a:pt x="240" y="298"/>
                    </a:cubicBezTo>
                    <a:cubicBezTo>
                      <a:pt x="216" y="427"/>
                      <a:pt x="192" y="555"/>
                      <a:pt x="168" y="684"/>
                    </a:cubicBezTo>
                    <a:cubicBezTo>
                      <a:pt x="151" y="778"/>
                      <a:pt x="134" y="868"/>
                      <a:pt x="81" y="868"/>
                    </a:cubicBezTo>
                    <a:cubicBezTo>
                      <a:pt x="78" y="868"/>
                      <a:pt x="53" y="868"/>
                      <a:pt x="36" y="848"/>
                    </a:cubicBezTo>
                    <a:cubicBezTo>
                      <a:pt x="81" y="845"/>
                      <a:pt x="89" y="812"/>
                      <a:pt x="89" y="795"/>
                    </a:cubicBezTo>
                    <a:cubicBezTo>
                      <a:pt x="89" y="773"/>
                      <a:pt x="72" y="762"/>
                      <a:pt x="53" y="762"/>
                    </a:cubicBezTo>
                    <a:cubicBezTo>
                      <a:pt x="28" y="762"/>
                      <a:pt x="0" y="784"/>
                      <a:pt x="0" y="820"/>
                    </a:cubicBezTo>
                    <a:cubicBezTo>
                      <a:pt x="0" y="865"/>
                      <a:pt x="42" y="887"/>
                      <a:pt x="81" y="887"/>
                    </a:cubicBezTo>
                    <a:cubicBezTo>
                      <a:pt x="137" y="887"/>
                      <a:pt x="176" y="832"/>
                      <a:pt x="193" y="792"/>
                    </a:cubicBezTo>
                    <a:cubicBezTo>
                      <a:pt x="224" y="731"/>
                      <a:pt x="246" y="614"/>
                      <a:pt x="249" y="605"/>
                    </a:cubicBezTo>
                    <a:cubicBezTo>
                      <a:pt x="268" y="503"/>
                      <a:pt x="288" y="401"/>
                      <a:pt x="307"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9" name="Freeform 548">
                <a:extLst>
                  <a:ext uri="{FF2B5EF4-FFF2-40B4-BE49-F238E27FC236}">
                    <a16:creationId xmlns:a16="http://schemas.microsoft.com/office/drawing/2014/main" id="{E1920260-1DC5-E57A-43CA-5FA8905EE90E}"/>
                  </a:ext>
                </a:extLst>
              </p:cNvPr>
              <p:cNvSpPr/>
              <p:nvPr/>
            </p:nvSpPr>
            <p:spPr>
              <a:xfrm>
                <a:off x="4140360" y="3262680"/>
                <a:ext cx="81360" cy="350640"/>
              </a:xfrm>
              <a:custGeom>
                <a:avLst/>
                <a:gdLst>
                  <a:gd name="textAreaLeft" fmla="*/ 0 w 81360"/>
                  <a:gd name="textAreaRight" fmla="*/ 82440 w 81360"/>
                  <a:gd name="textAreaTop" fmla="*/ 0 h 350640"/>
                  <a:gd name="textAreaBottom" fmla="*/ 351720 h 350640"/>
                </a:gdLst>
                <a:ahLst/>
                <a:cxnLst/>
                <a:rect l="textAreaLeft" t="textAreaTop" r="textAreaRight" b="textAreaBottom"/>
                <a:pathLst>
                  <a:path w="229" h="977">
                    <a:moveTo>
                      <a:pt x="229" y="966"/>
                    </a:moveTo>
                    <a:cubicBezTo>
                      <a:pt x="229" y="963"/>
                      <a:pt x="229" y="963"/>
                      <a:pt x="213" y="946"/>
                    </a:cubicBezTo>
                    <a:cubicBezTo>
                      <a:pt x="90" y="823"/>
                      <a:pt x="59" y="639"/>
                      <a:pt x="59" y="489"/>
                    </a:cubicBezTo>
                    <a:cubicBezTo>
                      <a:pt x="59" y="318"/>
                      <a:pt x="95" y="148"/>
                      <a:pt x="215" y="25"/>
                    </a:cubicBezTo>
                    <a:cubicBezTo>
                      <a:pt x="229" y="14"/>
                      <a:pt x="229" y="14"/>
                      <a:pt x="229" y="8"/>
                    </a:cubicBezTo>
                    <a:cubicBezTo>
                      <a:pt x="229" y="3"/>
                      <a:pt x="224" y="0"/>
                      <a:pt x="218" y="0"/>
                    </a:cubicBezTo>
                    <a:cubicBezTo>
                      <a:pt x="210" y="0"/>
                      <a:pt x="120" y="67"/>
                      <a:pt x="64" y="190"/>
                    </a:cubicBezTo>
                    <a:cubicBezTo>
                      <a:pt x="14" y="299"/>
                      <a:pt x="0" y="408"/>
                      <a:pt x="0" y="489"/>
                    </a:cubicBezTo>
                    <a:cubicBezTo>
                      <a:pt x="0" y="564"/>
                      <a:pt x="11" y="684"/>
                      <a:pt x="67" y="793"/>
                    </a:cubicBezTo>
                    <a:cubicBezTo>
                      <a:pt x="126" y="913"/>
                      <a:pt x="210" y="977"/>
                      <a:pt x="218" y="977"/>
                    </a:cubicBezTo>
                    <a:cubicBezTo>
                      <a:pt x="224" y="977"/>
                      <a:pt x="229" y="974"/>
                      <a:pt x="229" y="9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0" name="Freeform 549">
                <a:extLst>
                  <a:ext uri="{FF2B5EF4-FFF2-40B4-BE49-F238E27FC236}">
                    <a16:creationId xmlns:a16="http://schemas.microsoft.com/office/drawing/2014/main" id="{42F9D282-30CD-51F1-FE3F-41A6BF551704}"/>
                  </a:ext>
                </a:extLst>
              </p:cNvPr>
              <p:cNvSpPr/>
              <p:nvPr/>
            </p:nvSpPr>
            <p:spPr>
              <a:xfrm>
                <a:off x="4253040" y="3371040"/>
                <a:ext cx="175320" cy="158040"/>
              </a:xfrm>
              <a:custGeom>
                <a:avLst/>
                <a:gdLst>
                  <a:gd name="textAreaLeft" fmla="*/ 0 w 175320"/>
                  <a:gd name="textAreaRight" fmla="*/ 176400 w 175320"/>
                  <a:gd name="textAreaTop" fmla="*/ 0 h 158040"/>
                  <a:gd name="textAreaBottom" fmla="*/ 159120 h 158040"/>
                </a:gdLst>
                <a:ahLst/>
                <a:cxnLst/>
                <a:rect l="textAreaLeft" t="textAreaTop" r="textAreaRight" b="textAreaBottom"/>
                <a:pathLst>
                  <a:path w="490" h="442">
                    <a:moveTo>
                      <a:pt x="300" y="137"/>
                    </a:moveTo>
                    <a:cubicBezTo>
                      <a:pt x="308" y="112"/>
                      <a:pt x="330" y="20"/>
                      <a:pt x="398" y="20"/>
                    </a:cubicBezTo>
                    <a:cubicBezTo>
                      <a:pt x="403" y="20"/>
                      <a:pt x="426" y="20"/>
                      <a:pt x="448" y="34"/>
                    </a:cubicBezTo>
                    <a:cubicBezTo>
                      <a:pt x="420" y="40"/>
                      <a:pt x="400" y="65"/>
                      <a:pt x="400" y="87"/>
                    </a:cubicBezTo>
                    <a:cubicBezTo>
                      <a:pt x="400" y="104"/>
                      <a:pt x="412" y="121"/>
                      <a:pt x="437" y="121"/>
                    </a:cubicBezTo>
                    <a:cubicBezTo>
                      <a:pt x="459" y="121"/>
                      <a:pt x="490" y="104"/>
                      <a:pt x="490" y="65"/>
                    </a:cubicBezTo>
                    <a:cubicBezTo>
                      <a:pt x="490" y="14"/>
                      <a:pt x="431" y="0"/>
                      <a:pt x="400" y="0"/>
                    </a:cubicBezTo>
                    <a:cubicBezTo>
                      <a:pt x="342" y="0"/>
                      <a:pt x="308" y="51"/>
                      <a:pt x="297" y="73"/>
                    </a:cubicBezTo>
                    <a:cubicBezTo>
                      <a:pt x="272" y="9"/>
                      <a:pt x="219" y="0"/>
                      <a:pt x="191" y="0"/>
                    </a:cubicBezTo>
                    <a:cubicBezTo>
                      <a:pt x="87" y="0"/>
                      <a:pt x="31" y="126"/>
                      <a:pt x="31" y="151"/>
                    </a:cubicBezTo>
                    <a:cubicBezTo>
                      <a:pt x="31" y="160"/>
                      <a:pt x="39" y="157"/>
                      <a:pt x="42" y="160"/>
                    </a:cubicBezTo>
                    <a:cubicBezTo>
                      <a:pt x="51" y="160"/>
                      <a:pt x="54" y="157"/>
                      <a:pt x="56" y="148"/>
                    </a:cubicBezTo>
                    <a:cubicBezTo>
                      <a:pt x="90" y="45"/>
                      <a:pt x="154" y="20"/>
                      <a:pt x="188" y="20"/>
                    </a:cubicBezTo>
                    <a:cubicBezTo>
                      <a:pt x="207" y="20"/>
                      <a:pt x="241" y="31"/>
                      <a:pt x="241" y="87"/>
                    </a:cubicBezTo>
                    <a:cubicBezTo>
                      <a:pt x="241" y="118"/>
                      <a:pt x="224" y="182"/>
                      <a:pt x="188" y="319"/>
                    </a:cubicBezTo>
                    <a:cubicBezTo>
                      <a:pt x="171" y="380"/>
                      <a:pt x="137" y="422"/>
                      <a:pt x="95" y="422"/>
                    </a:cubicBezTo>
                    <a:cubicBezTo>
                      <a:pt x="90" y="422"/>
                      <a:pt x="68" y="422"/>
                      <a:pt x="45" y="408"/>
                    </a:cubicBezTo>
                    <a:cubicBezTo>
                      <a:pt x="70" y="402"/>
                      <a:pt x="93" y="383"/>
                      <a:pt x="93" y="355"/>
                    </a:cubicBezTo>
                    <a:cubicBezTo>
                      <a:pt x="93" y="330"/>
                      <a:pt x="70" y="321"/>
                      <a:pt x="56" y="321"/>
                    </a:cubicBezTo>
                    <a:cubicBezTo>
                      <a:pt x="26" y="321"/>
                      <a:pt x="0" y="347"/>
                      <a:pt x="0" y="377"/>
                    </a:cubicBezTo>
                    <a:cubicBezTo>
                      <a:pt x="0" y="422"/>
                      <a:pt x="51" y="442"/>
                      <a:pt x="93" y="442"/>
                    </a:cubicBezTo>
                    <a:cubicBezTo>
                      <a:pt x="160" y="442"/>
                      <a:pt x="193" y="375"/>
                      <a:pt x="196" y="369"/>
                    </a:cubicBezTo>
                    <a:cubicBezTo>
                      <a:pt x="207" y="405"/>
                      <a:pt x="244" y="442"/>
                      <a:pt x="302" y="442"/>
                    </a:cubicBezTo>
                    <a:cubicBezTo>
                      <a:pt x="403" y="442"/>
                      <a:pt x="459" y="316"/>
                      <a:pt x="459" y="291"/>
                    </a:cubicBezTo>
                    <a:cubicBezTo>
                      <a:pt x="459" y="282"/>
                      <a:pt x="451" y="282"/>
                      <a:pt x="448" y="282"/>
                    </a:cubicBezTo>
                    <a:cubicBezTo>
                      <a:pt x="440" y="282"/>
                      <a:pt x="437" y="285"/>
                      <a:pt x="437" y="294"/>
                    </a:cubicBezTo>
                    <a:cubicBezTo>
                      <a:pt x="403" y="397"/>
                      <a:pt x="336" y="422"/>
                      <a:pt x="305" y="422"/>
                    </a:cubicBezTo>
                    <a:cubicBezTo>
                      <a:pt x="266" y="422"/>
                      <a:pt x="252" y="388"/>
                      <a:pt x="252" y="358"/>
                    </a:cubicBezTo>
                    <a:cubicBezTo>
                      <a:pt x="252" y="335"/>
                      <a:pt x="258" y="313"/>
                      <a:pt x="266" y="271"/>
                    </a:cubicBezTo>
                    <a:cubicBezTo>
                      <a:pt x="277" y="227"/>
                      <a:pt x="289" y="182"/>
                      <a:pt x="300"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1" name="Freeform 550">
                <a:extLst>
                  <a:ext uri="{FF2B5EF4-FFF2-40B4-BE49-F238E27FC236}">
                    <a16:creationId xmlns:a16="http://schemas.microsoft.com/office/drawing/2014/main" id="{97652D37-10FA-7230-B1A6-8678B894E6C5}"/>
                  </a:ext>
                </a:extLst>
              </p:cNvPr>
              <p:cNvSpPr/>
              <p:nvPr/>
            </p:nvSpPr>
            <p:spPr>
              <a:xfrm>
                <a:off x="4475880" y="3488760"/>
                <a:ext cx="39960" cy="104400"/>
              </a:xfrm>
              <a:custGeom>
                <a:avLst/>
                <a:gdLst>
                  <a:gd name="textAreaLeft" fmla="*/ 0 w 39960"/>
                  <a:gd name="textAreaRight" fmla="*/ 41040 w 39960"/>
                  <a:gd name="textAreaTop" fmla="*/ 0 h 104400"/>
                  <a:gd name="textAreaBottom" fmla="*/ 105480 h 104400"/>
                </a:gdLst>
                <a:ahLst/>
                <a:cxnLst/>
                <a:rect l="textAreaLeft" t="textAreaTop" r="textAreaRight" b="textAreaBottom"/>
                <a:pathLst>
                  <a:path w="114" h="293">
                    <a:moveTo>
                      <a:pt x="114" y="103"/>
                    </a:moveTo>
                    <a:cubicBezTo>
                      <a:pt x="114" y="39"/>
                      <a:pt x="89" y="0"/>
                      <a:pt x="53" y="0"/>
                    </a:cubicBezTo>
                    <a:cubicBezTo>
                      <a:pt x="19" y="0"/>
                      <a:pt x="0" y="25"/>
                      <a:pt x="0" y="53"/>
                    </a:cubicBezTo>
                    <a:cubicBezTo>
                      <a:pt x="0" y="78"/>
                      <a:pt x="19" y="106"/>
                      <a:pt x="53" y="106"/>
                    </a:cubicBezTo>
                    <a:cubicBezTo>
                      <a:pt x="64" y="106"/>
                      <a:pt x="75" y="101"/>
                      <a:pt x="86" y="92"/>
                    </a:cubicBezTo>
                    <a:cubicBezTo>
                      <a:pt x="89" y="89"/>
                      <a:pt x="89" y="89"/>
                      <a:pt x="92" y="89"/>
                    </a:cubicBezTo>
                    <a:cubicBezTo>
                      <a:pt x="92" y="94"/>
                      <a:pt x="92" y="89"/>
                      <a:pt x="92" y="103"/>
                    </a:cubicBezTo>
                    <a:cubicBezTo>
                      <a:pt x="92" y="176"/>
                      <a:pt x="58" y="235"/>
                      <a:pt x="25" y="268"/>
                    </a:cubicBezTo>
                    <a:cubicBezTo>
                      <a:pt x="16" y="276"/>
                      <a:pt x="16" y="279"/>
                      <a:pt x="16" y="282"/>
                    </a:cubicBezTo>
                    <a:cubicBezTo>
                      <a:pt x="16" y="290"/>
                      <a:pt x="19" y="293"/>
                      <a:pt x="25" y="293"/>
                    </a:cubicBezTo>
                    <a:cubicBezTo>
                      <a:pt x="36" y="293"/>
                      <a:pt x="114" y="218"/>
                      <a:pt x="114"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2" name="Freeform 551">
                <a:extLst>
                  <a:ext uri="{FF2B5EF4-FFF2-40B4-BE49-F238E27FC236}">
                    <a16:creationId xmlns:a16="http://schemas.microsoft.com/office/drawing/2014/main" id="{DDFB795F-61A5-424F-865D-315AFBA829D0}"/>
                  </a:ext>
                </a:extLst>
              </p:cNvPr>
              <p:cNvSpPr/>
              <p:nvPr/>
            </p:nvSpPr>
            <p:spPr>
              <a:xfrm>
                <a:off x="4612680" y="3371040"/>
                <a:ext cx="162000" cy="226080"/>
              </a:xfrm>
              <a:custGeom>
                <a:avLst/>
                <a:gdLst>
                  <a:gd name="textAreaLeft" fmla="*/ 0 w 162000"/>
                  <a:gd name="textAreaRight" fmla="*/ 163080 w 162000"/>
                  <a:gd name="textAreaTop" fmla="*/ 0 h 226080"/>
                  <a:gd name="textAreaBottom" fmla="*/ 227160 h 226080"/>
                </a:gdLst>
                <a:ahLst/>
                <a:cxnLst/>
                <a:rect l="textAreaLeft" t="textAreaTop" r="textAreaRight" b="textAreaBottom"/>
                <a:pathLst>
                  <a:path w="453" h="631">
                    <a:moveTo>
                      <a:pt x="448" y="59"/>
                    </a:moveTo>
                    <a:cubicBezTo>
                      <a:pt x="453" y="45"/>
                      <a:pt x="453" y="45"/>
                      <a:pt x="453" y="37"/>
                    </a:cubicBezTo>
                    <a:cubicBezTo>
                      <a:pt x="453" y="20"/>
                      <a:pt x="439" y="12"/>
                      <a:pt x="425" y="12"/>
                    </a:cubicBezTo>
                    <a:cubicBezTo>
                      <a:pt x="414" y="12"/>
                      <a:pt x="400" y="17"/>
                      <a:pt x="389" y="31"/>
                    </a:cubicBezTo>
                    <a:cubicBezTo>
                      <a:pt x="389" y="37"/>
                      <a:pt x="380" y="67"/>
                      <a:pt x="375" y="84"/>
                    </a:cubicBezTo>
                    <a:cubicBezTo>
                      <a:pt x="369" y="109"/>
                      <a:pt x="364" y="134"/>
                      <a:pt x="355" y="162"/>
                    </a:cubicBezTo>
                    <a:cubicBezTo>
                      <a:pt x="341" y="221"/>
                      <a:pt x="327" y="280"/>
                      <a:pt x="313" y="338"/>
                    </a:cubicBezTo>
                    <a:cubicBezTo>
                      <a:pt x="308" y="352"/>
                      <a:pt x="266" y="422"/>
                      <a:pt x="201" y="422"/>
                    </a:cubicBezTo>
                    <a:cubicBezTo>
                      <a:pt x="151" y="422"/>
                      <a:pt x="140" y="377"/>
                      <a:pt x="140" y="341"/>
                    </a:cubicBezTo>
                    <a:cubicBezTo>
                      <a:pt x="140" y="296"/>
                      <a:pt x="157" y="238"/>
                      <a:pt x="190" y="151"/>
                    </a:cubicBezTo>
                    <a:cubicBezTo>
                      <a:pt x="207" y="109"/>
                      <a:pt x="210" y="98"/>
                      <a:pt x="210" y="79"/>
                    </a:cubicBezTo>
                    <a:cubicBezTo>
                      <a:pt x="210" y="37"/>
                      <a:pt x="179" y="0"/>
                      <a:pt x="129" y="0"/>
                    </a:cubicBezTo>
                    <a:cubicBezTo>
                      <a:pt x="36" y="0"/>
                      <a:pt x="0" y="143"/>
                      <a:pt x="0" y="151"/>
                    </a:cubicBezTo>
                    <a:cubicBezTo>
                      <a:pt x="0" y="160"/>
                      <a:pt x="7" y="157"/>
                      <a:pt x="11" y="160"/>
                    </a:cubicBezTo>
                    <a:cubicBezTo>
                      <a:pt x="22" y="160"/>
                      <a:pt x="22" y="157"/>
                      <a:pt x="28" y="143"/>
                    </a:cubicBezTo>
                    <a:cubicBezTo>
                      <a:pt x="53" y="51"/>
                      <a:pt x="92" y="20"/>
                      <a:pt x="126" y="20"/>
                    </a:cubicBezTo>
                    <a:cubicBezTo>
                      <a:pt x="134" y="20"/>
                      <a:pt x="151" y="20"/>
                      <a:pt x="151" y="54"/>
                    </a:cubicBezTo>
                    <a:cubicBezTo>
                      <a:pt x="151" y="76"/>
                      <a:pt x="143" y="104"/>
                      <a:pt x="134" y="121"/>
                    </a:cubicBezTo>
                    <a:cubicBezTo>
                      <a:pt x="95" y="224"/>
                      <a:pt x="78" y="280"/>
                      <a:pt x="78" y="327"/>
                    </a:cubicBezTo>
                    <a:cubicBezTo>
                      <a:pt x="78" y="414"/>
                      <a:pt x="140" y="442"/>
                      <a:pt x="199" y="442"/>
                    </a:cubicBezTo>
                    <a:cubicBezTo>
                      <a:pt x="235" y="442"/>
                      <a:pt x="269" y="425"/>
                      <a:pt x="296" y="400"/>
                    </a:cubicBezTo>
                    <a:cubicBezTo>
                      <a:pt x="282" y="450"/>
                      <a:pt x="271" y="497"/>
                      <a:pt x="232" y="548"/>
                    </a:cubicBezTo>
                    <a:cubicBezTo>
                      <a:pt x="207" y="581"/>
                      <a:pt x="171" y="612"/>
                      <a:pt x="126" y="612"/>
                    </a:cubicBezTo>
                    <a:cubicBezTo>
                      <a:pt x="112" y="612"/>
                      <a:pt x="67" y="606"/>
                      <a:pt x="50" y="570"/>
                    </a:cubicBezTo>
                    <a:cubicBezTo>
                      <a:pt x="67" y="570"/>
                      <a:pt x="78" y="570"/>
                      <a:pt x="92" y="559"/>
                    </a:cubicBezTo>
                    <a:cubicBezTo>
                      <a:pt x="103" y="548"/>
                      <a:pt x="112" y="536"/>
                      <a:pt x="112" y="517"/>
                    </a:cubicBezTo>
                    <a:cubicBezTo>
                      <a:pt x="112" y="486"/>
                      <a:pt x="87" y="483"/>
                      <a:pt x="76" y="483"/>
                    </a:cubicBezTo>
                    <a:cubicBezTo>
                      <a:pt x="53" y="483"/>
                      <a:pt x="20" y="500"/>
                      <a:pt x="20" y="548"/>
                    </a:cubicBezTo>
                    <a:cubicBezTo>
                      <a:pt x="20" y="595"/>
                      <a:pt x="64" y="631"/>
                      <a:pt x="126" y="631"/>
                    </a:cubicBezTo>
                    <a:cubicBezTo>
                      <a:pt x="227" y="631"/>
                      <a:pt x="327" y="542"/>
                      <a:pt x="355" y="433"/>
                    </a:cubicBezTo>
                    <a:cubicBezTo>
                      <a:pt x="386" y="308"/>
                      <a:pt x="417" y="184"/>
                      <a:pt x="44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3" name="Freeform 552">
                <a:extLst>
                  <a:ext uri="{FF2B5EF4-FFF2-40B4-BE49-F238E27FC236}">
                    <a16:creationId xmlns:a16="http://schemas.microsoft.com/office/drawing/2014/main" id="{4E3B4450-57E9-0121-EDA7-4A7D23F3B37F}"/>
                  </a:ext>
                </a:extLst>
              </p:cNvPr>
              <p:cNvSpPr/>
              <p:nvPr/>
            </p:nvSpPr>
            <p:spPr>
              <a:xfrm>
                <a:off x="4808880" y="3262680"/>
                <a:ext cx="80640" cy="350640"/>
              </a:xfrm>
              <a:custGeom>
                <a:avLst/>
                <a:gdLst>
                  <a:gd name="textAreaLeft" fmla="*/ 0 w 80640"/>
                  <a:gd name="textAreaRight" fmla="*/ 81720 w 80640"/>
                  <a:gd name="textAreaTop" fmla="*/ 0 h 350640"/>
                  <a:gd name="textAreaBottom" fmla="*/ 351720 h 350640"/>
                </a:gdLst>
                <a:ahLst/>
                <a:cxnLst/>
                <a:rect l="textAreaLeft" t="textAreaTop" r="textAreaRight" b="textAreaBottom"/>
                <a:pathLst>
                  <a:path w="227" h="977">
                    <a:moveTo>
                      <a:pt x="227" y="489"/>
                    </a:moveTo>
                    <a:cubicBezTo>
                      <a:pt x="227" y="413"/>
                      <a:pt x="216" y="293"/>
                      <a:pt x="163" y="184"/>
                    </a:cubicBezTo>
                    <a:cubicBezTo>
                      <a:pt x="104" y="64"/>
                      <a:pt x="20" y="0"/>
                      <a:pt x="9" y="0"/>
                    </a:cubicBezTo>
                    <a:cubicBezTo>
                      <a:pt x="3" y="0"/>
                      <a:pt x="0" y="3"/>
                      <a:pt x="0" y="8"/>
                    </a:cubicBezTo>
                    <a:cubicBezTo>
                      <a:pt x="0" y="14"/>
                      <a:pt x="0" y="14"/>
                      <a:pt x="17" y="33"/>
                    </a:cubicBezTo>
                    <a:cubicBezTo>
                      <a:pt x="115" y="128"/>
                      <a:pt x="171" y="285"/>
                      <a:pt x="171" y="489"/>
                    </a:cubicBezTo>
                    <a:cubicBezTo>
                      <a:pt x="171" y="656"/>
                      <a:pt x="135" y="826"/>
                      <a:pt x="12" y="952"/>
                    </a:cubicBezTo>
                    <a:cubicBezTo>
                      <a:pt x="0" y="963"/>
                      <a:pt x="0" y="963"/>
                      <a:pt x="0" y="966"/>
                    </a:cubicBezTo>
                    <a:cubicBezTo>
                      <a:pt x="0" y="974"/>
                      <a:pt x="3" y="977"/>
                      <a:pt x="9" y="977"/>
                    </a:cubicBezTo>
                    <a:cubicBezTo>
                      <a:pt x="20" y="977"/>
                      <a:pt x="107" y="910"/>
                      <a:pt x="165" y="787"/>
                    </a:cubicBezTo>
                    <a:cubicBezTo>
                      <a:pt x="216" y="678"/>
                      <a:pt x="227" y="569"/>
                      <a:pt x="227"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54" name="Group 553">
            <a:extLst>
              <a:ext uri="{FF2B5EF4-FFF2-40B4-BE49-F238E27FC236}">
                <a16:creationId xmlns:a16="http://schemas.microsoft.com/office/drawing/2014/main" id="{58EF8372-4DB2-07B1-44AE-47183049032E}"/>
              </a:ext>
            </a:extLst>
          </p:cNvPr>
          <p:cNvGrpSpPr/>
          <p:nvPr/>
        </p:nvGrpSpPr>
        <p:grpSpPr>
          <a:xfrm>
            <a:off x="8643069" y="2835848"/>
            <a:ext cx="1158120" cy="351720"/>
            <a:chOff x="8973360" y="3182040"/>
            <a:chExt cx="1158120" cy="351720"/>
          </a:xfrm>
        </p:grpSpPr>
        <p:grpSp>
          <p:nvGrpSpPr>
            <p:cNvPr id="555" name="Group 554">
              <a:extLst>
                <a:ext uri="{FF2B5EF4-FFF2-40B4-BE49-F238E27FC236}">
                  <a16:creationId xmlns:a16="http://schemas.microsoft.com/office/drawing/2014/main" id="{51EA29FA-1DE4-D361-BE3E-DB01A8539FAF}"/>
                </a:ext>
              </a:extLst>
            </p:cNvPr>
            <p:cNvGrpSpPr/>
            <p:nvPr/>
          </p:nvGrpSpPr>
          <p:grpSpPr>
            <a:xfrm>
              <a:off x="8973360" y="3182040"/>
              <a:ext cx="1158120" cy="351720"/>
              <a:chOff x="8973360" y="3182040"/>
              <a:chExt cx="1158120" cy="351720"/>
            </a:xfrm>
          </p:grpSpPr>
          <p:sp>
            <p:nvSpPr>
              <p:cNvPr id="556" name="Freeform 555">
                <a:extLst>
                  <a:ext uri="{FF2B5EF4-FFF2-40B4-BE49-F238E27FC236}">
                    <a16:creationId xmlns:a16="http://schemas.microsoft.com/office/drawing/2014/main" id="{3D641C79-506D-4C40-A624-E379954A138A}"/>
                  </a:ext>
                </a:extLst>
              </p:cNvPr>
              <p:cNvSpPr/>
              <p:nvPr/>
            </p:nvSpPr>
            <p:spPr>
              <a:xfrm>
                <a:off x="8986320" y="3200040"/>
                <a:ext cx="1127160" cy="315720"/>
              </a:xfrm>
              <a:custGeom>
                <a:avLst/>
                <a:gdLst>
                  <a:gd name="textAreaLeft" fmla="*/ 0 w 1127160"/>
                  <a:gd name="textAreaRight" fmla="*/ 1128240 w 1127160"/>
                  <a:gd name="textAreaTop" fmla="*/ 0 h 315720"/>
                  <a:gd name="textAreaBottom" fmla="*/ 316800 h 315720"/>
                </a:gdLst>
                <a:ahLst/>
                <a:cxnLst/>
                <a:rect l="textAreaLeft" t="textAreaTop" r="textAreaRight" b="textAreaBottom"/>
                <a:pathLst>
                  <a:path w="3134" h="880">
                    <a:moveTo>
                      <a:pt x="1567" y="880"/>
                    </a:moveTo>
                    <a:cubicBezTo>
                      <a:pt x="1045" y="880"/>
                      <a:pt x="523" y="880"/>
                      <a:pt x="0" y="880"/>
                    </a:cubicBezTo>
                    <a:cubicBezTo>
                      <a:pt x="0" y="587"/>
                      <a:pt x="0" y="293"/>
                      <a:pt x="0" y="0"/>
                    </a:cubicBezTo>
                    <a:cubicBezTo>
                      <a:pt x="1045" y="0"/>
                      <a:pt x="2089" y="0"/>
                      <a:pt x="3134" y="0"/>
                    </a:cubicBezTo>
                    <a:cubicBezTo>
                      <a:pt x="3134" y="293"/>
                      <a:pt x="3134" y="587"/>
                      <a:pt x="3134" y="880"/>
                    </a:cubicBezTo>
                    <a:cubicBezTo>
                      <a:pt x="2611" y="880"/>
                      <a:pt x="2089" y="880"/>
                      <a:pt x="1567" y="88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57" name="Freeform 556">
                <a:extLst>
                  <a:ext uri="{FF2B5EF4-FFF2-40B4-BE49-F238E27FC236}">
                    <a16:creationId xmlns:a16="http://schemas.microsoft.com/office/drawing/2014/main" id="{99F46294-8820-82B5-A872-FB426F56AF5B}"/>
                  </a:ext>
                </a:extLst>
              </p:cNvPr>
              <p:cNvSpPr/>
              <p:nvPr/>
            </p:nvSpPr>
            <p:spPr>
              <a:xfrm>
                <a:off x="8973360" y="3290760"/>
                <a:ext cx="162000" cy="226800"/>
              </a:xfrm>
              <a:custGeom>
                <a:avLst/>
                <a:gdLst>
                  <a:gd name="textAreaLeft" fmla="*/ 0 w 162000"/>
                  <a:gd name="textAreaRight" fmla="*/ 163080 w 162000"/>
                  <a:gd name="textAreaTop" fmla="*/ 0 h 226800"/>
                  <a:gd name="textAreaBottom" fmla="*/ 227880 h 226800"/>
                </a:gdLst>
                <a:ahLst/>
                <a:cxnLst/>
                <a:rect l="textAreaLeft" t="textAreaTop" r="textAreaRight" b="textAreaBottom"/>
                <a:pathLst>
                  <a:path w="453" h="633">
                    <a:moveTo>
                      <a:pt x="450" y="64"/>
                    </a:moveTo>
                    <a:cubicBezTo>
                      <a:pt x="450" y="58"/>
                      <a:pt x="453" y="53"/>
                      <a:pt x="453" y="47"/>
                    </a:cubicBezTo>
                    <a:cubicBezTo>
                      <a:pt x="453" y="30"/>
                      <a:pt x="442" y="19"/>
                      <a:pt x="425" y="19"/>
                    </a:cubicBezTo>
                    <a:cubicBezTo>
                      <a:pt x="414" y="19"/>
                      <a:pt x="389" y="27"/>
                      <a:pt x="383" y="61"/>
                    </a:cubicBezTo>
                    <a:cubicBezTo>
                      <a:pt x="366" y="25"/>
                      <a:pt x="333" y="0"/>
                      <a:pt x="291" y="0"/>
                    </a:cubicBezTo>
                    <a:cubicBezTo>
                      <a:pt x="179" y="0"/>
                      <a:pt x="59" y="136"/>
                      <a:pt x="59" y="279"/>
                    </a:cubicBezTo>
                    <a:cubicBezTo>
                      <a:pt x="59" y="374"/>
                      <a:pt x="117" y="432"/>
                      <a:pt x="190" y="432"/>
                    </a:cubicBezTo>
                    <a:cubicBezTo>
                      <a:pt x="246" y="432"/>
                      <a:pt x="294" y="388"/>
                      <a:pt x="302" y="377"/>
                    </a:cubicBezTo>
                    <a:cubicBezTo>
                      <a:pt x="303" y="377"/>
                      <a:pt x="304" y="377"/>
                      <a:pt x="305" y="377"/>
                    </a:cubicBezTo>
                    <a:cubicBezTo>
                      <a:pt x="283" y="463"/>
                      <a:pt x="283" y="462"/>
                      <a:pt x="271" y="505"/>
                    </a:cubicBezTo>
                    <a:cubicBezTo>
                      <a:pt x="269" y="516"/>
                      <a:pt x="235" y="611"/>
                      <a:pt x="131" y="611"/>
                    </a:cubicBezTo>
                    <a:cubicBezTo>
                      <a:pt x="112" y="611"/>
                      <a:pt x="78" y="611"/>
                      <a:pt x="50" y="603"/>
                    </a:cubicBezTo>
                    <a:cubicBezTo>
                      <a:pt x="81" y="594"/>
                      <a:pt x="92" y="569"/>
                      <a:pt x="92" y="552"/>
                    </a:cubicBezTo>
                    <a:cubicBezTo>
                      <a:pt x="92" y="536"/>
                      <a:pt x="81" y="516"/>
                      <a:pt x="53" y="516"/>
                    </a:cubicBezTo>
                    <a:cubicBezTo>
                      <a:pt x="34" y="516"/>
                      <a:pt x="0" y="536"/>
                      <a:pt x="0" y="575"/>
                    </a:cubicBezTo>
                    <a:cubicBezTo>
                      <a:pt x="0" y="614"/>
                      <a:pt x="36" y="633"/>
                      <a:pt x="131" y="633"/>
                    </a:cubicBezTo>
                    <a:cubicBezTo>
                      <a:pt x="255" y="633"/>
                      <a:pt x="324" y="558"/>
                      <a:pt x="341" y="499"/>
                    </a:cubicBezTo>
                    <a:cubicBezTo>
                      <a:pt x="378" y="354"/>
                      <a:pt x="414" y="209"/>
                      <a:pt x="450" y="64"/>
                    </a:cubicBezTo>
                    <a:moveTo>
                      <a:pt x="322" y="307"/>
                    </a:moveTo>
                    <a:cubicBezTo>
                      <a:pt x="316" y="332"/>
                      <a:pt x="294" y="357"/>
                      <a:pt x="271" y="377"/>
                    </a:cubicBezTo>
                    <a:cubicBezTo>
                      <a:pt x="252" y="393"/>
                      <a:pt x="221" y="410"/>
                      <a:pt x="193" y="410"/>
                    </a:cubicBezTo>
                    <a:cubicBezTo>
                      <a:pt x="143" y="410"/>
                      <a:pt x="129" y="360"/>
                      <a:pt x="129" y="321"/>
                    </a:cubicBezTo>
                    <a:cubicBezTo>
                      <a:pt x="129" y="273"/>
                      <a:pt x="157" y="159"/>
                      <a:pt x="182" y="108"/>
                    </a:cubicBezTo>
                    <a:cubicBezTo>
                      <a:pt x="210" y="61"/>
                      <a:pt x="252" y="22"/>
                      <a:pt x="294" y="22"/>
                    </a:cubicBezTo>
                    <a:cubicBezTo>
                      <a:pt x="358" y="22"/>
                      <a:pt x="372" y="100"/>
                      <a:pt x="372" y="106"/>
                    </a:cubicBezTo>
                    <a:cubicBezTo>
                      <a:pt x="372" y="111"/>
                      <a:pt x="369" y="117"/>
                      <a:pt x="369" y="120"/>
                    </a:cubicBezTo>
                    <a:cubicBezTo>
                      <a:pt x="353" y="182"/>
                      <a:pt x="338" y="244"/>
                      <a:pt x="322" y="3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8" name="Freeform 557">
                <a:extLst>
                  <a:ext uri="{FF2B5EF4-FFF2-40B4-BE49-F238E27FC236}">
                    <a16:creationId xmlns:a16="http://schemas.microsoft.com/office/drawing/2014/main" id="{9C111F94-002F-2366-BD1C-9DD06DCB673A}"/>
                  </a:ext>
                </a:extLst>
              </p:cNvPr>
              <p:cNvSpPr/>
              <p:nvPr/>
            </p:nvSpPr>
            <p:spPr>
              <a:xfrm>
                <a:off x="9184680" y="318204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969"/>
                    </a:moveTo>
                    <a:cubicBezTo>
                      <a:pt x="230" y="966"/>
                      <a:pt x="230" y="966"/>
                      <a:pt x="213" y="949"/>
                    </a:cubicBezTo>
                    <a:cubicBezTo>
                      <a:pt x="90" y="824"/>
                      <a:pt x="59" y="639"/>
                      <a:pt x="59" y="491"/>
                    </a:cubicBezTo>
                    <a:cubicBezTo>
                      <a:pt x="59" y="318"/>
                      <a:pt x="96" y="148"/>
                      <a:pt x="216" y="28"/>
                    </a:cubicBezTo>
                    <a:cubicBezTo>
                      <a:pt x="230" y="14"/>
                      <a:pt x="230" y="14"/>
                      <a:pt x="230" y="11"/>
                    </a:cubicBezTo>
                    <a:cubicBezTo>
                      <a:pt x="230" y="3"/>
                      <a:pt x="224" y="0"/>
                      <a:pt x="219" y="0"/>
                    </a:cubicBezTo>
                    <a:cubicBezTo>
                      <a:pt x="210" y="0"/>
                      <a:pt x="121" y="67"/>
                      <a:pt x="62" y="193"/>
                    </a:cubicBezTo>
                    <a:cubicBezTo>
                      <a:pt x="12" y="299"/>
                      <a:pt x="0" y="408"/>
                      <a:pt x="0" y="491"/>
                    </a:cubicBezTo>
                    <a:cubicBezTo>
                      <a:pt x="0" y="567"/>
                      <a:pt x="12" y="684"/>
                      <a:pt x="65" y="796"/>
                    </a:cubicBezTo>
                    <a:cubicBezTo>
                      <a:pt x="124" y="916"/>
                      <a:pt x="210" y="980"/>
                      <a:pt x="219" y="980"/>
                    </a:cubicBezTo>
                    <a:cubicBezTo>
                      <a:pt x="224" y="980"/>
                      <a:pt x="230" y="977"/>
                      <a:pt x="230"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9" name="Freeform 558">
                <a:extLst>
                  <a:ext uri="{FF2B5EF4-FFF2-40B4-BE49-F238E27FC236}">
                    <a16:creationId xmlns:a16="http://schemas.microsoft.com/office/drawing/2014/main" id="{E21CC4FF-2362-D09B-042C-D45A03E73178}"/>
                  </a:ext>
                </a:extLst>
              </p:cNvPr>
              <p:cNvSpPr/>
              <p:nvPr/>
            </p:nvSpPr>
            <p:spPr>
              <a:xfrm>
                <a:off x="9296640" y="3206160"/>
                <a:ext cx="290880" cy="239040"/>
              </a:xfrm>
              <a:custGeom>
                <a:avLst/>
                <a:gdLst>
                  <a:gd name="textAreaLeft" fmla="*/ 0 w 290880"/>
                  <a:gd name="textAreaRight" fmla="*/ 291960 w 290880"/>
                  <a:gd name="textAreaTop" fmla="*/ 0 h 239040"/>
                  <a:gd name="textAreaBottom" fmla="*/ 240120 h 239040"/>
                </a:gdLst>
                <a:ahLst/>
                <a:cxnLst/>
                <a:rect l="textAreaLeft" t="textAreaTop" r="textAreaRight" b="textAreaBottom"/>
                <a:pathLst>
                  <a:path w="811" h="667">
                    <a:moveTo>
                      <a:pt x="450" y="265"/>
                    </a:moveTo>
                    <a:cubicBezTo>
                      <a:pt x="423" y="200"/>
                      <a:pt x="396" y="135"/>
                      <a:pt x="369" y="70"/>
                    </a:cubicBezTo>
                    <a:cubicBezTo>
                      <a:pt x="366" y="61"/>
                      <a:pt x="366" y="62"/>
                      <a:pt x="364" y="59"/>
                    </a:cubicBezTo>
                    <a:cubicBezTo>
                      <a:pt x="364" y="53"/>
                      <a:pt x="380" y="33"/>
                      <a:pt x="422" y="31"/>
                    </a:cubicBezTo>
                    <a:cubicBezTo>
                      <a:pt x="431" y="28"/>
                      <a:pt x="442" y="28"/>
                      <a:pt x="442" y="11"/>
                    </a:cubicBezTo>
                    <a:cubicBezTo>
                      <a:pt x="442" y="0"/>
                      <a:pt x="431" y="0"/>
                      <a:pt x="428" y="0"/>
                    </a:cubicBezTo>
                    <a:cubicBezTo>
                      <a:pt x="386" y="0"/>
                      <a:pt x="344" y="3"/>
                      <a:pt x="302" y="3"/>
                    </a:cubicBezTo>
                    <a:cubicBezTo>
                      <a:pt x="280" y="3"/>
                      <a:pt x="218" y="0"/>
                      <a:pt x="193" y="0"/>
                    </a:cubicBezTo>
                    <a:cubicBezTo>
                      <a:pt x="187" y="0"/>
                      <a:pt x="176" y="0"/>
                      <a:pt x="176" y="19"/>
                    </a:cubicBezTo>
                    <a:cubicBezTo>
                      <a:pt x="176" y="31"/>
                      <a:pt x="185" y="31"/>
                      <a:pt x="199" y="31"/>
                    </a:cubicBezTo>
                    <a:cubicBezTo>
                      <a:pt x="257" y="31"/>
                      <a:pt x="263" y="39"/>
                      <a:pt x="271" y="61"/>
                    </a:cubicBezTo>
                    <a:cubicBezTo>
                      <a:pt x="311" y="153"/>
                      <a:pt x="350" y="244"/>
                      <a:pt x="389" y="335"/>
                    </a:cubicBezTo>
                    <a:cubicBezTo>
                      <a:pt x="319" y="409"/>
                      <a:pt x="249" y="482"/>
                      <a:pt x="179" y="556"/>
                    </a:cubicBezTo>
                    <a:cubicBezTo>
                      <a:pt x="175" y="559"/>
                      <a:pt x="172" y="563"/>
                      <a:pt x="168" y="567"/>
                    </a:cubicBezTo>
                    <a:cubicBezTo>
                      <a:pt x="120" y="620"/>
                      <a:pt x="73" y="634"/>
                      <a:pt x="22" y="637"/>
                    </a:cubicBezTo>
                    <a:cubicBezTo>
                      <a:pt x="11" y="639"/>
                      <a:pt x="0" y="639"/>
                      <a:pt x="0" y="656"/>
                    </a:cubicBezTo>
                    <a:cubicBezTo>
                      <a:pt x="0" y="659"/>
                      <a:pt x="0" y="667"/>
                      <a:pt x="14" y="667"/>
                    </a:cubicBezTo>
                    <a:cubicBezTo>
                      <a:pt x="45" y="667"/>
                      <a:pt x="76" y="665"/>
                      <a:pt x="106" y="665"/>
                    </a:cubicBezTo>
                    <a:cubicBezTo>
                      <a:pt x="143" y="665"/>
                      <a:pt x="182" y="667"/>
                      <a:pt x="215" y="667"/>
                    </a:cubicBezTo>
                    <a:cubicBezTo>
                      <a:pt x="224" y="667"/>
                      <a:pt x="235" y="667"/>
                      <a:pt x="235" y="648"/>
                    </a:cubicBezTo>
                    <a:cubicBezTo>
                      <a:pt x="235" y="639"/>
                      <a:pt x="228" y="640"/>
                      <a:pt x="224" y="637"/>
                    </a:cubicBezTo>
                    <a:cubicBezTo>
                      <a:pt x="213" y="637"/>
                      <a:pt x="182" y="634"/>
                      <a:pt x="182" y="606"/>
                    </a:cubicBezTo>
                    <a:cubicBezTo>
                      <a:pt x="182" y="592"/>
                      <a:pt x="199" y="575"/>
                      <a:pt x="210" y="564"/>
                    </a:cubicBezTo>
                    <a:cubicBezTo>
                      <a:pt x="243" y="529"/>
                      <a:pt x="277" y="493"/>
                      <a:pt x="311" y="458"/>
                    </a:cubicBezTo>
                    <a:cubicBezTo>
                      <a:pt x="339" y="425"/>
                      <a:pt x="368" y="393"/>
                      <a:pt x="397" y="360"/>
                    </a:cubicBezTo>
                    <a:cubicBezTo>
                      <a:pt x="431" y="438"/>
                      <a:pt x="464" y="517"/>
                      <a:pt x="498" y="595"/>
                    </a:cubicBezTo>
                    <a:cubicBezTo>
                      <a:pt x="501" y="606"/>
                      <a:pt x="504" y="606"/>
                      <a:pt x="504" y="609"/>
                    </a:cubicBezTo>
                    <a:cubicBezTo>
                      <a:pt x="504" y="617"/>
                      <a:pt x="484" y="634"/>
                      <a:pt x="445" y="637"/>
                    </a:cubicBezTo>
                    <a:cubicBezTo>
                      <a:pt x="434" y="639"/>
                      <a:pt x="425" y="639"/>
                      <a:pt x="425" y="656"/>
                    </a:cubicBezTo>
                    <a:cubicBezTo>
                      <a:pt x="425" y="667"/>
                      <a:pt x="436" y="667"/>
                      <a:pt x="442" y="667"/>
                    </a:cubicBezTo>
                    <a:cubicBezTo>
                      <a:pt x="467" y="667"/>
                      <a:pt x="537" y="665"/>
                      <a:pt x="565" y="665"/>
                    </a:cubicBezTo>
                    <a:cubicBezTo>
                      <a:pt x="590" y="665"/>
                      <a:pt x="649" y="667"/>
                      <a:pt x="674" y="667"/>
                    </a:cubicBezTo>
                    <a:cubicBezTo>
                      <a:pt x="680" y="667"/>
                      <a:pt x="691" y="667"/>
                      <a:pt x="691" y="648"/>
                    </a:cubicBezTo>
                    <a:cubicBezTo>
                      <a:pt x="691" y="637"/>
                      <a:pt x="683" y="637"/>
                      <a:pt x="674" y="637"/>
                    </a:cubicBezTo>
                    <a:cubicBezTo>
                      <a:pt x="610" y="637"/>
                      <a:pt x="607" y="634"/>
                      <a:pt x="590" y="595"/>
                    </a:cubicBezTo>
                    <a:cubicBezTo>
                      <a:pt x="551" y="503"/>
                      <a:pt x="487" y="352"/>
                      <a:pt x="464" y="293"/>
                    </a:cubicBezTo>
                    <a:cubicBezTo>
                      <a:pt x="529" y="223"/>
                      <a:pt x="632" y="106"/>
                      <a:pt x="666" y="78"/>
                    </a:cubicBezTo>
                    <a:cubicBezTo>
                      <a:pt x="694" y="56"/>
                      <a:pt x="730" y="33"/>
                      <a:pt x="789" y="31"/>
                    </a:cubicBezTo>
                    <a:cubicBezTo>
                      <a:pt x="803" y="28"/>
                      <a:pt x="811" y="28"/>
                      <a:pt x="811" y="11"/>
                    </a:cubicBezTo>
                    <a:cubicBezTo>
                      <a:pt x="811" y="8"/>
                      <a:pt x="811" y="0"/>
                      <a:pt x="797" y="0"/>
                    </a:cubicBezTo>
                    <a:cubicBezTo>
                      <a:pt x="769" y="0"/>
                      <a:pt x="736" y="3"/>
                      <a:pt x="705" y="3"/>
                    </a:cubicBezTo>
                    <a:cubicBezTo>
                      <a:pt x="669" y="3"/>
                      <a:pt x="632" y="0"/>
                      <a:pt x="596" y="0"/>
                    </a:cubicBezTo>
                    <a:cubicBezTo>
                      <a:pt x="590" y="0"/>
                      <a:pt x="579" y="0"/>
                      <a:pt x="579" y="19"/>
                    </a:cubicBezTo>
                    <a:cubicBezTo>
                      <a:pt x="579" y="25"/>
                      <a:pt x="582" y="28"/>
                      <a:pt x="590" y="31"/>
                    </a:cubicBezTo>
                    <a:cubicBezTo>
                      <a:pt x="599" y="31"/>
                      <a:pt x="629" y="33"/>
                      <a:pt x="629" y="59"/>
                    </a:cubicBezTo>
                    <a:cubicBezTo>
                      <a:pt x="629" y="73"/>
                      <a:pt x="618" y="86"/>
                      <a:pt x="610" y="95"/>
                    </a:cubicBezTo>
                    <a:cubicBezTo>
                      <a:pt x="557" y="152"/>
                      <a:pt x="504" y="208"/>
                      <a:pt x="450" y="26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0" name="Freeform 559">
                <a:extLst>
                  <a:ext uri="{FF2B5EF4-FFF2-40B4-BE49-F238E27FC236}">
                    <a16:creationId xmlns:a16="http://schemas.microsoft.com/office/drawing/2014/main" id="{94E77C5A-7D71-7EFE-B233-6D125A6190EE}"/>
                  </a:ext>
                </a:extLst>
              </p:cNvPr>
              <p:cNvSpPr/>
              <p:nvPr/>
            </p:nvSpPr>
            <p:spPr>
              <a:xfrm>
                <a:off x="9618840" y="340920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3" y="0"/>
                      <a:pt x="53" y="0"/>
                    </a:cubicBezTo>
                    <a:cubicBezTo>
                      <a:pt x="20" y="0"/>
                      <a:pt x="0" y="25"/>
                      <a:pt x="0" y="53"/>
                    </a:cubicBezTo>
                    <a:cubicBezTo>
                      <a:pt x="0" y="78"/>
                      <a:pt x="20" y="103"/>
                      <a:pt x="53" y="103"/>
                    </a:cubicBezTo>
                    <a:cubicBezTo>
                      <a:pt x="65" y="103"/>
                      <a:pt x="79" y="101"/>
                      <a:pt x="87" y="92"/>
                    </a:cubicBezTo>
                    <a:cubicBezTo>
                      <a:pt x="90" y="89"/>
                      <a:pt x="91" y="90"/>
                      <a:pt x="93" y="89"/>
                    </a:cubicBezTo>
                    <a:cubicBezTo>
                      <a:pt x="93" y="94"/>
                      <a:pt x="95" y="89"/>
                      <a:pt x="95" y="103"/>
                    </a:cubicBezTo>
                    <a:cubicBezTo>
                      <a:pt x="95" y="176"/>
                      <a:pt x="59" y="235"/>
                      <a:pt x="28" y="265"/>
                    </a:cubicBezTo>
                    <a:cubicBezTo>
                      <a:pt x="17" y="276"/>
                      <a:pt x="17" y="279"/>
                      <a:pt x="17" y="282"/>
                    </a:cubicBezTo>
                    <a:cubicBezTo>
                      <a:pt x="17" y="288"/>
                      <a:pt x="23" y="293"/>
                      <a:pt x="25"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1" name="Freeform 560">
                <a:extLst>
                  <a:ext uri="{FF2B5EF4-FFF2-40B4-BE49-F238E27FC236}">
                    <a16:creationId xmlns:a16="http://schemas.microsoft.com/office/drawing/2014/main" id="{15F0CB82-916B-2FEB-8BBC-E3235F6D5984}"/>
                  </a:ext>
                </a:extLst>
              </p:cNvPr>
              <p:cNvSpPr/>
              <p:nvPr/>
            </p:nvSpPr>
            <p:spPr>
              <a:xfrm>
                <a:off x="9758880" y="3206160"/>
                <a:ext cx="255960" cy="239040"/>
              </a:xfrm>
              <a:custGeom>
                <a:avLst/>
                <a:gdLst>
                  <a:gd name="textAreaLeft" fmla="*/ 0 w 255960"/>
                  <a:gd name="textAreaRight" fmla="*/ 257040 w 255960"/>
                  <a:gd name="textAreaTop" fmla="*/ 0 h 239040"/>
                  <a:gd name="textAreaBottom" fmla="*/ 240120 h 239040"/>
                </a:gdLst>
                <a:ahLst/>
                <a:cxnLst/>
                <a:rect l="textAreaLeft" t="textAreaTop" r="textAreaRight" b="textAreaBottom"/>
                <a:pathLst>
                  <a:path w="714" h="667">
                    <a:moveTo>
                      <a:pt x="551" y="112"/>
                    </a:moveTo>
                    <a:cubicBezTo>
                      <a:pt x="556" y="107"/>
                      <a:pt x="561" y="102"/>
                      <a:pt x="565" y="98"/>
                    </a:cubicBezTo>
                    <a:cubicBezTo>
                      <a:pt x="593" y="67"/>
                      <a:pt x="627" y="33"/>
                      <a:pt x="694" y="31"/>
                    </a:cubicBezTo>
                    <a:cubicBezTo>
                      <a:pt x="705" y="28"/>
                      <a:pt x="714" y="28"/>
                      <a:pt x="714" y="11"/>
                    </a:cubicBezTo>
                    <a:cubicBezTo>
                      <a:pt x="714" y="3"/>
                      <a:pt x="708" y="0"/>
                      <a:pt x="700" y="0"/>
                    </a:cubicBezTo>
                    <a:cubicBezTo>
                      <a:pt x="674" y="0"/>
                      <a:pt x="646" y="3"/>
                      <a:pt x="621" y="3"/>
                    </a:cubicBezTo>
                    <a:cubicBezTo>
                      <a:pt x="588" y="3"/>
                      <a:pt x="554" y="0"/>
                      <a:pt x="520" y="0"/>
                    </a:cubicBezTo>
                    <a:cubicBezTo>
                      <a:pt x="515" y="0"/>
                      <a:pt x="504" y="0"/>
                      <a:pt x="504" y="17"/>
                    </a:cubicBezTo>
                    <a:cubicBezTo>
                      <a:pt x="504" y="28"/>
                      <a:pt x="512" y="31"/>
                      <a:pt x="518" y="31"/>
                    </a:cubicBezTo>
                    <a:cubicBezTo>
                      <a:pt x="523" y="31"/>
                      <a:pt x="554" y="31"/>
                      <a:pt x="554" y="53"/>
                    </a:cubicBezTo>
                    <a:cubicBezTo>
                      <a:pt x="554" y="70"/>
                      <a:pt x="532" y="95"/>
                      <a:pt x="526" y="98"/>
                    </a:cubicBezTo>
                    <a:cubicBezTo>
                      <a:pt x="451" y="185"/>
                      <a:pt x="375" y="273"/>
                      <a:pt x="299" y="360"/>
                    </a:cubicBezTo>
                    <a:cubicBezTo>
                      <a:pt x="263" y="263"/>
                      <a:pt x="227" y="167"/>
                      <a:pt x="190" y="70"/>
                    </a:cubicBezTo>
                    <a:cubicBezTo>
                      <a:pt x="185" y="56"/>
                      <a:pt x="187" y="59"/>
                      <a:pt x="185" y="53"/>
                    </a:cubicBezTo>
                    <a:cubicBezTo>
                      <a:pt x="185" y="31"/>
                      <a:pt x="232" y="31"/>
                      <a:pt x="244" y="31"/>
                    </a:cubicBezTo>
                    <a:cubicBezTo>
                      <a:pt x="257" y="31"/>
                      <a:pt x="266" y="31"/>
                      <a:pt x="266" y="11"/>
                    </a:cubicBezTo>
                    <a:cubicBezTo>
                      <a:pt x="266" y="0"/>
                      <a:pt x="255" y="0"/>
                      <a:pt x="252" y="0"/>
                    </a:cubicBezTo>
                    <a:cubicBezTo>
                      <a:pt x="224" y="0"/>
                      <a:pt x="154" y="3"/>
                      <a:pt x="129" y="3"/>
                    </a:cubicBezTo>
                    <a:cubicBezTo>
                      <a:pt x="104" y="3"/>
                      <a:pt x="42" y="0"/>
                      <a:pt x="17" y="0"/>
                    </a:cubicBezTo>
                    <a:cubicBezTo>
                      <a:pt x="11" y="0"/>
                      <a:pt x="0" y="0"/>
                      <a:pt x="0" y="19"/>
                    </a:cubicBezTo>
                    <a:cubicBezTo>
                      <a:pt x="0" y="31"/>
                      <a:pt x="9" y="31"/>
                      <a:pt x="22" y="31"/>
                    </a:cubicBezTo>
                    <a:cubicBezTo>
                      <a:pt x="81" y="31"/>
                      <a:pt x="84" y="39"/>
                      <a:pt x="92" y="61"/>
                    </a:cubicBezTo>
                    <a:cubicBezTo>
                      <a:pt x="133" y="169"/>
                      <a:pt x="173" y="277"/>
                      <a:pt x="213" y="385"/>
                    </a:cubicBezTo>
                    <a:cubicBezTo>
                      <a:pt x="216" y="388"/>
                      <a:pt x="218" y="399"/>
                      <a:pt x="218" y="402"/>
                    </a:cubicBezTo>
                    <a:cubicBezTo>
                      <a:pt x="218" y="405"/>
                      <a:pt x="179" y="561"/>
                      <a:pt x="174" y="581"/>
                    </a:cubicBezTo>
                    <a:cubicBezTo>
                      <a:pt x="160" y="634"/>
                      <a:pt x="160" y="637"/>
                      <a:pt x="81" y="637"/>
                    </a:cubicBezTo>
                    <a:cubicBezTo>
                      <a:pt x="62" y="637"/>
                      <a:pt x="56" y="637"/>
                      <a:pt x="56" y="656"/>
                    </a:cubicBezTo>
                    <a:cubicBezTo>
                      <a:pt x="56" y="667"/>
                      <a:pt x="64" y="664"/>
                      <a:pt x="67" y="667"/>
                    </a:cubicBezTo>
                    <a:cubicBezTo>
                      <a:pt x="95" y="667"/>
                      <a:pt x="165" y="665"/>
                      <a:pt x="193" y="665"/>
                    </a:cubicBezTo>
                    <a:cubicBezTo>
                      <a:pt x="221" y="665"/>
                      <a:pt x="291" y="667"/>
                      <a:pt x="319" y="667"/>
                    </a:cubicBezTo>
                    <a:cubicBezTo>
                      <a:pt x="325" y="667"/>
                      <a:pt x="336" y="667"/>
                      <a:pt x="336" y="648"/>
                    </a:cubicBezTo>
                    <a:cubicBezTo>
                      <a:pt x="336" y="637"/>
                      <a:pt x="327" y="637"/>
                      <a:pt x="311" y="637"/>
                    </a:cubicBezTo>
                    <a:cubicBezTo>
                      <a:pt x="308" y="637"/>
                      <a:pt x="288" y="637"/>
                      <a:pt x="271" y="637"/>
                    </a:cubicBezTo>
                    <a:cubicBezTo>
                      <a:pt x="252" y="634"/>
                      <a:pt x="246" y="631"/>
                      <a:pt x="246" y="620"/>
                    </a:cubicBezTo>
                    <a:cubicBezTo>
                      <a:pt x="246" y="614"/>
                      <a:pt x="255" y="578"/>
                      <a:pt x="260" y="558"/>
                    </a:cubicBezTo>
                    <a:cubicBezTo>
                      <a:pt x="271" y="512"/>
                      <a:pt x="283" y="465"/>
                      <a:pt x="294" y="419"/>
                    </a:cubicBezTo>
                    <a:cubicBezTo>
                      <a:pt x="299" y="402"/>
                      <a:pt x="299" y="399"/>
                      <a:pt x="308" y="391"/>
                    </a:cubicBezTo>
                    <a:cubicBezTo>
                      <a:pt x="389" y="298"/>
                      <a:pt x="470" y="205"/>
                      <a:pt x="551"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2" name="Freeform 561">
                <a:extLst>
                  <a:ext uri="{FF2B5EF4-FFF2-40B4-BE49-F238E27FC236}">
                    <a16:creationId xmlns:a16="http://schemas.microsoft.com/office/drawing/2014/main" id="{6C92D0DF-E236-83B4-ED66-8122176BEC4B}"/>
                  </a:ext>
                </a:extLst>
              </p:cNvPr>
              <p:cNvSpPr/>
              <p:nvPr/>
            </p:nvSpPr>
            <p:spPr>
              <a:xfrm>
                <a:off x="10050120" y="3182040"/>
                <a:ext cx="81360" cy="351720"/>
              </a:xfrm>
              <a:custGeom>
                <a:avLst/>
                <a:gdLst>
                  <a:gd name="textAreaLeft" fmla="*/ 0 w 81360"/>
                  <a:gd name="textAreaRight" fmla="*/ 82440 w 81360"/>
                  <a:gd name="textAreaTop" fmla="*/ 0 h 351720"/>
                  <a:gd name="textAreaBottom" fmla="*/ 352800 h 351720"/>
                </a:gdLst>
                <a:ahLst/>
                <a:cxnLst/>
                <a:rect l="textAreaLeft" t="textAreaTop" r="textAreaRight" b="textAreaBottom"/>
                <a:pathLst>
                  <a:path w="229" h="980">
                    <a:moveTo>
                      <a:pt x="229" y="491"/>
                    </a:moveTo>
                    <a:cubicBezTo>
                      <a:pt x="229" y="413"/>
                      <a:pt x="218" y="296"/>
                      <a:pt x="165" y="184"/>
                    </a:cubicBezTo>
                    <a:cubicBezTo>
                      <a:pt x="106" y="64"/>
                      <a:pt x="19" y="0"/>
                      <a:pt x="11" y="0"/>
                    </a:cubicBezTo>
                    <a:cubicBezTo>
                      <a:pt x="5" y="0"/>
                      <a:pt x="0" y="5"/>
                      <a:pt x="0" y="11"/>
                    </a:cubicBezTo>
                    <a:cubicBezTo>
                      <a:pt x="0" y="14"/>
                      <a:pt x="0" y="14"/>
                      <a:pt x="19" y="33"/>
                    </a:cubicBezTo>
                    <a:cubicBezTo>
                      <a:pt x="114" y="128"/>
                      <a:pt x="170" y="285"/>
                      <a:pt x="170" y="491"/>
                    </a:cubicBezTo>
                    <a:cubicBezTo>
                      <a:pt x="170" y="656"/>
                      <a:pt x="134" y="829"/>
                      <a:pt x="14" y="952"/>
                    </a:cubicBezTo>
                    <a:cubicBezTo>
                      <a:pt x="0" y="966"/>
                      <a:pt x="0" y="966"/>
                      <a:pt x="0" y="969"/>
                    </a:cubicBezTo>
                    <a:cubicBezTo>
                      <a:pt x="0" y="975"/>
                      <a:pt x="5" y="980"/>
                      <a:pt x="11" y="980"/>
                    </a:cubicBezTo>
                    <a:cubicBezTo>
                      <a:pt x="19" y="980"/>
                      <a:pt x="109" y="913"/>
                      <a:pt x="167" y="787"/>
                    </a:cubicBezTo>
                    <a:cubicBezTo>
                      <a:pt x="218" y="681"/>
                      <a:pt x="229" y="572"/>
                      <a:pt x="229"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63" name="Group 562">
            <a:extLst>
              <a:ext uri="{FF2B5EF4-FFF2-40B4-BE49-F238E27FC236}">
                <a16:creationId xmlns:a16="http://schemas.microsoft.com/office/drawing/2014/main" id="{8E68DF34-B8F4-02B8-2100-7DB08FFC1ECE}"/>
              </a:ext>
            </a:extLst>
          </p:cNvPr>
          <p:cNvGrpSpPr/>
          <p:nvPr/>
        </p:nvGrpSpPr>
        <p:grpSpPr>
          <a:xfrm>
            <a:off x="5564709" y="5367343"/>
            <a:ext cx="2517840" cy="397080"/>
            <a:chOff x="5525640" y="5727600"/>
            <a:chExt cx="2517840" cy="397080"/>
          </a:xfrm>
        </p:grpSpPr>
        <p:grpSp>
          <p:nvGrpSpPr>
            <p:cNvPr id="564" name="Group 563">
              <a:extLst>
                <a:ext uri="{FF2B5EF4-FFF2-40B4-BE49-F238E27FC236}">
                  <a16:creationId xmlns:a16="http://schemas.microsoft.com/office/drawing/2014/main" id="{8D3B108C-43F7-1924-CA58-C68415DD7C1B}"/>
                </a:ext>
              </a:extLst>
            </p:cNvPr>
            <p:cNvGrpSpPr/>
            <p:nvPr/>
          </p:nvGrpSpPr>
          <p:grpSpPr>
            <a:xfrm>
              <a:off x="5525640" y="5727600"/>
              <a:ext cx="2517840" cy="397080"/>
              <a:chOff x="5525640" y="5727600"/>
              <a:chExt cx="2517840" cy="397080"/>
            </a:xfrm>
          </p:grpSpPr>
          <p:sp>
            <p:nvSpPr>
              <p:cNvPr id="565" name="Freeform 564">
                <a:extLst>
                  <a:ext uri="{FF2B5EF4-FFF2-40B4-BE49-F238E27FC236}">
                    <a16:creationId xmlns:a16="http://schemas.microsoft.com/office/drawing/2014/main" id="{48C0CDC1-274E-70FB-5437-0E663C5E5844}"/>
                  </a:ext>
                </a:extLst>
              </p:cNvPr>
              <p:cNvSpPr/>
              <p:nvPr/>
            </p:nvSpPr>
            <p:spPr>
              <a:xfrm>
                <a:off x="5528520" y="5745600"/>
                <a:ext cx="2496960" cy="361080"/>
              </a:xfrm>
              <a:custGeom>
                <a:avLst/>
                <a:gdLst>
                  <a:gd name="textAreaLeft" fmla="*/ 0 w 2496960"/>
                  <a:gd name="textAreaRight" fmla="*/ 2498040 w 2496960"/>
                  <a:gd name="textAreaTop" fmla="*/ 0 h 361080"/>
                  <a:gd name="textAreaBottom" fmla="*/ 362160 h 361080"/>
                </a:gdLst>
                <a:ahLst/>
                <a:cxnLst/>
                <a:rect l="textAreaLeft" t="textAreaTop" r="textAreaRight" b="textAreaBottom"/>
                <a:pathLst>
                  <a:path w="6939" h="1006">
                    <a:moveTo>
                      <a:pt x="3471" y="1006"/>
                    </a:moveTo>
                    <a:cubicBezTo>
                      <a:pt x="2314" y="1006"/>
                      <a:pt x="1157" y="1006"/>
                      <a:pt x="0" y="1006"/>
                    </a:cubicBezTo>
                    <a:cubicBezTo>
                      <a:pt x="0" y="671"/>
                      <a:pt x="0" y="335"/>
                      <a:pt x="0" y="0"/>
                    </a:cubicBezTo>
                    <a:cubicBezTo>
                      <a:pt x="2313" y="0"/>
                      <a:pt x="4626" y="0"/>
                      <a:pt x="6939" y="0"/>
                    </a:cubicBezTo>
                    <a:cubicBezTo>
                      <a:pt x="6939" y="335"/>
                      <a:pt x="6939" y="671"/>
                      <a:pt x="6939" y="1006"/>
                    </a:cubicBezTo>
                    <a:cubicBezTo>
                      <a:pt x="5783" y="1006"/>
                      <a:pt x="4627" y="1006"/>
                      <a:pt x="3471" y="1006"/>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66" name="Freeform 565">
                <a:extLst>
                  <a:ext uri="{FF2B5EF4-FFF2-40B4-BE49-F238E27FC236}">
                    <a16:creationId xmlns:a16="http://schemas.microsoft.com/office/drawing/2014/main" id="{E9AD078F-A512-022C-A830-4082AAB8363F}"/>
                  </a:ext>
                </a:extLst>
              </p:cNvPr>
              <p:cNvSpPr/>
              <p:nvPr/>
            </p:nvSpPr>
            <p:spPr>
              <a:xfrm>
                <a:off x="5525640" y="5881320"/>
                <a:ext cx="136080" cy="158760"/>
              </a:xfrm>
              <a:custGeom>
                <a:avLst/>
                <a:gdLst>
                  <a:gd name="textAreaLeft" fmla="*/ 0 w 136080"/>
                  <a:gd name="textAreaRight" fmla="*/ 137160 w 136080"/>
                  <a:gd name="textAreaTop" fmla="*/ 0 h 158760"/>
                  <a:gd name="textAreaBottom" fmla="*/ 159840 h 158760"/>
                </a:gdLst>
                <a:ahLst/>
                <a:cxnLst/>
                <a:rect l="textAreaLeft" t="textAreaTop" r="textAreaRight" b="textAreaBottom"/>
                <a:pathLst>
                  <a:path w="381" h="444">
                    <a:moveTo>
                      <a:pt x="347" y="62"/>
                    </a:moveTo>
                    <a:cubicBezTo>
                      <a:pt x="333" y="62"/>
                      <a:pt x="319" y="62"/>
                      <a:pt x="305" y="76"/>
                    </a:cubicBezTo>
                    <a:cubicBezTo>
                      <a:pt x="288" y="90"/>
                      <a:pt x="288" y="106"/>
                      <a:pt x="288" y="112"/>
                    </a:cubicBezTo>
                    <a:cubicBezTo>
                      <a:pt x="288" y="137"/>
                      <a:pt x="305" y="148"/>
                      <a:pt x="325" y="148"/>
                    </a:cubicBezTo>
                    <a:cubicBezTo>
                      <a:pt x="353" y="148"/>
                      <a:pt x="378" y="123"/>
                      <a:pt x="378" y="84"/>
                    </a:cubicBezTo>
                    <a:cubicBezTo>
                      <a:pt x="378" y="37"/>
                      <a:pt x="333" y="0"/>
                      <a:pt x="263" y="0"/>
                    </a:cubicBezTo>
                    <a:cubicBezTo>
                      <a:pt x="129" y="0"/>
                      <a:pt x="0" y="140"/>
                      <a:pt x="0" y="280"/>
                    </a:cubicBezTo>
                    <a:cubicBezTo>
                      <a:pt x="0" y="366"/>
                      <a:pt x="56" y="444"/>
                      <a:pt x="160" y="444"/>
                    </a:cubicBezTo>
                    <a:cubicBezTo>
                      <a:pt x="299" y="444"/>
                      <a:pt x="381" y="341"/>
                      <a:pt x="381" y="330"/>
                    </a:cubicBezTo>
                    <a:cubicBezTo>
                      <a:pt x="381" y="322"/>
                      <a:pt x="375" y="316"/>
                      <a:pt x="369" y="316"/>
                    </a:cubicBezTo>
                    <a:cubicBezTo>
                      <a:pt x="364" y="316"/>
                      <a:pt x="364" y="319"/>
                      <a:pt x="358" y="327"/>
                    </a:cubicBezTo>
                    <a:cubicBezTo>
                      <a:pt x="280" y="422"/>
                      <a:pt x="171" y="422"/>
                      <a:pt x="160" y="422"/>
                    </a:cubicBezTo>
                    <a:cubicBezTo>
                      <a:pt x="98" y="422"/>
                      <a:pt x="73" y="375"/>
                      <a:pt x="73" y="316"/>
                    </a:cubicBezTo>
                    <a:cubicBezTo>
                      <a:pt x="73" y="277"/>
                      <a:pt x="92" y="182"/>
                      <a:pt x="126" y="120"/>
                    </a:cubicBezTo>
                    <a:cubicBezTo>
                      <a:pt x="157" y="65"/>
                      <a:pt x="210" y="23"/>
                      <a:pt x="263" y="23"/>
                    </a:cubicBezTo>
                    <a:cubicBezTo>
                      <a:pt x="297" y="23"/>
                      <a:pt x="333" y="34"/>
                      <a:pt x="347" y="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7" name="Freeform 566">
                <a:extLst>
                  <a:ext uri="{FF2B5EF4-FFF2-40B4-BE49-F238E27FC236}">
                    <a16:creationId xmlns:a16="http://schemas.microsoft.com/office/drawing/2014/main" id="{319A8CE5-A81D-1966-D050-5C7401A80637}"/>
                  </a:ext>
                </a:extLst>
              </p:cNvPr>
              <p:cNvSpPr/>
              <p:nvPr/>
            </p:nvSpPr>
            <p:spPr>
              <a:xfrm>
                <a:off x="5690880" y="5824080"/>
                <a:ext cx="166320" cy="11160"/>
              </a:xfrm>
              <a:custGeom>
                <a:avLst/>
                <a:gdLst>
                  <a:gd name="textAreaLeft" fmla="*/ 0 w 166320"/>
                  <a:gd name="textAreaRight" fmla="*/ 167400 w 166320"/>
                  <a:gd name="textAreaTop" fmla="*/ 0 h 11160"/>
                  <a:gd name="textAreaBottom" fmla="*/ 12240 h 11160"/>
                </a:gdLst>
                <a:ahLst/>
                <a:cxnLst/>
                <a:rect l="textAreaLeft" t="textAreaTop" r="textAreaRight" b="textAreaBottom"/>
                <a:pathLst>
                  <a:path w="465" h="34">
                    <a:moveTo>
                      <a:pt x="437" y="34"/>
                    </a:moveTo>
                    <a:cubicBezTo>
                      <a:pt x="448" y="34"/>
                      <a:pt x="465" y="34"/>
                      <a:pt x="465" y="17"/>
                    </a:cubicBezTo>
                    <a:cubicBezTo>
                      <a:pt x="465" y="0"/>
                      <a:pt x="448" y="0"/>
                      <a:pt x="437" y="0"/>
                    </a:cubicBezTo>
                    <a:cubicBezTo>
                      <a:pt x="300" y="0"/>
                      <a:pt x="164" y="0"/>
                      <a:pt x="28" y="0"/>
                    </a:cubicBezTo>
                    <a:cubicBezTo>
                      <a:pt x="17" y="0"/>
                      <a:pt x="0" y="0"/>
                      <a:pt x="0" y="17"/>
                    </a:cubicBezTo>
                    <a:cubicBezTo>
                      <a:pt x="0" y="34"/>
                      <a:pt x="17" y="34"/>
                      <a:pt x="28" y="34"/>
                    </a:cubicBezTo>
                    <a:cubicBezTo>
                      <a:pt x="164" y="34"/>
                      <a:pt x="300" y="34"/>
                      <a:pt x="437"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8" name="Freeform 567">
                <a:extLst>
                  <a:ext uri="{FF2B5EF4-FFF2-40B4-BE49-F238E27FC236}">
                    <a16:creationId xmlns:a16="http://schemas.microsoft.com/office/drawing/2014/main" id="{53FAF26E-BC20-5815-478F-3B1647B7AF5A}"/>
                  </a:ext>
                </a:extLst>
              </p:cNvPr>
              <p:cNvSpPr/>
              <p:nvPr/>
            </p:nvSpPr>
            <p:spPr>
              <a:xfrm>
                <a:off x="5912640" y="5727600"/>
                <a:ext cx="88560" cy="162720"/>
              </a:xfrm>
              <a:custGeom>
                <a:avLst/>
                <a:gdLst>
                  <a:gd name="textAreaLeft" fmla="*/ 0 w 88560"/>
                  <a:gd name="textAreaRight" fmla="*/ 89640 w 88560"/>
                  <a:gd name="textAreaTop" fmla="*/ 0 h 162720"/>
                  <a:gd name="textAreaBottom" fmla="*/ 163800 h 162720"/>
                </a:gdLst>
                <a:ahLst/>
                <a:cxnLst/>
                <a:rect l="textAreaLeft" t="textAreaTop" r="textAreaRight" b="textAreaBottom"/>
                <a:pathLst>
                  <a:path w="249" h="455">
                    <a:moveTo>
                      <a:pt x="154" y="19"/>
                    </a:moveTo>
                    <a:cubicBezTo>
                      <a:pt x="154" y="0"/>
                      <a:pt x="154" y="0"/>
                      <a:pt x="134" y="0"/>
                    </a:cubicBezTo>
                    <a:cubicBezTo>
                      <a:pt x="89" y="45"/>
                      <a:pt x="28" y="45"/>
                      <a:pt x="0" y="45"/>
                    </a:cubicBezTo>
                    <a:cubicBezTo>
                      <a:pt x="0" y="53"/>
                      <a:pt x="0" y="61"/>
                      <a:pt x="0" y="70"/>
                    </a:cubicBezTo>
                    <a:cubicBezTo>
                      <a:pt x="17" y="70"/>
                      <a:pt x="61" y="70"/>
                      <a:pt x="98" y="50"/>
                    </a:cubicBezTo>
                    <a:cubicBezTo>
                      <a:pt x="98" y="167"/>
                      <a:pt x="98" y="283"/>
                      <a:pt x="98" y="399"/>
                    </a:cubicBezTo>
                    <a:cubicBezTo>
                      <a:pt x="98" y="422"/>
                      <a:pt x="98" y="430"/>
                      <a:pt x="31" y="430"/>
                    </a:cubicBezTo>
                    <a:cubicBezTo>
                      <a:pt x="21" y="430"/>
                      <a:pt x="12" y="430"/>
                      <a:pt x="3" y="430"/>
                    </a:cubicBezTo>
                    <a:cubicBezTo>
                      <a:pt x="3" y="438"/>
                      <a:pt x="3" y="447"/>
                      <a:pt x="3" y="455"/>
                    </a:cubicBezTo>
                    <a:cubicBezTo>
                      <a:pt x="17" y="455"/>
                      <a:pt x="100" y="452"/>
                      <a:pt x="126" y="452"/>
                    </a:cubicBezTo>
                    <a:cubicBezTo>
                      <a:pt x="148" y="452"/>
                      <a:pt x="235" y="455"/>
                      <a:pt x="249" y="455"/>
                    </a:cubicBezTo>
                    <a:cubicBezTo>
                      <a:pt x="249" y="447"/>
                      <a:pt x="249" y="438"/>
                      <a:pt x="249" y="430"/>
                    </a:cubicBezTo>
                    <a:cubicBezTo>
                      <a:pt x="240" y="430"/>
                      <a:pt x="232" y="430"/>
                      <a:pt x="224" y="430"/>
                    </a:cubicBezTo>
                    <a:cubicBezTo>
                      <a:pt x="154" y="430"/>
                      <a:pt x="154" y="422"/>
                      <a:pt x="154" y="399"/>
                    </a:cubicBezTo>
                    <a:cubicBezTo>
                      <a:pt x="154" y="273"/>
                      <a:pt x="154" y="146"/>
                      <a:pt x="154" y="1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9" name="Freeform 568">
                <a:extLst>
                  <a:ext uri="{FF2B5EF4-FFF2-40B4-BE49-F238E27FC236}">
                    <a16:creationId xmlns:a16="http://schemas.microsoft.com/office/drawing/2014/main" id="{A905B7EC-03B5-390F-BA5E-C7E947E53F5B}"/>
                  </a:ext>
                </a:extLst>
              </p:cNvPr>
              <p:cNvSpPr/>
              <p:nvPr/>
            </p:nvSpPr>
            <p:spPr>
              <a:xfrm>
                <a:off x="6062760" y="5788800"/>
                <a:ext cx="175320" cy="319680"/>
              </a:xfrm>
              <a:custGeom>
                <a:avLst/>
                <a:gdLst>
                  <a:gd name="textAreaLeft" fmla="*/ 0 w 175320"/>
                  <a:gd name="textAreaRight" fmla="*/ 176400 w 175320"/>
                  <a:gd name="textAreaTop" fmla="*/ 0 h 319680"/>
                  <a:gd name="textAreaBottom" fmla="*/ 320760 h 319680"/>
                </a:gdLst>
                <a:ahLst/>
                <a:cxnLst/>
                <a:rect l="textAreaLeft" t="textAreaTop" r="textAreaRight" b="textAreaBottom"/>
                <a:pathLst>
                  <a:path w="490" h="891">
                    <a:moveTo>
                      <a:pt x="308" y="299"/>
                    </a:moveTo>
                    <a:cubicBezTo>
                      <a:pt x="337" y="299"/>
                      <a:pt x="365" y="299"/>
                      <a:pt x="394" y="299"/>
                    </a:cubicBezTo>
                    <a:cubicBezTo>
                      <a:pt x="414" y="299"/>
                      <a:pt x="422" y="299"/>
                      <a:pt x="422" y="280"/>
                    </a:cubicBezTo>
                    <a:cubicBezTo>
                      <a:pt x="422" y="268"/>
                      <a:pt x="414" y="268"/>
                      <a:pt x="397" y="268"/>
                    </a:cubicBezTo>
                    <a:cubicBezTo>
                      <a:pt x="370" y="268"/>
                      <a:pt x="343" y="268"/>
                      <a:pt x="316" y="268"/>
                    </a:cubicBezTo>
                    <a:cubicBezTo>
                      <a:pt x="323" y="231"/>
                      <a:pt x="329" y="194"/>
                      <a:pt x="336" y="157"/>
                    </a:cubicBezTo>
                    <a:cubicBezTo>
                      <a:pt x="338" y="137"/>
                      <a:pt x="352" y="67"/>
                      <a:pt x="358" y="53"/>
                    </a:cubicBezTo>
                    <a:cubicBezTo>
                      <a:pt x="369" y="37"/>
                      <a:pt x="386" y="23"/>
                      <a:pt x="406" y="23"/>
                    </a:cubicBezTo>
                    <a:cubicBezTo>
                      <a:pt x="408" y="23"/>
                      <a:pt x="434" y="23"/>
                      <a:pt x="453" y="39"/>
                    </a:cubicBezTo>
                    <a:cubicBezTo>
                      <a:pt x="411" y="42"/>
                      <a:pt x="400" y="76"/>
                      <a:pt x="400" y="92"/>
                    </a:cubicBezTo>
                    <a:cubicBezTo>
                      <a:pt x="400" y="115"/>
                      <a:pt x="417" y="126"/>
                      <a:pt x="436" y="126"/>
                    </a:cubicBezTo>
                    <a:cubicBezTo>
                      <a:pt x="462" y="126"/>
                      <a:pt x="490" y="104"/>
                      <a:pt x="490" y="67"/>
                    </a:cubicBezTo>
                    <a:cubicBezTo>
                      <a:pt x="490" y="23"/>
                      <a:pt x="445" y="0"/>
                      <a:pt x="406" y="0"/>
                    </a:cubicBezTo>
                    <a:cubicBezTo>
                      <a:pt x="372" y="0"/>
                      <a:pt x="310" y="17"/>
                      <a:pt x="280" y="115"/>
                    </a:cubicBezTo>
                    <a:cubicBezTo>
                      <a:pt x="274" y="134"/>
                      <a:pt x="271" y="146"/>
                      <a:pt x="249" y="268"/>
                    </a:cubicBezTo>
                    <a:cubicBezTo>
                      <a:pt x="226" y="268"/>
                      <a:pt x="202" y="268"/>
                      <a:pt x="179" y="268"/>
                    </a:cubicBezTo>
                    <a:cubicBezTo>
                      <a:pt x="162" y="268"/>
                      <a:pt x="151" y="268"/>
                      <a:pt x="151" y="288"/>
                    </a:cubicBezTo>
                    <a:cubicBezTo>
                      <a:pt x="151" y="299"/>
                      <a:pt x="159" y="299"/>
                      <a:pt x="179" y="299"/>
                    </a:cubicBezTo>
                    <a:cubicBezTo>
                      <a:pt x="200" y="299"/>
                      <a:pt x="222" y="299"/>
                      <a:pt x="243" y="299"/>
                    </a:cubicBezTo>
                    <a:cubicBezTo>
                      <a:pt x="219" y="428"/>
                      <a:pt x="195" y="556"/>
                      <a:pt x="170" y="685"/>
                    </a:cubicBezTo>
                    <a:cubicBezTo>
                      <a:pt x="151" y="780"/>
                      <a:pt x="134" y="869"/>
                      <a:pt x="84" y="869"/>
                    </a:cubicBezTo>
                    <a:cubicBezTo>
                      <a:pt x="81" y="869"/>
                      <a:pt x="56" y="869"/>
                      <a:pt x="36" y="852"/>
                    </a:cubicBezTo>
                    <a:cubicBezTo>
                      <a:pt x="81" y="849"/>
                      <a:pt x="89" y="813"/>
                      <a:pt x="89" y="799"/>
                    </a:cubicBezTo>
                    <a:cubicBezTo>
                      <a:pt x="89" y="777"/>
                      <a:pt x="73" y="766"/>
                      <a:pt x="53" y="766"/>
                    </a:cubicBezTo>
                    <a:cubicBezTo>
                      <a:pt x="28" y="766"/>
                      <a:pt x="0" y="785"/>
                      <a:pt x="0" y="824"/>
                    </a:cubicBezTo>
                    <a:cubicBezTo>
                      <a:pt x="0" y="869"/>
                      <a:pt x="45" y="891"/>
                      <a:pt x="84" y="891"/>
                    </a:cubicBezTo>
                    <a:cubicBezTo>
                      <a:pt x="137" y="891"/>
                      <a:pt x="176" y="833"/>
                      <a:pt x="196" y="796"/>
                    </a:cubicBezTo>
                    <a:cubicBezTo>
                      <a:pt x="226" y="735"/>
                      <a:pt x="249" y="615"/>
                      <a:pt x="249" y="609"/>
                    </a:cubicBezTo>
                    <a:cubicBezTo>
                      <a:pt x="268" y="506"/>
                      <a:pt x="288" y="403"/>
                      <a:pt x="308" y="29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0" name="Freeform 569">
                <a:extLst>
                  <a:ext uri="{FF2B5EF4-FFF2-40B4-BE49-F238E27FC236}">
                    <a16:creationId xmlns:a16="http://schemas.microsoft.com/office/drawing/2014/main" id="{3E990F6F-1B40-0EF7-5CDA-CADA837C03D0}"/>
                  </a:ext>
                </a:extLst>
              </p:cNvPr>
              <p:cNvSpPr/>
              <p:nvPr/>
            </p:nvSpPr>
            <p:spPr>
              <a:xfrm>
                <a:off x="6290280" y="577296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969"/>
                    </a:moveTo>
                    <a:cubicBezTo>
                      <a:pt x="230" y="966"/>
                      <a:pt x="230" y="966"/>
                      <a:pt x="213" y="949"/>
                    </a:cubicBezTo>
                    <a:cubicBezTo>
                      <a:pt x="90" y="824"/>
                      <a:pt x="59" y="639"/>
                      <a:pt x="59" y="488"/>
                    </a:cubicBezTo>
                    <a:cubicBezTo>
                      <a:pt x="59" y="318"/>
                      <a:pt x="95" y="148"/>
                      <a:pt x="216" y="25"/>
                    </a:cubicBezTo>
                    <a:cubicBezTo>
                      <a:pt x="230" y="14"/>
                      <a:pt x="230" y="14"/>
                      <a:pt x="230" y="11"/>
                    </a:cubicBezTo>
                    <a:cubicBezTo>
                      <a:pt x="230" y="2"/>
                      <a:pt x="224" y="0"/>
                      <a:pt x="219" y="0"/>
                    </a:cubicBezTo>
                    <a:cubicBezTo>
                      <a:pt x="210" y="0"/>
                      <a:pt x="121" y="67"/>
                      <a:pt x="62" y="190"/>
                    </a:cubicBezTo>
                    <a:cubicBezTo>
                      <a:pt x="11" y="299"/>
                      <a:pt x="0" y="407"/>
                      <a:pt x="0" y="488"/>
                    </a:cubicBezTo>
                    <a:cubicBezTo>
                      <a:pt x="0" y="567"/>
                      <a:pt x="11" y="684"/>
                      <a:pt x="65" y="796"/>
                    </a:cubicBezTo>
                    <a:cubicBezTo>
                      <a:pt x="123" y="916"/>
                      <a:pt x="210" y="980"/>
                      <a:pt x="219" y="980"/>
                    </a:cubicBezTo>
                    <a:cubicBezTo>
                      <a:pt x="224" y="980"/>
                      <a:pt x="230" y="977"/>
                      <a:pt x="230"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1" name="Freeform 570">
                <a:extLst>
                  <a:ext uri="{FF2B5EF4-FFF2-40B4-BE49-F238E27FC236}">
                    <a16:creationId xmlns:a16="http://schemas.microsoft.com/office/drawing/2014/main" id="{36815C8D-C1E7-F37D-3519-18D5CBDDCE07}"/>
                  </a:ext>
                </a:extLst>
              </p:cNvPr>
              <p:cNvSpPr/>
              <p:nvPr/>
            </p:nvSpPr>
            <p:spPr>
              <a:xfrm>
                <a:off x="6403320" y="5881320"/>
                <a:ext cx="175320" cy="158760"/>
              </a:xfrm>
              <a:custGeom>
                <a:avLst/>
                <a:gdLst>
                  <a:gd name="textAreaLeft" fmla="*/ 0 w 175320"/>
                  <a:gd name="textAreaRight" fmla="*/ 176400 w 175320"/>
                  <a:gd name="textAreaTop" fmla="*/ 0 h 158760"/>
                  <a:gd name="textAreaBottom" fmla="*/ 159840 h 158760"/>
                </a:gdLst>
                <a:ahLst/>
                <a:cxnLst/>
                <a:rect l="textAreaLeft" t="textAreaTop" r="textAreaRight" b="textAreaBottom"/>
                <a:pathLst>
                  <a:path w="490" h="444">
                    <a:moveTo>
                      <a:pt x="299" y="137"/>
                    </a:moveTo>
                    <a:cubicBezTo>
                      <a:pt x="305" y="112"/>
                      <a:pt x="330" y="23"/>
                      <a:pt x="397" y="23"/>
                    </a:cubicBezTo>
                    <a:cubicBezTo>
                      <a:pt x="403" y="23"/>
                      <a:pt x="425" y="23"/>
                      <a:pt x="448" y="34"/>
                    </a:cubicBezTo>
                    <a:cubicBezTo>
                      <a:pt x="420" y="39"/>
                      <a:pt x="400" y="65"/>
                      <a:pt x="400" y="87"/>
                    </a:cubicBezTo>
                    <a:cubicBezTo>
                      <a:pt x="400" y="104"/>
                      <a:pt x="411" y="123"/>
                      <a:pt x="436" y="123"/>
                    </a:cubicBezTo>
                    <a:cubicBezTo>
                      <a:pt x="459" y="123"/>
                      <a:pt x="490" y="104"/>
                      <a:pt x="490" y="65"/>
                    </a:cubicBezTo>
                    <a:cubicBezTo>
                      <a:pt x="490" y="14"/>
                      <a:pt x="431" y="0"/>
                      <a:pt x="400" y="0"/>
                    </a:cubicBezTo>
                    <a:cubicBezTo>
                      <a:pt x="341" y="0"/>
                      <a:pt x="308" y="53"/>
                      <a:pt x="296" y="76"/>
                    </a:cubicBezTo>
                    <a:cubicBezTo>
                      <a:pt x="271" y="11"/>
                      <a:pt x="218" y="0"/>
                      <a:pt x="190" y="0"/>
                    </a:cubicBezTo>
                    <a:cubicBezTo>
                      <a:pt x="87" y="0"/>
                      <a:pt x="31" y="126"/>
                      <a:pt x="31" y="151"/>
                    </a:cubicBezTo>
                    <a:cubicBezTo>
                      <a:pt x="31" y="162"/>
                      <a:pt x="38" y="159"/>
                      <a:pt x="42" y="162"/>
                    </a:cubicBezTo>
                    <a:cubicBezTo>
                      <a:pt x="50" y="162"/>
                      <a:pt x="53" y="160"/>
                      <a:pt x="56" y="151"/>
                    </a:cubicBezTo>
                    <a:cubicBezTo>
                      <a:pt x="89" y="48"/>
                      <a:pt x="154" y="23"/>
                      <a:pt x="187" y="23"/>
                    </a:cubicBezTo>
                    <a:cubicBezTo>
                      <a:pt x="207" y="23"/>
                      <a:pt x="240" y="31"/>
                      <a:pt x="240" y="87"/>
                    </a:cubicBezTo>
                    <a:cubicBezTo>
                      <a:pt x="240" y="118"/>
                      <a:pt x="224" y="185"/>
                      <a:pt x="187" y="322"/>
                    </a:cubicBezTo>
                    <a:cubicBezTo>
                      <a:pt x="170" y="383"/>
                      <a:pt x="137" y="422"/>
                      <a:pt x="95" y="422"/>
                    </a:cubicBezTo>
                    <a:cubicBezTo>
                      <a:pt x="87" y="422"/>
                      <a:pt x="64" y="422"/>
                      <a:pt x="45" y="411"/>
                    </a:cubicBezTo>
                    <a:cubicBezTo>
                      <a:pt x="70" y="405"/>
                      <a:pt x="92" y="386"/>
                      <a:pt x="92" y="358"/>
                    </a:cubicBezTo>
                    <a:cubicBezTo>
                      <a:pt x="92" y="330"/>
                      <a:pt x="70" y="322"/>
                      <a:pt x="56" y="322"/>
                    </a:cubicBezTo>
                    <a:cubicBezTo>
                      <a:pt x="25" y="322"/>
                      <a:pt x="0" y="349"/>
                      <a:pt x="0" y="380"/>
                    </a:cubicBezTo>
                    <a:cubicBezTo>
                      <a:pt x="0" y="425"/>
                      <a:pt x="50" y="444"/>
                      <a:pt x="92" y="444"/>
                    </a:cubicBezTo>
                    <a:cubicBezTo>
                      <a:pt x="156" y="444"/>
                      <a:pt x="193" y="375"/>
                      <a:pt x="196" y="369"/>
                    </a:cubicBezTo>
                    <a:cubicBezTo>
                      <a:pt x="207" y="405"/>
                      <a:pt x="243" y="444"/>
                      <a:pt x="302" y="444"/>
                    </a:cubicBezTo>
                    <a:cubicBezTo>
                      <a:pt x="403" y="444"/>
                      <a:pt x="459" y="319"/>
                      <a:pt x="459" y="294"/>
                    </a:cubicBezTo>
                    <a:cubicBezTo>
                      <a:pt x="459" y="282"/>
                      <a:pt x="450" y="282"/>
                      <a:pt x="448" y="282"/>
                    </a:cubicBezTo>
                    <a:cubicBezTo>
                      <a:pt x="439" y="282"/>
                      <a:pt x="436" y="288"/>
                      <a:pt x="436" y="294"/>
                    </a:cubicBezTo>
                    <a:cubicBezTo>
                      <a:pt x="403" y="400"/>
                      <a:pt x="336" y="422"/>
                      <a:pt x="305" y="422"/>
                    </a:cubicBezTo>
                    <a:cubicBezTo>
                      <a:pt x="266" y="422"/>
                      <a:pt x="249" y="391"/>
                      <a:pt x="249" y="358"/>
                    </a:cubicBezTo>
                    <a:cubicBezTo>
                      <a:pt x="249" y="336"/>
                      <a:pt x="257" y="316"/>
                      <a:pt x="266" y="271"/>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2" name="Freeform 571">
                <a:extLst>
                  <a:ext uri="{FF2B5EF4-FFF2-40B4-BE49-F238E27FC236}">
                    <a16:creationId xmlns:a16="http://schemas.microsoft.com/office/drawing/2014/main" id="{88AD9999-86F7-4FA3-EF10-DE87F3B2DF41}"/>
                  </a:ext>
                </a:extLst>
              </p:cNvPr>
              <p:cNvSpPr/>
              <p:nvPr/>
            </p:nvSpPr>
            <p:spPr>
              <a:xfrm>
                <a:off x="6625800" y="600012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0" y="0"/>
                      <a:pt x="53" y="0"/>
                    </a:cubicBezTo>
                    <a:cubicBezTo>
                      <a:pt x="20" y="0"/>
                      <a:pt x="0" y="25"/>
                      <a:pt x="0" y="53"/>
                    </a:cubicBezTo>
                    <a:cubicBezTo>
                      <a:pt x="0" y="78"/>
                      <a:pt x="20" y="103"/>
                      <a:pt x="53" y="103"/>
                    </a:cubicBezTo>
                    <a:cubicBezTo>
                      <a:pt x="65" y="103"/>
                      <a:pt x="76" y="100"/>
                      <a:pt x="87" y="92"/>
                    </a:cubicBezTo>
                    <a:cubicBezTo>
                      <a:pt x="90" y="89"/>
                      <a:pt x="90" y="87"/>
                      <a:pt x="93" y="87"/>
                    </a:cubicBezTo>
                    <a:cubicBezTo>
                      <a:pt x="93" y="92"/>
                      <a:pt x="93" y="89"/>
                      <a:pt x="93" y="103"/>
                    </a:cubicBezTo>
                    <a:cubicBezTo>
                      <a:pt x="93" y="176"/>
                      <a:pt x="59" y="235"/>
                      <a:pt x="28" y="265"/>
                    </a:cubicBezTo>
                    <a:cubicBezTo>
                      <a:pt x="17" y="276"/>
                      <a:pt x="17" y="279"/>
                      <a:pt x="17" y="282"/>
                    </a:cubicBezTo>
                    <a:cubicBezTo>
                      <a:pt x="17" y="288"/>
                      <a:pt x="20" y="293"/>
                      <a:pt x="25"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3" name="Freeform 572">
                <a:extLst>
                  <a:ext uri="{FF2B5EF4-FFF2-40B4-BE49-F238E27FC236}">
                    <a16:creationId xmlns:a16="http://schemas.microsoft.com/office/drawing/2014/main" id="{21B04A37-4575-6173-CFA6-127208310915}"/>
                  </a:ext>
                </a:extLst>
              </p:cNvPr>
              <p:cNvSpPr/>
              <p:nvPr/>
            </p:nvSpPr>
            <p:spPr>
              <a:xfrm>
                <a:off x="6762960" y="5881320"/>
                <a:ext cx="162000" cy="227160"/>
              </a:xfrm>
              <a:custGeom>
                <a:avLst/>
                <a:gdLst>
                  <a:gd name="textAreaLeft" fmla="*/ 0 w 162000"/>
                  <a:gd name="textAreaRight" fmla="*/ 163080 w 162000"/>
                  <a:gd name="textAreaTop" fmla="*/ 0 h 227160"/>
                  <a:gd name="textAreaBottom" fmla="*/ 228240 h 227160"/>
                </a:gdLst>
                <a:ahLst/>
                <a:cxnLst/>
                <a:rect l="textAreaLeft" t="textAreaTop" r="textAreaRight" b="textAreaBottom"/>
                <a:pathLst>
                  <a:path w="453" h="634">
                    <a:moveTo>
                      <a:pt x="451" y="59"/>
                    </a:moveTo>
                    <a:cubicBezTo>
                      <a:pt x="453" y="48"/>
                      <a:pt x="453" y="45"/>
                      <a:pt x="453" y="37"/>
                    </a:cubicBezTo>
                    <a:cubicBezTo>
                      <a:pt x="453" y="20"/>
                      <a:pt x="439" y="11"/>
                      <a:pt x="425" y="11"/>
                    </a:cubicBezTo>
                    <a:cubicBezTo>
                      <a:pt x="414" y="11"/>
                      <a:pt x="400" y="17"/>
                      <a:pt x="392" y="31"/>
                    </a:cubicBezTo>
                    <a:cubicBezTo>
                      <a:pt x="389" y="37"/>
                      <a:pt x="381" y="67"/>
                      <a:pt x="378" y="84"/>
                    </a:cubicBezTo>
                    <a:cubicBezTo>
                      <a:pt x="369" y="109"/>
                      <a:pt x="364" y="137"/>
                      <a:pt x="358" y="162"/>
                    </a:cubicBezTo>
                    <a:cubicBezTo>
                      <a:pt x="343" y="221"/>
                      <a:pt x="328" y="280"/>
                      <a:pt x="313" y="338"/>
                    </a:cubicBezTo>
                    <a:cubicBezTo>
                      <a:pt x="311" y="355"/>
                      <a:pt x="266" y="422"/>
                      <a:pt x="201" y="422"/>
                    </a:cubicBezTo>
                    <a:cubicBezTo>
                      <a:pt x="151" y="422"/>
                      <a:pt x="140" y="380"/>
                      <a:pt x="140" y="344"/>
                    </a:cubicBezTo>
                    <a:cubicBezTo>
                      <a:pt x="140" y="299"/>
                      <a:pt x="157" y="238"/>
                      <a:pt x="190" y="151"/>
                    </a:cubicBezTo>
                    <a:cubicBezTo>
                      <a:pt x="207" y="112"/>
                      <a:pt x="210" y="101"/>
                      <a:pt x="210" y="81"/>
                    </a:cubicBezTo>
                    <a:cubicBezTo>
                      <a:pt x="210" y="37"/>
                      <a:pt x="179" y="0"/>
                      <a:pt x="131" y="0"/>
                    </a:cubicBezTo>
                    <a:cubicBezTo>
                      <a:pt x="36" y="0"/>
                      <a:pt x="0" y="143"/>
                      <a:pt x="0" y="151"/>
                    </a:cubicBezTo>
                    <a:cubicBezTo>
                      <a:pt x="0" y="162"/>
                      <a:pt x="7" y="159"/>
                      <a:pt x="11" y="162"/>
                    </a:cubicBezTo>
                    <a:cubicBezTo>
                      <a:pt x="22" y="162"/>
                      <a:pt x="22" y="160"/>
                      <a:pt x="28" y="143"/>
                    </a:cubicBezTo>
                    <a:cubicBezTo>
                      <a:pt x="56" y="51"/>
                      <a:pt x="95" y="23"/>
                      <a:pt x="129" y="23"/>
                    </a:cubicBezTo>
                    <a:cubicBezTo>
                      <a:pt x="134" y="23"/>
                      <a:pt x="151" y="23"/>
                      <a:pt x="151" y="53"/>
                    </a:cubicBezTo>
                    <a:cubicBezTo>
                      <a:pt x="151" y="79"/>
                      <a:pt x="143" y="104"/>
                      <a:pt x="134" y="123"/>
                    </a:cubicBezTo>
                    <a:cubicBezTo>
                      <a:pt x="95" y="227"/>
                      <a:pt x="78" y="282"/>
                      <a:pt x="78" y="327"/>
                    </a:cubicBezTo>
                    <a:cubicBezTo>
                      <a:pt x="78" y="414"/>
                      <a:pt x="140" y="444"/>
                      <a:pt x="199" y="444"/>
                    </a:cubicBezTo>
                    <a:cubicBezTo>
                      <a:pt x="238" y="444"/>
                      <a:pt x="269" y="428"/>
                      <a:pt x="297" y="400"/>
                    </a:cubicBezTo>
                    <a:cubicBezTo>
                      <a:pt x="285" y="450"/>
                      <a:pt x="274" y="500"/>
                      <a:pt x="232" y="551"/>
                    </a:cubicBezTo>
                    <a:cubicBezTo>
                      <a:pt x="207" y="584"/>
                      <a:pt x="171" y="612"/>
                      <a:pt x="126" y="612"/>
                    </a:cubicBezTo>
                    <a:cubicBezTo>
                      <a:pt x="112" y="612"/>
                      <a:pt x="67" y="609"/>
                      <a:pt x="50" y="573"/>
                    </a:cubicBezTo>
                    <a:cubicBezTo>
                      <a:pt x="67" y="573"/>
                      <a:pt x="78" y="573"/>
                      <a:pt x="92" y="559"/>
                    </a:cubicBezTo>
                    <a:cubicBezTo>
                      <a:pt x="103" y="551"/>
                      <a:pt x="112" y="539"/>
                      <a:pt x="112" y="520"/>
                    </a:cubicBezTo>
                    <a:cubicBezTo>
                      <a:pt x="112" y="489"/>
                      <a:pt x="87" y="486"/>
                      <a:pt x="75" y="486"/>
                    </a:cubicBezTo>
                    <a:cubicBezTo>
                      <a:pt x="53" y="486"/>
                      <a:pt x="22" y="500"/>
                      <a:pt x="22" y="548"/>
                    </a:cubicBezTo>
                    <a:cubicBezTo>
                      <a:pt x="22" y="598"/>
                      <a:pt x="64" y="634"/>
                      <a:pt x="126" y="634"/>
                    </a:cubicBezTo>
                    <a:cubicBezTo>
                      <a:pt x="227" y="634"/>
                      <a:pt x="327" y="545"/>
                      <a:pt x="355" y="433"/>
                    </a:cubicBezTo>
                    <a:cubicBezTo>
                      <a:pt x="387" y="309"/>
                      <a:pt x="419" y="184"/>
                      <a:pt x="451"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4" name="Freeform 573">
                <a:extLst>
                  <a:ext uri="{FF2B5EF4-FFF2-40B4-BE49-F238E27FC236}">
                    <a16:creationId xmlns:a16="http://schemas.microsoft.com/office/drawing/2014/main" id="{AE8FF8A3-B1FC-5E13-5009-CADD116884CC}"/>
                  </a:ext>
                </a:extLst>
              </p:cNvPr>
              <p:cNvSpPr/>
              <p:nvPr/>
            </p:nvSpPr>
            <p:spPr>
              <a:xfrm>
                <a:off x="6959520" y="5772960"/>
                <a:ext cx="80280" cy="351720"/>
              </a:xfrm>
              <a:custGeom>
                <a:avLst/>
                <a:gdLst>
                  <a:gd name="textAreaLeft" fmla="*/ 0 w 80280"/>
                  <a:gd name="textAreaRight" fmla="*/ 81360 w 80280"/>
                  <a:gd name="textAreaTop" fmla="*/ 0 h 351720"/>
                  <a:gd name="textAreaBottom" fmla="*/ 352800 h 351720"/>
                </a:gdLst>
                <a:ahLst/>
                <a:cxnLst/>
                <a:rect l="textAreaLeft" t="textAreaTop" r="textAreaRight" b="textAreaBottom"/>
                <a:pathLst>
                  <a:path w="226" h="980">
                    <a:moveTo>
                      <a:pt x="226" y="488"/>
                    </a:moveTo>
                    <a:cubicBezTo>
                      <a:pt x="226" y="413"/>
                      <a:pt x="218" y="296"/>
                      <a:pt x="162" y="184"/>
                    </a:cubicBezTo>
                    <a:cubicBezTo>
                      <a:pt x="103" y="64"/>
                      <a:pt x="19" y="0"/>
                      <a:pt x="8" y="0"/>
                    </a:cubicBezTo>
                    <a:cubicBezTo>
                      <a:pt x="2" y="0"/>
                      <a:pt x="0" y="2"/>
                      <a:pt x="0" y="11"/>
                    </a:cubicBezTo>
                    <a:cubicBezTo>
                      <a:pt x="0" y="14"/>
                      <a:pt x="0" y="14"/>
                      <a:pt x="19" y="33"/>
                    </a:cubicBezTo>
                    <a:cubicBezTo>
                      <a:pt x="114" y="128"/>
                      <a:pt x="170" y="285"/>
                      <a:pt x="170" y="488"/>
                    </a:cubicBezTo>
                    <a:cubicBezTo>
                      <a:pt x="170" y="656"/>
                      <a:pt x="134" y="829"/>
                      <a:pt x="11" y="952"/>
                    </a:cubicBezTo>
                    <a:cubicBezTo>
                      <a:pt x="0" y="966"/>
                      <a:pt x="0" y="966"/>
                      <a:pt x="0" y="969"/>
                    </a:cubicBezTo>
                    <a:cubicBezTo>
                      <a:pt x="0" y="975"/>
                      <a:pt x="2" y="980"/>
                      <a:pt x="8" y="980"/>
                    </a:cubicBezTo>
                    <a:cubicBezTo>
                      <a:pt x="19" y="980"/>
                      <a:pt x="109" y="913"/>
                      <a:pt x="165" y="787"/>
                    </a:cubicBezTo>
                    <a:cubicBezTo>
                      <a:pt x="215" y="681"/>
                      <a:pt x="226" y="572"/>
                      <a:pt x="226" y="4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5" name="Freeform 574">
                <a:extLst>
                  <a:ext uri="{FF2B5EF4-FFF2-40B4-BE49-F238E27FC236}">
                    <a16:creationId xmlns:a16="http://schemas.microsoft.com/office/drawing/2014/main" id="{7A94A026-C3E8-9E40-540A-1D891A988366}"/>
                  </a:ext>
                </a:extLst>
              </p:cNvPr>
              <p:cNvSpPr/>
              <p:nvPr/>
            </p:nvSpPr>
            <p:spPr>
              <a:xfrm>
                <a:off x="7082280" y="5881320"/>
                <a:ext cx="161280" cy="227160"/>
              </a:xfrm>
              <a:custGeom>
                <a:avLst/>
                <a:gdLst>
                  <a:gd name="textAreaLeft" fmla="*/ 0 w 161280"/>
                  <a:gd name="textAreaRight" fmla="*/ 162360 w 161280"/>
                  <a:gd name="textAreaTop" fmla="*/ 0 h 227160"/>
                  <a:gd name="textAreaBottom" fmla="*/ 228240 h 227160"/>
                </a:gdLst>
                <a:ahLst/>
                <a:cxnLst/>
                <a:rect l="textAreaLeft" t="textAreaTop" r="textAreaRight" b="textAreaBottom"/>
                <a:pathLst>
                  <a:path w="451" h="634">
                    <a:moveTo>
                      <a:pt x="448" y="65"/>
                    </a:moveTo>
                    <a:cubicBezTo>
                      <a:pt x="448" y="59"/>
                      <a:pt x="451" y="53"/>
                      <a:pt x="451" y="48"/>
                    </a:cubicBezTo>
                    <a:cubicBezTo>
                      <a:pt x="451" y="31"/>
                      <a:pt x="440" y="20"/>
                      <a:pt x="423" y="20"/>
                    </a:cubicBezTo>
                    <a:cubicBezTo>
                      <a:pt x="412" y="20"/>
                      <a:pt x="386" y="28"/>
                      <a:pt x="381" y="62"/>
                    </a:cubicBezTo>
                    <a:cubicBezTo>
                      <a:pt x="364" y="25"/>
                      <a:pt x="330" y="0"/>
                      <a:pt x="291" y="0"/>
                    </a:cubicBezTo>
                    <a:cubicBezTo>
                      <a:pt x="179" y="0"/>
                      <a:pt x="56" y="137"/>
                      <a:pt x="56" y="280"/>
                    </a:cubicBezTo>
                    <a:cubicBezTo>
                      <a:pt x="56" y="375"/>
                      <a:pt x="118" y="433"/>
                      <a:pt x="188" y="433"/>
                    </a:cubicBezTo>
                    <a:cubicBezTo>
                      <a:pt x="246" y="433"/>
                      <a:pt x="291" y="389"/>
                      <a:pt x="302" y="377"/>
                    </a:cubicBezTo>
                    <a:lnTo>
                      <a:pt x="302" y="377"/>
                    </a:lnTo>
                    <a:cubicBezTo>
                      <a:pt x="283" y="464"/>
                      <a:pt x="280" y="463"/>
                      <a:pt x="269" y="506"/>
                    </a:cubicBezTo>
                    <a:cubicBezTo>
                      <a:pt x="266" y="517"/>
                      <a:pt x="232" y="612"/>
                      <a:pt x="129" y="612"/>
                    </a:cubicBezTo>
                    <a:cubicBezTo>
                      <a:pt x="109" y="612"/>
                      <a:pt x="79" y="612"/>
                      <a:pt x="51" y="604"/>
                    </a:cubicBezTo>
                    <a:cubicBezTo>
                      <a:pt x="79" y="595"/>
                      <a:pt x="90" y="570"/>
                      <a:pt x="90" y="553"/>
                    </a:cubicBezTo>
                    <a:cubicBezTo>
                      <a:pt x="90" y="537"/>
                      <a:pt x="79" y="517"/>
                      <a:pt x="53" y="517"/>
                    </a:cubicBezTo>
                    <a:cubicBezTo>
                      <a:pt x="31" y="517"/>
                      <a:pt x="0" y="537"/>
                      <a:pt x="0" y="576"/>
                    </a:cubicBezTo>
                    <a:cubicBezTo>
                      <a:pt x="0" y="615"/>
                      <a:pt x="37" y="634"/>
                      <a:pt x="132" y="634"/>
                    </a:cubicBezTo>
                    <a:cubicBezTo>
                      <a:pt x="252" y="634"/>
                      <a:pt x="325" y="559"/>
                      <a:pt x="339" y="500"/>
                    </a:cubicBezTo>
                    <a:cubicBezTo>
                      <a:pt x="375" y="355"/>
                      <a:pt x="412" y="210"/>
                      <a:pt x="448" y="65"/>
                    </a:cubicBezTo>
                    <a:moveTo>
                      <a:pt x="319" y="308"/>
                    </a:moveTo>
                    <a:cubicBezTo>
                      <a:pt x="314" y="333"/>
                      <a:pt x="291" y="358"/>
                      <a:pt x="269" y="377"/>
                    </a:cubicBezTo>
                    <a:cubicBezTo>
                      <a:pt x="249" y="394"/>
                      <a:pt x="218" y="411"/>
                      <a:pt x="190" y="411"/>
                    </a:cubicBezTo>
                    <a:cubicBezTo>
                      <a:pt x="140" y="411"/>
                      <a:pt x="126" y="361"/>
                      <a:pt x="126" y="322"/>
                    </a:cubicBezTo>
                    <a:cubicBezTo>
                      <a:pt x="126" y="274"/>
                      <a:pt x="154" y="160"/>
                      <a:pt x="182" y="109"/>
                    </a:cubicBezTo>
                    <a:cubicBezTo>
                      <a:pt x="207" y="62"/>
                      <a:pt x="249" y="23"/>
                      <a:pt x="291" y="23"/>
                    </a:cubicBezTo>
                    <a:cubicBezTo>
                      <a:pt x="356" y="23"/>
                      <a:pt x="370" y="101"/>
                      <a:pt x="370" y="106"/>
                    </a:cubicBezTo>
                    <a:cubicBezTo>
                      <a:pt x="370" y="112"/>
                      <a:pt x="370" y="118"/>
                      <a:pt x="367" y="120"/>
                    </a:cubicBezTo>
                    <a:cubicBezTo>
                      <a:pt x="351" y="183"/>
                      <a:pt x="335" y="245"/>
                      <a:pt x="319" y="30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72" name="Freeform 3071">
                <a:extLst>
                  <a:ext uri="{FF2B5EF4-FFF2-40B4-BE49-F238E27FC236}">
                    <a16:creationId xmlns:a16="http://schemas.microsoft.com/office/drawing/2014/main" id="{8BE3ED9A-11C6-E398-D6A0-F9FD3D2C585B}"/>
                  </a:ext>
                </a:extLst>
              </p:cNvPr>
              <p:cNvSpPr/>
              <p:nvPr/>
            </p:nvSpPr>
            <p:spPr>
              <a:xfrm>
                <a:off x="7293960" y="577296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87" y="824"/>
                      <a:pt x="56" y="639"/>
                      <a:pt x="56" y="488"/>
                    </a:cubicBezTo>
                    <a:cubicBezTo>
                      <a:pt x="56" y="318"/>
                      <a:pt x="92" y="148"/>
                      <a:pt x="213" y="25"/>
                    </a:cubicBezTo>
                    <a:cubicBezTo>
                      <a:pt x="227" y="14"/>
                      <a:pt x="227" y="14"/>
                      <a:pt x="227" y="11"/>
                    </a:cubicBezTo>
                    <a:cubicBezTo>
                      <a:pt x="227" y="2"/>
                      <a:pt x="224" y="0"/>
                      <a:pt x="218" y="0"/>
                    </a:cubicBezTo>
                    <a:cubicBezTo>
                      <a:pt x="207" y="0"/>
                      <a:pt x="117" y="67"/>
                      <a:pt x="61" y="190"/>
                    </a:cubicBezTo>
                    <a:cubicBezTo>
                      <a:pt x="11" y="299"/>
                      <a:pt x="0" y="407"/>
                      <a:pt x="0" y="488"/>
                    </a:cubicBezTo>
                    <a:cubicBezTo>
                      <a:pt x="0" y="567"/>
                      <a:pt x="8" y="684"/>
                      <a:pt x="64" y="796"/>
                    </a:cubicBezTo>
                    <a:cubicBezTo>
                      <a:pt x="123" y="916"/>
                      <a:pt x="207" y="980"/>
                      <a:pt x="218"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73" name="Freeform 3072">
                <a:extLst>
                  <a:ext uri="{FF2B5EF4-FFF2-40B4-BE49-F238E27FC236}">
                    <a16:creationId xmlns:a16="http://schemas.microsoft.com/office/drawing/2014/main" id="{6A6F433A-16CB-7938-9A1D-0BCC4D47ADBB}"/>
                  </a:ext>
                </a:extLst>
              </p:cNvPr>
              <p:cNvSpPr/>
              <p:nvPr/>
            </p:nvSpPr>
            <p:spPr>
              <a:xfrm>
                <a:off x="7406640" y="5881320"/>
                <a:ext cx="175320" cy="158760"/>
              </a:xfrm>
              <a:custGeom>
                <a:avLst/>
                <a:gdLst>
                  <a:gd name="textAreaLeft" fmla="*/ 0 w 175320"/>
                  <a:gd name="textAreaRight" fmla="*/ 176400 w 175320"/>
                  <a:gd name="textAreaTop" fmla="*/ 0 h 158760"/>
                  <a:gd name="textAreaBottom" fmla="*/ 159840 h 158760"/>
                </a:gdLst>
                <a:ahLst/>
                <a:cxnLst/>
                <a:rect l="textAreaLeft" t="textAreaTop" r="textAreaRight" b="textAreaBottom"/>
                <a:pathLst>
                  <a:path w="490" h="444">
                    <a:moveTo>
                      <a:pt x="300" y="137"/>
                    </a:moveTo>
                    <a:cubicBezTo>
                      <a:pt x="305" y="112"/>
                      <a:pt x="328" y="23"/>
                      <a:pt x="398" y="23"/>
                    </a:cubicBezTo>
                    <a:cubicBezTo>
                      <a:pt x="401" y="23"/>
                      <a:pt x="426" y="23"/>
                      <a:pt x="445" y="34"/>
                    </a:cubicBezTo>
                    <a:cubicBezTo>
                      <a:pt x="417" y="39"/>
                      <a:pt x="398" y="65"/>
                      <a:pt x="398" y="87"/>
                    </a:cubicBezTo>
                    <a:cubicBezTo>
                      <a:pt x="398" y="104"/>
                      <a:pt x="409" y="123"/>
                      <a:pt x="437" y="123"/>
                    </a:cubicBezTo>
                    <a:cubicBezTo>
                      <a:pt x="457" y="123"/>
                      <a:pt x="490" y="104"/>
                      <a:pt x="490" y="65"/>
                    </a:cubicBezTo>
                    <a:cubicBezTo>
                      <a:pt x="490" y="14"/>
                      <a:pt x="431" y="0"/>
                      <a:pt x="398" y="0"/>
                    </a:cubicBezTo>
                    <a:cubicBezTo>
                      <a:pt x="339" y="0"/>
                      <a:pt x="305" y="53"/>
                      <a:pt x="294" y="76"/>
                    </a:cubicBezTo>
                    <a:cubicBezTo>
                      <a:pt x="269" y="11"/>
                      <a:pt x="216" y="0"/>
                      <a:pt x="188" y="0"/>
                    </a:cubicBezTo>
                    <a:cubicBezTo>
                      <a:pt x="84" y="0"/>
                      <a:pt x="28" y="126"/>
                      <a:pt x="28" y="151"/>
                    </a:cubicBezTo>
                    <a:cubicBezTo>
                      <a:pt x="28" y="162"/>
                      <a:pt x="40" y="162"/>
                      <a:pt x="42" y="162"/>
                    </a:cubicBezTo>
                    <a:cubicBezTo>
                      <a:pt x="48" y="162"/>
                      <a:pt x="54" y="160"/>
                      <a:pt x="54" y="151"/>
                    </a:cubicBezTo>
                    <a:cubicBezTo>
                      <a:pt x="87" y="48"/>
                      <a:pt x="151" y="23"/>
                      <a:pt x="185" y="23"/>
                    </a:cubicBezTo>
                    <a:cubicBezTo>
                      <a:pt x="205" y="23"/>
                      <a:pt x="238" y="31"/>
                      <a:pt x="238" y="87"/>
                    </a:cubicBezTo>
                    <a:cubicBezTo>
                      <a:pt x="238" y="118"/>
                      <a:pt x="221" y="185"/>
                      <a:pt x="185" y="322"/>
                    </a:cubicBezTo>
                    <a:cubicBezTo>
                      <a:pt x="171" y="383"/>
                      <a:pt x="135" y="422"/>
                      <a:pt x="93" y="422"/>
                    </a:cubicBezTo>
                    <a:cubicBezTo>
                      <a:pt x="87" y="422"/>
                      <a:pt x="65" y="422"/>
                      <a:pt x="42" y="411"/>
                    </a:cubicBezTo>
                    <a:cubicBezTo>
                      <a:pt x="68" y="405"/>
                      <a:pt x="90" y="386"/>
                      <a:pt x="90" y="358"/>
                    </a:cubicBezTo>
                    <a:cubicBezTo>
                      <a:pt x="90" y="330"/>
                      <a:pt x="68" y="322"/>
                      <a:pt x="54" y="322"/>
                    </a:cubicBezTo>
                    <a:cubicBezTo>
                      <a:pt x="23" y="322"/>
                      <a:pt x="0" y="349"/>
                      <a:pt x="0" y="380"/>
                    </a:cubicBezTo>
                    <a:cubicBezTo>
                      <a:pt x="0" y="425"/>
                      <a:pt x="48" y="444"/>
                      <a:pt x="93" y="444"/>
                    </a:cubicBezTo>
                    <a:cubicBezTo>
                      <a:pt x="157" y="444"/>
                      <a:pt x="191" y="375"/>
                      <a:pt x="193" y="369"/>
                    </a:cubicBezTo>
                    <a:cubicBezTo>
                      <a:pt x="207" y="405"/>
                      <a:pt x="241" y="444"/>
                      <a:pt x="300" y="444"/>
                    </a:cubicBezTo>
                    <a:cubicBezTo>
                      <a:pt x="403" y="444"/>
                      <a:pt x="459" y="319"/>
                      <a:pt x="459" y="294"/>
                    </a:cubicBezTo>
                    <a:cubicBezTo>
                      <a:pt x="459" y="282"/>
                      <a:pt x="448" y="282"/>
                      <a:pt x="445" y="282"/>
                    </a:cubicBezTo>
                    <a:cubicBezTo>
                      <a:pt x="437" y="282"/>
                      <a:pt x="437" y="288"/>
                      <a:pt x="434" y="294"/>
                    </a:cubicBezTo>
                    <a:cubicBezTo>
                      <a:pt x="401" y="400"/>
                      <a:pt x="333" y="422"/>
                      <a:pt x="303" y="422"/>
                    </a:cubicBezTo>
                    <a:cubicBezTo>
                      <a:pt x="263" y="422"/>
                      <a:pt x="249" y="391"/>
                      <a:pt x="249" y="358"/>
                    </a:cubicBezTo>
                    <a:cubicBezTo>
                      <a:pt x="249" y="336"/>
                      <a:pt x="255" y="316"/>
                      <a:pt x="266" y="271"/>
                    </a:cubicBezTo>
                    <a:cubicBezTo>
                      <a:pt x="277" y="227"/>
                      <a:pt x="289" y="182"/>
                      <a:pt x="300"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75" name="Freeform 3074">
                <a:extLst>
                  <a:ext uri="{FF2B5EF4-FFF2-40B4-BE49-F238E27FC236}">
                    <a16:creationId xmlns:a16="http://schemas.microsoft.com/office/drawing/2014/main" id="{70B6B982-F0EC-7C04-ECAB-1BB9BC40C4C5}"/>
                  </a:ext>
                </a:extLst>
              </p:cNvPr>
              <p:cNvSpPr/>
              <p:nvPr/>
            </p:nvSpPr>
            <p:spPr>
              <a:xfrm>
                <a:off x="7628400" y="6000120"/>
                <a:ext cx="41400" cy="104400"/>
              </a:xfrm>
              <a:custGeom>
                <a:avLst/>
                <a:gdLst>
                  <a:gd name="textAreaLeft" fmla="*/ 0 w 41400"/>
                  <a:gd name="textAreaRight" fmla="*/ 42480 w 41400"/>
                  <a:gd name="textAreaTop" fmla="*/ 0 h 104400"/>
                  <a:gd name="textAreaBottom" fmla="*/ 105480 h 104400"/>
                </a:gdLst>
                <a:ahLst/>
                <a:cxnLst/>
                <a:rect l="textAreaLeft" t="textAreaTop" r="textAreaRight" b="textAreaBottom"/>
                <a:pathLst>
                  <a:path w="118" h="293">
                    <a:moveTo>
                      <a:pt x="118" y="103"/>
                    </a:moveTo>
                    <a:cubicBezTo>
                      <a:pt x="118" y="39"/>
                      <a:pt x="92" y="0"/>
                      <a:pt x="53" y="0"/>
                    </a:cubicBezTo>
                    <a:cubicBezTo>
                      <a:pt x="20" y="0"/>
                      <a:pt x="0" y="25"/>
                      <a:pt x="0" y="53"/>
                    </a:cubicBezTo>
                    <a:cubicBezTo>
                      <a:pt x="0" y="78"/>
                      <a:pt x="20" y="103"/>
                      <a:pt x="53" y="103"/>
                    </a:cubicBezTo>
                    <a:cubicBezTo>
                      <a:pt x="64" y="103"/>
                      <a:pt x="78" y="100"/>
                      <a:pt x="87" y="92"/>
                    </a:cubicBezTo>
                    <a:cubicBezTo>
                      <a:pt x="90" y="89"/>
                      <a:pt x="91" y="88"/>
                      <a:pt x="92" y="87"/>
                    </a:cubicBezTo>
                    <a:cubicBezTo>
                      <a:pt x="93" y="92"/>
                      <a:pt x="95" y="89"/>
                      <a:pt x="95" y="103"/>
                    </a:cubicBezTo>
                    <a:cubicBezTo>
                      <a:pt x="95" y="176"/>
                      <a:pt x="59" y="235"/>
                      <a:pt x="28" y="265"/>
                    </a:cubicBezTo>
                    <a:cubicBezTo>
                      <a:pt x="17" y="276"/>
                      <a:pt x="17" y="279"/>
                      <a:pt x="17" y="282"/>
                    </a:cubicBezTo>
                    <a:cubicBezTo>
                      <a:pt x="17" y="288"/>
                      <a:pt x="22" y="293"/>
                      <a:pt x="28" y="293"/>
                    </a:cubicBezTo>
                    <a:cubicBezTo>
                      <a:pt x="36" y="293"/>
                      <a:pt x="118" y="218"/>
                      <a:pt x="118"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76" name="Freeform 3075">
                <a:extLst>
                  <a:ext uri="{FF2B5EF4-FFF2-40B4-BE49-F238E27FC236}">
                    <a16:creationId xmlns:a16="http://schemas.microsoft.com/office/drawing/2014/main" id="{9C9E7743-8150-0F50-1BAC-12F07FAA7986}"/>
                  </a:ext>
                </a:extLst>
              </p:cNvPr>
              <p:cNvSpPr/>
              <p:nvPr/>
            </p:nvSpPr>
            <p:spPr>
              <a:xfrm>
                <a:off x="7766640" y="5881320"/>
                <a:ext cx="162000" cy="227160"/>
              </a:xfrm>
              <a:custGeom>
                <a:avLst/>
                <a:gdLst>
                  <a:gd name="textAreaLeft" fmla="*/ 0 w 162000"/>
                  <a:gd name="textAreaRight" fmla="*/ 163080 w 162000"/>
                  <a:gd name="textAreaTop" fmla="*/ 0 h 227160"/>
                  <a:gd name="textAreaBottom" fmla="*/ 228240 h 227160"/>
                </a:gdLst>
                <a:ahLst/>
                <a:cxnLst/>
                <a:rect l="textAreaLeft" t="textAreaTop" r="textAreaRight" b="textAreaBottom"/>
                <a:pathLst>
                  <a:path w="453" h="634">
                    <a:moveTo>
                      <a:pt x="447" y="59"/>
                    </a:moveTo>
                    <a:cubicBezTo>
                      <a:pt x="453" y="48"/>
                      <a:pt x="453" y="45"/>
                      <a:pt x="453" y="37"/>
                    </a:cubicBezTo>
                    <a:cubicBezTo>
                      <a:pt x="453" y="20"/>
                      <a:pt x="439" y="11"/>
                      <a:pt x="422" y="11"/>
                    </a:cubicBezTo>
                    <a:cubicBezTo>
                      <a:pt x="414" y="11"/>
                      <a:pt x="397" y="17"/>
                      <a:pt x="389" y="31"/>
                    </a:cubicBezTo>
                    <a:cubicBezTo>
                      <a:pt x="386" y="37"/>
                      <a:pt x="380" y="67"/>
                      <a:pt x="375" y="84"/>
                    </a:cubicBezTo>
                    <a:cubicBezTo>
                      <a:pt x="369" y="109"/>
                      <a:pt x="361" y="137"/>
                      <a:pt x="355" y="162"/>
                    </a:cubicBezTo>
                    <a:cubicBezTo>
                      <a:pt x="340" y="221"/>
                      <a:pt x="325" y="280"/>
                      <a:pt x="310" y="338"/>
                    </a:cubicBezTo>
                    <a:cubicBezTo>
                      <a:pt x="307" y="355"/>
                      <a:pt x="265" y="422"/>
                      <a:pt x="201" y="422"/>
                    </a:cubicBezTo>
                    <a:cubicBezTo>
                      <a:pt x="151" y="422"/>
                      <a:pt x="139" y="380"/>
                      <a:pt x="139" y="344"/>
                    </a:cubicBezTo>
                    <a:cubicBezTo>
                      <a:pt x="139" y="299"/>
                      <a:pt x="156" y="238"/>
                      <a:pt x="190" y="151"/>
                    </a:cubicBezTo>
                    <a:cubicBezTo>
                      <a:pt x="204" y="112"/>
                      <a:pt x="209" y="101"/>
                      <a:pt x="209" y="81"/>
                    </a:cubicBezTo>
                    <a:cubicBezTo>
                      <a:pt x="209" y="37"/>
                      <a:pt x="176" y="0"/>
                      <a:pt x="128" y="0"/>
                    </a:cubicBezTo>
                    <a:cubicBezTo>
                      <a:pt x="36" y="0"/>
                      <a:pt x="0" y="143"/>
                      <a:pt x="0" y="151"/>
                    </a:cubicBezTo>
                    <a:cubicBezTo>
                      <a:pt x="0" y="162"/>
                      <a:pt x="8" y="162"/>
                      <a:pt x="11" y="162"/>
                    </a:cubicBezTo>
                    <a:cubicBezTo>
                      <a:pt x="19" y="162"/>
                      <a:pt x="22" y="160"/>
                      <a:pt x="25" y="143"/>
                    </a:cubicBezTo>
                    <a:cubicBezTo>
                      <a:pt x="53" y="51"/>
                      <a:pt x="92" y="23"/>
                      <a:pt x="125" y="23"/>
                    </a:cubicBezTo>
                    <a:cubicBezTo>
                      <a:pt x="134" y="23"/>
                      <a:pt x="151" y="23"/>
                      <a:pt x="151" y="53"/>
                    </a:cubicBezTo>
                    <a:cubicBezTo>
                      <a:pt x="151" y="79"/>
                      <a:pt x="139" y="104"/>
                      <a:pt x="134" y="123"/>
                    </a:cubicBezTo>
                    <a:cubicBezTo>
                      <a:pt x="95" y="227"/>
                      <a:pt x="75" y="282"/>
                      <a:pt x="75" y="327"/>
                    </a:cubicBezTo>
                    <a:cubicBezTo>
                      <a:pt x="75" y="414"/>
                      <a:pt x="137" y="444"/>
                      <a:pt x="195" y="444"/>
                    </a:cubicBezTo>
                    <a:cubicBezTo>
                      <a:pt x="235" y="444"/>
                      <a:pt x="268" y="428"/>
                      <a:pt x="296" y="400"/>
                    </a:cubicBezTo>
                    <a:cubicBezTo>
                      <a:pt x="282" y="450"/>
                      <a:pt x="271" y="500"/>
                      <a:pt x="232" y="551"/>
                    </a:cubicBezTo>
                    <a:cubicBezTo>
                      <a:pt x="207" y="584"/>
                      <a:pt x="167" y="612"/>
                      <a:pt x="123" y="612"/>
                    </a:cubicBezTo>
                    <a:cubicBezTo>
                      <a:pt x="109" y="612"/>
                      <a:pt x="64" y="609"/>
                      <a:pt x="47" y="573"/>
                    </a:cubicBezTo>
                    <a:cubicBezTo>
                      <a:pt x="64" y="573"/>
                      <a:pt x="78" y="573"/>
                      <a:pt x="92" y="559"/>
                    </a:cubicBezTo>
                    <a:cubicBezTo>
                      <a:pt x="100" y="551"/>
                      <a:pt x="111" y="539"/>
                      <a:pt x="111" y="520"/>
                    </a:cubicBezTo>
                    <a:cubicBezTo>
                      <a:pt x="111" y="489"/>
                      <a:pt x="84" y="486"/>
                      <a:pt x="75" y="486"/>
                    </a:cubicBezTo>
                    <a:cubicBezTo>
                      <a:pt x="53" y="486"/>
                      <a:pt x="19" y="500"/>
                      <a:pt x="19" y="548"/>
                    </a:cubicBezTo>
                    <a:cubicBezTo>
                      <a:pt x="19" y="598"/>
                      <a:pt x="61" y="634"/>
                      <a:pt x="123" y="634"/>
                    </a:cubicBezTo>
                    <a:cubicBezTo>
                      <a:pt x="223" y="634"/>
                      <a:pt x="327" y="545"/>
                      <a:pt x="352" y="433"/>
                    </a:cubicBezTo>
                    <a:cubicBezTo>
                      <a:pt x="384" y="309"/>
                      <a:pt x="416" y="184"/>
                      <a:pt x="447"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77" name="Freeform 3076">
                <a:extLst>
                  <a:ext uri="{FF2B5EF4-FFF2-40B4-BE49-F238E27FC236}">
                    <a16:creationId xmlns:a16="http://schemas.microsoft.com/office/drawing/2014/main" id="{C7985790-5C46-843F-369C-5A650807B353}"/>
                  </a:ext>
                </a:extLst>
              </p:cNvPr>
              <p:cNvSpPr/>
              <p:nvPr/>
            </p:nvSpPr>
            <p:spPr>
              <a:xfrm>
                <a:off x="7962120" y="5772960"/>
                <a:ext cx="81360" cy="351720"/>
              </a:xfrm>
              <a:custGeom>
                <a:avLst/>
                <a:gdLst>
                  <a:gd name="textAreaLeft" fmla="*/ 0 w 81360"/>
                  <a:gd name="textAreaRight" fmla="*/ 82440 w 81360"/>
                  <a:gd name="textAreaTop" fmla="*/ 0 h 351720"/>
                  <a:gd name="textAreaBottom" fmla="*/ 352800 h 351720"/>
                </a:gdLst>
                <a:ahLst/>
                <a:cxnLst/>
                <a:rect l="textAreaLeft" t="textAreaTop" r="textAreaRight" b="textAreaBottom"/>
                <a:pathLst>
                  <a:path w="229" h="980">
                    <a:moveTo>
                      <a:pt x="229" y="488"/>
                    </a:moveTo>
                    <a:cubicBezTo>
                      <a:pt x="229" y="413"/>
                      <a:pt x="218" y="296"/>
                      <a:pt x="165" y="184"/>
                    </a:cubicBezTo>
                    <a:cubicBezTo>
                      <a:pt x="106" y="64"/>
                      <a:pt x="19" y="0"/>
                      <a:pt x="11" y="0"/>
                    </a:cubicBezTo>
                    <a:cubicBezTo>
                      <a:pt x="5" y="0"/>
                      <a:pt x="0" y="2"/>
                      <a:pt x="0" y="11"/>
                    </a:cubicBezTo>
                    <a:cubicBezTo>
                      <a:pt x="0" y="14"/>
                      <a:pt x="0" y="14"/>
                      <a:pt x="19" y="33"/>
                    </a:cubicBezTo>
                    <a:cubicBezTo>
                      <a:pt x="114" y="128"/>
                      <a:pt x="170" y="285"/>
                      <a:pt x="170" y="488"/>
                    </a:cubicBezTo>
                    <a:cubicBezTo>
                      <a:pt x="170" y="656"/>
                      <a:pt x="134" y="829"/>
                      <a:pt x="14" y="952"/>
                    </a:cubicBezTo>
                    <a:cubicBezTo>
                      <a:pt x="0" y="966"/>
                      <a:pt x="0" y="966"/>
                      <a:pt x="0" y="969"/>
                    </a:cubicBezTo>
                    <a:cubicBezTo>
                      <a:pt x="0" y="975"/>
                      <a:pt x="5" y="980"/>
                      <a:pt x="11" y="980"/>
                    </a:cubicBezTo>
                    <a:cubicBezTo>
                      <a:pt x="19" y="980"/>
                      <a:pt x="109" y="913"/>
                      <a:pt x="167" y="787"/>
                    </a:cubicBezTo>
                    <a:cubicBezTo>
                      <a:pt x="218" y="681"/>
                      <a:pt x="229" y="572"/>
                      <a:pt x="229" y="4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2" name="Rectangle 1">
            <a:extLst>
              <a:ext uri="{FF2B5EF4-FFF2-40B4-BE49-F238E27FC236}">
                <a16:creationId xmlns:a16="http://schemas.microsoft.com/office/drawing/2014/main" id="{6F5E9552-93CC-84A2-33FC-BBE0AE9132C5}"/>
              </a:ext>
            </a:extLst>
          </p:cNvPr>
          <p:cNvSpPr/>
          <p:nvPr/>
        </p:nvSpPr>
        <p:spPr>
          <a:xfrm>
            <a:off x="2190969" y="6552036"/>
            <a:ext cx="9876240" cy="540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600" spc="-1" dirty="0">
                <a:solidFill>
                  <a:srgbClr val="000000"/>
                </a:solidFill>
                <a:latin typeface="Arial"/>
                <a:ea typeface="DejaVu Sans"/>
              </a:rPr>
              <a:t>*</a:t>
            </a:r>
            <a:r>
              <a:rPr lang="en-US" sz="1600" b="0" strike="noStrike" spc="-1" dirty="0">
                <a:solidFill>
                  <a:srgbClr val="000000"/>
                </a:solidFill>
                <a:latin typeface="Arial"/>
                <a:ea typeface="DejaVu Sans"/>
              </a:rPr>
              <a:t> Ely M. </a:t>
            </a:r>
            <a:r>
              <a:rPr lang="en-US" sz="1600" b="0" strike="noStrike" spc="-1" dirty="0" err="1">
                <a:solidFill>
                  <a:srgbClr val="000000"/>
                </a:solidFill>
                <a:latin typeface="Arial"/>
                <a:ea typeface="DejaVu Sans"/>
              </a:rPr>
              <a:t>Gelbard</a:t>
            </a:r>
            <a:r>
              <a:rPr lang="en-US" sz="1600" b="0" strike="noStrike" spc="-1" dirty="0">
                <a:solidFill>
                  <a:srgbClr val="000000"/>
                </a:solidFill>
                <a:latin typeface="Arial"/>
                <a:ea typeface="DejaVu Sans"/>
              </a:rPr>
              <a:t>. Epithermal Scattering in VIM. FRA-TM-123. Argonne, IL, United States:</a:t>
            </a:r>
            <a:endParaRPr lang="en-US" sz="1600" b="0" strike="noStrike" spc="-1" dirty="0">
              <a:solidFill>
                <a:srgbClr val="000000"/>
              </a:solidFill>
              <a:latin typeface="Arial"/>
            </a:endParaRPr>
          </a:p>
          <a:p>
            <a:pPr>
              <a:lnSpc>
                <a:spcPct val="100000"/>
              </a:lnSpc>
            </a:pPr>
            <a:r>
              <a:rPr lang="en-US" sz="1600" b="0" strike="noStrike" spc="-1" dirty="0">
                <a:solidFill>
                  <a:srgbClr val="000000"/>
                </a:solidFill>
                <a:latin typeface="Arial"/>
                <a:ea typeface="DejaVu Sans"/>
              </a:rPr>
              <a:t>Argonne National Laboratory, Dec. 5, 1979.</a:t>
            </a:r>
            <a:endParaRPr lang="en-US" sz="1600" b="0" strike="noStrike" spc="-1" dirty="0">
              <a:solidFill>
                <a:srgbClr val="000000"/>
              </a:solidFill>
              <a:latin typeface="Arial"/>
            </a:endParaRPr>
          </a:p>
        </p:txBody>
      </p:sp>
    </p:spTree>
    <p:extLst>
      <p:ext uri="{BB962C8B-B14F-4D97-AF65-F5344CB8AC3E}">
        <p14:creationId xmlns:p14="http://schemas.microsoft.com/office/powerpoint/2010/main" val="2462530118"/>
      </p:ext>
    </p:extLst>
  </p:cSld>
  <p:clrMapOvr>
    <a:masterClrMapping/>
  </p:clrMapOvr>
  <p:transition spd="me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543155" y="-158264"/>
            <a:ext cx="9301057" cy="1437009"/>
          </a:xfrm>
          <a:prstGeom prst="rect">
            <a:avLst/>
          </a:prstGeom>
        </p:spPr>
        <p:txBody>
          <a:bodyPr>
            <a:normAutofit/>
          </a:bodyPr>
          <a:lstStyle/>
          <a:p>
            <a:pPr algn="ctr"/>
            <a:r>
              <a:rPr lang="en-US" sz="4000" cap="all" dirty="0">
                <a:latin typeface="+mj-lt"/>
              </a:rPr>
              <a:t>resonance upscatter</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462014" y="6370155"/>
            <a:ext cx="1295400" cy="365125"/>
          </a:xfrm>
        </p:spPr>
        <p:txBody>
          <a:bodyPr/>
          <a:lstStyle/>
          <a:p>
            <a:fld id="{86CB4B4D-7CA3-9044-876B-883B54F8677D}" type="slidenum">
              <a:rPr lang="en-US" smtClean="0"/>
              <a:t>164</a:t>
            </a:fld>
            <a:endParaRPr lang="en-US" dirty="0"/>
          </a:p>
        </p:txBody>
      </p:sp>
      <p:sp>
        <p:nvSpPr>
          <p:cNvPr id="2" name="Rectangle 1">
            <a:extLst>
              <a:ext uri="{FF2B5EF4-FFF2-40B4-BE49-F238E27FC236}">
                <a16:creationId xmlns:a16="http://schemas.microsoft.com/office/drawing/2014/main" id="{69C4789F-564C-5AC0-EDB6-1549F62C7CD6}"/>
              </a:ext>
            </a:extLst>
          </p:cNvPr>
          <p:cNvSpPr/>
          <p:nvPr/>
        </p:nvSpPr>
        <p:spPr>
          <a:xfrm>
            <a:off x="1347788" y="1016450"/>
            <a:ext cx="11351160" cy="157268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Quintessential resonance upscatter sampling algorithm:</a:t>
            </a:r>
            <a:endParaRPr lang="en-US" sz="2400" b="0" strike="noStrike" spc="-1" dirty="0">
              <a:solidFill>
                <a:srgbClr val="000000"/>
              </a:solidFill>
            </a:endParaRPr>
          </a:p>
          <a:p>
            <a:pPr marL="432000" lvl="1" indent="-216000">
              <a:lnSpc>
                <a:spcPct val="100000"/>
              </a:lnSpc>
              <a:buClr>
                <a:srgbClr val="000000"/>
              </a:buClr>
              <a:buSzPct val="45000"/>
              <a:buFont typeface="Wingdings" charset="2"/>
              <a:buChar char=""/>
            </a:pPr>
            <a:r>
              <a:rPr lang="en-US" sz="2400" b="1" strike="noStrike" spc="-1" dirty="0">
                <a:solidFill>
                  <a:srgbClr val="000000"/>
                </a:solidFill>
                <a:ea typeface="DejaVu Sans"/>
              </a:rPr>
              <a:t>Doppler broadening rejection correction</a:t>
            </a:r>
            <a:br>
              <a:rPr sz="2400" dirty="0"/>
            </a:br>
            <a:r>
              <a:rPr lang="en-US" sz="2400" b="0" strike="noStrike" spc="-1" dirty="0">
                <a:solidFill>
                  <a:srgbClr val="000000"/>
                </a:solidFill>
                <a:ea typeface="DejaVu Sans"/>
              </a:rPr>
              <a:t> </a:t>
            </a:r>
            <a:endParaRPr lang="en-US" sz="2400" b="0" strike="noStrike" spc="-1" dirty="0">
              <a:solidFill>
                <a:srgbClr val="000000"/>
              </a:solidFill>
            </a:endParaRPr>
          </a:p>
          <a:p>
            <a:pPr marL="216000" indent="-216000">
              <a:lnSpc>
                <a:spcPct val="100000"/>
              </a:lnSpc>
              <a:buClr>
                <a:srgbClr val="000000"/>
              </a:buClr>
              <a:buSzPct val="45000"/>
              <a:buFont typeface="Wingdings" charset="2"/>
              <a:buChar char=""/>
            </a:pPr>
            <a:r>
              <a:rPr lang="en-US" sz="2400" b="0" strike="noStrike" spc="-1" dirty="0">
                <a:solidFill>
                  <a:srgbClr val="000000"/>
                </a:solidFill>
                <a:ea typeface="DejaVu Sans"/>
              </a:rPr>
              <a:t>The bivariate distribution we wish to sample is:</a:t>
            </a:r>
            <a:endParaRPr lang="en-US" sz="2400" b="0" strike="noStrike" spc="-1" dirty="0">
              <a:solidFill>
                <a:srgbClr val="000000"/>
              </a:solidFill>
            </a:endParaRPr>
          </a:p>
          <a:p>
            <a:pPr>
              <a:lnSpc>
                <a:spcPct val="100000"/>
              </a:lnSpc>
            </a:pPr>
            <a:br>
              <a:rPr sz="2400" dirty="0"/>
            </a:br>
            <a:endParaRPr lang="en-US" sz="2400" b="0" strike="noStrike" spc="-1" dirty="0">
              <a:solidFill>
                <a:srgbClr val="000000"/>
              </a:solidFill>
            </a:endParaRPr>
          </a:p>
          <a:p>
            <a:pPr>
              <a:lnSpc>
                <a:spcPct val="100000"/>
              </a:lnSpc>
            </a:pPr>
            <a:endParaRPr lang="en-US" sz="2400" b="0" strike="noStrike" spc="-1" dirty="0">
              <a:solidFill>
                <a:srgbClr val="000000"/>
              </a:solidFill>
            </a:endParaRPr>
          </a:p>
          <a:p>
            <a:pPr>
              <a:lnSpc>
                <a:spcPct val="100000"/>
              </a:lnSpc>
            </a:pPr>
            <a:endParaRPr lang="en-US" sz="2400" b="0" strike="noStrike" spc="-1" dirty="0">
              <a:solidFill>
                <a:srgbClr val="000000"/>
              </a:solidFill>
            </a:endParaRPr>
          </a:p>
        </p:txBody>
      </p:sp>
      <p:grpSp>
        <p:nvGrpSpPr>
          <p:cNvPr id="3079" name="Group 3078">
            <a:extLst>
              <a:ext uri="{FF2B5EF4-FFF2-40B4-BE49-F238E27FC236}">
                <a16:creationId xmlns:a16="http://schemas.microsoft.com/office/drawing/2014/main" id="{B99CFEA7-878D-E293-EF59-EC8E02AD7436}"/>
              </a:ext>
            </a:extLst>
          </p:cNvPr>
          <p:cNvGrpSpPr/>
          <p:nvPr/>
        </p:nvGrpSpPr>
        <p:grpSpPr>
          <a:xfrm>
            <a:off x="2973211" y="2865344"/>
            <a:ext cx="5202360" cy="370800"/>
            <a:chOff x="2785320" y="3065760"/>
            <a:chExt cx="5202360" cy="370800"/>
          </a:xfrm>
        </p:grpSpPr>
        <p:grpSp>
          <p:nvGrpSpPr>
            <p:cNvPr id="3080" name="Group 3079">
              <a:extLst>
                <a:ext uri="{FF2B5EF4-FFF2-40B4-BE49-F238E27FC236}">
                  <a16:creationId xmlns:a16="http://schemas.microsoft.com/office/drawing/2014/main" id="{3ABD7AD7-D3B5-3D56-906A-EF3123B3DE57}"/>
                </a:ext>
              </a:extLst>
            </p:cNvPr>
            <p:cNvGrpSpPr/>
            <p:nvPr/>
          </p:nvGrpSpPr>
          <p:grpSpPr>
            <a:xfrm>
              <a:off x="2785320" y="3065760"/>
              <a:ext cx="5202360" cy="370800"/>
              <a:chOff x="2785320" y="3065760"/>
              <a:chExt cx="5202360" cy="370800"/>
            </a:xfrm>
          </p:grpSpPr>
          <p:sp>
            <p:nvSpPr>
              <p:cNvPr id="3081" name="Freeform 3080">
                <a:extLst>
                  <a:ext uri="{FF2B5EF4-FFF2-40B4-BE49-F238E27FC236}">
                    <a16:creationId xmlns:a16="http://schemas.microsoft.com/office/drawing/2014/main" id="{75BBEDB8-FAFB-8974-E703-A99CEE6DDA00}"/>
                  </a:ext>
                </a:extLst>
              </p:cNvPr>
              <p:cNvSpPr/>
              <p:nvPr/>
            </p:nvSpPr>
            <p:spPr>
              <a:xfrm>
                <a:off x="2785320" y="3083760"/>
                <a:ext cx="5184360" cy="334800"/>
              </a:xfrm>
              <a:custGeom>
                <a:avLst/>
                <a:gdLst>
                  <a:gd name="textAreaLeft" fmla="*/ 0 w 5184360"/>
                  <a:gd name="textAreaRight" fmla="*/ 5185440 w 5184360"/>
                  <a:gd name="textAreaTop" fmla="*/ 0 h 334800"/>
                  <a:gd name="textAreaBottom" fmla="*/ 335880 h 334800"/>
                </a:gdLst>
                <a:ahLst/>
                <a:cxnLst/>
                <a:rect l="textAreaLeft" t="textAreaTop" r="textAreaRight" b="textAreaBottom"/>
                <a:pathLst>
                  <a:path w="14404" h="933">
                    <a:moveTo>
                      <a:pt x="0" y="0"/>
                    </a:moveTo>
                    <a:cubicBezTo>
                      <a:pt x="4801" y="0"/>
                      <a:pt x="9602" y="0"/>
                      <a:pt x="14404" y="0"/>
                    </a:cubicBezTo>
                    <a:cubicBezTo>
                      <a:pt x="14404" y="311"/>
                      <a:pt x="14404" y="622"/>
                      <a:pt x="14404" y="933"/>
                    </a:cubicBezTo>
                    <a:cubicBezTo>
                      <a:pt x="9602" y="933"/>
                      <a:pt x="4801" y="933"/>
                      <a:pt x="0" y="933"/>
                    </a:cubicBezTo>
                    <a:cubicBezTo>
                      <a:pt x="0" y="622"/>
                      <a:pt x="0" y="311"/>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3082" name="Freeform 3081">
                <a:extLst>
                  <a:ext uri="{FF2B5EF4-FFF2-40B4-BE49-F238E27FC236}">
                    <a16:creationId xmlns:a16="http://schemas.microsoft.com/office/drawing/2014/main" id="{323CCD8C-ED64-6317-3D6A-3BD6C2F25B76}"/>
                  </a:ext>
                </a:extLst>
              </p:cNvPr>
              <p:cNvSpPr/>
              <p:nvPr/>
            </p:nvSpPr>
            <p:spPr>
              <a:xfrm>
                <a:off x="2786400" y="3101040"/>
                <a:ext cx="175320" cy="319320"/>
              </a:xfrm>
              <a:custGeom>
                <a:avLst/>
                <a:gdLst>
                  <a:gd name="textAreaLeft" fmla="*/ 0 w 175320"/>
                  <a:gd name="textAreaRight" fmla="*/ 176400 w 175320"/>
                  <a:gd name="textAreaTop" fmla="*/ 0 h 319320"/>
                  <a:gd name="textAreaBottom" fmla="*/ 320400 h 319320"/>
                </a:gdLst>
                <a:ahLst/>
                <a:cxnLst/>
                <a:rect l="textAreaLeft" t="textAreaTop" r="textAreaRight" b="textAreaBottom"/>
                <a:pathLst>
                  <a:path w="490" h="890">
                    <a:moveTo>
                      <a:pt x="308" y="298"/>
                    </a:moveTo>
                    <a:cubicBezTo>
                      <a:pt x="336" y="298"/>
                      <a:pt x="364" y="298"/>
                      <a:pt x="392" y="298"/>
                    </a:cubicBezTo>
                    <a:cubicBezTo>
                      <a:pt x="411" y="298"/>
                      <a:pt x="423" y="298"/>
                      <a:pt x="423" y="279"/>
                    </a:cubicBezTo>
                    <a:cubicBezTo>
                      <a:pt x="423" y="268"/>
                      <a:pt x="411" y="268"/>
                      <a:pt x="395" y="268"/>
                    </a:cubicBezTo>
                    <a:cubicBezTo>
                      <a:pt x="367" y="268"/>
                      <a:pt x="340" y="268"/>
                      <a:pt x="313" y="268"/>
                    </a:cubicBezTo>
                    <a:cubicBezTo>
                      <a:pt x="320" y="231"/>
                      <a:pt x="326" y="193"/>
                      <a:pt x="333" y="156"/>
                    </a:cubicBezTo>
                    <a:cubicBezTo>
                      <a:pt x="339" y="137"/>
                      <a:pt x="353" y="67"/>
                      <a:pt x="358" y="53"/>
                    </a:cubicBezTo>
                    <a:cubicBezTo>
                      <a:pt x="367" y="36"/>
                      <a:pt x="383" y="22"/>
                      <a:pt x="403" y="22"/>
                    </a:cubicBezTo>
                    <a:cubicBezTo>
                      <a:pt x="409" y="22"/>
                      <a:pt x="434" y="22"/>
                      <a:pt x="453" y="39"/>
                    </a:cubicBezTo>
                    <a:cubicBezTo>
                      <a:pt x="409" y="42"/>
                      <a:pt x="400" y="78"/>
                      <a:pt x="400" y="92"/>
                    </a:cubicBezTo>
                    <a:cubicBezTo>
                      <a:pt x="400" y="114"/>
                      <a:pt x="417" y="125"/>
                      <a:pt x="437" y="125"/>
                    </a:cubicBezTo>
                    <a:cubicBezTo>
                      <a:pt x="462" y="125"/>
                      <a:pt x="490" y="103"/>
                      <a:pt x="490" y="67"/>
                    </a:cubicBezTo>
                    <a:cubicBezTo>
                      <a:pt x="490" y="22"/>
                      <a:pt x="445" y="0"/>
                      <a:pt x="403" y="0"/>
                    </a:cubicBezTo>
                    <a:cubicBezTo>
                      <a:pt x="369" y="0"/>
                      <a:pt x="308" y="16"/>
                      <a:pt x="280" y="114"/>
                    </a:cubicBezTo>
                    <a:cubicBezTo>
                      <a:pt x="274" y="134"/>
                      <a:pt x="271" y="145"/>
                      <a:pt x="246" y="268"/>
                    </a:cubicBezTo>
                    <a:cubicBezTo>
                      <a:pt x="224" y="268"/>
                      <a:pt x="201" y="268"/>
                      <a:pt x="179" y="268"/>
                    </a:cubicBezTo>
                    <a:cubicBezTo>
                      <a:pt x="159" y="268"/>
                      <a:pt x="148" y="268"/>
                      <a:pt x="148" y="287"/>
                    </a:cubicBezTo>
                    <a:cubicBezTo>
                      <a:pt x="148" y="298"/>
                      <a:pt x="159" y="298"/>
                      <a:pt x="176" y="298"/>
                    </a:cubicBezTo>
                    <a:cubicBezTo>
                      <a:pt x="198" y="298"/>
                      <a:pt x="219" y="298"/>
                      <a:pt x="241" y="298"/>
                    </a:cubicBezTo>
                    <a:cubicBezTo>
                      <a:pt x="216" y="428"/>
                      <a:pt x="192" y="557"/>
                      <a:pt x="168" y="687"/>
                    </a:cubicBezTo>
                    <a:cubicBezTo>
                      <a:pt x="151" y="781"/>
                      <a:pt x="134" y="868"/>
                      <a:pt x="81" y="868"/>
                    </a:cubicBezTo>
                    <a:cubicBezTo>
                      <a:pt x="78" y="868"/>
                      <a:pt x="53" y="868"/>
                      <a:pt x="36" y="851"/>
                    </a:cubicBezTo>
                    <a:cubicBezTo>
                      <a:pt x="81" y="848"/>
                      <a:pt x="89" y="812"/>
                      <a:pt x="89" y="798"/>
                    </a:cubicBezTo>
                    <a:cubicBezTo>
                      <a:pt x="89" y="776"/>
                      <a:pt x="73" y="765"/>
                      <a:pt x="53" y="765"/>
                    </a:cubicBezTo>
                    <a:cubicBezTo>
                      <a:pt x="28" y="765"/>
                      <a:pt x="0" y="787"/>
                      <a:pt x="0" y="823"/>
                    </a:cubicBezTo>
                    <a:cubicBezTo>
                      <a:pt x="0" y="868"/>
                      <a:pt x="42" y="890"/>
                      <a:pt x="81" y="890"/>
                    </a:cubicBezTo>
                    <a:cubicBezTo>
                      <a:pt x="137" y="890"/>
                      <a:pt x="176" y="832"/>
                      <a:pt x="193" y="795"/>
                    </a:cubicBezTo>
                    <a:cubicBezTo>
                      <a:pt x="224" y="734"/>
                      <a:pt x="249" y="617"/>
                      <a:pt x="249" y="608"/>
                    </a:cubicBezTo>
                    <a:cubicBezTo>
                      <a:pt x="269" y="505"/>
                      <a:pt x="288" y="402"/>
                      <a:pt x="308"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83" name="Freeform 3082">
                <a:extLst>
                  <a:ext uri="{FF2B5EF4-FFF2-40B4-BE49-F238E27FC236}">
                    <a16:creationId xmlns:a16="http://schemas.microsoft.com/office/drawing/2014/main" id="{695169B9-603A-74B1-8710-85505F85AB6B}"/>
                  </a:ext>
                </a:extLst>
              </p:cNvPr>
              <p:cNvSpPr/>
              <p:nvPr/>
            </p:nvSpPr>
            <p:spPr>
              <a:xfrm>
                <a:off x="3013920" y="3084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87" y="826"/>
                      <a:pt x="56" y="639"/>
                      <a:pt x="56" y="491"/>
                    </a:cubicBezTo>
                    <a:cubicBezTo>
                      <a:pt x="56" y="318"/>
                      <a:pt x="93" y="148"/>
                      <a:pt x="216" y="25"/>
                    </a:cubicBezTo>
                    <a:cubicBezTo>
                      <a:pt x="227" y="14"/>
                      <a:pt x="227" y="14"/>
                      <a:pt x="227" y="11"/>
                    </a:cubicBezTo>
                    <a:cubicBezTo>
                      <a:pt x="227" y="3"/>
                      <a:pt x="224" y="0"/>
                      <a:pt x="219" y="0"/>
                    </a:cubicBezTo>
                    <a:cubicBezTo>
                      <a:pt x="208" y="0"/>
                      <a:pt x="121" y="67"/>
                      <a:pt x="62" y="190"/>
                    </a:cubicBezTo>
                    <a:cubicBezTo>
                      <a:pt x="12" y="299"/>
                      <a:pt x="0" y="408"/>
                      <a:pt x="0" y="491"/>
                    </a:cubicBezTo>
                    <a:cubicBezTo>
                      <a:pt x="0" y="567"/>
                      <a:pt x="9" y="684"/>
                      <a:pt x="65" y="796"/>
                    </a:cubicBezTo>
                    <a:cubicBezTo>
                      <a:pt x="124" y="916"/>
                      <a:pt x="208" y="980"/>
                      <a:pt x="219"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84" name="Freeform 3083">
                <a:extLst>
                  <a:ext uri="{FF2B5EF4-FFF2-40B4-BE49-F238E27FC236}">
                    <a16:creationId xmlns:a16="http://schemas.microsoft.com/office/drawing/2014/main" id="{999C4968-4C5A-89E5-8404-B40EC834B8B8}"/>
                  </a:ext>
                </a:extLst>
              </p:cNvPr>
              <p:cNvSpPr/>
              <p:nvPr/>
            </p:nvSpPr>
            <p:spPr>
              <a:xfrm>
                <a:off x="3135960" y="3108960"/>
                <a:ext cx="252000" cy="247320"/>
              </a:xfrm>
              <a:custGeom>
                <a:avLst/>
                <a:gdLst>
                  <a:gd name="textAreaLeft" fmla="*/ 0 w 252000"/>
                  <a:gd name="textAreaRight" fmla="*/ 253080 w 252000"/>
                  <a:gd name="textAreaTop" fmla="*/ 0 h 247320"/>
                  <a:gd name="textAreaBottom" fmla="*/ 248400 h 247320"/>
                </a:gdLst>
                <a:ahLst/>
                <a:cxnLst/>
                <a:rect l="textAreaLeft" t="textAreaTop" r="textAreaRight" b="textAreaBottom"/>
                <a:pathLst>
                  <a:path w="703" h="690">
                    <a:moveTo>
                      <a:pt x="563" y="112"/>
                    </a:moveTo>
                    <a:cubicBezTo>
                      <a:pt x="611" y="34"/>
                      <a:pt x="653" y="31"/>
                      <a:pt x="689" y="28"/>
                    </a:cubicBezTo>
                    <a:cubicBezTo>
                      <a:pt x="700" y="28"/>
                      <a:pt x="698" y="17"/>
                      <a:pt x="703" y="11"/>
                    </a:cubicBezTo>
                    <a:cubicBezTo>
                      <a:pt x="703" y="3"/>
                      <a:pt x="697" y="0"/>
                      <a:pt x="689" y="0"/>
                    </a:cubicBezTo>
                    <a:cubicBezTo>
                      <a:pt x="664" y="0"/>
                      <a:pt x="636" y="3"/>
                      <a:pt x="608" y="3"/>
                    </a:cubicBezTo>
                    <a:cubicBezTo>
                      <a:pt x="577" y="3"/>
                      <a:pt x="543" y="0"/>
                      <a:pt x="513" y="0"/>
                    </a:cubicBezTo>
                    <a:cubicBezTo>
                      <a:pt x="504" y="0"/>
                      <a:pt x="493" y="0"/>
                      <a:pt x="493" y="17"/>
                    </a:cubicBezTo>
                    <a:cubicBezTo>
                      <a:pt x="493" y="28"/>
                      <a:pt x="501" y="28"/>
                      <a:pt x="507" y="28"/>
                    </a:cubicBezTo>
                    <a:cubicBezTo>
                      <a:pt x="535" y="31"/>
                      <a:pt x="555" y="42"/>
                      <a:pt x="555" y="61"/>
                    </a:cubicBezTo>
                    <a:cubicBezTo>
                      <a:pt x="555" y="75"/>
                      <a:pt x="543" y="86"/>
                      <a:pt x="538" y="98"/>
                    </a:cubicBezTo>
                    <a:cubicBezTo>
                      <a:pt x="437" y="258"/>
                      <a:pt x="336" y="418"/>
                      <a:pt x="235" y="578"/>
                    </a:cubicBezTo>
                    <a:cubicBezTo>
                      <a:pt x="214" y="405"/>
                      <a:pt x="192" y="232"/>
                      <a:pt x="171" y="59"/>
                    </a:cubicBezTo>
                    <a:cubicBezTo>
                      <a:pt x="171" y="42"/>
                      <a:pt x="193" y="28"/>
                      <a:pt x="238" y="28"/>
                    </a:cubicBezTo>
                    <a:cubicBezTo>
                      <a:pt x="252" y="28"/>
                      <a:pt x="263" y="28"/>
                      <a:pt x="263" y="8"/>
                    </a:cubicBezTo>
                    <a:cubicBezTo>
                      <a:pt x="263" y="0"/>
                      <a:pt x="255" y="0"/>
                      <a:pt x="249" y="0"/>
                    </a:cubicBezTo>
                    <a:cubicBezTo>
                      <a:pt x="210" y="0"/>
                      <a:pt x="168" y="3"/>
                      <a:pt x="126" y="3"/>
                    </a:cubicBezTo>
                    <a:cubicBezTo>
                      <a:pt x="109" y="3"/>
                      <a:pt x="91" y="0"/>
                      <a:pt x="73" y="0"/>
                    </a:cubicBezTo>
                    <a:cubicBezTo>
                      <a:pt x="55" y="0"/>
                      <a:pt x="37" y="0"/>
                      <a:pt x="20" y="0"/>
                    </a:cubicBezTo>
                    <a:cubicBezTo>
                      <a:pt x="11" y="0"/>
                      <a:pt x="0" y="0"/>
                      <a:pt x="0" y="17"/>
                    </a:cubicBezTo>
                    <a:cubicBezTo>
                      <a:pt x="0" y="28"/>
                      <a:pt x="9" y="28"/>
                      <a:pt x="25" y="28"/>
                    </a:cubicBezTo>
                    <a:cubicBezTo>
                      <a:pt x="81" y="28"/>
                      <a:pt x="81" y="39"/>
                      <a:pt x="84" y="61"/>
                    </a:cubicBezTo>
                    <a:cubicBezTo>
                      <a:pt x="110" y="263"/>
                      <a:pt x="136" y="465"/>
                      <a:pt x="163" y="667"/>
                    </a:cubicBezTo>
                    <a:cubicBezTo>
                      <a:pt x="165" y="687"/>
                      <a:pt x="168" y="690"/>
                      <a:pt x="182" y="690"/>
                    </a:cubicBezTo>
                    <a:cubicBezTo>
                      <a:pt x="196" y="690"/>
                      <a:pt x="202" y="684"/>
                      <a:pt x="210" y="673"/>
                    </a:cubicBezTo>
                    <a:cubicBezTo>
                      <a:pt x="328" y="486"/>
                      <a:pt x="445" y="299"/>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85" name="Freeform 3084">
                <a:extLst>
                  <a:ext uri="{FF2B5EF4-FFF2-40B4-BE49-F238E27FC236}">
                    <a16:creationId xmlns:a16="http://schemas.microsoft.com/office/drawing/2014/main" id="{330D4C25-1ED4-B1DA-A68B-BB5F7232085E}"/>
                  </a:ext>
                </a:extLst>
              </p:cNvPr>
              <p:cNvSpPr/>
              <p:nvPr/>
            </p:nvSpPr>
            <p:spPr>
              <a:xfrm>
                <a:off x="3372840" y="331200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3" y="0"/>
                      <a:pt x="53" y="0"/>
                    </a:cubicBezTo>
                    <a:cubicBezTo>
                      <a:pt x="20" y="0"/>
                      <a:pt x="0" y="25"/>
                      <a:pt x="0" y="53"/>
                    </a:cubicBezTo>
                    <a:cubicBezTo>
                      <a:pt x="0" y="78"/>
                      <a:pt x="20" y="103"/>
                      <a:pt x="53" y="103"/>
                    </a:cubicBezTo>
                    <a:cubicBezTo>
                      <a:pt x="65" y="103"/>
                      <a:pt x="79" y="101"/>
                      <a:pt x="87" y="92"/>
                    </a:cubicBezTo>
                    <a:cubicBezTo>
                      <a:pt x="90" y="89"/>
                      <a:pt x="91" y="90"/>
                      <a:pt x="93" y="89"/>
                    </a:cubicBezTo>
                    <a:cubicBezTo>
                      <a:pt x="93" y="94"/>
                      <a:pt x="95" y="89"/>
                      <a:pt x="95" y="103"/>
                    </a:cubicBezTo>
                    <a:cubicBezTo>
                      <a:pt x="95" y="176"/>
                      <a:pt x="60" y="236"/>
                      <a:pt x="28" y="268"/>
                    </a:cubicBezTo>
                    <a:cubicBezTo>
                      <a:pt x="18" y="278"/>
                      <a:pt x="17" y="279"/>
                      <a:pt x="17" y="282"/>
                    </a:cubicBezTo>
                    <a:cubicBezTo>
                      <a:pt x="17" y="290"/>
                      <a:pt x="23" y="293"/>
                      <a:pt x="25"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86" name="Freeform 3085">
                <a:extLst>
                  <a:ext uri="{FF2B5EF4-FFF2-40B4-BE49-F238E27FC236}">
                    <a16:creationId xmlns:a16="http://schemas.microsoft.com/office/drawing/2014/main" id="{9E8C12DE-D015-06C5-52D2-016C9F73212C}"/>
                  </a:ext>
                </a:extLst>
              </p:cNvPr>
              <p:cNvSpPr/>
              <p:nvPr/>
            </p:nvSpPr>
            <p:spPr>
              <a:xfrm>
                <a:off x="3511080" y="3193560"/>
                <a:ext cx="190440" cy="231120"/>
              </a:xfrm>
              <a:custGeom>
                <a:avLst/>
                <a:gdLst>
                  <a:gd name="textAreaLeft" fmla="*/ 0 w 190440"/>
                  <a:gd name="textAreaRight" fmla="*/ 191520 w 190440"/>
                  <a:gd name="textAreaTop" fmla="*/ 0 h 231120"/>
                  <a:gd name="textAreaBottom" fmla="*/ 232200 h 231120"/>
                </a:gdLst>
                <a:ahLst/>
                <a:cxnLst/>
                <a:rect l="textAreaLeft" t="textAreaTop" r="textAreaRight" b="textAreaBottom"/>
                <a:pathLst>
                  <a:path w="532" h="645">
                    <a:moveTo>
                      <a:pt x="196" y="89"/>
                    </a:moveTo>
                    <a:cubicBezTo>
                      <a:pt x="201" y="69"/>
                      <a:pt x="212" y="30"/>
                      <a:pt x="212" y="27"/>
                    </a:cubicBezTo>
                    <a:cubicBezTo>
                      <a:pt x="212" y="11"/>
                      <a:pt x="198" y="0"/>
                      <a:pt x="182" y="0"/>
                    </a:cubicBezTo>
                    <a:cubicBezTo>
                      <a:pt x="179" y="0"/>
                      <a:pt x="154" y="0"/>
                      <a:pt x="142" y="36"/>
                    </a:cubicBezTo>
                    <a:cubicBezTo>
                      <a:pt x="96" y="225"/>
                      <a:pt x="49" y="414"/>
                      <a:pt x="2" y="603"/>
                    </a:cubicBezTo>
                    <a:cubicBezTo>
                      <a:pt x="0" y="614"/>
                      <a:pt x="0" y="617"/>
                      <a:pt x="0" y="619"/>
                    </a:cubicBezTo>
                    <a:cubicBezTo>
                      <a:pt x="0" y="633"/>
                      <a:pt x="11" y="645"/>
                      <a:pt x="28" y="645"/>
                    </a:cubicBezTo>
                    <a:cubicBezTo>
                      <a:pt x="47" y="645"/>
                      <a:pt x="58" y="628"/>
                      <a:pt x="61" y="625"/>
                    </a:cubicBezTo>
                    <a:cubicBezTo>
                      <a:pt x="64" y="617"/>
                      <a:pt x="78" y="564"/>
                      <a:pt x="114" y="413"/>
                    </a:cubicBezTo>
                    <a:cubicBezTo>
                      <a:pt x="145" y="441"/>
                      <a:pt x="190" y="443"/>
                      <a:pt x="210" y="443"/>
                    </a:cubicBezTo>
                    <a:cubicBezTo>
                      <a:pt x="280" y="443"/>
                      <a:pt x="319" y="399"/>
                      <a:pt x="341" y="371"/>
                    </a:cubicBezTo>
                    <a:cubicBezTo>
                      <a:pt x="350" y="416"/>
                      <a:pt x="386" y="443"/>
                      <a:pt x="431" y="443"/>
                    </a:cubicBezTo>
                    <a:cubicBezTo>
                      <a:pt x="464" y="443"/>
                      <a:pt x="487" y="421"/>
                      <a:pt x="504" y="390"/>
                    </a:cubicBezTo>
                    <a:cubicBezTo>
                      <a:pt x="520" y="354"/>
                      <a:pt x="532" y="296"/>
                      <a:pt x="532" y="293"/>
                    </a:cubicBezTo>
                    <a:cubicBezTo>
                      <a:pt x="532" y="284"/>
                      <a:pt x="523" y="284"/>
                      <a:pt x="520" y="284"/>
                    </a:cubicBezTo>
                    <a:cubicBezTo>
                      <a:pt x="509" y="284"/>
                      <a:pt x="509" y="287"/>
                      <a:pt x="506" y="301"/>
                    </a:cubicBezTo>
                    <a:cubicBezTo>
                      <a:pt x="490" y="365"/>
                      <a:pt x="473" y="421"/>
                      <a:pt x="431" y="421"/>
                    </a:cubicBezTo>
                    <a:cubicBezTo>
                      <a:pt x="406" y="421"/>
                      <a:pt x="403" y="396"/>
                      <a:pt x="403" y="376"/>
                    </a:cubicBezTo>
                    <a:cubicBezTo>
                      <a:pt x="403" y="357"/>
                      <a:pt x="414" y="309"/>
                      <a:pt x="422" y="276"/>
                    </a:cubicBezTo>
                    <a:cubicBezTo>
                      <a:pt x="432" y="241"/>
                      <a:pt x="441" y="205"/>
                      <a:pt x="450" y="170"/>
                    </a:cubicBezTo>
                    <a:cubicBezTo>
                      <a:pt x="453" y="156"/>
                      <a:pt x="462" y="117"/>
                      <a:pt x="467" y="103"/>
                    </a:cubicBezTo>
                    <a:cubicBezTo>
                      <a:pt x="470" y="81"/>
                      <a:pt x="481" y="44"/>
                      <a:pt x="481" y="36"/>
                    </a:cubicBezTo>
                    <a:cubicBezTo>
                      <a:pt x="481" y="19"/>
                      <a:pt x="467" y="11"/>
                      <a:pt x="453" y="11"/>
                    </a:cubicBezTo>
                    <a:cubicBezTo>
                      <a:pt x="448" y="11"/>
                      <a:pt x="422" y="11"/>
                      <a:pt x="414" y="44"/>
                    </a:cubicBezTo>
                    <a:cubicBezTo>
                      <a:pt x="398" y="106"/>
                      <a:pt x="382" y="167"/>
                      <a:pt x="366" y="229"/>
                    </a:cubicBezTo>
                    <a:cubicBezTo>
                      <a:pt x="355" y="276"/>
                      <a:pt x="344" y="318"/>
                      <a:pt x="341" y="329"/>
                    </a:cubicBezTo>
                    <a:cubicBezTo>
                      <a:pt x="341" y="332"/>
                      <a:pt x="294" y="421"/>
                      <a:pt x="215" y="421"/>
                    </a:cubicBezTo>
                    <a:cubicBezTo>
                      <a:pt x="165" y="421"/>
                      <a:pt x="142" y="390"/>
                      <a:pt x="142" y="337"/>
                    </a:cubicBezTo>
                    <a:cubicBezTo>
                      <a:pt x="142" y="309"/>
                      <a:pt x="148" y="282"/>
                      <a:pt x="156" y="254"/>
                    </a:cubicBezTo>
                    <a:cubicBezTo>
                      <a:pt x="169" y="199"/>
                      <a:pt x="183" y="144"/>
                      <a:pt x="196"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87" name="Freeform 3086">
                <a:extLst>
                  <a:ext uri="{FF2B5EF4-FFF2-40B4-BE49-F238E27FC236}">
                    <a16:creationId xmlns:a16="http://schemas.microsoft.com/office/drawing/2014/main" id="{222DE72C-4FDA-490B-9842-95379D1EA495}"/>
                  </a:ext>
                </a:extLst>
              </p:cNvPr>
              <p:cNvSpPr/>
              <p:nvPr/>
            </p:nvSpPr>
            <p:spPr>
              <a:xfrm>
                <a:off x="3733560" y="3084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491"/>
                    </a:moveTo>
                    <a:cubicBezTo>
                      <a:pt x="227" y="413"/>
                      <a:pt x="219" y="296"/>
                      <a:pt x="163" y="184"/>
                    </a:cubicBezTo>
                    <a:cubicBezTo>
                      <a:pt x="104" y="64"/>
                      <a:pt x="20" y="0"/>
                      <a:pt x="9" y="0"/>
                    </a:cubicBezTo>
                    <a:cubicBezTo>
                      <a:pt x="3" y="0"/>
                      <a:pt x="0" y="3"/>
                      <a:pt x="0" y="11"/>
                    </a:cubicBezTo>
                    <a:cubicBezTo>
                      <a:pt x="0" y="14"/>
                      <a:pt x="0" y="14"/>
                      <a:pt x="20" y="34"/>
                    </a:cubicBezTo>
                    <a:cubicBezTo>
                      <a:pt x="115" y="128"/>
                      <a:pt x="171" y="285"/>
                      <a:pt x="171" y="491"/>
                    </a:cubicBezTo>
                    <a:cubicBezTo>
                      <a:pt x="171" y="659"/>
                      <a:pt x="135" y="829"/>
                      <a:pt x="12" y="955"/>
                    </a:cubicBezTo>
                    <a:cubicBezTo>
                      <a:pt x="0" y="966"/>
                      <a:pt x="0" y="966"/>
                      <a:pt x="0" y="969"/>
                    </a:cubicBezTo>
                    <a:cubicBezTo>
                      <a:pt x="0" y="977"/>
                      <a:pt x="3" y="980"/>
                      <a:pt x="9" y="980"/>
                    </a:cubicBezTo>
                    <a:cubicBezTo>
                      <a:pt x="20" y="980"/>
                      <a:pt x="110" y="913"/>
                      <a:pt x="166" y="790"/>
                    </a:cubicBezTo>
                    <a:cubicBezTo>
                      <a:pt x="216" y="681"/>
                      <a:pt x="227" y="572"/>
                      <a:pt x="227"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88" name="Freeform 3087">
                <a:extLst>
                  <a:ext uri="{FF2B5EF4-FFF2-40B4-BE49-F238E27FC236}">
                    <a16:creationId xmlns:a16="http://schemas.microsoft.com/office/drawing/2014/main" id="{D6500165-F68B-70F3-0F92-7E44B86D44D0}"/>
                  </a:ext>
                </a:extLst>
              </p:cNvPr>
              <p:cNvSpPr/>
              <p:nvPr/>
            </p:nvSpPr>
            <p:spPr>
              <a:xfrm>
                <a:off x="3969360" y="3219480"/>
                <a:ext cx="234000" cy="82440"/>
              </a:xfrm>
              <a:custGeom>
                <a:avLst/>
                <a:gdLst>
                  <a:gd name="textAreaLeft" fmla="*/ 0 w 234000"/>
                  <a:gd name="textAreaRight" fmla="*/ 235080 w 234000"/>
                  <a:gd name="textAreaTop" fmla="*/ 0 h 82440"/>
                  <a:gd name="textAreaBottom" fmla="*/ 83520 h 82440"/>
                </a:gdLst>
                <a:ahLst/>
                <a:cxnLst/>
                <a:rect l="textAreaLeft" t="textAreaTop" r="textAreaRight" b="textAreaBottom"/>
                <a:pathLst>
                  <a:path w="653" h="232">
                    <a:moveTo>
                      <a:pt x="622" y="39"/>
                    </a:moveTo>
                    <a:cubicBezTo>
                      <a:pt x="636" y="39"/>
                      <a:pt x="653" y="39"/>
                      <a:pt x="653" y="20"/>
                    </a:cubicBezTo>
                    <a:cubicBezTo>
                      <a:pt x="653" y="0"/>
                      <a:pt x="636" y="0"/>
                      <a:pt x="622" y="0"/>
                    </a:cubicBezTo>
                    <a:cubicBezTo>
                      <a:pt x="425" y="0"/>
                      <a:pt x="228" y="0"/>
                      <a:pt x="31" y="0"/>
                    </a:cubicBezTo>
                    <a:cubicBezTo>
                      <a:pt x="17" y="0"/>
                      <a:pt x="0" y="0"/>
                      <a:pt x="0" y="20"/>
                    </a:cubicBezTo>
                    <a:cubicBezTo>
                      <a:pt x="0" y="39"/>
                      <a:pt x="17" y="39"/>
                      <a:pt x="34" y="39"/>
                    </a:cubicBezTo>
                    <a:cubicBezTo>
                      <a:pt x="230" y="39"/>
                      <a:pt x="426" y="39"/>
                      <a:pt x="622" y="39"/>
                    </a:cubicBezTo>
                    <a:moveTo>
                      <a:pt x="622" y="232"/>
                    </a:moveTo>
                    <a:cubicBezTo>
                      <a:pt x="636" y="232"/>
                      <a:pt x="653" y="232"/>
                      <a:pt x="653" y="212"/>
                    </a:cubicBezTo>
                    <a:cubicBezTo>
                      <a:pt x="653" y="193"/>
                      <a:pt x="636" y="193"/>
                      <a:pt x="622" y="193"/>
                    </a:cubicBezTo>
                    <a:cubicBezTo>
                      <a:pt x="426" y="193"/>
                      <a:pt x="230" y="193"/>
                      <a:pt x="34" y="193"/>
                    </a:cubicBezTo>
                    <a:cubicBezTo>
                      <a:pt x="17" y="193"/>
                      <a:pt x="0" y="193"/>
                      <a:pt x="0" y="212"/>
                    </a:cubicBezTo>
                    <a:cubicBezTo>
                      <a:pt x="0" y="232"/>
                      <a:pt x="17" y="232"/>
                      <a:pt x="31" y="232"/>
                    </a:cubicBezTo>
                    <a:cubicBezTo>
                      <a:pt x="228" y="232"/>
                      <a:pt x="425" y="232"/>
                      <a:pt x="622"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8520" rIns="90000" bIns="385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89" name="Freeform 3088">
                <a:extLst>
                  <a:ext uri="{FF2B5EF4-FFF2-40B4-BE49-F238E27FC236}">
                    <a16:creationId xmlns:a16="http://schemas.microsoft.com/office/drawing/2014/main" id="{3B30D76A-2BCB-053D-2FBE-5EC241E68458}"/>
                  </a:ext>
                </a:extLst>
              </p:cNvPr>
              <p:cNvSpPr/>
              <p:nvPr/>
            </p:nvSpPr>
            <p:spPr>
              <a:xfrm>
                <a:off x="4341240" y="3101040"/>
                <a:ext cx="250200" cy="255240"/>
              </a:xfrm>
              <a:custGeom>
                <a:avLst/>
                <a:gdLst>
                  <a:gd name="textAreaLeft" fmla="*/ 0 w 250200"/>
                  <a:gd name="textAreaRight" fmla="*/ 251280 w 250200"/>
                  <a:gd name="textAreaTop" fmla="*/ 0 h 255240"/>
                  <a:gd name="textAreaBottom" fmla="*/ 256320 h 255240"/>
                </a:gdLst>
                <a:ahLst/>
                <a:cxnLst/>
                <a:rect l="textAreaLeft" t="textAreaTop" r="textAreaRight" b="textAreaBottom"/>
                <a:pathLst>
                  <a:path w="698" h="712">
                    <a:moveTo>
                      <a:pt x="698" y="8"/>
                    </a:moveTo>
                    <a:cubicBezTo>
                      <a:pt x="698" y="5"/>
                      <a:pt x="695" y="0"/>
                      <a:pt x="686" y="0"/>
                    </a:cubicBezTo>
                    <a:cubicBezTo>
                      <a:pt x="684" y="0"/>
                      <a:pt x="684" y="0"/>
                      <a:pt x="672" y="11"/>
                    </a:cubicBezTo>
                    <a:cubicBezTo>
                      <a:pt x="649" y="36"/>
                      <a:pt x="626" y="61"/>
                      <a:pt x="602" y="86"/>
                    </a:cubicBezTo>
                    <a:cubicBezTo>
                      <a:pt x="594" y="72"/>
                      <a:pt x="549" y="0"/>
                      <a:pt x="440" y="0"/>
                    </a:cubicBezTo>
                    <a:cubicBezTo>
                      <a:pt x="222" y="0"/>
                      <a:pt x="0" y="215"/>
                      <a:pt x="0" y="444"/>
                    </a:cubicBezTo>
                    <a:cubicBezTo>
                      <a:pt x="0" y="606"/>
                      <a:pt x="115" y="712"/>
                      <a:pt x="266" y="712"/>
                    </a:cubicBezTo>
                    <a:cubicBezTo>
                      <a:pt x="350" y="712"/>
                      <a:pt x="426" y="673"/>
                      <a:pt x="479" y="628"/>
                    </a:cubicBezTo>
                    <a:cubicBezTo>
                      <a:pt x="569" y="547"/>
                      <a:pt x="586" y="458"/>
                      <a:pt x="586" y="455"/>
                    </a:cubicBezTo>
                    <a:cubicBezTo>
                      <a:pt x="586" y="446"/>
                      <a:pt x="577" y="446"/>
                      <a:pt x="574" y="446"/>
                    </a:cubicBezTo>
                    <a:cubicBezTo>
                      <a:pt x="569" y="446"/>
                      <a:pt x="563" y="446"/>
                      <a:pt x="563" y="455"/>
                    </a:cubicBezTo>
                    <a:cubicBezTo>
                      <a:pt x="552" y="483"/>
                      <a:pt x="530" y="553"/>
                      <a:pt x="462" y="608"/>
                    </a:cubicBezTo>
                    <a:cubicBezTo>
                      <a:pt x="395" y="664"/>
                      <a:pt x="334" y="681"/>
                      <a:pt x="280" y="681"/>
                    </a:cubicBezTo>
                    <a:cubicBezTo>
                      <a:pt x="194" y="681"/>
                      <a:pt x="90" y="631"/>
                      <a:pt x="90" y="477"/>
                    </a:cubicBezTo>
                    <a:cubicBezTo>
                      <a:pt x="90" y="421"/>
                      <a:pt x="110" y="262"/>
                      <a:pt x="208" y="148"/>
                    </a:cubicBezTo>
                    <a:cubicBezTo>
                      <a:pt x="266" y="78"/>
                      <a:pt x="362" y="30"/>
                      <a:pt x="448" y="30"/>
                    </a:cubicBezTo>
                    <a:cubicBezTo>
                      <a:pt x="549" y="30"/>
                      <a:pt x="605" y="106"/>
                      <a:pt x="605" y="217"/>
                    </a:cubicBezTo>
                    <a:cubicBezTo>
                      <a:pt x="605" y="257"/>
                      <a:pt x="602" y="258"/>
                      <a:pt x="602" y="268"/>
                    </a:cubicBezTo>
                    <a:cubicBezTo>
                      <a:pt x="602" y="278"/>
                      <a:pt x="614" y="279"/>
                      <a:pt x="619" y="279"/>
                    </a:cubicBezTo>
                    <a:cubicBezTo>
                      <a:pt x="630" y="279"/>
                      <a:pt x="630" y="276"/>
                      <a:pt x="636" y="259"/>
                    </a:cubicBezTo>
                    <a:cubicBezTo>
                      <a:pt x="657" y="176"/>
                      <a:pt x="677" y="92"/>
                      <a:pt x="698" y="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0" name="Freeform 3089">
                <a:extLst>
                  <a:ext uri="{FF2B5EF4-FFF2-40B4-BE49-F238E27FC236}">
                    <a16:creationId xmlns:a16="http://schemas.microsoft.com/office/drawing/2014/main" id="{DB952E25-99E9-D8FF-A3FD-1D3AC8509079}"/>
                  </a:ext>
                </a:extLst>
              </p:cNvPr>
              <p:cNvSpPr/>
              <p:nvPr/>
            </p:nvSpPr>
            <p:spPr>
              <a:xfrm>
                <a:off x="4611600" y="3193560"/>
                <a:ext cx="155160" cy="158400"/>
              </a:xfrm>
              <a:custGeom>
                <a:avLst/>
                <a:gdLst>
                  <a:gd name="textAreaLeft" fmla="*/ 0 w 155160"/>
                  <a:gd name="textAreaRight" fmla="*/ 156240 w 155160"/>
                  <a:gd name="textAreaTop" fmla="*/ 0 h 158400"/>
                  <a:gd name="textAreaBottom" fmla="*/ 159480 h 158400"/>
                </a:gdLst>
                <a:ahLst/>
                <a:cxnLst/>
                <a:rect l="textAreaLeft" t="textAreaTop" r="textAreaRight" b="textAreaBottom"/>
                <a:pathLst>
                  <a:path w="434" h="443">
                    <a:moveTo>
                      <a:pt x="434" y="69"/>
                    </a:moveTo>
                    <a:cubicBezTo>
                      <a:pt x="434" y="16"/>
                      <a:pt x="408" y="0"/>
                      <a:pt x="389" y="0"/>
                    </a:cubicBezTo>
                    <a:cubicBezTo>
                      <a:pt x="364" y="0"/>
                      <a:pt x="341" y="25"/>
                      <a:pt x="341" y="47"/>
                    </a:cubicBezTo>
                    <a:cubicBezTo>
                      <a:pt x="341" y="61"/>
                      <a:pt x="347" y="67"/>
                      <a:pt x="358" y="75"/>
                    </a:cubicBezTo>
                    <a:cubicBezTo>
                      <a:pt x="378" y="97"/>
                      <a:pt x="392" y="122"/>
                      <a:pt x="392" y="156"/>
                    </a:cubicBezTo>
                    <a:cubicBezTo>
                      <a:pt x="392" y="198"/>
                      <a:pt x="330" y="421"/>
                      <a:pt x="215" y="421"/>
                    </a:cubicBezTo>
                    <a:cubicBezTo>
                      <a:pt x="165" y="421"/>
                      <a:pt x="143" y="388"/>
                      <a:pt x="143" y="337"/>
                    </a:cubicBezTo>
                    <a:cubicBezTo>
                      <a:pt x="143" y="282"/>
                      <a:pt x="171" y="212"/>
                      <a:pt x="199" y="128"/>
                    </a:cubicBezTo>
                    <a:cubicBezTo>
                      <a:pt x="207" y="111"/>
                      <a:pt x="213" y="100"/>
                      <a:pt x="213" y="81"/>
                    </a:cubicBezTo>
                    <a:cubicBezTo>
                      <a:pt x="213" y="36"/>
                      <a:pt x="179" y="0"/>
                      <a:pt x="131" y="0"/>
                    </a:cubicBezTo>
                    <a:cubicBezTo>
                      <a:pt x="39" y="0"/>
                      <a:pt x="0" y="142"/>
                      <a:pt x="0" y="150"/>
                    </a:cubicBezTo>
                    <a:cubicBezTo>
                      <a:pt x="0" y="162"/>
                      <a:pt x="11" y="162"/>
                      <a:pt x="14" y="162"/>
                    </a:cubicBezTo>
                    <a:cubicBezTo>
                      <a:pt x="22" y="162"/>
                      <a:pt x="25" y="159"/>
                      <a:pt x="28" y="142"/>
                    </a:cubicBezTo>
                    <a:cubicBezTo>
                      <a:pt x="56" y="44"/>
                      <a:pt x="101" y="22"/>
                      <a:pt x="129" y="22"/>
                    </a:cubicBezTo>
                    <a:cubicBezTo>
                      <a:pt x="137" y="22"/>
                      <a:pt x="154" y="22"/>
                      <a:pt x="154" y="53"/>
                    </a:cubicBezTo>
                    <a:cubicBezTo>
                      <a:pt x="154" y="78"/>
                      <a:pt x="143" y="103"/>
                      <a:pt x="137" y="122"/>
                    </a:cubicBezTo>
                    <a:cubicBezTo>
                      <a:pt x="92" y="234"/>
                      <a:pt x="81" y="282"/>
                      <a:pt x="81" y="323"/>
                    </a:cubicBezTo>
                    <a:cubicBezTo>
                      <a:pt x="81" y="430"/>
                      <a:pt x="165" y="443"/>
                      <a:pt x="213" y="443"/>
                    </a:cubicBezTo>
                    <a:cubicBezTo>
                      <a:pt x="378" y="443"/>
                      <a:pt x="434" y="120"/>
                      <a:pt x="434"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1" name="Freeform 3090">
                <a:extLst>
                  <a:ext uri="{FF2B5EF4-FFF2-40B4-BE49-F238E27FC236}">
                    <a16:creationId xmlns:a16="http://schemas.microsoft.com/office/drawing/2014/main" id="{46C1604A-030C-A557-6DC7-773CD69D84E9}"/>
                  </a:ext>
                </a:extLst>
              </p:cNvPr>
              <p:cNvSpPr/>
              <p:nvPr/>
            </p:nvSpPr>
            <p:spPr>
              <a:xfrm>
                <a:off x="4784760" y="3294000"/>
                <a:ext cx="114840" cy="109440"/>
              </a:xfrm>
              <a:custGeom>
                <a:avLst/>
                <a:gdLst>
                  <a:gd name="textAreaLeft" fmla="*/ 0 w 114840"/>
                  <a:gd name="textAreaRight" fmla="*/ 115920 w 114840"/>
                  <a:gd name="textAreaTop" fmla="*/ 0 h 109440"/>
                  <a:gd name="textAreaBottom" fmla="*/ 110520 h 109440"/>
                </a:gdLst>
                <a:ahLst/>
                <a:cxnLst/>
                <a:rect l="textAreaLeft" t="textAreaTop" r="textAreaRight" b="textAreaBottom"/>
                <a:pathLst>
                  <a:path w="322" h="307">
                    <a:moveTo>
                      <a:pt x="129" y="162"/>
                    </a:moveTo>
                    <a:cubicBezTo>
                      <a:pt x="132" y="159"/>
                      <a:pt x="146" y="97"/>
                      <a:pt x="149" y="92"/>
                    </a:cubicBezTo>
                    <a:cubicBezTo>
                      <a:pt x="149" y="86"/>
                      <a:pt x="168" y="53"/>
                      <a:pt x="191" y="36"/>
                    </a:cubicBezTo>
                    <a:cubicBezTo>
                      <a:pt x="199" y="30"/>
                      <a:pt x="219" y="17"/>
                      <a:pt x="247" y="17"/>
                    </a:cubicBezTo>
                    <a:cubicBezTo>
                      <a:pt x="255" y="17"/>
                      <a:pt x="272" y="19"/>
                      <a:pt x="286" y="28"/>
                    </a:cubicBezTo>
                    <a:cubicBezTo>
                      <a:pt x="263" y="33"/>
                      <a:pt x="255" y="53"/>
                      <a:pt x="255" y="64"/>
                    </a:cubicBezTo>
                    <a:cubicBezTo>
                      <a:pt x="255" y="81"/>
                      <a:pt x="268" y="89"/>
                      <a:pt x="283" y="89"/>
                    </a:cubicBezTo>
                    <a:cubicBezTo>
                      <a:pt x="298" y="89"/>
                      <a:pt x="322" y="78"/>
                      <a:pt x="322" y="47"/>
                    </a:cubicBezTo>
                    <a:cubicBezTo>
                      <a:pt x="322" y="14"/>
                      <a:pt x="283" y="0"/>
                      <a:pt x="247" y="0"/>
                    </a:cubicBezTo>
                    <a:cubicBezTo>
                      <a:pt x="213" y="0"/>
                      <a:pt x="182" y="14"/>
                      <a:pt x="151" y="47"/>
                    </a:cubicBezTo>
                    <a:cubicBezTo>
                      <a:pt x="137" y="5"/>
                      <a:pt x="95" y="0"/>
                      <a:pt x="79" y="0"/>
                    </a:cubicBezTo>
                    <a:cubicBezTo>
                      <a:pt x="53" y="0"/>
                      <a:pt x="37" y="14"/>
                      <a:pt x="25" y="33"/>
                    </a:cubicBezTo>
                    <a:cubicBezTo>
                      <a:pt x="11" y="61"/>
                      <a:pt x="0" y="100"/>
                      <a:pt x="0" y="103"/>
                    </a:cubicBezTo>
                    <a:cubicBezTo>
                      <a:pt x="0" y="111"/>
                      <a:pt x="8" y="109"/>
                      <a:pt x="11" y="111"/>
                    </a:cubicBezTo>
                    <a:cubicBezTo>
                      <a:pt x="23" y="111"/>
                      <a:pt x="23" y="111"/>
                      <a:pt x="28" y="92"/>
                    </a:cubicBezTo>
                    <a:cubicBezTo>
                      <a:pt x="37" y="50"/>
                      <a:pt x="51" y="17"/>
                      <a:pt x="79" y="17"/>
                    </a:cubicBezTo>
                    <a:cubicBezTo>
                      <a:pt x="95" y="17"/>
                      <a:pt x="101" y="33"/>
                      <a:pt x="101" y="50"/>
                    </a:cubicBezTo>
                    <a:cubicBezTo>
                      <a:pt x="101" y="64"/>
                      <a:pt x="95" y="90"/>
                      <a:pt x="90" y="109"/>
                    </a:cubicBezTo>
                    <a:cubicBezTo>
                      <a:pt x="84" y="127"/>
                      <a:pt x="79" y="156"/>
                      <a:pt x="73" y="170"/>
                    </a:cubicBezTo>
                    <a:cubicBezTo>
                      <a:pt x="67" y="199"/>
                      <a:pt x="60" y="228"/>
                      <a:pt x="53" y="257"/>
                    </a:cubicBezTo>
                    <a:cubicBezTo>
                      <a:pt x="51" y="268"/>
                      <a:pt x="48" y="275"/>
                      <a:pt x="45" y="285"/>
                    </a:cubicBezTo>
                    <a:cubicBezTo>
                      <a:pt x="45" y="301"/>
                      <a:pt x="59" y="307"/>
                      <a:pt x="67" y="307"/>
                    </a:cubicBezTo>
                    <a:cubicBezTo>
                      <a:pt x="79" y="307"/>
                      <a:pt x="93" y="301"/>
                      <a:pt x="98" y="287"/>
                    </a:cubicBezTo>
                    <a:cubicBezTo>
                      <a:pt x="101" y="285"/>
                      <a:pt x="107" y="254"/>
                      <a:pt x="112" y="237"/>
                    </a:cubicBezTo>
                    <a:cubicBezTo>
                      <a:pt x="118" y="212"/>
                      <a:pt x="123" y="187"/>
                      <a:pt x="129"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2" name="Freeform 3091">
                <a:extLst>
                  <a:ext uri="{FF2B5EF4-FFF2-40B4-BE49-F238E27FC236}">
                    <a16:creationId xmlns:a16="http://schemas.microsoft.com/office/drawing/2014/main" id="{7402DFA3-8761-D016-2AE1-F3C27192DCB3}"/>
                  </a:ext>
                </a:extLst>
              </p:cNvPr>
              <p:cNvSpPr/>
              <p:nvPr/>
            </p:nvSpPr>
            <p:spPr>
              <a:xfrm>
                <a:off x="4944240" y="3197520"/>
                <a:ext cx="185400" cy="154440"/>
              </a:xfrm>
              <a:custGeom>
                <a:avLst/>
                <a:gdLst>
                  <a:gd name="textAreaLeft" fmla="*/ 0 w 185400"/>
                  <a:gd name="textAreaRight" fmla="*/ 186480 w 185400"/>
                  <a:gd name="textAreaTop" fmla="*/ 0 h 154440"/>
                  <a:gd name="textAreaBottom" fmla="*/ 155520 h 154440"/>
                </a:gdLst>
                <a:ahLst/>
                <a:cxnLst/>
                <a:rect l="textAreaLeft" t="textAreaTop" r="textAreaRight" b="textAreaBottom"/>
                <a:pathLst>
                  <a:path w="518" h="432">
                    <a:moveTo>
                      <a:pt x="470" y="56"/>
                    </a:moveTo>
                    <a:cubicBezTo>
                      <a:pt x="484" y="56"/>
                      <a:pt x="518" y="56"/>
                      <a:pt x="518" y="22"/>
                    </a:cubicBezTo>
                    <a:cubicBezTo>
                      <a:pt x="518" y="0"/>
                      <a:pt x="498" y="0"/>
                      <a:pt x="481" y="0"/>
                    </a:cubicBezTo>
                    <a:cubicBezTo>
                      <a:pt x="406" y="0"/>
                      <a:pt x="332" y="0"/>
                      <a:pt x="257" y="0"/>
                    </a:cubicBezTo>
                    <a:cubicBezTo>
                      <a:pt x="109" y="0"/>
                      <a:pt x="0" y="162"/>
                      <a:pt x="0" y="279"/>
                    </a:cubicBezTo>
                    <a:cubicBezTo>
                      <a:pt x="0" y="365"/>
                      <a:pt x="56" y="432"/>
                      <a:pt x="145" y="432"/>
                    </a:cubicBezTo>
                    <a:cubicBezTo>
                      <a:pt x="263" y="432"/>
                      <a:pt x="392" y="315"/>
                      <a:pt x="392" y="164"/>
                    </a:cubicBezTo>
                    <a:cubicBezTo>
                      <a:pt x="392" y="148"/>
                      <a:pt x="392" y="100"/>
                      <a:pt x="364" y="56"/>
                    </a:cubicBezTo>
                    <a:cubicBezTo>
                      <a:pt x="399" y="56"/>
                      <a:pt x="434" y="56"/>
                      <a:pt x="470" y="56"/>
                    </a:cubicBezTo>
                    <a:moveTo>
                      <a:pt x="148" y="410"/>
                    </a:moveTo>
                    <a:cubicBezTo>
                      <a:pt x="98" y="410"/>
                      <a:pt x="58" y="377"/>
                      <a:pt x="58" y="304"/>
                    </a:cubicBezTo>
                    <a:cubicBezTo>
                      <a:pt x="58" y="276"/>
                      <a:pt x="72" y="195"/>
                      <a:pt x="106" y="137"/>
                    </a:cubicBezTo>
                    <a:cubicBezTo>
                      <a:pt x="148" y="70"/>
                      <a:pt x="207" y="56"/>
                      <a:pt x="240" y="56"/>
                    </a:cubicBezTo>
                    <a:cubicBezTo>
                      <a:pt x="322" y="56"/>
                      <a:pt x="330" y="123"/>
                      <a:pt x="330" y="151"/>
                    </a:cubicBezTo>
                    <a:cubicBezTo>
                      <a:pt x="330" y="198"/>
                      <a:pt x="310" y="279"/>
                      <a:pt x="277" y="329"/>
                    </a:cubicBezTo>
                    <a:cubicBezTo>
                      <a:pt x="238" y="385"/>
                      <a:pt x="184" y="410"/>
                      <a:pt x="148" y="4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3" name="Freeform 3092">
                <a:extLst>
                  <a:ext uri="{FF2B5EF4-FFF2-40B4-BE49-F238E27FC236}">
                    <a16:creationId xmlns:a16="http://schemas.microsoft.com/office/drawing/2014/main" id="{791234D5-6221-2950-E2F8-336AA6196B62}"/>
                  </a:ext>
                </a:extLst>
              </p:cNvPr>
              <p:cNvSpPr/>
              <p:nvPr/>
            </p:nvSpPr>
            <p:spPr>
              <a:xfrm>
                <a:off x="5149800" y="3294000"/>
                <a:ext cx="98640" cy="109440"/>
              </a:xfrm>
              <a:custGeom>
                <a:avLst/>
                <a:gdLst>
                  <a:gd name="textAreaLeft" fmla="*/ 0 w 98640"/>
                  <a:gd name="textAreaRight" fmla="*/ 99720 w 98640"/>
                  <a:gd name="textAreaTop" fmla="*/ 0 h 109440"/>
                  <a:gd name="textAreaBottom" fmla="*/ 110520 h 109440"/>
                </a:gdLst>
                <a:ahLst/>
                <a:cxnLst/>
                <a:rect l="textAreaLeft" t="textAreaTop" r="textAreaRight" b="textAreaBottom"/>
                <a:pathLst>
                  <a:path w="277" h="307">
                    <a:moveTo>
                      <a:pt x="249" y="44"/>
                    </a:moveTo>
                    <a:cubicBezTo>
                      <a:pt x="232" y="47"/>
                      <a:pt x="221" y="61"/>
                      <a:pt x="221" y="75"/>
                    </a:cubicBezTo>
                    <a:cubicBezTo>
                      <a:pt x="221" y="92"/>
                      <a:pt x="235" y="97"/>
                      <a:pt x="243" y="97"/>
                    </a:cubicBezTo>
                    <a:cubicBezTo>
                      <a:pt x="249" y="97"/>
                      <a:pt x="277" y="92"/>
                      <a:pt x="277" y="58"/>
                    </a:cubicBezTo>
                    <a:cubicBezTo>
                      <a:pt x="277" y="14"/>
                      <a:pt x="226" y="0"/>
                      <a:pt x="184" y="0"/>
                    </a:cubicBezTo>
                    <a:cubicBezTo>
                      <a:pt x="75" y="0"/>
                      <a:pt x="58" y="78"/>
                      <a:pt x="58" y="97"/>
                    </a:cubicBezTo>
                    <a:cubicBezTo>
                      <a:pt x="58" y="125"/>
                      <a:pt x="72" y="139"/>
                      <a:pt x="81" y="148"/>
                    </a:cubicBezTo>
                    <a:cubicBezTo>
                      <a:pt x="100" y="162"/>
                      <a:pt x="112" y="164"/>
                      <a:pt x="159" y="173"/>
                    </a:cubicBezTo>
                    <a:cubicBezTo>
                      <a:pt x="173" y="176"/>
                      <a:pt x="218" y="184"/>
                      <a:pt x="218" y="218"/>
                    </a:cubicBezTo>
                    <a:cubicBezTo>
                      <a:pt x="218" y="231"/>
                      <a:pt x="210" y="257"/>
                      <a:pt x="182" y="273"/>
                    </a:cubicBezTo>
                    <a:cubicBezTo>
                      <a:pt x="154" y="287"/>
                      <a:pt x="120" y="287"/>
                      <a:pt x="112" y="287"/>
                    </a:cubicBezTo>
                    <a:cubicBezTo>
                      <a:pt x="84" y="287"/>
                      <a:pt x="44" y="282"/>
                      <a:pt x="30" y="259"/>
                    </a:cubicBezTo>
                    <a:cubicBezTo>
                      <a:pt x="53" y="257"/>
                      <a:pt x="67" y="240"/>
                      <a:pt x="67" y="220"/>
                    </a:cubicBezTo>
                    <a:cubicBezTo>
                      <a:pt x="67" y="204"/>
                      <a:pt x="56" y="195"/>
                      <a:pt x="42" y="195"/>
                    </a:cubicBezTo>
                    <a:cubicBezTo>
                      <a:pt x="22" y="195"/>
                      <a:pt x="0" y="212"/>
                      <a:pt x="0" y="243"/>
                    </a:cubicBezTo>
                    <a:cubicBezTo>
                      <a:pt x="0" y="282"/>
                      <a:pt x="44" y="307"/>
                      <a:pt x="112" y="307"/>
                    </a:cubicBezTo>
                    <a:cubicBezTo>
                      <a:pt x="238" y="307"/>
                      <a:pt x="263" y="220"/>
                      <a:pt x="263" y="195"/>
                    </a:cubicBezTo>
                    <a:cubicBezTo>
                      <a:pt x="263" y="131"/>
                      <a:pt x="193" y="120"/>
                      <a:pt x="168" y="114"/>
                    </a:cubicBezTo>
                    <a:cubicBezTo>
                      <a:pt x="159" y="114"/>
                      <a:pt x="142" y="111"/>
                      <a:pt x="140" y="109"/>
                    </a:cubicBezTo>
                    <a:cubicBezTo>
                      <a:pt x="114" y="103"/>
                      <a:pt x="100" y="89"/>
                      <a:pt x="100" y="75"/>
                    </a:cubicBezTo>
                    <a:cubicBezTo>
                      <a:pt x="100" y="58"/>
                      <a:pt x="114" y="42"/>
                      <a:pt x="128" y="30"/>
                    </a:cubicBezTo>
                    <a:cubicBezTo>
                      <a:pt x="148" y="19"/>
                      <a:pt x="170" y="17"/>
                      <a:pt x="184" y="17"/>
                    </a:cubicBezTo>
                    <a:cubicBezTo>
                      <a:pt x="198" y="17"/>
                      <a:pt x="235" y="19"/>
                      <a:pt x="249" y="4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4" name="Freeform 3093">
                <a:extLst>
                  <a:ext uri="{FF2B5EF4-FFF2-40B4-BE49-F238E27FC236}">
                    <a16:creationId xmlns:a16="http://schemas.microsoft.com/office/drawing/2014/main" id="{30A59936-7C28-214D-277B-C352339EE94C}"/>
                  </a:ext>
                </a:extLst>
              </p:cNvPr>
              <p:cNvSpPr/>
              <p:nvPr/>
            </p:nvSpPr>
            <p:spPr>
              <a:xfrm>
                <a:off x="5319000" y="3084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90" y="826"/>
                      <a:pt x="56" y="639"/>
                      <a:pt x="56" y="491"/>
                    </a:cubicBezTo>
                    <a:cubicBezTo>
                      <a:pt x="56" y="318"/>
                      <a:pt x="95" y="148"/>
                      <a:pt x="216" y="25"/>
                    </a:cubicBezTo>
                    <a:cubicBezTo>
                      <a:pt x="227" y="14"/>
                      <a:pt x="227" y="14"/>
                      <a:pt x="227" y="11"/>
                    </a:cubicBezTo>
                    <a:cubicBezTo>
                      <a:pt x="227" y="3"/>
                      <a:pt x="224" y="0"/>
                      <a:pt x="218" y="0"/>
                    </a:cubicBezTo>
                    <a:cubicBezTo>
                      <a:pt x="207" y="0"/>
                      <a:pt x="120" y="67"/>
                      <a:pt x="62" y="190"/>
                    </a:cubicBezTo>
                    <a:cubicBezTo>
                      <a:pt x="11" y="299"/>
                      <a:pt x="0" y="408"/>
                      <a:pt x="0" y="491"/>
                    </a:cubicBezTo>
                    <a:cubicBezTo>
                      <a:pt x="0" y="567"/>
                      <a:pt x="11" y="684"/>
                      <a:pt x="64" y="796"/>
                    </a:cubicBezTo>
                    <a:cubicBezTo>
                      <a:pt x="123" y="916"/>
                      <a:pt x="207" y="980"/>
                      <a:pt x="218"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5" name="Freeform 3094">
                <a:extLst>
                  <a:ext uri="{FF2B5EF4-FFF2-40B4-BE49-F238E27FC236}">
                    <a16:creationId xmlns:a16="http://schemas.microsoft.com/office/drawing/2014/main" id="{561E186C-99E7-739E-15F8-9469B546DA2E}"/>
                  </a:ext>
                </a:extLst>
              </p:cNvPr>
              <p:cNvSpPr/>
              <p:nvPr/>
            </p:nvSpPr>
            <p:spPr>
              <a:xfrm>
                <a:off x="5432040" y="3193560"/>
                <a:ext cx="154080" cy="158400"/>
              </a:xfrm>
              <a:custGeom>
                <a:avLst/>
                <a:gdLst>
                  <a:gd name="textAreaLeft" fmla="*/ 0 w 154080"/>
                  <a:gd name="textAreaRight" fmla="*/ 155160 w 154080"/>
                  <a:gd name="textAreaTop" fmla="*/ 0 h 158400"/>
                  <a:gd name="textAreaBottom" fmla="*/ 159480 h 158400"/>
                </a:gdLst>
                <a:ahLst/>
                <a:cxnLst/>
                <a:rect l="textAreaLeft" t="textAreaTop" r="textAreaRight" b="textAreaBottom"/>
                <a:pathLst>
                  <a:path w="431" h="443">
                    <a:moveTo>
                      <a:pt x="431" y="69"/>
                    </a:moveTo>
                    <a:cubicBezTo>
                      <a:pt x="431" y="16"/>
                      <a:pt x="406" y="0"/>
                      <a:pt x="389" y="0"/>
                    </a:cubicBezTo>
                    <a:cubicBezTo>
                      <a:pt x="364" y="0"/>
                      <a:pt x="341" y="25"/>
                      <a:pt x="341" y="47"/>
                    </a:cubicBezTo>
                    <a:cubicBezTo>
                      <a:pt x="341" y="61"/>
                      <a:pt x="344" y="67"/>
                      <a:pt x="355" y="75"/>
                    </a:cubicBezTo>
                    <a:cubicBezTo>
                      <a:pt x="378" y="97"/>
                      <a:pt x="389" y="122"/>
                      <a:pt x="389" y="156"/>
                    </a:cubicBezTo>
                    <a:cubicBezTo>
                      <a:pt x="389" y="198"/>
                      <a:pt x="330" y="421"/>
                      <a:pt x="215" y="421"/>
                    </a:cubicBezTo>
                    <a:cubicBezTo>
                      <a:pt x="165" y="421"/>
                      <a:pt x="142" y="388"/>
                      <a:pt x="142" y="337"/>
                    </a:cubicBezTo>
                    <a:cubicBezTo>
                      <a:pt x="142" y="282"/>
                      <a:pt x="168" y="212"/>
                      <a:pt x="198" y="128"/>
                    </a:cubicBezTo>
                    <a:cubicBezTo>
                      <a:pt x="204" y="111"/>
                      <a:pt x="210" y="100"/>
                      <a:pt x="210" y="81"/>
                    </a:cubicBezTo>
                    <a:cubicBezTo>
                      <a:pt x="210" y="36"/>
                      <a:pt x="179" y="0"/>
                      <a:pt x="128" y="0"/>
                    </a:cubicBezTo>
                    <a:cubicBezTo>
                      <a:pt x="36" y="0"/>
                      <a:pt x="0" y="142"/>
                      <a:pt x="0" y="150"/>
                    </a:cubicBezTo>
                    <a:cubicBezTo>
                      <a:pt x="0" y="162"/>
                      <a:pt x="8" y="162"/>
                      <a:pt x="11" y="162"/>
                    </a:cubicBezTo>
                    <a:cubicBezTo>
                      <a:pt x="22" y="162"/>
                      <a:pt x="22" y="159"/>
                      <a:pt x="28" y="142"/>
                    </a:cubicBezTo>
                    <a:cubicBezTo>
                      <a:pt x="56" y="44"/>
                      <a:pt x="98" y="22"/>
                      <a:pt x="126" y="22"/>
                    </a:cubicBezTo>
                    <a:cubicBezTo>
                      <a:pt x="134" y="22"/>
                      <a:pt x="151" y="22"/>
                      <a:pt x="151" y="53"/>
                    </a:cubicBezTo>
                    <a:cubicBezTo>
                      <a:pt x="151" y="78"/>
                      <a:pt x="142" y="103"/>
                      <a:pt x="134" y="122"/>
                    </a:cubicBezTo>
                    <a:cubicBezTo>
                      <a:pt x="92" y="234"/>
                      <a:pt x="78" y="282"/>
                      <a:pt x="78" y="323"/>
                    </a:cubicBezTo>
                    <a:cubicBezTo>
                      <a:pt x="78" y="430"/>
                      <a:pt x="165" y="443"/>
                      <a:pt x="210" y="443"/>
                    </a:cubicBezTo>
                    <a:cubicBezTo>
                      <a:pt x="375" y="443"/>
                      <a:pt x="431" y="120"/>
                      <a:pt x="431" y="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6" name="Freeform 3095">
                <a:extLst>
                  <a:ext uri="{FF2B5EF4-FFF2-40B4-BE49-F238E27FC236}">
                    <a16:creationId xmlns:a16="http://schemas.microsoft.com/office/drawing/2014/main" id="{E7AF9C99-26B8-BB4F-B78A-F86F6EE7F091}"/>
                  </a:ext>
                </a:extLst>
              </p:cNvPr>
              <p:cNvSpPr/>
              <p:nvPr/>
            </p:nvSpPr>
            <p:spPr>
              <a:xfrm>
                <a:off x="5605200" y="3294000"/>
                <a:ext cx="113760" cy="109440"/>
              </a:xfrm>
              <a:custGeom>
                <a:avLst/>
                <a:gdLst>
                  <a:gd name="textAreaLeft" fmla="*/ 0 w 113760"/>
                  <a:gd name="textAreaRight" fmla="*/ 114840 w 113760"/>
                  <a:gd name="textAreaTop" fmla="*/ 0 h 109440"/>
                  <a:gd name="textAreaBottom" fmla="*/ 110520 h 109440"/>
                </a:gdLst>
                <a:ahLst/>
                <a:cxnLst/>
                <a:rect l="textAreaLeft" t="textAreaTop" r="textAreaRight" b="textAreaBottom"/>
                <a:pathLst>
                  <a:path w="319" h="307">
                    <a:moveTo>
                      <a:pt x="129" y="162"/>
                    </a:moveTo>
                    <a:cubicBezTo>
                      <a:pt x="129" y="159"/>
                      <a:pt x="146" y="97"/>
                      <a:pt x="146" y="92"/>
                    </a:cubicBezTo>
                    <a:cubicBezTo>
                      <a:pt x="148" y="86"/>
                      <a:pt x="168" y="53"/>
                      <a:pt x="190" y="36"/>
                    </a:cubicBezTo>
                    <a:cubicBezTo>
                      <a:pt x="199" y="30"/>
                      <a:pt x="216" y="17"/>
                      <a:pt x="246" y="17"/>
                    </a:cubicBezTo>
                    <a:cubicBezTo>
                      <a:pt x="252" y="17"/>
                      <a:pt x="269" y="19"/>
                      <a:pt x="283" y="28"/>
                    </a:cubicBezTo>
                    <a:cubicBezTo>
                      <a:pt x="260" y="33"/>
                      <a:pt x="252" y="53"/>
                      <a:pt x="252" y="64"/>
                    </a:cubicBezTo>
                    <a:cubicBezTo>
                      <a:pt x="252" y="81"/>
                      <a:pt x="265" y="89"/>
                      <a:pt x="280" y="89"/>
                    </a:cubicBezTo>
                    <a:cubicBezTo>
                      <a:pt x="295" y="89"/>
                      <a:pt x="319" y="78"/>
                      <a:pt x="319" y="47"/>
                    </a:cubicBezTo>
                    <a:cubicBezTo>
                      <a:pt x="319" y="14"/>
                      <a:pt x="283" y="0"/>
                      <a:pt x="246" y="0"/>
                    </a:cubicBezTo>
                    <a:cubicBezTo>
                      <a:pt x="210" y="0"/>
                      <a:pt x="179" y="14"/>
                      <a:pt x="148" y="47"/>
                    </a:cubicBezTo>
                    <a:cubicBezTo>
                      <a:pt x="137" y="5"/>
                      <a:pt x="95" y="0"/>
                      <a:pt x="78" y="0"/>
                    </a:cubicBezTo>
                    <a:cubicBezTo>
                      <a:pt x="53" y="0"/>
                      <a:pt x="36" y="14"/>
                      <a:pt x="25" y="33"/>
                    </a:cubicBezTo>
                    <a:cubicBezTo>
                      <a:pt x="8" y="61"/>
                      <a:pt x="0" y="100"/>
                      <a:pt x="0" y="103"/>
                    </a:cubicBezTo>
                    <a:cubicBezTo>
                      <a:pt x="0" y="111"/>
                      <a:pt x="8" y="111"/>
                      <a:pt x="11" y="111"/>
                    </a:cubicBezTo>
                    <a:cubicBezTo>
                      <a:pt x="20" y="111"/>
                      <a:pt x="22" y="111"/>
                      <a:pt x="25" y="92"/>
                    </a:cubicBezTo>
                    <a:cubicBezTo>
                      <a:pt x="36" y="50"/>
                      <a:pt x="50" y="17"/>
                      <a:pt x="76" y="17"/>
                    </a:cubicBezTo>
                    <a:cubicBezTo>
                      <a:pt x="95" y="17"/>
                      <a:pt x="98" y="33"/>
                      <a:pt x="98" y="50"/>
                    </a:cubicBezTo>
                    <a:cubicBezTo>
                      <a:pt x="98" y="64"/>
                      <a:pt x="91" y="90"/>
                      <a:pt x="87" y="109"/>
                    </a:cubicBezTo>
                    <a:cubicBezTo>
                      <a:pt x="83" y="127"/>
                      <a:pt x="76" y="156"/>
                      <a:pt x="73" y="170"/>
                    </a:cubicBezTo>
                    <a:cubicBezTo>
                      <a:pt x="65" y="199"/>
                      <a:pt x="58" y="228"/>
                      <a:pt x="50" y="257"/>
                    </a:cubicBezTo>
                    <a:cubicBezTo>
                      <a:pt x="48" y="268"/>
                      <a:pt x="47" y="275"/>
                      <a:pt x="45" y="285"/>
                    </a:cubicBezTo>
                    <a:cubicBezTo>
                      <a:pt x="45" y="301"/>
                      <a:pt x="56" y="307"/>
                      <a:pt x="67" y="307"/>
                    </a:cubicBezTo>
                    <a:cubicBezTo>
                      <a:pt x="78" y="307"/>
                      <a:pt x="92" y="301"/>
                      <a:pt x="98" y="287"/>
                    </a:cubicBezTo>
                    <a:cubicBezTo>
                      <a:pt x="98" y="285"/>
                      <a:pt x="106" y="254"/>
                      <a:pt x="109" y="237"/>
                    </a:cubicBezTo>
                    <a:cubicBezTo>
                      <a:pt x="116" y="212"/>
                      <a:pt x="122" y="187"/>
                      <a:pt x="129" y="16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7" name="Freeform 3096">
                <a:extLst>
                  <a:ext uri="{FF2B5EF4-FFF2-40B4-BE49-F238E27FC236}">
                    <a16:creationId xmlns:a16="http://schemas.microsoft.com/office/drawing/2014/main" id="{9BCF9428-D8F4-7E2E-AC3E-C55D20BB68AD}"/>
                  </a:ext>
                </a:extLst>
              </p:cNvPr>
              <p:cNvSpPr/>
              <p:nvPr/>
            </p:nvSpPr>
            <p:spPr>
              <a:xfrm>
                <a:off x="5770440" y="3084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491"/>
                    </a:moveTo>
                    <a:cubicBezTo>
                      <a:pt x="227" y="413"/>
                      <a:pt x="216" y="296"/>
                      <a:pt x="163" y="184"/>
                    </a:cubicBezTo>
                    <a:cubicBezTo>
                      <a:pt x="104" y="64"/>
                      <a:pt x="20" y="0"/>
                      <a:pt x="9" y="0"/>
                    </a:cubicBezTo>
                    <a:cubicBezTo>
                      <a:pt x="3" y="0"/>
                      <a:pt x="0" y="3"/>
                      <a:pt x="0" y="11"/>
                    </a:cubicBezTo>
                    <a:cubicBezTo>
                      <a:pt x="0" y="14"/>
                      <a:pt x="0" y="14"/>
                      <a:pt x="17" y="34"/>
                    </a:cubicBezTo>
                    <a:cubicBezTo>
                      <a:pt x="115" y="128"/>
                      <a:pt x="171" y="285"/>
                      <a:pt x="171" y="491"/>
                    </a:cubicBezTo>
                    <a:cubicBezTo>
                      <a:pt x="171" y="659"/>
                      <a:pt x="135" y="829"/>
                      <a:pt x="11" y="955"/>
                    </a:cubicBezTo>
                    <a:cubicBezTo>
                      <a:pt x="0" y="966"/>
                      <a:pt x="0" y="966"/>
                      <a:pt x="0" y="969"/>
                    </a:cubicBezTo>
                    <a:cubicBezTo>
                      <a:pt x="0" y="977"/>
                      <a:pt x="3" y="980"/>
                      <a:pt x="9" y="980"/>
                    </a:cubicBezTo>
                    <a:cubicBezTo>
                      <a:pt x="20" y="980"/>
                      <a:pt x="107" y="913"/>
                      <a:pt x="165" y="790"/>
                    </a:cubicBezTo>
                    <a:cubicBezTo>
                      <a:pt x="216" y="681"/>
                      <a:pt x="227" y="572"/>
                      <a:pt x="227"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8" name="Freeform 3097">
                <a:extLst>
                  <a:ext uri="{FF2B5EF4-FFF2-40B4-BE49-F238E27FC236}">
                    <a16:creationId xmlns:a16="http://schemas.microsoft.com/office/drawing/2014/main" id="{5F08A480-9926-ABA9-9F82-A79B92630BD4}"/>
                  </a:ext>
                </a:extLst>
              </p:cNvPr>
              <p:cNvSpPr/>
              <p:nvPr/>
            </p:nvSpPr>
            <p:spPr>
              <a:xfrm>
                <a:off x="5902560" y="3108960"/>
                <a:ext cx="353520" cy="239040"/>
              </a:xfrm>
              <a:custGeom>
                <a:avLst/>
                <a:gdLst>
                  <a:gd name="textAreaLeft" fmla="*/ 0 w 353520"/>
                  <a:gd name="textAreaRight" fmla="*/ 354600 w 353520"/>
                  <a:gd name="textAreaTop" fmla="*/ 0 h 239040"/>
                  <a:gd name="textAreaBottom" fmla="*/ 240120 h 239040"/>
                </a:gdLst>
                <a:ahLst/>
                <a:cxnLst/>
                <a:rect l="textAreaLeft" t="textAreaTop" r="textAreaRight" b="textAreaBottom"/>
                <a:pathLst>
                  <a:path w="985" h="667">
                    <a:moveTo>
                      <a:pt x="871" y="75"/>
                    </a:moveTo>
                    <a:cubicBezTo>
                      <a:pt x="879" y="39"/>
                      <a:pt x="882" y="28"/>
                      <a:pt x="955" y="28"/>
                    </a:cubicBezTo>
                    <a:cubicBezTo>
                      <a:pt x="977" y="28"/>
                      <a:pt x="985" y="28"/>
                      <a:pt x="985" y="8"/>
                    </a:cubicBezTo>
                    <a:cubicBezTo>
                      <a:pt x="985" y="0"/>
                      <a:pt x="977" y="0"/>
                      <a:pt x="960" y="0"/>
                    </a:cubicBezTo>
                    <a:cubicBezTo>
                      <a:pt x="916" y="0"/>
                      <a:pt x="872" y="0"/>
                      <a:pt x="829" y="0"/>
                    </a:cubicBezTo>
                    <a:cubicBezTo>
                      <a:pt x="803" y="0"/>
                      <a:pt x="803" y="0"/>
                      <a:pt x="792" y="17"/>
                    </a:cubicBezTo>
                    <a:cubicBezTo>
                      <a:pt x="672" y="203"/>
                      <a:pt x="551" y="389"/>
                      <a:pt x="431" y="575"/>
                    </a:cubicBezTo>
                    <a:cubicBezTo>
                      <a:pt x="406" y="391"/>
                      <a:pt x="381" y="207"/>
                      <a:pt x="355" y="22"/>
                    </a:cubicBezTo>
                    <a:cubicBezTo>
                      <a:pt x="353" y="0"/>
                      <a:pt x="350" y="0"/>
                      <a:pt x="325" y="0"/>
                    </a:cubicBezTo>
                    <a:cubicBezTo>
                      <a:pt x="280" y="0"/>
                      <a:pt x="235" y="0"/>
                      <a:pt x="190" y="0"/>
                    </a:cubicBezTo>
                    <a:cubicBezTo>
                      <a:pt x="171" y="0"/>
                      <a:pt x="160" y="0"/>
                      <a:pt x="160" y="17"/>
                    </a:cubicBezTo>
                    <a:cubicBezTo>
                      <a:pt x="160" y="28"/>
                      <a:pt x="171" y="28"/>
                      <a:pt x="190" y="28"/>
                    </a:cubicBezTo>
                    <a:cubicBezTo>
                      <a:pt x="202" y="28"/>
                      <a:pt x="218" y="31"/>
                      <a:pt x="232" y="31"/>
                    </a:cubicBezTo>
                    <a:cubicBezTo>
                      <a:pt x="246" y="34"/>
                      <a:pt x="252" y="36"/>
                      <a:pt x="252" y="48"/>
                    </a:cubicBezTo>
                    <a:cubicBezTo>
                      <a:pt x="252" y="50"/>
                      <a:pt x="252" y="53"/>
                      <a:pt x="249" y="64"/>
                    </a:cubicBezTo>
                    <a:cubicBezTo>
                      <a:pt x="207" y="231"/>
                      <a:pt x="165" y="397"/>
                      <a:pt x="123" y="564"/>
                    </a:cubicBezTo>
                    <a:cubicBezTo>
                      <a:pt x="115" y="603"/>
                      <a:pt x="98" y="634"/>
                      <a:pt x="17" y="637"/>
                    </a:cubicBezTo>
                    <a:cubicBezTo>
                      <a:pt x="14" y="637"/>
                      <a:pt x="0" y="639"/>
                      <a:pt x="0" y="656"/>
                    </a:cubicBezTo>
                    <a:cubicBezTo>
                      <a:pt x="0" y="665"/>
                      <a:pt x="6" y="667"/>
                      <a:pt x="14" y="667"/>
                    </a:cubicBezTo>
                    <a:cubicBezTo>
                      <a:pt x="45" y="667"/>
                      <a:pt x="81" y="665"/>
                      <a:pt x="112" y="665"/>
                    </a:cubicBezTo>
                    <a:cubicBezTo>
                      <a:pt x="146" y="665"/>
                      <a:pt x="182" y="667"/>
                      <a:pt x="213" y="667"/>
                    </a:cubicBezTo>
                    <a:cubicBezTo>
                      <a:pt x="218" y="667"/>
                      <a:pt x="232" y="667"/>
                      <a:pt x="232" y="648"/>
                    </a:cubicBezTo>
                    <a:cubicBezTo>
                      <a:pt x="232" y="637"/>
                      <a:pt x="221" y="637"/>
                      <a:pt x="213" y="637"/>
                    </a:cubicBezTo>
                    <a:cubicBezTo>
                      <a:pt x="157" y="637"/>
                      <a:pt x="146" y="617"/>
                      <a:pt x="146" y="595"/>
                    </a:cubicBezTo>
                    <a:cubicBezTo>
                      <a:pt x="146" y="586"/>
                      <a:pt x="148" y="584"/>
                      <a:pt x="151" y="572"/>
                    </a:cubicBezTo>
                    <a:cubicBezTo>
                      <a:pt x="196" y="395"/>
                      <a:pt x="241" y="217"/>
                      <a:pt x="286" y="39"/>
                    </a:cubicBezTo>
                    <a:lnTo>
                      <a:pt x="286" y="39"/>
                    </a:lnTo>
                    <a:cubicBezTo>
                      <a:pt x="314" y="241"/>
                      <a:pt x="342" y="443"/>
                      <a:pt x="369" y="645"/>
                    </a:cubicBezTo>
                    <a:cubicBezTo>
                      <a:pt x="372" y="656"/>
                      <a:pt x="372" y="667"/>
                      <a:pt x="383" y="667"/>
                    </a:cubicBezTo>
                    <a:cubicBezTo>
                      <a:pt x="395" y="667"/>
                      <a:pt x="400" y="656"/>
                      <a:pt x="406" y="651"/>
                    </a:cubicBezTo>
                    <a:cubicBezTo>
                      <a:pt x="538" y="444"/>
                      <a:pt x="671" y="237"/>
                      <a:pt x="803" y="31"/>
                    </a:cubicBezTo>
                    <a:cubicBezTo>
                      <a:pt x="804" y="31"/>
                      <a:pt x="805" y="31"/>
                      <a:pt x="806" y="31"/>
                    </a:cubicBezTo>
                    <a:cubicBezTo>
                      <a:pt x="759" y="218"/>
                      <a:pt x="711" y="405"/>
                      <a:pt x="663" y="592"/>
                    </a:cubicBezTo>
                    <a:cubicBezTo>
                      <a:pt x="655" y="631"/>
                      <a:pt x="652" y="637"/>
                      <a:pt x="574" y="637"/>
                    </a:cubicBezTo>
                    <a:cubicBezTo>
                      <a:pt x="557" y="637"/>
                      <a:pt x="546" y="637"/>
                      <a:pt x="546" y="656"/>
                    </a:cubicBezTo>
                    <a:cubicBezTo>
                      <a:pt x="546" y="667"/>
                      <a:pt x="560" y="667"/>
                      <a:pt x="563" y="667"/>
                    </a:cubicBezTo>
                    <a:cubicBezTo>
                      <a:pt x="591" y="667"/>
                      <a:pt x="655" y="665"/>
                      <a:pt x="683" y="665"/>
                    </a:cubicBezTo>
                    <a:cubicBezTo>
                      <a:pt x="725" y="665"/>
                      <a:pt x="767" y="667"/>
                      <a:pt x="806" y="667"/>
                    </a:cubicBezTo>
                    <a:cubicBezTo>
                      <a:pt x="812" y="667"/>
                      <a:pt x="826" y="667"/>
                      <a:pt x="826" y="648"/>
                    </a:cubicBezTo>
                    <a:cubicBezTo>
                      <a:pt x="826" y="637"/>
                      <a:pt x="817" y="637"/>
                      <a:pt x="798" y="637"/>
                    </a:cubicBezTo>
                    <a:cubicBezTo>
                      <a:pt x="761" y="637"/>
                      <a:pt x="733" y="637"/>
                      <a:pt x="733" y="620"/>
                    </a:cubicBezTo>
                    <a:cubicBezTo>
                      <a:pt x="733" y="617"/>
                      <a:pt x="733" y="614"/>
                      <a:pt x="739" y="598"/>
                    </a:cubicBezTo>
                    <a:cubicBezTo>
                      <a:pt x="783" y="423"/>
                      <a:pt x="827" y="249"/>
                      <a:pt x="871" y="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99" name="Freeform 3098">
                <a:extLst>
                  <a:ext uri="{FF2B5EF4-FFF2-40B4-BE49-F238E27FC236}">
                    <a16:creationId xmlns:a16="http://schemas.microsoft.com/office/drawing/2014/main" id="{AD161B57-8C17-DEF0-B58D-E2909858CD06}"/>
                  </a:ext>
                </a:extLst>
              </p:cNvPr>
              <p:cNvSpPr/>
              <p:nvPr/>
            </p:nvSpPr>
            <p:spPr>
              <a:xfrm>
                <a:off x="6304680" y="308484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969"/>
                    </a:moveTo>
                    <a:cubicBezTo>
                      <a:pt x="230" y="966"/>
                      <a:pt x="230" y="966"/>
                      <a:pt x="213" y="949"/>
                    </a:cubicBezTo>
                    <a:cubicBezTo>
                      <a:pt x="90" y="826"/>
                      <a:pt x="59" y="639"/>
                      <a:pt x="59" y="491"/>
                    </a:cubicBezTo>
                    <a:cubicBezTo>
                      <a:pt x="59" y="318"/>
                      <a:pt x="95" y="148"/>
                      <a:pt x="216" y="25"/>
                    </a:cubicBezTo>
                    <a:cubicBezTo>
                      <a:pt x="230" y="14"/>
                      <a:pt x="230" y="14"/>
                      <a:pt x="230" y="11"/>
                    </a:cubicBezTo>
                    <a:cubicBezTo>
                      <a:pt x="230" y="3"/>
                      <a:pt x="224" y="0"/>
                      <a:pt x="218" y="0"/>
                    </a:cubicBezTo>
                    <a:cubicBezTo>
                      <a:pt x="210" y="0"/>
                      <a:pt x="120" y="67"/>
                      <a:pt x="62" y="190"/>
                    </a:cubicBezTo>
                    <a:cubicBezTo>
                      <a:pt x="14" y="299"/>
                      <a:pt x="0" y="408"/>
                      <a:pt x="0" y="491"/>
                    </a:cubicBezTo>
                    <a:cubicBezTo>
                      <a:pt x="0" y="567"/>
                      <a:pt x="11" y="684"/>
                      <a:pt x="67" y="796"/>
                    </a:cubicBezTo>
                    <a:cubicBezTo>
                      <a:pt x="126" y="916"/>
                      <a:pt x="210" y="980"/>
                      <a:pt x="218" y="980"/>
                    </a:cubicBezTo>
                    <a:cubicBezTo>
                      <a:pt x="224" y="980"/>
                      <a:pt x="230" y="977"/>
                      <a:pt x="230"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0" name="Freeform 3099">
                <a:extLst>
                  <a:ext uri="{FF2B5EF4-FFF2-40B4-BE49-F238E27FC236}">
                    <a16:creationId xmlns:a16="http://schemas.microsoft.com/office/drawing/2014/main" id="{5F09FA7F-7ADD-3C0F-39DC-F29A95AA1D4D}"/>
                  </a:ext>
                </a:extLst>
              </p:cNvPr>
              <p:cNvSpPr/>
              <p:nvPr/>
            </p:nvSpPr>
            <p:spPr>
              <a:xfrm>
                <a:off x="6416640" y="3111120"/>
                <a:ext cx="239760" cy="236880"/>
              </a:xfrm>
              <a:custGeom>
                <a:avLst/>
                <a:gdLst>
                  <a:gd name="textAreaLeft" fmla="*/ 0 w 239760"/>
                  <a:gd name="textAreaRight" fmla="*/ 240840 w 239760"/>
                  <a:gd name="textAreaTop" fmla="*/ 0 h 236880"/>
                  <a:gd name="textAreaBottom" fmla="*/ 237960 h 236880"/>
                </a:gdLst>
                <a:ahLst/>
                <a:cxnLst/>
                <a:rect l="textAreaLeft" t="textAreaTop" r="textAreaRight" b="textAreaBottom"/>
                <a:pathLst>
                  <a:path w="669" h="661">
                    <a:moveTo>
                      <a:pt x="394" y="67"/>
                    </a:moveTo>
                    <a:cubicBezTo>
                      <a:pt x="403" y="39"/>
                      <a:pt x="406" y="33"/>
                      <a:pt x="417" y="30"/>
                    </a:cubicBezTo>
                    <a:cubicBezTo>
                      <a:pt x="425" y="30"/>
                      <a:pt x="459" y="30"/>
                      <a:pt x="478" y="30"/>
                    </a:cubicBezTo>
                    <a:cubicBezTo>
                      <a:pt x="579" y="30"/>
                      <a:pt x="624" y="33"/>
                      <a:pt x="624" y="109"/>
                    </a:cubicBezTo>
                    <a:cubicBezTo>
                      <a:pt x="624" y="125"/>
                      <a:pt x="618" y="162"/>
                      <a:pt x="616" y="187"/>
                    </a:cubicBezTo>
                    <a:cubicBezTo>
                      <a:pt x="616" y="192"/>
                      <a:pt x="613" y="203"/>
                      <a:pt x="613" y="206"/>
                    </a:cubicBezTo>
                    <a:cubicBezTo>
                      <a:pt x="613" y="212"/>
                      <a:pt x="616" y="220"/>
                      <a:pt x="624" y="220"/>
                    </a:cubicBezTo>
                    <a:cubicBezTo>
                      <a:pt x="635" y="220"/>
                      <a:pt x="638" y="212"/>
                      <a:pt x="638" y="198"/>
                    </a:cubicBezTo>
                    <a:cubicBezTo>
                      <a:pt x="647" y="140"/>
                      <a:pt x="657" y="82"/>
                      <a:pt x="666" y="25"/>
                    </a:cubicBezTo>
                    <a:cubicBezTo>
                      <a:pt x="666" y="22"/>
                      <a:pt x="669" y="14"/>
                      <a:pt x="669" y="11"/>
                    </a:cubicBezTo>
                    <a:cubicBezTo>
                      <a:pt x="669" y="0"/>
                      <a:pt x="658" y="0"/>
                      <a:pt x="641" y="0"/>
                    </a:cubicBezTo>
                    <a:cubicBezTo>
                      <a:pt x="459" y="0"/>
                      <a:pt x="277" y="0"/>
                      <a:pt x="95" y="0"/>
                    </a:cubicBezTo>
                    <a:cubicBezTo>
                      <a:pt x="73" y="0"/>
                      <a:pt x="70" y="0"/>
                      <a:pt x="64" y="19"/>
                    </a:cubicBezTo>
                    <a:cubicBezTo>
                      <a:pt x="45" y="76"/>
                      <a:pt x="25" y="133"/>
                      <a:pt x="5" y="189"/>
                    </a:cubicBezTo>
                    <a:cubicBezTo>
                      <a:pt x="3" y="192"/>
                      <a:pt x="0" y="206"/>
                      <a:pt x="0" y="209"/>
                    </a:cubicBezTo>
                    <a:cubicBezTo>
                      <a:pt x="0" y="215"/>
                      <a:pt x="3" y="220"/>
                      <a:pt x="11" y="220"/>
                    </a:cubicBezTo>
                    <a:cubicBezTo>
                      <a:pt x="19" y="220"/>
                      <a:pt x="22" y="215"/>
                      <a:pt x="28" y="198"/>
                    </a:cubicBezTo>
                    <a:cubicBezTo>
                      <a:pt x="81" y="47"/>
                      <a:pt x="106" y="30"/>
                      <a:pt x="252" y="30"/>
                    </a:cubicBezTo>
                    <a:cubicBezTo>
                      <a:pt x="265" y="30"/>
                      <a:pt x="278" y="30"/>
                      <a:pt x="291" y="30"/>
                    </a:cubicBezTo>
                    <a:cubicBezTo>
                      <a:pt x="316" y="30"/>
                      <a:pt x="316" y="33"/>
                      <a:pt x="316" y="42"/>
                    </a:cubicBezTo>
                    <a:cubicBezTo>
                      <a:pt x="316" y="47"/>
                      <a:pt x="313" y="58"/>
                      <a:pt x="313" y="61"/>
                    </a:cubicBezTo>
                    <a:cubicBezTo>
                      <a:pt x="269" y="236"/>
                      <a:pt x="226" y="411"/>
                      <a:pt x="182" y="586"/>
                    </a:cubicBezTo>
                    <a:cubicBezTo>
                      <a:pt x="173" y="622"/>
                      <a:pt x="170" y="631"/>
                      <a:pt x="64" y="631"/>
                    </a:cubicBezTo>
                    <a:cubicBezTo>
                      <a:pt x="31" y="631"/>
                      <a:pt x="22" y="631"/>
                      <a:pt x="22" y="650"/>
                    </a:cubicBezTo>
                    <a:cubicBezTo>
                      <a:pt x="22" y="661"/>
                      <a:pt x="33" y="661"/>
                      <a:pt x="39" y="661"/>
                    </a:cubicBezTo>
                    <a:cubicBezTo>
                      <a:pt x="67" y="661"/>
                      <a:pt x="95" y="661"/>
                      <a:pt x="120" y="661"/>
                    </a:cubicBezTo>
                    <a:cubicBezTo>
                      <a:pt x="148" y="661"/>
                      <a:pt x="176" y="659"/>
                      <a:pt x="204" y="659"/>
                    </a:cubicBezTo>
                    <a:cubicBezTo>
                      <a:pt x="232" y="659"/>
                      <a:pt x="260" y="661"/>
                      <a:pt x="285" y="661"/>
                    </a:cubicBezTo>
                    <a:cubicBezTo>
                      <a:pt x="313" y="661"/>
                      <a:pt x="344" y="661"/>
                      <a:pt x="372" y="661"/>
                    </a:cubicBezTo>
                    <a:cubicBezTo>
                      <a:pt x="380" y="661"/>
                      <a:pt x="394" y="661"/>
                      <a:pt x="394" y="642"/>
                    </a:cubicBezTo>
                    <a:cubicBezTo>
                      <a:pt x="394" y="631"/>
                      <a:pt x="386" y="631"/>
                      <a:pt x="361" y="631"/>
                    </a:cubicBezTo>
                    <a:cubicBezTo>
                      <a:pt x="336" y="631"/>
                      <a:pt x="322" y="631"/>
                      <a:pt x="296" y="631"/>
                    </a:cubicBezTo>
                    <a:cubicBezTo>
                      <a:pt x="268" y="628"/>
                      <a:pt x="260" y="625"/>
                      <a:pt x="260" y="608"/>
                    </a:cubicBezTo>
                    <a:cubicBezTo>
                      <a:pt x="261" y="602"/>
                      <a:pt x="260" y="603"/>
                      <a:pt x="263" y="589"/>
                    </a:cubicBezTo>
                    <a:cubicBezTo>
                      <a:pt x="307" y="415"/>
                      <a:pt x="351" y="241"/>
                      <a:pt x="394" y="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1" name="Freeform 3100">
                <a:extLst>
                  <a:ext uri="{FF2B5EF4-FFF2-40B4-BE49-F238E27FC236}">
                    <a16:creationId xmlns:a16="http://schemas.microsoft.com/office/drawing/2014/main" id="{4FC2A509-1C3C-724C-8F46-C1037D160CCC}"/>
                  </a:ext>
                </a:extLst>
              </p:cNvPr>
              <p:cNvSpPr/>
              <p:nvPr/>
            </p:nvSpPr>
            <p:spPr>
              <a:xfrm>
                <a:off x="6674400" y="3312000"/>
                <a:ext cx="40320" cy="104400"/>
              </a:xfrm>
              <a:custGeom>
                <a:avLst/>
                <a:gdLst>
                  <a:gd name="textAreaLeft" fmla="*/ 0 w 40320"/>
                  <a:gd name="textAreaRight" fmla="*/ 41400 w 40320"/>
                  <a:gd name="textAreaTop" fmla="*/ 0 h 104400"/>
                  <a:gd name="textAreaBottom" fmla="*/ 105480 h 104400"/>
                </a:gdLst>
                <a:ahLst/>
                <a:cxnLst/>
                <a:rect l="textAreaLeft" t="textAreaTop" r="textAreaRight" b="textAreaBottom"/>
                <a:pathLst>
                  <a:path w="115" h="293">
                    <a:moveTo>
                      <a:pt x="115" y="103"/>
                    </a:moveTo>
                    <a:cubicBezTo>
                      <a:pt x="115" y="39"/>
                      <a:pt x="90" y="0"/>
                      <a:pt x="54" y="0"/>
                    </a:cubicBezTo>
                    <a:cubicBezTo>
                      <a:pt x="20" y="0"/>
                      <a:pt x="0" y="25"/>
                      <a:pt x="0" y="53"/>
                    </a:cubicBezTo>
                    <a:cubicBezTo>
                      <a:pt x="0" y="78"/>
                      <a:pt x="20" y="103"/>
                      <a:pt x="54" y="103"/>
                    </a:cubicBezTo>
                    <a:cubicBezTo>
                      <a:pt x="65" y="103"/>
                      <a:pt x="76" y="101"/>
                      <a:pt x="87" y="92"/>
                    </a:cubicBezTo>
                    <a:cubicBezTo>
                      <a:pt x="90" y="89"/>
                      <a:pt x="90" y="89"/>
                      <a:pt x="93" y="89"/>
                    </a:cubicBezTo>
                    <a:cubicBezTo>
                      <a:pt x="93" y="94"/>
                      <a:pt x="93" y="89"/>
                      <a:pt x="93" y="103"/>
                    </a:cubicBezTo>
                    <a:cubicBezTo>
                      <a:pt x="93" y="176"/>
                      <a:pt x="61" y="236"/>
                      <a:pt x="28" y="268"/>
                    </a:cubicBezTo>
                    <a:cubicBezTo>
                      <a:pt x="19" y="278"/>
                      <a:pt x="17" y="279"/>
                      <a:pt x="17" y="282"/>
                    </a:cubicBezTo>
                    <a:cubicBezTo>
                      <a:pt x="17" y="290"/>
                      <a:pt x="20" y="293"/>
                      <a:pt x="26" y="293"/>
                    </a:cubicBezTo>
                    <a:cubicBezTo>
                      <a:pt x="37" y="293"/>
                      <a:pt x="115" y="218"/>
                      <a:pt x="115" y="10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2" name="Freeform 3101">
                <a:extLst>
                  <a:ext uri="{FF2B5EF4-FFF2-40B4-BE49-F238E27FC236}">
                    <a16:creationId xmlns:a16="http://schemas.microsoft.com/office/drawing/2014/main" id="{01C45559-1AEB-FC95-A5EC-B2AE9109FE38}"/>
                  </a:ext>
                </a:extLst>
              </p:cNvPr>
              <p:cNvSpPr/>
              <p:nvPr/>
            </p:nvSpPr>
            <p:spPr>
              <a:xfrm>
                <a:off x="6821640" y="3108960"/>
                <a:ext cx="250920" cy="247320"/>
              </a:xfrm>
              <a:custGeom>
                <a:avLst/>
                <a:gdLst>
                  <a:gd name="textAreaLeft" fmla="*/ 0 w 250920"/>
                  <a:gd name="textAreaRight" fmla="*/ 252000 w 250920"/>
                  <a:gd name="textAreaTop" fmla="*/ 0 h 247320"/>
                  <a:gd name="textAreaBottom" fmla="*/ 248400 h 247320"/>
                </a:gdLst>
                <a:ahLst/>
                <a:cxnLst/>
                <a:rect l="textAreaLeft" t="textAreaTop" r="textAreaRight" b="textAreaBottom"/>
                <a:pathLst>
                  <a:path w="700" h="690">
                    <a:moveTo>
                      <a:pt x="563" y="112"/>
                    </a:moveTo>
                    <a:cubicBezTo>
                      <a:pt x="610" y="34"/>
                      <a:pt x="652" y="31"/>
                      <a:pt x="689" y="28"/>
                    </a:cubicBezTo>
                    <a:cubicBezTo>
                      <a:pt x="700" y="28"/>
                      <a:pt x="696" y="17"/>
                      <a:pt x="700" y="11"/>
                    </a:cubicBezTo>
                    <a:cubicBezTo>
                      <a:pt x="700" y="3"/>
                      <a:pt x="694" y="0"/>
                      <a:pt x="689" y="0"/>
                    </a:cubicBezTo>
                    <a:cubicBezTo>
                      <a:pt x="661" y="0"/>
                      <a:pt x="633" y="3"/>
                      <a:pt x="608" y="3"/>
                    </a:cubicBezTo>
                    <a:cubicBezTo>
                      <a:pt x="574" y="3"/>
                      <a:pt x="540" y="0"/>
                      <a:pt x="510" y="0"/>
                    </a:cubicBezTo>
                    <a:cubicBezTo>
                      <a:pt x="504" y="0"/>
                      <a:pt x="490" y="0"/>
                      <a:pt x="490" y="17"/>
                    </a:cubicBezTo>
                    <a:cubicBezTo>
                      <a:pt x="490" y="28"/>
                      <a:pt x="498" y="28"/>
                      <a:pt x="507" y="28"/>
                    </a:cubicBezTo>
                    <a:cubicBezTo>
                      <a:pt x="532" y="31"/>
                      <a:pt x="552" y="42"/>
                      <a:pt x="552" y="61"/>
                    </a:cubicBezTo>
                    <a:cubicBezTo>
                      <a:pt x="552" y="75"/>
                      <a:pt x="542" y="86"/>
                      <a:pt x="538" y="98"/>
                    </a:cubicBezTo>
                    <a:cubicBezTo>
                      <a:pt x="437" y="258"/>
                      <a:pt x="336" y="418"/>
                      <a:pt x="235" y="578"/>
                    </a:cubicBezTo>
                    <a:cubicBezTo>
                      <a:pt x="213" y="405"/>
                      <a:pt x="191" y="232"/>
                      <a:pt x="168" y="59"/>
                    </a:cubicBezTo>
                    <a:cubicBezTo>
                      <a:pt x="168" y="42"/>
                      <a:pt x="191" y="28"/>
                      <a:pt x="235" y="28"/>
                    </a:cubicBezTo>
                    <a:cubicBezTo>
                      <a:pt x="249" y="28"/>
                      <a:pt x="260" y="28"/>
                      <a:pt x="260" y="8"/>
                    </a:cubicBezTo>
                    <a:cubicBezTo>
                      <a:pt x="260" y="0"/>
                      <a:pt x="252" y="0"/>
                      <a:pt x="246" y="0"/>
                    </a:cubicBezTo>
                    <a:cubicBezTo>
                      <a:pt x="207" y="0"/>
                      <a:pt x="165" y="3"/>
                      <a:pt x="126" y="3"/>
                    </a:cubicBezTo>
                    <a:cubicBezTo>
                      <a:pt x="107" y="3"/>
                      <a:pt x="88" y="0"/>
                      <a:pt x="70" y="0"/>
                    </a:cubicBezTo>
                    <a:cubicBezTo>
                      <a:pt x="52" y="0"/>
                      <a:pt x="34" y="0"/>
                      <a:pt x="17" y="0"/>
                    </a:cubicBezTo>
                    <a:cubicBezTo>
                      <a:pt x="11" y="0"/>
                      <a:pt x="0" y="0"/>
                      <a:pt x="0" y="17"/>
                    </a:cubicBezTo>
                    <a:cubicBezTo>
                      <a:pt x="0" y="28"/>
                      <a:pt x="9" y="28"/>
                      <a:pt x="23" y="28"/>
                    </a:cubicBezTo>
                    <a:cubicBezTo>
                      <a:pt x="79" y="28"/>
                      <a:pt x="79" y="39"/>
                      <a:pt x="84" y="61"/>
                    </a:cubicBezTo>
                    <a:cubicBezTo>
                      <a:pt x="109" y="263"/>
                      <a:pt x="135" y="465"/>
                      <a:pt x="160" y="667"/>
                    </a:cubicBezTo>
                    <a:cubicBezTo>
                      <a:pt x="163" y="687"/>
                      <a:pt x="168" y="690"/>
                      <a:pt x="179" y="690"/>
                    </a:cubicBezTo>
                    <a:cubicBezTo>
                      <a:pt x="196" y="690"/>
                      <a:pt x="199" y="684"/>
                      <a:pt x="207" y="673"/>
                    </a:cubicBezTo>
                    <a:cubicBezTo>
                      <a:pt x="326" y="486"/>
                      <a:pt x="444" y="299"/>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3" name="Freeform 3102">
                <a:extLst>
                  <a:ext uri="{FF2B5EF4-FFF2-40B4-BE49-F238E27FC236}">
                    <a16:creationId xmlns:a16="http://schemas.microsoft.com/office/drawing/2014/main" id="{EFD2DE07-9049-195F-9940-D1CBB0C80706}"/>
                  </a:ext>
                </a:extLst>
              </p:cNvPr>
              <p:cNvSpPr/>
              <p:nvPr/>
            </p:nvSpPr>
            <p:spPr>
              <a:xfrm>
                <a:off x="7106760" y="308484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491"/>
                    </a:moveTo>
                    <a:cubicBezTo>
                      <a:pt x="230" y="413"/>
                      <a:pt x="219" y="296"/>
                      <a:pt x="163" y="184"/>
                    </a:cubicBezTo>
                    <a:cubicBezTo>
                      <a:pt x="104" y="64"/>
                      <a:pt x="20" y="0"/>
                      <a:pt x="12" y="0"/>
                    </a:cubicBezTo>
                    <a:cubicBezTo>
                      <a:pt x="3" y="0"/>
                      <a:pt x="0" y="3"/>
                      <a:pt x="0" y="11"/>
                    </a:cubicBezTo>
                    <a:cubicBezTo>
                      <a:pt x="0" y="14"/>
                      <a:pt x="0" y="14"/>
                      <a:pt x="20" y="34"/>
                    </a:cubicBezTo>
                    <a:cubicBezTo>
                      <a:pt x="115" y="128"/>
                      <a:pt x="171" y="285"/>
                      <a:pt x="171" y="491"/>
                    </a:cubicBezTo>
                    <a:cubicBezTo>
                      <a:pt x="171" y="659"/>
                      <a:pt x="135" y="829"/>
                      <a:pt x="14" y="955"/>
                    </a:cubicBezTo>
                    <a:cubicBezTo>
                      <a:pt x="0" y="966"/>
                      <a:pt x="0" y="966"/>
                      <a:pt x="0" y="969"/>
                    </a:cubicBezTo>
                    <a:cubicBezTo>
                      <a:pt x="0" y="977"/>
                      <a:pt x="3" y="980"/>
                      <a:pt x="12" y="980"/>
                    </a:cubicBezTo>
                    <a:cubicBezTo>
                      <a:pt x="20" y="980"/>
                      <a:pt x="110" y="913"/>
                      <a:pt x="166" y="790"/>
                    </a:cubicBezTo>
                    <a:cubicBezTo>
                      <a:pt x="216" y="681"/>
                      <a:pt x="230" y="572"/>
                      <a:pt x="230"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4" name="Freeform 3103">
                <a:extLst>
                  <a:ext uri="{FF2B5EF4-FFF2-40B4-BE49-F238E27FC236}">
                    <a16:creationId xmlns:a16="http://schemas.microsoft.com/office/drawing/2014/main" id="{73B64664-4B8E-974D-8407-77A2FC25CE01}"/>
                  </a:ext>
                </a:extLst>
              </p:cNvPr>
              <p:cNvSpPr/>
              <p:nvPr/>
            </p:nvSpPr>
            <p:spPr>
              <a:xfrm>
                <a:off x="7242840" y="3101040"/>
                <a:ext cx="176400" cy="319320"/>
              </a:xfrm>
              <a:custGeom>
                <a:avLst/>
                <a:gdLst>
                  <a:gd name="textAreaLeft" fmla="*/ 0 w 176400"/>
                  <a:gd name="textAreaRight" fmla="*/ 177480 w 176400"/>
                  <a:gd name="textAreaTop" fmla="*/ 0 h 319320"/>
                  <a:gd name="textAreaBottom" fmla="*/ 320400 h 319320"/>
                </a:gdLst>
                <a:ahLst/>
                <a:cxnLst/>
                <a:rect l="textAreaLeft" t="textAreaTop" r="textAreaRight" b="textAreaBottom"/>
                <a:pathLst>
                  <a:path w="493" h="890">
                    <a:moveTo>
                      <a:pt x="311" y="298"/>
                    </a:moveTo>
                    <a:cubicBezTo>
                      <a:pt x="339" y="298"/>
                      <a:pt x="367" y="298"/>
                      <a:pt x="395" y="298"/>
                    </a:cubicBezTo>
                    <a:cubicBezTo>
                      <a:pt x="415" y="298"/>
                      <a:pt x="423" y="298"/>
                      <a:pt x="423" y="279"/>
                    </a:cubicBezTo>
                    <a:cubicBezTo>
                      <a:pt x="423" y="268"/>
                      <a:pt x="415" y="268"/>
                      <a:pt x="398" y="268"/>
                    </a:cubicBezTo>
                    <a:cubicBezTo>
                      <a:pt x="371" y="268"/>
                      <a:pt x="344" y="268"/>
                      <a:pt x="317" y="268"/>
                    </a:cubicBezTo>
                    <a:cubicBezTo>
                      <a:pt x="323" y="231"/>
                      <a:pt x="330" y="193"/>
                      <a:pt x="336" y="156"/>
                    </a:cubicBezTo>
                    <a:cubicBezTo>
                      <a:pt x="342" y="137"/>
                      <a:pt x="353" y="67"/>
                      <a:pt x="361" y="53"/>
                    </a:cubicBezTo>
                    <a:cubicBezTo>
                      <a:pt x="370" y="36"/>
                      <a:pt x="387" y="22"/>
                      <a:pt x="406" y="22"/>
                    </a:cubicBezTo>
                    <a:cubicBezTo>
                      <a:pt x="409" y="22"/>
                      <a:pt x="437" y="22"/>
                      <a:pt x="454" y="39"/>
                    </a:cubicBezTo>
                    <a:cubicBezTo>
                      <a:pt x="412" y="42"/>
                      <a:pt x="401" y="78"/>
                      <a:pt x="401" y="92"/>
                    </a:cubicBezTo>
                    <a:cubicBezTo>
                      <a:pt x="401" y="114"/>
                      <a:pt x="420" y="125"/>
                      <a:pt x="437" y="125"/>
                    </a:cubicBezTo>
                    <a:cubicBezTo>
                      <a:pt x="462" y="125"/>
                      <a:pt x="493" y="103"/>
                      <a:pt x="493" y="67"/>
                    </a:cubicBezTo>
                    <a:cubicBezTo>
                      <a:pt x="493" y="22"/>
                      <a:pt x="445" y="0"/>
                      <a:pt x="406" y="0"/>
                    </a:cubicBezTo>
                    <a:cubicBezTo>
                      <a:pt x="373" y="0"/>
                      <a:pt x="311" y="16"/>
                      <a:pt x="280" y="114"/>
                    </a:cubicBezTo>
                    <a:cubicBezTo>
                      <a:pt x="275" y="134"/>
                      <a:pt x="272" y="145"/>
                      <a:pt x="250" y="268"/>
                    </a:cubicBezTo>
                    <a:cubicBezTo>
                      <a:pt x="227" y="268"/>
                      <a:pt x="205" y="268"/>
                      <a:pt x="182" y="268"/>
                    </a:cubicBezTo>
                    <a:cubicBezTo>
                      <a:pt x="163" y="268"/>
                      <a:pt x="152" y="268"/>
                      <a:pt x="152" y="287"/>
                    </a:cubicBezTo>
                    <a:cubicBezTo>
                      <a:pt x="152" y="298"/>
                      <a:pt x="160" y="298"/>
                      <a:pt x="180" y="298"/>
                    </a:cubicBezTo>
                    <a:cubicBezTo>
                      <a:pt x="201" y="298"/>
                      <a:pt x="222" y="298"/>
                      <a:pt x="244" y="298"/>
                    </a:cubicBezTo>
                    <a:cubicBezTo>
                      <a:pt x="220" y="428"/>
                      <a:pt x="195" y="557"/>
                      <a:pt x="171" y="687"/>
                    </a:cubicBezTo>
                    <a:cubicBezTo>
                      <a:pt x="152" y="781"/>
                      <a:pt x="135" y="868"/>
                      <a:pt x="84" y="868"/>
                    </a:cubicBezTo>
                    <a:cubicBezTo>
                      <a:pt x="82" y="868"/>
                      <a:pt x="56" y="868"/>
                      <a:pt x="37" y="851"/>
                    </a:cubicBezTo>
                    <a:cubicBezTo>
                      <a:pt x="82" y="848"/>
                      <a:pt x="93" y="812"/>
                      <a:pt x="93" y="798"/>
                    </a:cubicBezTo>
                    <a:cubicBezTo>
                      <a:pt x="93" y="776"/>
                      <a:pt x="73" y="765"/>
                      <a:pt x="56" y="765"/>
                    </a:cubicBezTo>
                    <a:cubicBezTo>
                      <a:pt x="28" y="765"/>
                      <a:pt x="0" y="787"/>
                      <a:pt x="0" y="823"/>
                    </a:cubicBezTo>
                    <a:cubicBezTo>
                      <a:pt x="0" y="868"/>
                      <a:pt x="45" y="890"/>
                      <a:pt x="84" y="890"/>
                    </a:cubicBezTo>
                    <a:cubicBezTo>
                      <a:pt x="138" y="890"/>
                      <a:pt x="180" y="832"/>
                      <a:pt x="196" y="795"/>
                    </a:cubicBezTo>
                    <a:cubicBezTo>
                      <a:pt x="227" y="734"/>
                      <a:pt x="250" y="617"/>
                      <a:pt x="252" y="608"/>
                    </a:cubicBezTo>
                    <a:cubicBezTo>
                      <a:pt x="272" y="505"/>
                      <a:pt x="291" y="402"/>
                      <a:pt x="311" y="2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5" name="Freeform 3104">
                <a:extLst>
                  <a:ext uri="{FF2B5EF4-FFF2-40B4-BE49-F238E27FC236}">
                    <a16:creationId xmlns:a16="http://schemas.microsoft.com/office/drawing/2014/main" id="{5FAFA6B4-FAA2-F706-A3F7-DA4FA90D3C3E}"/>
                  </a:ext>
                </a:extLst>
              </p:cNvPr>
              <p:cNvSpPr/>
              <p:nvPr/>
            </p:nvSpPr>
            <p:spPr>
              <a:xfrm>
                <a:off x="7447680" y="3065760"/>
                <a:ext cx="61200" cy="126720"/>
              </a:xfrm>
              <a:custGeom>
                <a:avLst/>
                <a:gdLst>
                  <a:gd name="textAreaLeft" fmla="*/ 0 w 61200"/>
                  <a:gd name="textAreaRight" fmla="*/ 62280 w 61200"/>
                  <a:gd name="textAreaTop" fmla="*/ 0 h 126720"/>
                  <a:gd name="textAreaBottom" fmla="*/ 127800 h 126720"/>
                </a:gdLst>
                <a:ahLst/>
                <a:cxnLst/>
                <a:rect l="textAreaLeft" t="textAreaTop" r="textAreaRight" b="textAreaBottom"/>
                <a:pathLst>
                  <a:path w="173" h="355">
                    <a:moveTo>
                      <a:pt x="168" y="59"/>
                    </a:moveTo>
                    <a:cubicBezTo>
                      <a:pt x="173" y="47"/>
                      <a:pt x="173" y="42"/>
                      <a:pt x="173" y="39"/>
                    </a:cubicBezTo>
                    <a:cubicBezTo>
                      <a:pt x="173" y="17"/>
                      <a:pt x="154" y="0"/>
                      <a:pt x="134" y="0"/>
                    </a:cubicBezTo>
                    <a:cubicBezTo>
                      <a:pt x="106" y="0"/>
                      <a:pt x="98" y="22"/>
                      <a:pt x="95" y="34"/>
                    </a:cubicBezTo>
                    <a:cubicBezTo>
                      <a:pt x="65" y="132"/>
                      <a:pt x="35" y="231"/>
                      <a:pt x="5" y="329"/>
                    </a:cubicBezTo>
                    <a:cubicBezTo>
                      <a:pt x="2" y="329"/>
                      <a:pt x="2" y="337"/>
                      <a:pt x="0" y="341"/>
                    </a:cubicBezTo>
                    <a:cubicBezTo>
                      <a:pt x="0" y="349"/>
                      <a:pt x="22" y="355"/>
                      <a:pt x="28" y="355"/>
                    </a:cubicBezTo>
                    <a:cubicBezTo>
                      <a:pt x="33" y="355"/>
                      <a:pt x="33" y="355"/>
                      <a:pt x="39" y="343"/>
                    </a:cubicBezTo>
                    <a:cubicBezTo>
                      <a:pt x="82" y="248"/>
                      <a:pt x="125" y="154"/>
                      <a:pt x="168" y="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6" name="Freeform 3105">
                <a:extLst>
                  <a:ext uri="{FF2B5EF4-FFF2-40B4-BE49-F238E27FC236}">
                    <a16:creationId xmlns:a16="http://schemas.microsoft.com/office/drawing/2014/main" id="{07C55A52-5D88-4D46-D597-7CAAB984A03B}"/>
                  </a:ext>
                </a:extLst>
              </p:cNvPr>
              <p:cNvSpPr/>
              <p:nvPr/>
            </p:nvSpPr>
            <p:spPr>
              <a:xfrm>
                <a:off x="7570440" y="3084840"/>
                <a:ext cx="80640" cy="351720"/>
              </a:xfrm>
              <a:custGeom>
                <a:avLst/>
                <a:gdLst>
                  <a:gd name="textAreaLeft" fmla="*/ 0 w 80640"/>
                  <a:gd name="textAreaRight" fmla="*/ 81720 w 80640"/>
                  <a:gd name="textAreaTop" fmla="*/ 0 h 351720"/>
                  <a:gd name="textAreaBottom" fmla="*/ 352800 h 351720"/>
                </a:gdLst>
                <a:ahLst/>
                <a:cxnLst/>
                <a:rect l="textAreaLeft" t="textAreaTop" r="textAreaRight" b="textAreaBottom"/>
                <a:pathLst>
                  <a:path w="227" h="980">
                    <a:moveTo>
                      <a:pt x="227" y="969"/>
                    </a:moveTo>
                    <a:cubicBezTo>
                      <a:pt x="227" y="966"/>
                      <a:pt x="227" y="966"/>
                      <a:pt x="210" y="949"/>
                    </a:cubicBezTo>
                    <a:cubicBezTo>
                      <a:pt x="87" y="826"/>
                      <a:pt x="56" y="639"/>
                      <a:pt x="56" y="491"/>
                    </a:cubicBezTo>
                    <a:cubicBezTo>
                      <a:pt x="56" y="318"/>
                      <a:pt x="95" y="148"/>
                      <a:pt x="216" y="25"/>
                    </a:cubicBezTo>
                    <a:cubicBezTo>
                      <a:pt x="227" y="14"/>
                      <a:pt x="227" y="14"/>
                      <a:pt x="227" y="11"/>
                    </a:cubicBezTo>
                    <a:cubicBezTo>
                      <a:pt x="227" y="3"/>
                      <a:pt x="224" y="0"/>
                      <a:pt x="219" y="0"/>
                    </a:cubicBezTo>
                    <a:cubicBezTo>
                      <a:pt x="207" y="0"/>
                      <a:pt x="121" y="67"/>
                      <a:pt x="62" y="190"/>
                    </a:cubicBezTo>
                    <a:cubicBezTo>
                      <a:pt x="11" y="299"/>
                      <a:pt x="0" y="408"/>
                      <a:pt x="0" y="491"/>
                    </a:cubicBezTo>
                    <a:cubicBezTo>
                      <a:pt x="0" y="567"/>
                      <a:pt x="11" y="684"/>
                      <a:pt x="65" y="796"/>
                    </a:cubicBezTo>
                    <a:cubicBezTo>
                      <a:pt x="123" y="916"/>
                      <a:pt x="207" y="980"/>
                      <a:pt x="219" y="980"/>
                    </a:cubicBezTo>
                    <a:cubicBezTo>
                      <a:pt x="224" y="980"/>
                      <a:pt x="227" y="977"/>
                      <a:pt x="227" y="9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7" name="Freeform 3106">
                <a:extLst>
                  <a:ext uri="{FF2B5EF4-FFF2-40B4-BE49-F238E27FC236}">
                    <a16:creationId xmlns:a16="http://schemas.microsoft.com/office/drawing/2014/main" id="{D7F7D5E3-B7CC-CF31-C67C-A5AD2F9C0731}"/>
                  </a:ext>
                </a:extLst>
              </p:cNvPr>
              <p:cNvSpPr/>
              <p:nvPr/>
            </p:nvSpPr>
            <p:spPr>
              <a:xfrm>
                <a:off x="7683480" y="3193560"/>
                <a:ext cx="191160" cy="231120"/>
              </a:xfrm>
              <a:custGeom>
                <a:avLst/>
                <a:gdLst>
                  <a:gd name="textAreaLeft" fmla="*/ 0 w 191160"/>
                  <a:gd name="textAreaRight" fmla="*/ 192240 w 191160"/>
                  <a:gd name="textAreaTop" fmla="*/ 0 h 231120"/>
                  <a:gd name="textAreaBottom" fmla="*/ 232200 h 231120"/>
                </a:gdLst>
                <a:ahLst/>
                <a:cxnLst/>
                <a:rect l="textAreaLeft" t="textAreaTop" r="textAreaRight" b="textAreaBottom"/>
                <a:pathLst>
                  <a:path w="534" h="645">
                    <a:moveTo>
                      <a:pt x="199" y="89"/>
                    </a:moveTo>
                    <a:cubicBezTo>
                      <a:pt x="204" y="69"/>
                      <a:pt x="213" y="30"/>
                      <a:pt x="213" y="27"/>
                    </a:cubicBezTo>
                    <a:cubicBezTo>
                      <a:pt x="213" y="11"/>
                      <a:pt x="201" y="0"/>
                      <a:pt x="185" y="0"/>
                    </a:cubicBezTo>
                    <a:cubicBezTo>
                      <a:pt x="182" y="0"/>
                      <a:pt x="154" y="0"/>
                      <a:pt x="145" y="36"/>
                    </a:cubicBezTo>
                    <a:cubicBezTo>
                      <a:pt x="98" y="225"/>
                      <a:pt x="50" y="414"/>
                      <a:pt x="3" y="603"/>
                    </a:cubicBezTo>
                    <a:cubicBezTo>
                      <a:pt x="0" y="614"/>
                      <a:pt x="0" y="617"/>
                      <a:pt x="0" y="619"/>
                    </a:cubicBezTo>
                    <a:cubicBezTo>
                      <a:pt x="0" y="633"/>
                      <a:pt x="11" y="645"/>
                      <a:pt x="28" y="645"/>
                    </a:cubicBezTo>
                    <a:cubicBezTo>
                      <a:pt x="47" y="645"/>
                      <a:pt x="61" y="628"/>
                      <a:pt x="61" y="625"/>
                    </a:cubicBezTo>
                    <a:cubicBezTo>
                      <a:pt x="67" y="617"/>
                      <a:pt x="78" y="564"/>
                      <a:pt x="117" y="413"/>
                    </a:cubicBezTo>
                    <a:cubicBezTo>
                      <a:pt x="148" y="441"/>
                      <a:pt x="193" y="443"/>
                      <a:pt x="213" y="443"/>
                    </a:cubicBezTo>
                    <a:cubicBezTo>
                      <a:pt x="280" y="443"/>
                      <a:pt x="319" y="399"/>
                      <a:pt x="344" y="371"/>
                    </a:cubicBezTo>
                    <a:cubicBezTo>
                      <a:pt x="352" y="416"/>
                      <a:pt x="389" y="443"/>
                      <a:pt x="431" y="443"/>
                    </a:cubicBezTo>
                    <a:cubicBezTo>
                      <a:pt x="464" y="443"/>
                      <a:pt x="490" y="421"/>
                      <a:pt x="504" y="390"/>
                    </a:cubicBezTo>
                    <a:cubicBezTo>
                      <a:pt x="520" y="354"/>
                      <a:pt x="534" y="296"/>
                      <a:pt x="534" y="293"/>
                    </a:cubicBezTo>
                    <a:cubicBezTo>
                      <a:pt x="534" y="284"/>
                      <a:pt x="526" y="284"/>
                      <a:pt x="523" y="284"/>
                    </a:cubicBezTo>
                    <a:cubicBezTo>
                      <a:pt x="512" y="284"/>
                      <a:pt x="512" y="287"/>
                      <a:pt x="509" y="301"/>
                    </a:cubicBezTo>
                    <a:cubicBezTo>
                      <a:pt x="492" y="365"/>
                      <a:pt x="473" y="421"/>
                      <a:pt x="434" y="421"/>
                    </a:cubicBezTo>
                    <a:cubicBezTo>
                      <a:pt x="406" y="421"/>
                      <a:pt x="403" y="396"/>
                      <a:pt x="403" y="376"/>
                    </a:cubicBezTo>
                    <a:cubicBezTo>
                      <a:pt x="403" y="357"/>
                      <a:pt x="417" y="309"/>
                      <a:pt x="422" y="276"/>
                    </a:cubicBezTo>
                    <a:cubicBezTo>
                      <a:pt x="432" y="241"/>
                      <a:pt x="441" y="205"/>
                      <a:pt x="450" y="170"/>
                    </a:cubicBezTo>
                    <a:cubicBezTo>
                      <a:pt x="453" y="156"/>
                      <a:pt x="464" y="117"/>
                      <a:pt x="467" y="103"/>
                    </a:cubicBezTo>
                    <a:cubicBezTo>
                      <a:pt x="473" y="81"/>
                      <a:pt x="481" y="44"/>
                      <a:pt x="481" y="36"/>
                    </a:cubicBezTo>
                    <a:cubicBezTo>
                      <a:pt x="481" y="19"/>
                      <a:pt x="470" y="11"/>
                      <a:pt x="453" y="11"/>
                    </a:cubicBezTo>
                    <a:cubicBezTo>
                      <a:pt x="450" y="11"/>
                      <a:pt x="422" y="11"/>
                      <a:pt x="417" y="44"/>
                    </a:cubicBezTo>
                    <a:cubicBezTo>
                      <a:pt x="401" y="106"/>
                      <a:pt x="385" y="167"/>
                      <a:pt x="369" y="229"/>
                    </a:cubicBezTo>
                    <a:cubicBezTo>
                      <a:pt x="358" y="276"/>
                      <a:pt x="347" y="318"/>
                      <a:pt x="344" y="329"/>
                    </a:cubicBezTo>
                    <a:cubicBezTo>
                      <a:pt x="344" y="332"/>
                      <a:pt x="296" y="421"/>
                      <a:pt x="215" y="421"/>
                    </a:cubicBezTo>
                    <a:cubicBezTo>
                      <a:pt x="168" y="421"/>
                      <a:pt x="143" y="390"/>
                      <a:pt x="143" y="337"/>
                    </a:cubicBezTo>
                    <a:cubicBezTo>
                      <a:pt x="143" y="309"/>
                      <a:pt x="151" y="282"/>
                      <a:pt x="157" y="254"/>
                    </a:cubicBezTo>
                    <a:cubicBezTo>
                      <a:pt x="171" y="199"/>
                      <a:pt x="185" y="144"/>
                      <a:pt x="199"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08" name="Freeform 3107">
                <a:extLst>
                  <a:ext uri="{FF2B5EF4-FFF2-40B4-BE49-F238E27FC236}">
                    <a16:creationId xmlns:a16="http://schemas.microsoft.com/office/drawing/2014/main" id="{EE2A958C-3A6D-4F6F-5A59-38ECF3B369BE}"/>
                  </a:ext>
                </a:extLst>
              </p:cNvPr>
              <p:cNvSpPr/>
              <p:nvPr/>
            </p:nvSpPr>
            <p:spPr>
              <a:xfrm>
                <a:off x="7905960" y="3084840"/>
                <a:ext cx="81720" cy="351720"/>
              </a:xfrm>
              <a:custGeom>
                <a:avLst/>
                <a:gdLst>
                  <a:gd name="textAreaLeft" fmla="*/ 0 w 81720"/>
                  <a:gd name="textAreaRight" fmla="*/ 82800 w 81720"/>
                  <a:gd name="textAreaTop" fmla="*/ 0 h 351720"/>
                  <a:gd name="textAreaBottom" fmla="*/ 352800 h 351720"/>
                </a:gdLst>
                <a:ahLst/>
                <a:cxnLst/>
                <a:rect l="textAreaLeft" t="textAreaTop" r="textAreaRight" b="textAreaBottom"/>
                <a:pathLst>
                  <a:path w="230" h="980">
                    <a:moveTo>
                      <a:pt x="230" y="491"/>
                    </a:moveTo>
                    <a:cubicBezTo>
                      <a:pt x="230" y="413"/>
                      <a:pt x="219" y="296"/>
                      <a:pt x="166" y="184"/>
                    </a:cubicBezTo>
                    <a:cubicBezTo>
                      <a:pt x="107" y="64"/>
                      <a:pt x="23" y="0"/>
                      <a:pt x="12" y="0"/>
                    </a:cubicBezTo>
                    <a:cubicBezTo>
                      <a:pt x="6" y="0"/>
                      <a:pt x="0" y="3"/>
                      <a:pt x="0" y="11"/>
                    </a:cubicBezTo>
                    <a:cubicBezTo>
                      <a:pt x="0" y="14"/>
                      <a:pt x="0" y="14"/>
                      <a:pt x="20" y="34"/>
                    </a:cubicBezTo>
                    <a:cubicBezTo>
                      <a:pt x="118" y="128"/>
                      <a:pt x="174" y="285"/>
                      <a:pt x="174" y="491"/>
                    </a:cubicBezTo>
                    <a:cubicBezTo>
                      <a:pt x="174" y="659"/>
                      <a:pt x="138" y="829"/>
                      <a:pt x="14" y="955"/>
                    </a:cubicBezTo>
                    <a:cubicBezTo>
                      <a:pt x="0" y="966"/>
                      <a:pt x="0" y="966"/>
                      <a:pt x="0" y="969"/>
                    </a:cubicBezTo>
                    <a:cubicBezTo>
                      <a:pt x="0" y="977"/>
                      <a:pt x="6" y="980"/>
                      <a:pt x="12" y="980"/>
                    </a:cubicBezTo>
                    <a:cubicBezTo>
                      <a:pt x="23" y="980"/>
                      <a:pt x="110" y="913"/>
                      <a:pt x="168" y="790"/>
                    </a:cubicBezTo>
                    <a:cubicBezTo>
                      <a:pt x="219" y="681"/>
                      <a:pt x="230" y="572"/>
                      <a:pt x="230" y="49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3109" name="Group 3108">
            <a:extLst>
              <a:ext uri="{FF2B5EF4-FFF2-40B4-BE49-F238E27FC236}">
                <a16:creationId xmlns:a16="http://schemas.microsoft.com/office/drawing/2014/main" id="{8A5AA230-3D31-A7EB-A57F-65FE2DB1C030}"/>
              </a:ext>
            </a:extLst>
          </p:cNvPr>
          <p:cNvGrpSpPr/>
          <p:nvPr/>
        </p:nvGrpSpPr>
        <p:grpSpPr>
          <a:xfrm>
            <a:off x="2593208" y="3633737"/>
            <a:ext cx="8860320" cy="2562120"/>
            <a:chOff x="774000" y="3851280"/>
            <a:chExt cx="8860320" cy="2562120"/>
          </a:xfrm>
        </p:grpSpPr>
        <p:grpSp>
          <p:nvGrpSpPr>
            <p:cNvPr id="3110" name="Group 3109">
              <a:extLst>
                <a:ext uri="{FF2B5EF4-FFF2-40B4-BE49-F238E27FC236}">
                  <a16:creationId xmlns:a16="http://schemas.microsoft.com/office/drawing/2014/main" id="{1FC7BF36-E515-0964-B0FA-237901B3D32E}"/>
                </a:ext>
              </a:extLst>
            </p:cNvPr>
            <p:cNvGrpSpPr/>
            <p:nvPr/>
          </p:nvGrpSpPr>
          <p:grpSpPr>
            <a:xfrm>
              <a:off x="774000" y="3851280"/>
              <a:ext cx="8860320" cy="2562120"/>
              <a:chOff x="774000" y="3851280"/>
              <a:chExt cx="8860320" cy="2562120"/>
            </a:xfrm>
          </p:grpSpPr>
          <p:sp>
            <p:nvSpPr>
              <p:cNvPr id="3111" name="Freeform 3110">
                <a:extLst>
                  <a:ext uri="{FF2B5EF4-FFF2-40B4-BE49-F238E27FC236}">
                    <a16:creationId xmlns:a16="http://schemas.microsoft.com/office/drawing/2014/main" id="{A93F0EB4-A441-67CF-181C-11F7F80A952E}"/>
                  </a:ext>
                </a:extLst>
              </p:cNvPr>
              <p:cNvSpPr/>
              <p:nvPr/>
            </p:nvSpPr>
            <p:spPr>
              <a:xfrm>
                <a:off x="792000" y="3869280"/>
                <a:ext cx="8824320" cy="2526120"/>
              </a:xfrm>
              <a:custGeom>
                <a:avLst/>
                <a:gdLst>
                  <a:gd name="textAreaLeft" fmla="*/ 0 w 8824320"/>
                  <a:gd name="textAreaRight" fmla="*/ 8825400 w 8824320"/>
                  <a:gd name="textAreaTop" fmla="*/ 0 h 2526120"/>
                  <a:gd name="textAreaBottom" fmla="*/ 2527200 h 2526120"/>
                </a:gdLst>
                <a:ahLst/>
                <a:cxnLst/>
                <a:rect l="textAreaLeft" t="textAreaTop" r="textAreaRight" b="textAreaBottom"/>
                <a:pathLst>
                  <a:path w="24515" h="7020">
                    <a:moveTo>
                      <a:pt x="0" y="0"/>
                    </a:moveTo>
                    <a:cubicBezTo>
                      <a:pt x="8172" y="0"/>
                      <a:pt x="16343" y="0"/>
                      <a:pt x="24515" y="0"/>
                    </a:cubicBezTo>
                    <a:cubicBezTo>
                      <a:pt x="24515" y="2340"/>
                      <a:pt x="24515" y="4680"/>
                      <a:pt x="24515" y="7020"/>
                    </a:cubicBezTo>
                    <a:cubicBezTo>
                      <a:pt x="16343" y="7020"/>
                      <a:pt x="8172" y="7020"/>
                      <a:pt x="0" y="7020"/>
                    </a:cubicBezTo>
                    <a:cubicBezTo>
                      <a:pt x="0" y="4680"/>
                      <a:pt x="0" y="2340"/>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3112" name="Freeform 3111">
                <a:extLst>
                  <a:ext uri="{FF2B5EF4-FFF2-40B4-BE49-F238E27FC236}">
                    <a16:creationId xmlns:a16="http://schemas.microsoft.com/office/drawing/2014/main" id="{3BFA2541-89DA-A512-43BB-09E8F414AC1E}"/>
                  </a:ext>
                </a:extLst>
              </p:cNvPr>
              <p:cNvSpPr/>
              <p:nvPr/>
            </p:nvSpPr>
            <p:spPr>
              <a:xfrm>
                <a:off x="1022040" y="3906720"/>
                <a:ext cx="250920" cy="248760"/>
              </a:xfrm>
              <a:custGeom>
                <a:avLst/>
                <a:gdLst>
                  <a:gd name="textAreaLeft" fmla="*/ 0 w 250920"/>
                  <a:gd name="textAreaRight" fmla="*/ 252000 w 250920"/>
                  <a:gd name="textAreaTop" fmla="*/ 0 h 248760"/>
                  <a:gd name="textAreaBottom" fmla="*/ 249840 h 248760"/>
                </a:gdLst>
                <a:ahLst/>
                <a:cxnLst/>
                <a:rect l="textAreaLeft" t="textAreaTop" r="textAreaRight" b="textAreaBottom"/>
                <a:pathLst>
                  <a:path w="700" h="694">
                    <a:moveTo>
                      <a:pt x="590" y="98"/>
                    </a:moveTo>
                    <a:cubicBezTo>
                      <a:pt x="604" y="62"/>
                      <a:pt x="632" y="31"/>
                      <a:pt x="700" y="31"/>
                    </a:cubicBezTo>
                    <a:cubicBezTo>
                      <a:pt x="700" y="20"/>
                      <a:pt x="700" y="10"/>
                      <a:pt x="700" y="0"/>
                    </a:cubicBezTo>
                    <a:cubicBezTo>
                      <a:pt x="669" y="3"/>
                      <a:pt x="630" y="3"/>
                      <a:pt x="604" y="3"/>
                    </a:cubicBezTo>
                    <a:cubicBezTo>
                      <a:pt x="574" y="3"/>
                      <a:pt x="518" y="3"/>
                      <a:pt x="490" y="0"/>
                    </a:cubicBezTo>
                    <a:cubicBezTo>
                      <a:pt x="490" y="10"/>
                      <a:pt x="490" y="20"/>
                      <a:pt x="490" y="31"/>
                    </a:cubicBezTo>
                    <a:cubicBezTo>
                      <a:pt x="543" y="31"/>
                      <a:pt x="562" y="59"/>
                      <a:pt x="562" y="81"/>
                    </a:cubicBezTo>
                    <a:cubicBezTo>
                      <a:pt x="562" y="87"/>
                      <a:pt x="560" y="95"/>
                      <a:pt x="557" y="101"/>
                    </a:cubicBezTo>
                    <a:cubicBezTo>
                      <a:pt x="497" y="258"/>
                      <a:pt x="437" y="416"/>
                      <a:pt x="378" y="574"/>
                    </a:cubicBezTo>
                    <a:cubicBezTo>
                      <a:pt x="315" y="409"/>
                      <a:pt x="253" y="243"/>
                      <a:pt x="190" y="78"/>
                    </a:cubicBezTo>
                    <a:cubicBezTo>
                      <a:pt x="185" y="64"/>
                      <a:pt x="185" y="62"/>
                      <a:pt x="185" y="59"/>
                    </a:cubicBezTo>
                    <a:cubicBezTo>
                      <a:pt x="185" y="31"/>
                      <a:pt x="241" y="31"/>
                      <a:pt x="266" y="31"/>
                    </a:cubicBezTo>
                    <a:cubicBezTo>
                      <a:pt x="266" y="20"/>
                      <a:pt x="266" y="10"/>
                      <a:pt x="266" y="0"/>
                    </a:cubicBezTo>
                    <a:cubicBezTo>
                      <a:pt x="229" y="3"/>
                      <a:pt x="162" y="3"/>
                      <a:pt x="123" y="3"/>
                    </a:cubicBezTo>
                    <a:cubicBezTo>
                      <a:pt x="78" y="3"/>
                      <a:pt x="33" y="3"/>
                      <a:pt x="0" y="0"/>
                    </a:cubicBezTo>
                    <a:cubicBezTo>
                      <a:pt x="0" y="10"/>
                      <a:pt x="0" y="20"/>
                      <a:pt x="0" y="31"/>
                    </a:cubicBezTo>
                    <a:cubicBezTo>
                      <a:pt x="64" y="31"/>
                      <a:pt x="81" y="31"/>
                      <a:pt x="95" y="67"/>
                    </a:cubicBezTo>
                    <a:cubicBezTo>
                      <a:pt x="171" y="269"/>
                      <a:pt x="248" y="470"/>
                      <a:pt x="324" y="672"/>
                    </a:cubicBezTo>
                    <a:cubicBezTo>
                      <a:pt x="330" y="691"/>
                      <a:pt x="336" y="694"/>
                      <a:pt x="350" y="694"/>
                    </a:cubicBezTo>
                    <a:cubicBezTo>
                      <a:pt x="364" y="694"/>
                      <a:pt x="366" y="688"/>
                      <a:pt x="372" y="674"/>
                    </a:cubicBezTo>
                    <a:cubicBezTo>
                      <a:pt x="445" y="482"/>
                      <a:pt x="518" y="290"/>
                      <a:pt x="590"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13" name="Freeform 3112">
                <a:extLst>
                  <a:ext uri="{FF2B5EF4-FFF2-40B4-BE49-F238E27FC236}">
                    <a16:creationId xmlns:a16="http://schemas.microsoft.com/office/drawing/2014/main" id="{1512069B-0280-2AA6-F48B-30B7E60C999B}"/>
                  </a:ext>
                </a:extLst>
              </p:cNvPr>
              <p:cNvSpPr/>
              <p:nvPr/>
            </p:nvSpPr>
            <p:spPr>
              <a:xfrm>
                <a:off x="1265760" y="3990240"/>
                <a:ext cx="159120" cy="161280"/>
              </a:xfrm>
              <a:custGeom>
                <a:avLst/>
                <a:gdLst>
                  <a:gd name="textAreaLeft" fmla="*/ 0 w 159120"/>
                  <a:gd name="textAreaRight" fmla="*/ 160200 w 159120"/>
                  <a:gd name="textAreaTop" fmla="*/ 0 h 161280"/>
                  <a:gd name="textAreaBottom" fmla="*/ 162360 h 161280"/>
                </a:gdLst>
                <a:ahLst/>
                <a:cxnLst/>
                <a:rect l="textAreaLeft" t="textAreaTop" r="textAreaRight" b="textAreaBottom"/>
                <a:pathLst>
                  <a:path w="445" h="451">
                    <a:moveTo>
                      <a:pt x="286" y="364"/>
                    </a:moveTo>
                    <a:cubicBezTo>
                      <a:pt x="291" y="406"/>
                      <a:pt x="317" y="445"/>
                      <a:pt x="364" y="445"/>
                    </a:cubicBezTo>
                    <a:cubicBezTo>
                      <a:pt x="384" y="445"/>
                      <a:pt x="445" y="431"/>
                      <a:pt x="445" y="353"/>
                    </a:cubicBezTo>
                    <a:cubicBezTo>
                      <a:pt x="445" y="334"/>
                      <a:pt x="445" y="316"/>
                      <a:pt x="445" y="297"/>
                    </a:cubicBezTo>
                    <a:cubicBezTo>
                      <a:pt x="437" y="297"/>
                      <a:pt x="429" y="297"/>
                      <a:pt x="420" y="297"/>
                    </a:cubicBezTo>
                    <a:cubicBezTo>
                      <a:pt x="420" y="316"/>
                      <a:pt x="420" y="334"/>
                      <a:pt x="420" y="353"/>
                    </a:cubicBezTo>
                    <a:cubicBezTo>
                      <a:pt x="420" y="409"/>
                      <a:pt x="395" y="414"/>
                      <a:pt x="384" y="414"/>
                    </a:cubicBezTo>
                    <a:cubicBezTo>
                      <a:pt x="353" y="414"/>
                      <a:pt x="347" y="372"/>
                      <a:pt x="347" y="367"/>
                    </a:cubicBezTo>
                    <a:cubicBezTo>
                      <a:pt x="347" y="302"/>
                      <a:pt x="347" y="236"/>
                      <a:pt x="347" y="171"/>
                    </a:cubicBezTo>
                    <a:cubicBezTo>
                      <a:pt x="347" y="129"/>
                      <a:pt x="347" y="90"/>
                      <a:pt x="314" y="53"/>
                    </a:cubicBezTo>
                    <a:cubicBezTo>
                      <a:pt x="275" y="14"/>
                      <a:pt x="224" y="0"/>
                      <a:pt x="177" y="0"/>
                    </a:cubicBezTo>
                    <a:cubicBezTo>
                      <a:pt x="98" y="0"/>
                      <a:pt x="28" y="45"/>
                      <a:pt x="28" y="109"/>
                    </a:cubicBezTo>
                    <a:cubicBezTo>
                      <a:pt x="28" y="140"/>
                      <a:pt x="48" y="157"/>
                      <a:pt x="73" y="157"/>
                    </a:cubicBezTo>
                    <a:cubicBezTo>
                      <a:pt x="101" y="157"/>
                      <a:pt x="121" y="137"/>
                      <a:pt x="121" y="112"/>
                    </a:cubicBezTo>
                    <a:cubicBezTo>
                      <a:pt x="121" y="101"/>
                      <a:pt x="115" y="67"/>
                      <a:pt x="70" y="67"/>
                    </a:cubicBezTo>
                    <a:cubicBezTo>
                      <a:pt x="95" y="31"/>
                      <a:pt x="143" y="20"/>
                      <a:pt x="177" y="20"/>
                    </a:cubicBezTo>
                    <a:cubicBezTo>
                      <a:pt x="224" y="20"/>
                      <a:pt x="280" y="59"/>
                      <a:pt x="280" y="146"/>
                    </a:cubicBezTo>
                    <a:cubicBezTo>
                      <a:pt x="280" y="158"/>
                      <a:pt x="280" y="170"/>
                      <a:pt x="280" y="182"/>
                    </a:cubicBezTo>
                    <a:cubicBezTo>
                      <a:pt x="230" y="188"/>
                      <a:pt x="160" y="191"/>
                      <a:pt x="98" y="219"/>
                    </a:cubicBezTo>
                    <a:cubicBezTo>
                      <a:pt x="25" y="252"/>
                      <a:pt x="0" y="302"/>
                      <a:pt x="0" y="347"/>
                    </a:cubicBezTo>
                    <a:cubicBezTo>
                      <a:pt x="0" y="426"/>
                      <a:pt x="95" y="451"/>
                      <a:pt x="157" y="451"/>
                    </a:cubicBezTo>
                    <a:cubicBezTo>
                      <a:pt x="224" y="451"/>
                      <a:pt x="269" y="412"/>
                      <a:pt x="286" y="364"/>
                    </a:cubicBezTo>
                    <a:moveTo>
                      <a:pt x="280" y="205"/>
                    </a:moveTo>
                    <a:cubicBezTo>
                      <a:pt x="280" y="237"/>
                      <a:pt x="280" y="270"/>
                      <a:pt x="280" y="302"/>
                    </a:cubicBezTo>
                    <a:cubicBezTo>
                      <a:pt x="280" y="395"/>
                      <a:pt x="210" y="428"/>
                      <a:pt x="165" y="428"/>
                    </a:cubicBezTo>
                    <a:cubicBezTo>
                      <a:pt x="118" y="428"/>
                      <a:pt x="76" y="395"/>
                      <a:pt x="76" y="344"/>
                    </a:cubicBezTo>
                    <a:cubicBezTo>
                      <a:pt x="76" y="291"/>
                      <a:pt x="118" y="210"/>
                      <a:pt x="280" y="20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14" name="Freeform 3113">
                <a:extLst>
                  <a:ext uri="{FF2B5EF4-FFF2-40B4-BE49-F238E27FC236}">
                    <a16:creationId xmlns:a16="http://schemas.microsoft.com/office/drawing/2014/main" id="{F74D5049-BFC0-390B-F348-3B4743BE3722}"/>
                  </a:ext>
                </a:extLst>
              </p:cNvPr>
              <p:cNvSpPr/>
              <p:nvPr/>
            </p:nvSpPr>
            <p:spPr>
              <a:xfrm>
                <a:off x="1438200" y="3992400"/>
                <a:ext cx="117720" cy="155160"/>
              </a:xfrm>
              <a:custGeom>
                <a:avLst/>
                <a:gdLst>
                  <a:gd name="textAreaLeft" fmla="*/ 0 w 117720"/>
                  <a:gd name="textAreaRight" fmla="*/ 118800 w 117720"/>
                  <a:gd name="textAreaTop" fmla="*/ 0 h 155160"/>
                  <a:gd name="textAreaBottom" fmla="*/ 156240 h 155160"/>
                </a:gdLst>
                <a:ahLst/>
                <a:cxnLst/>
                <a:rect l="textAreaLeft" t="textAreaTop" r="textAreaRight" b="textAreaBottom"/>
                <a:pathLst>
                  <a:path w="330" h="434">
                    <a:moveTo>
                      <a:pt x="137" y="109"/>
                    </a:moveTo>
                    <a:cubicBezTo>
                      <a:pt x="137" y="73"/>
                      <a:pt x="137" y="36"/>
                      <a:pt x="137" y="0"/>
                    </a:cubicBezTo>
                    <a:cubicBezTo>
                      <a:pt x="91" y="4"/>
                      <a:pt x="46" y="7"/>
                      <a:pt x="0" y="11"/>
                    </a:cubicBezTo>
                    <a:cubicBezTo>
                      <a:pt x="0" y="21"/>
                      <a:pt x="0" y="32"/>
                      <a:pt x="0" y="42"/>
                    </a:cubicBezTo>
                    <a:cubicBezTo>
                      <a:pt x="70" y="42"/>
                      <a:pt x="76" y="47"/>
                      <a:pt x="76" y="95"/>
                    </a:cubicBezTo>
                    <a:cubicBezTo>
                      <a:pt x="76" y="183"/>
                      <a:pt x="76" y="270"/>
                      <a:pt x="76" y="358"/>
                    </a:cubicBezTo>
                    <a:cubicBezTo>
                      <a:pt x="76" y="403"/>
                      <a:pt x="64" y="403"/>
                      <a:pt x="0" y="403"/>
                    </a:cubicBezTo>
                    <a:cubicBezTo>
                      <a:pt x="0" y="413"/>
                      <a:pt x="0" y="423"/>
                      <a:pt x="0" y="434"/>
                    </a:cubicBezTo>
                    <a:cubicBezTo>
                      <a:pt x="39" y="434"/>
                      <a:pt x="84" y="431"/>
                      <a:pt x="112" y="431"/>
                    </a:cubicBezTo>
                    <a:cubicBezTo>
                      <a:pt x="151" y="431"/>
                      <a:pt x="199" y="431"/>
                      <a:pt x="238" y="434"/>
                    </a:cubicBezTo>
                    <a:cubicBezTo>
                      <a:pt x="238" y="423"/>
                      <a:pt x="238" y="413"/>
                      <a:pt x="238" y="403"/>
                    </a:cubicBezTo>
                    <a:cubicBezTo>
                      <a:pt x="231" y="403"/>
                      <a:pt x="223" y="403"/>
                      <a:pt x="216" y="403"/>
                    </a:cubicBezTo>
                    <a:cubicBezTo>
                      <a:pt x="143" y="403"/>
                      <a:pt x="143" y="392"/>
                      <a:pt x="143" y="358"/>
                    </a:cubicBezTo>
                    <a:cubicBezTo>
                      <a:pt x="143" y="308"/>
                      <a:pt x="143" y="257"/>
                      <a:pt x="143" y="207"/>
                    </a:cubicBezTo>
                    <a:cubicBezTo>
                      <a:pt x="143" y="109"/>
                      <a:pt x="182" y="22"/>
                      <a:pt x="258" y="22"/>
                    </a:cubicBezTo>
                    <a:cubicBezTo>
                      <a:pt x="263" y="22"/>
                      <a:pt x="266" y="22"/>
                      <a:pt x="269" y="22"/>
                    </a:cubicBezTo>
                    <a:cubicBezTo>
                      <a:pt x="266" y="22"/>
                      <a:pt x="246" y="33"/>
                      <a:pt x="246" y="61"/>
                    </a:cubicBezTo>
                    <a:cubicBezTo>
                      <a:pt x="246" y="87"/>
                      <a:pt x="266" y="103"/>
                      <a:pt x="288" y="103"/>
                    </a:cubicBezTo>
                    <a:cubicBezTo>
                      <a:pt x="305" y="103"/>
                      <a:pt x="330" y="91"/>
                      <a:pt x="330" y="59"/>
                    </a:cubicBezTo>
                    <a:cubicBezTo>
                      <a:pt x="330" y="26"/>
                      <a:pt x="300" y="0"/>
                      <a:pt x="258" y="0"/>
                    </a:cubicBezTo>
                    <a:cubicBezTo>
                      <a:pt x="185" y="0"/>
                      <a:pt x="151" y="64"/>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15" name="Freeform 3114">
                <a:extLst>
                  <a:ext uri="{FF2B5EF4-FFF2-40B4-BE49-F238E27FC236}">
                    <a16:creationId xmlns:a16="http://schemas.microsoft.com/office/drawing/2014/main" id="{DB5AA379-306A-A8B5-8C1F-57D4FFD59436}"/>
                  </a:ext>
                </a:extLst>
              </p:cNvPr>
              <p:cNvSpPr/>
              <p:nvPr/>
            </p:nvSpPr>
            <p:spPr>
              <a:xfrm>
                <a:off x="1578240" y="3911760"/>
                <a:ext cx="75600" cy="235800"/>
              </a:xfrm>
              <a:custGeom>
                <a:avLst/>
                <a:gdLst>
                  <a:gd name="textAreaLeft" fmla="*/ 0 w 75600"/>
                  <a:gd name="textAreaRight" fmla="*/ 76680 w 75600"/>
                  <a:gd name="textAreaTop" fmla="*/ 0 h 235800"/>
                  <a:gd name="textAreaBottom" fmla="*/ 236880 h 235800"/>
                </a:gdLst>
                <a:ahLst/>
                <a:cxnLst/>
                <a:rect l="textAreaLeft" t="textAreaTop" r="textAreaRight" b="textAreaBottom"/>
                <a:pathLst>
                  <a:path w="213" h="658">
                    <a:moveTo>
                      <a:pt x="143" y="224"/>
                    </a:moveTo>
                    <a:cubicBezTo>
                      <a:pt x="97" y="228"/>
                      <a:pt x="51" y="231"/>
                      <a:pt x="6" y="235"/>
                    </a:cubicBezTo>
                    <a:cubicBezTo>
                      <a:pt x="6" y="245"/>
                      <a:pt x="6" y="256"/>
                      <a:pt x="6" y="266"/>
                    </a:cubicBezTo>
                    <a:cubicBezTo>
                      <a:pt x="70" y="266"/>
                      <a:pt x="79" y="271"/>
                      <a:pt x="79" y="319"/>
                    </a:cubicBezTo>
                    <a:cubicBezTo>
                      <a:pt x="79" y="407"/>
                      <a:pt x="79" y="494"/>
                      <a:pt x="79" y="582"/>
                    </a:cubicBezTo>
                    <a:cubicBezTo>
                      <a:pt x="79" y="627"/>
                      <a:pt x="67" y="627"/>
                      <a:pt x="0" y="627"/>
                    </a:cubicBezTo>
                    <a:cubicBezTo>
                      <a:pt x="0" y="637"/>
                      <a:pt x="0" y="647"/>
                      <a:pt x="0" y="658"/>
                    </a:cubicBezTo>
                    <a:cubicBezTo>
                      <a:pt x="34" y="658"/>
                      <a:pt x="87" y="655"/>
                      <a:pt x="109" y="655"/>
                    </a:cubicBezTo>
                    <a:cubicBezTo>
                      <a:pt x="143" y="655"/>
                      <a:pt x="179" y="658"/>
                      <a:pt x="213" y="658"/>
                    </a:cubicBezTo>
                    <a:cubicBezTo>
                      <a:pt x="213" y="647"/>
                      <a:pt x="213" y="637"/>
                      <a:pt x="213" y="627"/>
                    </a:cubicBezTo>
                    <a:cubicBezTo>
                      <a:pt x="146" y="627"/>
                      <a:pt x="143" y="624"/>
                      <a:pt x="143" y="585"/>
                    </a:cubicBezTo>
                    <a:cubicBezTo>
                      <a:pt x="143" y="465"/>
                      <a:pt x="143" y="344"/>
                      <a:pt x="143" y="224"/>
                    </a:cubicBezTo>
                    <a:moveTo>
                      <a:pt x="146" y="53"/>
                    </a:moveTo>
                    <a:cubicBezTo>
                      <a:pt x="146" y="20"/>
                      <a:pt x="123" y="0"/>
                      <a:pt x="95" y="0"/>
                    </a:cubicBezTo>
                    <a:cubicBezTo>
                      <a:pt x="65" y="0"/>
                      <a:pt x="42" y="28"/>
                      <a:pt x="42" y="53"/>
                    </a:cubicBezTo>
                    <a:cubicBezTo>
                      <a:pt x="42" y="78"/>
                      <a:pt x="65" y="103"/>
                      <a:pt x="95" y="103"/>
                    </a:cubicBezTo>
                    <a:cubicBezTo>
                      <a:pt x="123" y="103"/>
                      <a:pt x="146" y="84"/>
                      <a:pt x="146"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16" name="Freeform 3115">
                <a:extLst>
                  <a:ext uri="{FF2B5EF4-FFF2-40B4-BE49-F238E27FC236}">
                    <a16:creationId xmlns:a16="http://schemas.microsoft.com/office/drawing/2014/main" id="{2986D9AE-3431-DB40-CB4F-169F72016030}"/>
                  </a:ext>
                </a:extLst>
              </p:cNvPr>
              <p:cNvSpPr/>
              <p:nvPr/>
            </p:nvSpPr>
            <p:spPr>
              <a:xfrm>
                <a:off x="1680120" y="3990240"/>
                <a:ext cx="159120" cy="161280"/>
              </a:xfrm>
              <a:custGeom>
                <a:avLst/>
                <a:gdLst>
                  <a:gd name="textAreaLeft" fmla="*/ 0 w 159120"/>
                  <a:gd name="textAreaRight" fmla="*/ 160200 w 159120"/>
                  <a:gd name="textAreaTop" fmla="*/ 0 h 161280"/>
                  <a:gd name="textAreaBottom" fmla="*/ 162360 h 161280"/>
                </a:gdLst>
                <a:ahLst/>
                <a:cxnLst/>
                <a:rect l="textAreaLeft" t="textAreaTop" r="textAreaRight" b="textAreaBottom"/>
                <a:pathLst>
                  <a:path w="445" h="451">
                    <a:moveTo>
                      <a:pt x="286" y="364"/>
                    </a:moveTo>
                    <a:cubicBezTo>
                      <a:pt x="291" y="406"/>
                      <a:pt x="316" y="445"/>
                      <a:pt x="364" y="445"/>
                    </a:cubicBezTo>
                    <a:cubicBezTo>
                      <a:pt x="383" y="445"/>
                      <a:pt x="445" y="431"/>
                      <a:pt x="445" y="353"/>
                    </a:cubicBezTo>
                    <a:cubicBezTo>
                      <a:pt x="445" y="334"/>
                      <a:pt x="445" y="316"/>
                      <a:pt x="445" y="297"/>
                    </a:cubicBezTo>
                    <a:cubicBezTo>
                      <a:pt x="437" y="297"/>
                      <a:pt x="428" y="297"/>
                      <a:pt x="420" y="297"/>
                    </a:cubicBezTo>
                    <a:cubicBezTo>
                      <a:pt x="420" y="316"/>
                      <a:pt x="420" y="334"/>
                      <a:pt x="420" y="353"/>
                    </a:cubicBezTo>
                    <a:cubicBezTo>
                      <a:pt x="420" y="409"/>
                      <a:pt x="395" y="414"/>
                      <a:pt x="383" y="414"/>
                    </a:cubicBezTo>
                    <a:cubicBezTo>
                      <a:pt x="353" y="414"/>
                      <a:pt x="347" y="372"/>
                      <a:pt x="347" y="367"/>
                    </a:cubicBezTo>
                    <a:cubicBezTo>
                      <a:pt x="347" y="302"/>
                      <a:pt x="347" y="236"/>
                      <a:pt x="347" y="171"/>
                    </a:cubicBezTo>
                    <a:cubicBezTo>
                      <a:pt x="347" y="129"/>
                      <a:pt x="347" y="90"/>
                      <a:pt x="311" y="53"/>
                    </a:cubicBezTo>
                    <a:cubicBezTo>
                      <a:pt x="274" y="14"/>
                      <a:pt x="224" y="0"/>
                      <a:pt x="176" y="0"/>
                    </a:cubicBezTo>
                    <a:cubicBezTo>
                      <a:pt x="98" y="0"/>
                      <a:pt x="28" y="45"/>
                      <a:pt x="28" y="109"/>
                    </a:cubicBezTo>
                    <a:cubicBezTo>
                      <a:pt x="28" y="140"/>
                      <a:pt x="48" y="157"/>
                      <a:pt x="73" y="157"/>
                    </a:cubicBezTo>
                    <a:cubicBezTo>
                      <a:pt x="101" y="157"/>
                      <a:pt x="120" y="137"/>
                      <a:pt x="120" y="112"/>
                    </a:cubicBezTo>
                    <a:cubicBezTo>
                      <a:pt x="120" y="101"/>
                      <a:pt x="115" y="67"/>
                      <a:pt x="70" y="67"/>
                    </a:cubicBezTo>
                    <a:cubicBezTo>
                      <a:pt x="95" y="31"/>
                      <a:pt x="143" y="20"/>
                      <a:pt x="176" y="20"/>
                    </a:cubicBezTo>
                    <a:cubicBezTo>
                      <a:pt x="224" y="20"/>
                      <a:pt x="280" y="59"/>
                      <a:pt x="280" y="146"/>
                    </a:cubicBezTo>
                    <a:cubicBezTo>
                      <a:pt x="280" y="158"/>
                      <a:pt x="280" y="170"/>
                      <a:pt x="280" y="182"/>
                    </a:cubicBezTo>
                    <a:cubicBezTo>
                      <a:pt x="230" y="188"/>
                      <a:pt x="160" y="191"/>
                      <a:pt x="98" y="219"/>
                    </a:cubicBezTo>
                    <a:cubicBezTo>
                      <a:pt x="25" y="252"/>
                      <a:pt x="0" y="302"/>
                      <a:pt x="0" y="347"/>
                    </a:cubicBezTo>
                    <a:cubicBezTo>
                      <a:pt x="0" y="426"/>
                      <a:pt x="95" y="451"/>
                      <a:pt x="157" y="451"/>
                    </a:cubicBezTo>
                    <a:cubicBezTo>
                      <a:pt x="224" y="451"/>
                      <a:pt x="269" y="412"/>
                      <a:pt x="286" y="364"/>
                    </a:cubicBezTo>
                    <a:moveTo>
                      <a:pt x="280" y="205"/>
                    </a:moveTo>
                    <a:cubicBezTo>
                      <a:pt x="280" y="237"/>
                      <a:pt x="280" y="270"/>
                      <a:pt x="280" y="302"/>
                    </a:cubicBezTo>
                    <a:cubicBezTo>
                      <a:pt x="280" y="395"/>
                      <a:pt x="210" y="428"/>
                      <a:pt x="165" y="428"/>
                    </a:cubicBezTo>
                    <a:cubicBezTo>
                      <a:pt x="118" y="428"/>
                      <a:pt x="76" y="395"/>
                      <a:pt x="76" y="344"/>
                    </a:cubicBezTo>
                    <a:cubicBezTo>
                      <a:pt x="76" y="291"/>
                      <a:pt x="118" y="210"/>
                      <a:pt x="280" y="20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17" name="Freeform 3116">
                <a:extLst>
                  <a:ext uri="{FF2B5EF4-FFF2-40B4-BE49-F238E27FC236}">
                    <a16:creationId xmlns:a16="http://schemas.microsoft.com/office/drawing/2014/main" id="{7C4D5679-50B4-FF60-485C-23AE0CE7F1F3}"/>
                  </a:ext>
                </a:extLst>
              </p:cNvPr>
              <p:cNvSpPr/>
              <p:nvPr/>
            </p:nvSpPr>
            <p:spPr>
              <a:xfrm>
                <a:off x="1852560" y="3902760"/>
                <a:ext cx="173160" cy="248760"/>
              </a:xfrm>
              <a:custGeom>
                <a:avLst/>
                <a:gdLst>
                  <a:gd name="textAreaLeft" fmla="*/ 0 w 173160"/>
                  <a:gd name="textAreaRight" fmla="*/ 174240 w 173160"/>
                  <a:gd name="textAreaTop" fmla="*/ 0 h 248760"/>
                  <a:gd name="textAreaBottom" fmla="*/ 249840 h 248760"/>
                </a:gdLst>
                <a:ahLst/>
                <a:cxnLst/>
                <a:rect l="textAreaLeft" t="textAreaTop" r="textAreaRight" b="textAreaBottom"/>
                <a:pathLst>
                  <a:path w="484" h="694">
                    <a:moveTo>
                      <a:pt x="140" y="313"/>
                    </a:moveTo>
                    <a:cubicBezTo>
                      <a:pt x="140" y="209"/>
                      <a:pt x="140" y="104"/>
                      <a:pt x="140" y="0"/>
                    </a:cubicBezTo>
                    <a:cubicBezTo>
                      <a:pt x="93" y="3"/>
                      <a:pt x="46" y="7"/>
                      <a:pt x="0" y="11"/>
                    </a:cubicBezTo>
                    <a:cubicBezTo>
                      <a:pt x="0" y="21"/>
                      <a:pt x="0" y="31"/>
                      <a:pt x="0" y="42"/>
                    </a:cubicBezTo>
                    <a:cubicBezTo>
                      <a:pt x="67" y="42"/>
                      <a:pt x="75" y="50"/>
                      <a:pt x="75" y="98"/>
                    </a:cubicBezTo>
                    <a:cubicBezTo>
                      <a:pt x="75" y="293"/>
                      <a:pt x="75" y="488"/>
                      <a:pt x="75" y="683"/>
                    </a:cubicBezTo>
                    <a:cubicBezTo>
                      <a:pt x="84" y="683"/>
                      <a:pt x="92" y="683"/>
                      <a:pt x="100" y="683"/>
                    </a:cubicBezTo>
                    <a:cubicBezTo>
                      <a:pt x="113" y="662"/>
                      <a:pt x="109" y="669"/>
                      <a:pt x="137" y="621"/>
                    </a:cubicBezTo>
                    <a:cubicBezTo>
                      <a:pt x="151" y="643"/>
                      <a:pt x="193" y="694"/>
                      <a:pt x="266" y="694"/>
                    </a:cubicBezTo>
                    <a:cubicBezTo>
                      <a:pt x="383" y="694"/>
                      <a:pt x="484" y="599"/>
                      <a:pt x="484" y="470"/>
                    </a:cubicBezTo>
                    <a:cubicBezTo>
                      <a:pt x="484" y="347"/>
                      <a:pt x="389" y="249"/>
                      <a:pt x="277" y="249"/>
                    </a:cubicBezTo>
                    <a:cubicBezTo>
                      <a:pt x="198" y="249"/>
                      <a:pt x="156" y="294"/>
                      <a:pt x="140" y="313"/>
                    </a:cubicBezTo>
                    <a:moveTo>
                      <a:pt x="145" y="571"/>
                    </a:moveTo>
                    <a:cubicBezTo>
                      <a:pt x="145" y="504"/>
                      <a:pt x="145" y="436"/>
                      <a:pt x="145" y="369"/>
                    </a:cubicBezTo>
                    <a:cubicBezTo>
                      <a:pt x="145" y="350"/>
                      <a:pt x="145" y="350"/>
                      <a:pt x="154" y="333"/>
                    </a:cubicBezTo>
                    <a:cubicBezTo>
                      <a:pt x="193" y="277"/>
                      <a:pt x="246" y="271"/>
                      <a:pt x="271" y="271"/>
                    </a:cubicBezTo>
                    <a:cubicBezTo>
                      <a:pt x="316" y="271"/>
                      <a:pt x="350" y="296"/>
                      <a:pt x="375" y="333"/>
                    </a:cubicBezTo>
                    <a:cubicBezTo>
                      <a:pt x="400" y="372"/>
                      <a:pt x="403" y="431"/>
                      <a:pt x="403" y="470"/>
                    </a:cubicBezTo>
                    <a:cubicBezTo>
                      <a:pt x="403" y="506"/>
                      <a:pt x="400" y="565"/>
                      <a:pt x="372" y="610"/>
                    </a:cubicBezTo>
                    <a:cubicBezTo>
                      <a:pt x="352" y="641"/>
                      <a:pt x="313" y="671"/>
                      <a:pt x="260" y="671"/>
                    </a:cubicBezTo>
                    <a:cubicBezTo>
                      <a:pt x="218" y="671"/>
                      <a:pt x="182" y="649"/>
                      <a:pt x="156" y="613"/>
                    </a:cubicBezTo>
                    <a:cubicBezTo>
                      <a:pt x="145" y="590"/>
                      <a:pt x="145" y="587"/>
                      <a:pt x="145" y="5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18" name="Freeform 3117">
                <a:extLst>
                  <a:ext uri="{FF2B5EF4-FFF2-40B4-BE49-F238E27FC236}">
                    <a16:creationId xmlns:a16="http://schemas.microsoft.com/office/drawing/2014/main" id="{6BB0965E-3436-F3AE-9A0B-A0A2365D5B11}"/>
                  </a:ext>
                </a:extLst>
              </p:cNvPr>
              <p:cNvSpPr/>
              <p:nvPr/>
            </p:nvSpPr>
            <p:spPr>
              <a:xfrm>
                <a:off x="2050920" y="3902760"/>
                <a:ext cx="77760" cy="244800"/>
              </a:xfrm>
              <a:custGeom>
                <a:avLst/>
                <a:gdLst>
                  <a:gd name="textAreaLeft" fmla="*/ 0 w 77760"/>
                  <a:gd name="textAreaRight" fmla="*/ 78840 w 77760"/>
                  <a:gd name="textAreaTop" fmla="*/ 0 h 244800"/>
                  <a:gd name="textAreaBottom" fmla="*/ 245880 h 244800"/>
                </a:gdLst>
                <a:ahLst/>
                <a:cxnLst/>
                <a:rect l="textAreaLeft" t="textAreaTop" r="textAreaRight" b="textAreaBottom"/>
                <a:pathLst>
                  <a:path w="219" h="683">
                    <a:moveTo>
                      <a:pt x="140" y="0"/>
                    </a:moveTo>
                    <a:cubicBezTo>
                      <a:pt x="94" y="3"/>
                      <a:pt x="47" y="7"/>
                      <a:pt x="0" y="11"/>
                    </a:cubicBezTo>
                    <a:cubicBezTo>
                      <a:pt x="0" y="21"/>
                      <a:pt x="0" y="31"/>
                      <a:pt x="0" y="42"/>
                    </a:cubicBezTo>
                    <a:cubicBezTo>
                      <a:pt x="67" y="42"/>
                      <a:pt x="76" y="50"/>
                      <a:pt x="76" y="98"/>
                    </a:cubicBezTo>
                    <a:cubicBezTo>
                      <a:pt x="76" y="267"/>
                      <a:pt x="76" y="437"/>
                      <a:pt x="76" y="607"/>
                    </a:cubicBezTo>
                    <a:cubicBezTo>
                      <a:pt x="76" y="652"/>
                      <a:pt x="65" y="652"/>
                      <a:pt x="0" y="652"/>
                    </a:cubicBezTo>
                    <a:cubicBezTo>
                      <a:pt x="0" y="662"/>
                      <a:pt x="0" y="672"/>
                      <a:pt x="0" y="683"/>
                    </a:cubicBezTo>
                    <a:cubicBezTo>
                      <a:pt x="31" y="683"/>
                      <a:pt x="84" y="680"/>
                      <a:pt x="109" y="680"/>
                    </a:cubicBezTo>
                    <a:cubicBezTo>
                      <a:pt x="135" y="680"/>
                      <a:pt x="182" y="683"/>
                      <a:pt x="219" y="683"/>
                    </a:cubicBezTo>
                    <a:cubicBezTo>
                      <a:pt x="219" y="672"/>
                      <a:pt x="219" y="662"/>
                      <a:pt x="219" y="652"/>
                    </a:cubicBezTo>
                    <a:cubicBezTo>
                      <a:pt x="151" y="652"/>
                      <a:pt x="140" y="652"/>
                      <a:pt x="140" y="607"/>
                    </a:cubicBezTo>
                    <a:cubicBezTo>
                      <a:pt x="140" y="405"/>
                      <a:pt x="140" y="202"/>
                      <a:pt x="14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19" name="Freeform 3118">
                <a:extLst>
                  <a:ext uri="{FF2B5EF4-FFF2-40B4-BE49-F238E27FC236}">
                    <a16:creationId xmlns:a16="http://schemas.microsoft.com/office/drawing/2014/main" id="{53C3DEAD-D2D1-94A8-E204-EA0E237257D7}"/>
                  </a:ext>
                </a:extLst>
              </p:cNvPr>
              <p:cNvSpPr/>
              <p:nvPr/>
            </p:nvSpPr>
            <p:spPr>
              <a:xfrm>
                <a:off x="2147760" y="3990240"/>
                <a:ext cx="136080" cy="161280"/>
              </a:xfrm>
              <a:custGeom>
                <a:avLst/>
                <a:gdLst>
                  <a:gd name="textAreaLeft" fmla="*/ 0 w 136080"/>
                  <a:gd name="textAreaRight" fmla="*/ 137160 w 136080"/>
                  <a:gd name="textAreaTop" fmla="*/ 0 h 161280"/>
                  <a:gd name="textAreaBottom" fmla="*/ 162360 h 161280"/>
                </a:gdLst>
                <a:ahLst/>
                <a:cxnLst/>
                <a:rect l="textAreaLeft" t="textAreaTop" r="textAreaRight" b="textAreaBottom"/>
                <a:pathLst>
                  <a:path w="381" h="451">
                    <a:moveTo>
                      <a:pt x="81" y="193"/>
                    </a:moveTo>
                    <a:cubicBezTo>
                      <a:pt x="87" y="45"/>
                      <a:pt x="171" y="20"/>
                      <a:pt x="204" y="20"/>
                    </a:cubicBezTo>
                    <a:cubicBezTo>
                      <a:pt x="305" y="20"/>
                      <a:pt x="316" y="154"/>
                      <a:pt x="316" y="193"/>
                    </a:cubicBezTo>
                    <a:cubicBezTo>
                      <a:pt x="238" y="193"/>
                      <a:pt x="160" y="193"/>
                      <a:pt x="81" y="193"/>
                    </a:cubicBezTo>
                    <a:moveTo>
                      <a:pt x="81" y="213"/>
                    </a:moveTo>
                    <a:cubicBezTo>
                      <a:pt x="173" y="213"/>
                      <a:pt x="264" y="213"/>
                      <a:pt x="356" y="213"/>
                    </a:cubicBezTo>
                    <a:cubicBezTo>
                      <a:pt x="378" y="213"/>
                      <a:pt x="381" y="213"/>
                      <a:pt x="381" y="193"/>
                    </a:cubicBezTo>
                    <a:cubicBezTo>
                      <a:pt x="381" y="95"/>
                      <a:pt x="328" y="0"/>
                      <a:pt x="204" y="0"/>
                    </a:cubicBezTo>
                    <a:cubicBezTo>
                      <a:pt x="90" y="0"/>
                      <a:pt x="0" y="101"/>
                      <a:pt x="0" y="224"/>
                    </a:cubicBezTo>
                    <a:cubicBezTo>
                      <a:pt x="0" y="356"/>
                      <a:pt x="104" y="451"/>
                      <a:pt x="216" y="451"/>
                    </a:cubicBezTo>
                    <a:cubicBezTo>
                      <a:pt x="336" y="451"/>
                      <a:pt x="381" y="342"/>
                      <a:pt x="381" y="322"/>
                    </a:cubicBezTo>
                    <a:cubicBezTo>
                      <a:pt x="381" y="314"/>
                      <a:pt x="372" y="311"/>
                      <a:pt x="367" y="311"/>
                    </a:cubicBezTo>
                    <a:cubicBezTo>
                      <a:pt x="358" y="311"/>
                      <a:pt x="356" y="316"/>
                      <a:pt x="356" y="325"/>
                    </a:cubicBezTo>
                    <a:cubicBezTo>
                      <a:pt x="319" y="426"/>
                      <a:pt x="232" y="426"/>
                      <a:pt x="221" y="426"/>
                    </a:cubicBezTo>
                    <a:cubicBezTo>
                      <a:pt x="174" y="426"/>
                      <a:pt x="134" y="398"/>
                      <a:pt x="109" y="361"/>
                    </a:cubicBezTo>
                    <a:cubicBezTo>
                      <a:pt x="81" y="314"/>
                      <a:pt x="81" y="249"/>
                      <a:pt x="8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0" name="Freeform 3119">
                <a:extLst>
                  <a:ext uri="{FF2B5EF4-FFF2-40B4-BE49-F238E27FC236}">
                    <a16:creationId xmlns:a16="http://schemas.microsoft.com/office/drawing/2014/main" id="{DB7B1348-170D-CA54-0947-8BCCF89912D3}"/>
                  </a:ext>
                </a:extLst>
              </p:cNvPr>
              <p:cNvSpPr/>
              <p:nvPr/>
            </p:nvSpPr>
            <p:spPr>
              <a:xfrm>
                <a:off x="2528640" y="3851280"/>
                <a:ext cx="12960" cy="424080"/>
              </a:xfrm>
              <a:custGeom>
                <a:avLst/>
                <a:gdLst>
                  <a:gd name="textAreaLeft" fmla="*/ 0 w 12960"/>
                  <a:gd name="textAreaRight" fmla="*/ 14040 w 12960"/>
                  <a:gd name="textAreaTop" fmla="*/ 0 h 424080"/>
                  <a:gd name="textAreaBottom" fmla="*/ 425160 h 424080"/>
                </a:gdLst>
                <a:ahLst/>
                <a:cxnLst/>
                <a:rect l="textAreaLeft" t="textAreaTop" r="textAreaRight" b="textAreaBottom"/>
                <a:pathLst>
                  <a:path w="39" h="1181">
                    <a:moveTo>
                      <a:pt x="0" y="0"/>
                    </a:moveTo>
                    <a:cubicBezTo>
                      <a:pt x="13" y="0"/>
                      <a:pt x="26" y="0"/>
                      <a:pt x="39" y="0"/>
                    </a:cubicBezTo>
                    <a:cubicBezTo>
                      <a:pt x="39" y="394"/>
                      <a:pt x="39" y="787"/>
                      <a:pt x="39" y="1181"/>
                    </a:cubicBezTo>
                    <a:cubicBezTo>
                      <a:pt x="26" y="1181"/>
                      <a:pt x="13" y="1181"/>
                      <a:pt x="0" y="1181"/>
                    </a:cubicBezTo>
                    <a:cubicBezTo>
                      <a:pt x="0" y="787"/>
                      <a:pt x="0" y="394"/>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1" name="Freeform 3120">
                <a:extLst>
                  <a:ext uri="{FF2B5EF4-FFF2-40B4-BE49-F238E27FC236}">
                    <a16:creationId xmlns:a16="http://schemas.microsoft.com/office/drawing/2014/main" id="{46A7C22F-56E8-6095-267B-A00C8925214A}"/>
                  </a:ext>
                </a:extLst>
              </p:cNvPr>
              <p:cNvSpPr/>
              <p:nvPr/>
            </p:nvSpPr>
            <p:spPr>
              <a:xfrm>
                <a:off x="2761560" y="3906720"/>
                <a:ext cx="297360" cy="240840"/>
              </a:xfrm>
              <a:custGeom>
                <a:avLst/>
                <a:gdLst>
                  <a:gd name="textAreaLeft" fmla="*/ 0 w 297360"/>
                  <a:gd name="textAreaRight" fmla="*/ 298440 w 297360"/>
                  <a:gd name="textAreaTop" fmla="*/ 0 h 240840"/>
                  <a:gd name="textAreaBottom" fmla="*/ 241920 h 240840"/>
                </a:gdLst>
                <a:ahLst/>
                <a:cxnLst/>
                <a:rect l="textAreaLeft" t="textAreaTop" r="textAreaRight" b="textAreaBottom"/>
                <a:pathLst>
                  <a:path w="829" h="672">
                    <a:moveTo>
                      <a:pt x="202" y="22"/>
                    </a:moveTo>
                    <a:cubicBezTo>
                      <a:pt x="193" y="0"/>
                      <a:pt x="188" y="0"/>
                      <a:pt x="165" y="0"/>
                    </a:cubicBezTo>
                    <a:cubicBezTo>
                      <a:pt x="110" y="0"/>
                      <a:pt x="55" y="0"/>
                      <a:pt x="0" y="0"/>
                    </a:cubicBezTo>
                    <a:cubicBezTo>
                      <a:pt x="0" y="10"/>
                      <a:pt x="0" y="20"/>
                      <a:pt x="0" y="31"/>
                    </a:cubicBezTo>
                    <a:cubicBezTo>
                      <a:pt x="7" y="31"/>
                      <a:pt x="15" y="31"/>
                      <a:pt x="22" y="31"/>
                    </a:cubicBezTo>
                    <a:cubicBezTo>
                      <a:pt x="98" y="31"/>
                      <a:pt x="101" y="42"/>
                      <a:pt x="101" y="78"/>
                    </a:cubicBezTo>
                    <a:cubicBezTo>
                      <a:pt x="101" y="242"/>
                      <a:pt x="101" y="405"/>
                      <a:pt x="101" y="568"/>
                    </a:cubicBezTo>
                    <a:cubicBezTo>
                      <a:pt x="101" y="596"/>
                      <a:pt x="101" y="641"/>
                      <a:pt x="0" y="641"/>
                    </a:cubicBezTo>
                    <a:cubicBezTo>
                      <a:pt x="0" y="651"/>
                      <a:pt x="0" y="661"/>
                      <a:pt x="0" y="672"/>
                    </a:cubicBezTo>
                    <a:cubicBezTo>
                      <a:pt x="34" y="672"/>
                      <a:pt x="83" y="669"/>
                      <a:pt x="115" y="669"/>
                    </a:cubicBezTo>
                    <a:cubicBezTo>
                      <a:pt x="147" y="669"/>
                      <a:pt x="196" y="672"/>
                      <a:pt x="230" y="672"/>
                    </a:cubicBezTo>
                    <a:cubicBezTo>
                      <a:pt x="230" y="661"/>
                      <a:pt x="230" y="651"/>
                      <a:pt x="230" y="641"/>
                    </a:cubicBezTo>
                    <a:cubicBezTo>
                      <a:pt x="129" y="641"/>
                      <a:pt x="129" y="596"/>
                      <a:pt x="129" y="568"/>
                    </a:cubicBezTo>
                    <a:cubicBezTo>
                      <a:pt x="129" y="392"/>
                      <a:pt x="129" y="215"/>
                      <a:pt x="129" y="39"/>
                    </a:cubicBezTo>
                    <a:lnTo>
                      <a:pt x="129" y="39"/>
                    </a:lnTo>
                    <a:cubicBezTo>
                      <a:pt x="208" y="242"/>
                      <a:pt x="287" y="446"/>
                      <a:pt x="367" y="649"/>
                    </a:cubicBezTo>
                    <a:cubicBezTo>
                      <a:pt x="372" y="663"/>
                      <a:pt x="378" y="672"/>
                      <a:pt x="386" y="672"/>
                    </a:cubicBezTo>
                    <a:cubicBezTo>
                      <a:pt x="398" y="672"/>
                      <a:pt x="400" y="663"/>
                      <a:pt x="403" y="652"/>
                    </a:cubicBezTo>
                    <a:cubicBezTo>
                      <a:pt x="484" y="445"/>
                      <a:pt x="566" y="238"/>
                      <a:pt x="647" y="31"/>
                    </a:cubicBezTo>
                    <a:lnTo>
                      <a:pt x="647" y="31"/>
                    </a:lnTo>
                    <a:cubicBezTo>
                      <a:pt x="647" y="219"/>
                      <a:pt x="647" y="408"/>
                      <a:pt x="647" y="596"/>
                    </a:cubicBezTo>
                    <a:cubicBezTo>
                      <a:pt x="647" y="630"/>
                      <a:pt x="647" y="641"/>
                      <a:pt x="568" y="641"/>
                    </a:cubicBezTo>
                    <a:cubicBezTo>
                      <a:pt x="561" y="641"/>
                      <a:pt x="553" y="641"/>
                      <a:pt x="546" y="641"/>
                    </a:cubicBezTo>
                    <a:cubicBezTo>
                      <a:pt x="546" y="651"/>
                      <a:pt x="546" y="661"/>
                      <a:pt x="546" y="672"/>
                    </a:cubicBezTo>
                    <a:cubicBezTo>
                      <a:pt x="582" y="669"/>
                      <a:pt x="651" y="669"/>
                      <a:pt x="689" y="669"/>
                    </a:cubicBezTo>
                    <a:cubicBezTo>
                      <a:pt x="727" y="669"/>
                      <a:pt x="792" y="669"/>
                      <a:pt x="829" y="672"/>
                    </a:cubicBezTo>
                    <a:cubicBezTo>
                      <a:pt x="829" y="661"/>
                      <a:pt x="829" y="651"/>
                      <a:pt x="829" y="641"/>
                    </a:cubicBezTo>
                    <a:cubicBezTo>
                      <a:pt x="820" y="641"/>
                      <a:pt x="812" y="641"/>
                      <a:pt x="804" y="641"/>
                    </a:cubicBezTo>
                    <a:cubicBezTo>
                      <a:pt x="728" y="641"/>
                      <a:pt x="728" y="630"/>
                      <a:pt x="728" y="596"/>
                    </a:cubicBezTo>
                    <a:cubicBezTo>
                      <a:pt x="728" y="423"/>
                      <a:pt x="728" y="251"/>
                      <a:pt x="728" y="78"/>
                    </a:cubicBezTo>
                    <a:cubicBezTo>
                      <a:pt x="728" y="42"/>
                      <a:pt x="728" y="31"/>
                      <a:pt x="804" y="31"/>
                    </a:cubicBezTo>
                    <a:cubicBezTo>
                      <a:pt x="812" y="31"/>
                      <a:pt x="820" y="31"/>
                      <a:pt x="829" y="31"/>
                    </a:cubicBezTo>
                    <a:cubicBezTo>
                      <a:pt x="829" y="20"/>
                      <a:pt x="829" y="10"/>
                      <a:pt x="829" y="0"/>
                    </a:cubicBezTo>
                    <a:cubicBezTo>
                      <a:pt x="773" y="0"/>
                      <a:pt x="717" y="0"/>
                      <a:pt x="661" y="0"/>
                    </a:cubicBezTo>
                    <a:cubicBezTo>
                      <a:pt x="636" y="0"/>
                      <a:pt x="636" y="3"/>
                      <a:pt x="630" y="20"/>
                    </a:cubicBezTo>
                    <a:cubicBezTo>
                      <a:pt x="558" y="204"/>
                      <a:pt x="486" y="389"/>
                      <a:pt x="414" y="574"/>
                    </a:cubicBezTo>
                    <a:cubicBezTo>
                      <a:pt x="343" y="390"/>
                      <a:pt x="273" y="206"/>
                      <a:pt x="202" y="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2" name="Freeform 3121">
                <a:extLst>
                  <a:ext uri="{FF2B5EF4-FFF2-40B4-BE49-F238E27FC236}">
                    <a16:creationId xmlns:a16="http://schemas.microsoft.com/office/drawing/2014/main" id="{7FBB49D8-FD16-ACBF-0342-C2E88D2FE93D}"/>
                  </a:ext>
                </a:extLst>
              </p:cNvPr>
              <p:cNvSpPr/>
              <p:nvPr/>
            </p:nvSpPr>
            <p:spPr>
              <a:xfrm>
                <a:off x="3083040" y="3990240"/>
                <a:ext cx="136080" cy="161280"/>
              </a:xfrm>
              <a:custGeom>
                <a:avLst/>
                <a:gdLst>
                  <a:gd name="textAreaLeft" fmla="*/ 0 w 136080"/>
                  <a:gd name="textAreaRight" fmla="*/ 137160 w 136080"/>
                  <a:gd name="textAreaTop" fmla="*/ 0 h 161280"/>
                  <a:gd name="textAreaBottom" fmla="*/ 162360 h 161280"/>
                </a:gdLst>
                <a:ahLst/>
                <a:cxnLst/>
                <a:rect l="textAreaLeft" t="textAreaTop" r="textAreaRight" b="textAreaBottom"/>
                <a:pathLst>
                  <a:path w="381" h="451">
                    <a:moveTo>
                      <a:pt x="81" y="193"/>
                    </a:moveTo>
                    <a:cubicBezTo>
                      <a:pt x="90" y="45"/>
                      <a:pt x="171" y="20"/>
                      <a:pt x="205" y="20"/>
                    </a:cubicBezTo>
                    <a:cubicBezTo>
                      <a:pt x="305" y="20"/>
                      <a:pt x="316" y="154"/>
                      <a:pt x="316" y="193"/>
                    </a:cubicBezTo>
                    <a:cubicBezTo>
                      <a:pt x="238" y="193"/>
                      <a:pt x="160" y="193"/>
                      <a:pt x="81" y="193"/>
                    </a:cubicBezTo>
                    <a:moveTo>
                      <a:pt x="81" y="213"/>
                    </a:moveTo>
                    <a:cubicBezTo>
                      <a:pt x="173" y="213"/>
                      <a:pt x="264" y="213"/>
                      <a:pt x="356" y="213"/>
                    </a:cubicBezTo>
                    <a:cubicBezTo>
                      <a:pt x="378" y="213"/>
                      <a:pt x="381" y="213"/>
                      <a:pt x="381" y="193"/>
                    </a:cubicBezTo>
                    <a:cubicBezTo>
                      <a:pt x="381" y="95"/>
                      <a:pt x="328" y="0"/>
                      <a:pt x="205" y="0"/>
                    </a:cubicBezTo>
                    <a:cubicBezTo>
                      <a:pt x="90" y="0"/>
                      <a:pt x="0" y="101"/>
                      <a:pt x="0" y="224"/>
                    </a:cubicBezTo>
                    <a:cubicBezTo>
                      <a:pt x="0" y="356"/>
                      <a:pt x="104" y="451"/>
                      <a:pt x="216" y="451"/>
                    </a:cubicBezTo>
                    <a:cubicBezTo>
                      <a:pt x="336" y="451"/>
                      <a:pt x="381" y="342"/>
                      <a:pt x="381" y="322"/>
                    </a:cubicBezTo>
                    <a:cubicBezTo>
                      <a:pt x="381" y="314"/>
                      <a:pt x="372" y="311"/>
                      <a:pt x="367" y="311"/>
                    </a:cubicBezTo>
                    <a:cubicBezTo>
                      <a:pt x="358" y="311"/>
                      <a:pt x="358" y="316"/>
                      <a:pt x="356" y="325"/>
                    </a:cubicBezTo>
                    <a:cubicBezTo>
                      <a:pt x="322" y="426"/>
                      <a:pt x="232" y="426"/>
                      <a:pt x="221" y="426"/>
                    </a:cubicBezTo>
                    <a:cubicBezTo>
                      <a:pt x="174" y="426"/>
                      <a:pt x="135" y="398"/>
                      <a:pt x="112" y="361"/>
                    </a:cubicBezTo>
                    <a:cubicBezTo>
                      <a:pt x="81" y="314"/>
                      <a:pt x="81" y="249"/>
                      <a:pt x="8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3" name="Freeform 3122">
                <a:extLst>
                  <a:ext uri="{FF2B5EF4-FFF2-40B4-BE49-F238E27FC236}">
                    <a16:creationId xmlns:a16="http://schemas.microsoft.com/office/drawing/2014/main" id="{AD4A856B-B4EC-7114-4226-A8C38FDB7E28}"/>
                  </a:ext>
                </a:extLst>
              </p:cNvPr>
              <p:cNvSpPr/>
              <p:nvPr/>
            </p:nvSpPr>
            <p:spPr>
              <a:xfrm>
                <a:off x="3245400" y="3990240"/>
                <a:ext cx="159120" cy="161280"/>
              </a:xfrm>
              <a:custGeom>
                <a:avLst/>
                <a:gdLst>
                  <a:gd name="textAreaLeft" fmla="*/ 0 w 159120"/>
                  <a:gd name="textAreaRight" fmla="*/ 160200 w 159120"/>
                  <a:gd name="textAreaTop" fmla="*/ 0 h 161280"/>
                  <a:gd name="textAreaBottom" fmla="*/ 162360 h 161280"/>
                </a:gdLst>
                <a:ahLst/>
                <a:cxnLst/>
                <a:rect l="textAreaLeft" t="textAreaTop" r="textAreaRight" b="textAreaBottom"/>
                <a:pathLst>
                  <a:path w="445" h="451">
                    <a:moveTo>
                      <a:pt x="285" y="364"/>
                    </a:moveTo>
                    <a:cubicBezTo>
                      <a:pt x="291" y="406"/>
                      <a:pt x="316" y="445"/>
                      <a:pt x="364" y="445"/>
                    </a:cubicBezTo>
                    <a:cubicBezTo>
                      <a:pt x="383" y="445"/>
                      <a:pt x="445" y="431"/>
                      <a:pt x="445" y="353"/>
                    </a:cubicBezTo>
                    <a:cubicBezTo>
                      <a:pt x="445" y="334"/>
                      <a:pt x="445" y="316"/>
                      <a:pt x="445" y="297"/>
                    </a:cubicBezTo>
                    <a:cubicBezTo>
                      <a:pt x="437" y="297"/>
                      <a:pt x="428" y="297"/>
                      <a:pt x="420" y="297"/>
                    </a:cubicBezTo>
                    <a:cubicBezTo>
                      <a:pt x="420" y="316"/>
                      <a:pt x="420" y="334"/>
                      <a:pt x="420" y="353"/>
                    </a:cubicBezTo>
                    <a:cubicBezTo>
                      <a:pt x="420" y="409"/>
                      <a:pt x="395" y="414"/>
                      <a:pt x="383" y="414"/>
                    </a:cubicBezTo>
                    <a:cubicBezTo>
                      <a:pt x="353" y="414"/>
                      <a:pt x="347" y="372"/>
                      <a:pt x="347" y="367"/>
                    </a:cubicBezTo>
                    <a:cubicBezTo>
                      <a:pt x="347" y="302"/>
                      <a:pt x="347" y="236"/>
                      <a:pt x="347" y="171"/>
                    </a:cubicBezTo>
                    <a:cubicBezTo>
                      <a:pt x="347" y="129"/>
                      <a:pt x="347" y="90"/>
                      <a:pt x="311" y="53"/>
                    </a:cubicBezTo>
                    <a:cubicBezTo>
                      <a:pt x="274" y="14"/>
                      <a:pt x="224" y="0"/>
                      <a:pt x="176" y="0"/>
                    </a:cubicBezTo>
                    <a:cubicBezTo>
                      <a:pt x="98" y="0"/>
                      <a:pt x="28" y="45"/>
                      <a:pt x="28" y="109"/>
                    </a:cubicBezTo>
                    <a:cubicBezTo>
                      <a:pt x="28" y="140"/>
                      <a:pt x="47" y="157"/>
                      <a:pt x="73" y="157"/>
                    </a:cubicBezTo>
                    <a:cubicBezTo>
                      <a:pt x="101" y="157"/>
                      <a:pt x="120" y="137"/>
                      <a:pt x="120" y="112"/>
                    </a:cubicBezTo>
                    <a:cubicBezTo>
                      <a:pt x="120" y="101"/>
                      <a:pt x="115" y="67"/>
                      <a:pt x="70" y="67"/>
                    </a:cubicBezTo>
                    <a:cubicBezTo>
                      <a:pt x="95" y="31"/>
                      <a:pt x="143" y="20"/>
                      <a:pt x="176" y="20"/>
                    </a:cubicBezTo>
                    <a:cubicBezTo>
                      <a:pt x="224" y="20"/>
                      <a:pt x="280" y="59"/>
                      <a:pt x="280" y="146"/>
                    </a:cubicBezTo>
                    <a:cubicBezTo>
                      <a:pt x="280" y="158"/>
                      <a:pt x="280" y="170"/>
                      <a:pt x="280" y="182"/>
                    </a:cubicBezTo>
                    <a:cubicBezTo>
                      <a:pt x="229" y="188"/>
                      <a:pt x="159" y="191"/>
                      <a:pt x="98" y="219"/>
                    </a:cubicBezTo>
                    <a:cubicBezTo>
                      <a:pt x="25" y="252"/>
                      <a:pt x="0" y="302"/>
                      <a:pt x="0" y="347"/>
                    </a:cubicBezTo>
                    <a:cubicBezTo>
                      <a:pt x="0" y="426"/>
                      <a:pt x="95" y="451"/>
                      <a:pt x="157" y="451"/>
                    </a:cubicBezTo>
                    <a:cubicBezTo>
                      <a:pt x="221" y="451"/>
                      <a:pt x="269" y="412"/>
                      <a:pt x="285" y="364"/>
                    </a:cubicBezTo>
                    <a:moveTo>
                      <a:pt x="280" y="205"/>
                    </a:moveTo>
                    <a:cubicBezTo>
                      <a:pt x="280" y="237"/>
                      <a:pt x="280" y="270"/>
                      <a:pt x="280" y="302"/>
                    </a:cubicBezTo>
                    <a:cubicBezTo>
                      <a:pt x="280" y="395"/>
                      <a:pt x="210" y="428"/>
                      <a:pt x="165" y="428"/>
                    </a:cubicBezTo>
                    <a:cubicBezTo>
                      <a:pt x="117" y="428"/>
                      <a:pt x="75" y="395"/>
                      <a:pt x="75" y="344"/>
                    </a:cubicBezTo>
                    <a:cubicBezTo>
                      <a:pt x="75" y="291"/>
                      <a:pt x="117" y="210"/>
                      <a:pt x="280" y="20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4" name="Freeform 3123">
                <a:extLst>
                  <a:ext uri="{FF2B5EF4-FFF2-40B4-BE49-F238E27FC236}">
                    <a16:creationId xmlns:a16="http://schemas.microsoft.com/office/drawing/2014/main" id="{34E05228-4070-7E6B-52AD-251788A065F0}"/>
                  </a:ext>
                </a:extLst>
              </p:cNvPr>
              <p:cNvSpPr/>
              <p:nvPr/>
            </p:nvSpPr>
            <p:spPr>
              <a:xfrm>
                <a:off x="3418560" y="3992400"/>
                <a:ext cx="177480" cy="155160"/>
              </a:xfrm>
              <a:custGeom>
                <a:avLst/>
                <a:gdLst>
                  <a:gd name="textAreaLeft" fmla="*/ 0 w 177480"/>
                  <a:gd name="textAreaRight" fmla="*/ 178560 w 177480"/>
                  <a:gd name="textAreaTop" fmla="*/ 0 h 155160"/>
                  <a:gd name="textAreaBottom" fmla="*/ 156240 h 155160"/>
                </a:gdLst>
                <a:ahLst/>
                <a:cxnLst/>
                <a:rect l="textAreaLeft" t="textAreaTop" r="textAreaRight" b="textAreaBottom"/>
                <a:pathLst>
                  <a:path w="496" h="434">
                    <a:moveTo>
                      <a:pt x="79" y="95"/>
                    </a:moveTo>
                    <a:cubicBezTo>
                      <a:pt x="79" y="183"/>
                      <a:pt x="79" y="270"/>
                      <a:pt x="79" y="358"/>
                    </a:cubicBezTo>
                    <a:cubicBezTo>
                      <a:pt x="79" y="403"/>
                      <a:pt x="68" y="403"/>
                      <a:pt x="0" y="403"/>
                    </a:cubicBezTo>
                    <a:cubicBezTo>
                      <a:pt x="0" y="413"/>
                      <a:pt x="0" y="423"/>
                      <a:pt x="0" y="434"/>
                    </a:cubicBezTo>
                    <a:cubicBezTo>
                      <a:pt x="37" y="434"/>
                      <a:pt x="84" y="431"/>
                      <a:pt x="112" y="431"/>
                    </a:cubicBezTo>
                    <a:cubicBezTo>
                      <a:pt x="138" y="431"/>
                      <a:pt x="188" y="434"/>
                      <a:pt x="222" y="434"/>
                    </a:cubicBezTo>
                    <a:cubicBezTo>
                      <a:pt x="222" y="423"/>
                      <a:pt x="222" y="413"/>
                      <a:pt x="222" y="403"/>
                    </a:cubicBezTo>
                    <a:cubicBezTo>
                      <a:pt x="157" y="403"/>
                      <a:pt x="146" y="403"/>
                      <a:pt x="146" y="358"/>
                    </a:cubicBezTo>
                    <a:cubicBezTo>
                      <a:pt x="146" y="298"/>
                      <a:pt x="146" y="239"/>
                      <a:pt x="146" y="179"/>
                    </a:cubicBezTo>
                    <a:cubicBezTo>
                      <a:pt x="146" y="75"/>
                      <a:pt x="216" y="22"/>
                      <a:pt x="278" y="22"/>
                    </a:cubicBezTo>
                    <a:cubicBezTo>
                      <a:pt x="339" y="22"/>
                      <a:pt x="350" y="75"/>
                      <a:pt x="350" y="131"/>
                    </a:cubicBezTo>
                    <a:cubicBezTo>
                      <a:pt x="350" y="207"/>
                      <a:pt x="350" y="282"/>
                      <a:pt x="350" y="358"/>
                    </a:cubicBezTo>
                    <a:cubicBezTo>
                      <a:pt x="350" y="403"/>
                      <a:pt x="339" y="403"/>
                      <a:pt x="275" y="403"/>
                    </a:cubicBezTo>
                    <a:cubicBezTo>
                      <a:pt x="275" y="413"/>
                      <a:pt x="275" y="423"/>
                      <a:pt x="275" y="434"/>
                    </a:cubicBezTo>
                    <a:cubicBezTo>
                      <a:pt x="308" y="434"/>
                      <a:pt x="359" y="431"/>
                      <a:pt x="387" y="431"/>
                    </a:cubicBezTo>
                    <a:cubicBezTo>
                      <a:pt x="412" y="431"/>
                      <a:pt x="462" y="434"/>
                      <a:pt x="496" y="434"/>
                    </a:cubicBezTo>
                    <a:cubicBezTo>
                      <a:pt x="496" y="423"/>
                      <a:pt x="496" y="413"/>
                      <a:pt x="496" y="403"/>
                    </a:cubicBezTo>
                    <a:cubicBezTo>
                      <a:pt x="446" y="403"/>
                      <a:pt x="420" y="403"/>
                      <a:pt x="420" y="375"/>
                    </a:cubicBezTo>
                    <a:cubicBezTo>
                      <a:pt x="420" y="312"/>
                      <a:pt x="420" y="250"/>
                      <a:pt x="420" y="187"/>
                    </a:cubicBezTo>
                    <a:cubicBezTo>
                      <a:pt x="420" y="101"/>
                      <a:pt x="420" y="70"/>
                      <a:pt x="390" y="36"/>
                    </a:cubicBezTo>
                    <a:cubicBezTo>
                      <a:pt x="376" y="19"/>
                      <a:pt x="342" y="0"/>
                      <a:pt x="286" y="0"/>
                    </a:cubicBezTo>
                    <a:cubicBezTo>
                      <a:pt x="213" y="0"/>
                      <a:pt x="168" y="42"/>
                      <a:pt x="140" y="103"/>
                    </a:cubicBezTo>
                    <a:cubicBezTo>
                      <a:pt x="140" y="69"/>
                      <a:pt x="140" y="34"/>
                      <a:pt x="140" y="0"/>
                    </a:cubicBezTo>
                    <a:cubicBezTo>
                      <a:pt x="94" y="4"/>
                      <a:pt x="47" y="7"/>
                      <a:pt x="0" y="11"/>
                    </a:cubicBezTo>
                    <a:cubicBezTo>
                      <a:pt x="0" y="21"/>
                      <a:pt x="0" y="32"/>
                      <a:pt x="0" y="42"/>
                    </a:cubicBezTo>
                    <a:cubicBezTo>
                      <a:pt x="70" y="42"/>
                      <a:pt x="79" y="47"/>
                      <a:pt x="79" y="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5" name="Freeform 3124">
                <a:extLst>
                  <a:ext uri="{FF2B5EF4-FFF2-40B4-BE49-F238E27FC236}">
                    <a16:creationId xmlns:a16="http://schemas.microsoft.com/office/drawing/2014/main" id="{E98655F0-2CD8-0819-ABDB-EA8DB692661A}"/>
                  </a:ext>
                </a:extLst>
              </p:cNvPr>
              <p:cNvSpPr/>
              <p:nvPr/>
            </p:nvSpPr>
            <p:spPr>
              <a:xfrm>
                <a:off x="3616200" y="3911760"/>
                <a:ext cx="74520" cy="235800"/>
              </a:xfrm>
              <a:custGeom>
                <a:avLst/>
                <a:gdLst>
                  <a:gd name="textAreaLeft" fmla="*/ 0 w 74520"/>
                  <a:gd name="textAreaRight" fmla="*/ 75600 w 74520"/>
                  <a:gd name="textAreaTop" fmla="*/ 0 h 235800"/>
                  <a:gd name="textAreaBottom" fmla="*/ 236880 h 235800"/>
                </a:gdLst>
                <a:ahLst/>
                <a:cxnLst/>
                <a:rect l="textAreaLeft" t="textAreaTop" r="textAreaRight" b="textAreaBottom"/>
                <a:pathLst>
                  <a:path w="210" h="658">
                    <a:moveTo>
                      <a:pt x="140" y="224"/>
                    </a:moveTo>
                    <a:cubicBezTo>
                      <a:pt x="94" y="228"/>
                      <a:pt x="49" y="231"/>
                      <a:pt x="3" y="235"/>
                    </a:cubicBezTo>
                    <a:cubicBezTo>
                      <a:pt x="3" y="245"/>
                      <a:pt x="3" y="256"/>
                      <a:pt x="3" y="266"/>
                    </a:cubicBezTo>
                    <a:cubicBezTo>
                      <a:pt x="67" y="266"/>
                      <a:pt x="76" y="271"/>
                      <a:pt x="76" y="319"/>
                    </a:cubicBezTo>
                    <a:cubicBezTo>
                      <a:pt x="76" y="407"/>
                      <a:pt x="76" y="494"/>
                      <a:pt x="76" y="582"/>
                    </a:cubicBezTo>
                    <a:cubicBezTo>
                      <a:pt x="76" y="627"/>
                      <a:pt x="65" y="627"/>
                      <a:pt x="0" y="627"/>
                    </a:cubicBezTo>
                    <a:cubicBezTo>
                      <a:pt x="0" y="637"/>
                      <a:pt x="0" y="647"/>
                      <a:pt x="0" y="658"/>
                    </a:cubicBezTo>
                    <a:cubicBezTo>
                      <a:pt x="31" y="658"/>
                      <a:pt x="84" y="655"/>
                      <a:pt x="107" y="655"/>
                    </a:cubicBezTo>
                    <a:cubicBezTo>
                      <a:pt x="143" y="655"/>
                      <a:pt x="177" y="658"/>
                      <a:pt x="210" y="658"/>
                    </a:cubicBezTo>
                    <a:cubicBezTo>
                      <a:pt x="210" y="647"/>
                      <a:pt x="210" y="637"/>
                      <a:pt x="210" y="627"/>
                    </a:cubicBezTo>
                    <a:cubicBezTo>
                      <a:pt x="146" y="627"/>
                      <a:pt x="140" y="624"/>
                      <a:pt x="140" y="585"/>
                    </a:cubicBezTo>
                    <a:cubicBezTo>
                      <a:pt x="140" y="465"/>
                      <a:pt x="140" y="344"/>
                      <a:pt x="140" y="224"/>
                    </a:cubicBezTo>
                    <a:moveTo>
                      <a:pt x="146" y="53"/>
                    </a:moveTo>
                    <a:cubicBezTo>
                      <a:pt x="146" y="20"/>
                      <a:pt x="121" y="0"/>
                      <a:pt x="93" y="0"/>
                    </a:cubicBezTo>
                    <a:cubicBezTo>
                      <a:pt x="62" y="0"/>
                      <a:pt x="42" y="28"/>
                      <a:pt x="42" y="53"/>
                    </a:cubicBezTo>
                    <a:cubicBezTo>
                      <a:pt x="42" y="78"/>
                      <a:pt x="62" y="103"/>
                      <a:pt x="93" y="103"/>
                    </a:cubicBezTo>
                    <a:cubicBezTo>
                      <a:pt x="121" y="103"/>
                      <a:pt x="146" y="84"/>
                      <a:pt x="146"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6" name="Freeform 3125">
                <a:extLst>
                  <a:ext uri="{FF2B5EF4-FFF2-40B4-BE49-F238E27FC236}">
                    <a16:creationId xmlns:a16="http://schemas.microsoft.com/office/drawing/2014/main" id="{2721D461-E690-AB2E-A2FB-736F9435DEB9}"/>
                  </a:ext>
                </a:extLst>
              </p:cNvPr>
              <p:cNvSpPr/>
              <p:nvPr/>
            </p:nvSpPr>
            <p:spPr>
              <a:xfrm>
                <a:off x="3714120" y="3992400"/>
                <a:ext cx="177120" cy="155160"/>
              </a:xfrm>
              <a:custGeom>
                <a:avLst/>
                <a:gdLst>
                  <a:gd name="textAreaLeft" fmla="*/ 0 w 177120"/>
                  <a:gd name="textAreaRight" fmla="*/ 178200 w 177120"/>
                  <a:gd name="textAreaTop" fmla="*/ 0 h 155160"/>
                  <a:gd name="textAreaBottom" fmla="*/ 156240 h 155160"/>
                </a:gdLst>
                <a:ahLst/>
                <a:cxnLst/>
                <a:rect l="textAreaLeft" t="textAreaTop" r="textAreaRight" b="textAreaBottom"/>
                <a:pathLst>
                  <a:path w="495" h="434">
                    <a:moveTo>
                      <a:pt x="78" y="95"/>
                    </a:moveTo>
                    <a:cubicBezTo>
                      <a:pt x="78" y="183"/>
                      <a:pt x="78" y="270"/>
                      <a:pt x="78" y="358"/>
                    </a:cubicBezTo>
                    <a:cubicBezTo>
                      <a:pt x="78" y="403"/>
                      <a:pt x="67" y="403"/>
                      <a:pt x="0" y="403"/>
                    </a:cubicBezTo>
                    <a:cubicBezTo>
                      <a:pt x="0" y="413"/>
                      <a:pt x="0" y="423"/>
                      <a:pt x="0" y="434"/>
                    </a:cubicBezTo>
                    <a:cubicBezTo>
                      <a:pt x="33" y="434"/>
                      <a:pt x="84" y="431"/>
                      <a:pt x="112" y="431"/>
                    </a:cubicBezTo>
                    <a:cubicBezTo>
                      <a:pt x="137" y="431"/>
                      <a:pt x="187" y="434"/>
                      <a:pt x="221" y="434"/>
                    </a:cubicBezTo>
                    <a:cubicBezTo>
                      <a:pt x="221" y="423"/>
                      <a:pt x="221" y="413"/>
                      <a:pt x="221" y="403"/>
                    </a:cubicBezTo>
                    <a:cubicBezTo>
                      <a:pt x="157" y="403"/>
                      <a:pt x="145" y="403"/>
                      <a:pt x="145" y="358"/>
                    </a:cubicBezTo>
                    <a:cubicBezTo>
                      <a:pt x="145" y="298"/>
                      <a:pt x="145" y="239"/>
                      <a:pt x="145" y="179"/>
                    </a:cubicBezTo>
                    <a:cubicBezTo>
                      <a:pt x="145" y="75"/>
                      <a:pt x="215" y="22"/>
                      <a:pt x="277" y="22"/>
                    </a:cubicBezTo>
                    <a:cubicBezTo>
                      <a:pt x="339" y="22"/>
                      <a:pt x="350" y="75"/>
                      <a:pt x="350" y="131"/>
                    </a:cubicBezTo>
                    <a:cubicBezTo>
                      <a:pt x="350" y="207"/>
                      <a:pt x="350" y="282"/>
                      <a:pt x="350" y="358"/>
                    </a:cubicBezTo>
                    <a:cubicBezTo>
                      <a:pt x="350" y="403"/>
                      <a:pt x="339" y="403"/>
                      <a:pt x="274" y="403"/>
                    </a:cubicBezTo>
                    <a:cubicBezTo>
                      <a:pt x="274" y="413"/>
                      <a:pt x="274" y="423"/>
                      <a:pt x="274" y="434"/>
                    </a:cubicBezTo>
                    <a:cubicBezTo>
                      <a:pt x="308" y="434"/>
                      <a:pt x="358" y="431"/>
                      <a:pt x="386" y="431"/>
                    </a:cubicBezTo>
                    <a:cubicBezTo>
                      <a:pt x="411" y="431"/>
                      <a:pt x="462" y="434"/>
                      <a:pt x="495" y="434"/>
                    </a:cubicBezTo>
                    <a:cubicBezTo>
                      <a:pt x="495" y="423"/>
                      <a:pt x="495" y="413"/>
                      <a:pt x="495" y="403"/>
                    </a:cubicBezTo>
                    <a:cubicBezTo>
                      <a:pt x="445" y="403"/>
                      <a:pt x="420" y="403"/>
                      <a:pt x="417" y="375"/>
                    </a:cubicBezTo>
                    <a:cubicBezTo>
                      <a:pt x="417" y="312"/>
                      <a:pt x="417" y="250"/>
                      <a:pt x="417" y="187"/>
                    </a:cubicBezTo>
                    <a:cubicBezTo>
                      <a:pt x="417" y="101"/>
                      <a:pt x="417" y="70"/>
                      <a:pt x="389" y="36"/>
                    </a:cubicBezTo>
                    <a:cubicBezTo>
                      <a:pt x="375" y="19"/>
                      <a:pt x="341" y="0"/>
                      <a:pt x="285" y="0"/>
                    </a:cubicBezTo>
                    <a:cubicBezTo>
                      <a:pt x="213" y="0"/>
                      <a:pt x="165" y="42"/>
                      <a:pt x="140" y="103"/>
                    </a:cubicBezTo>
                    <a:cubicBezTo>
                      <a:pt x="140" y="69"/>
                      <a:pt x="140" y="34"/>
                      <a:pt x="140" y="0"/>
                    </a:cubicBezTo>
                    <a:cubicBezTo>
                      <a:pt x="93" y="4"/>
                      <a:pt x="46" y="7"/>
                      <a:pt x="0" y="11"/>
                    </a:cubicBezTo>
                    <a:cubicBezTo>
                      <a:pt x="0" y="21"/>
                      <a:pt x="0" y="32"/>
                      <a:pt x="0" y="42"/>
                    </a:cubicBezTo>
                    <a:cubicBezTo>
                      <a:pt x="70" y="42"/>
                      <a:pt x="78" y="47"/>
                      <a:pt x="78" y="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7" name="Freeform 3126">
                <a:extLst>
                  <a:ext uri="{FF2B5EF4-FFF2-40B4-BE49-F238E27FC236}">
                    <a16:creationId xmlns:a16="http://schemas.microsoft.com/office/drawing/2014/main" id="{7BCE3FE3-44BA-7E4C-9B75-E043C44619CE}"/>
                  </a:ext>
                </a:extLst>
              </p:cNvPr>
              <p:cNvSpPr/>
              <p:nvPr/>
            </p:nvSpPr>
            <p:spPr>
              <a:xfrm>
                <a:off x="3909600" y="3988440"/>
                <a:ext cx="161280" cy="232560"/>
              </a:xfrm>
              <a:custGeom>
                <a:avLst/>
                <a:gdLst>
                  <a:gd name="textAreaLeft" fmla="*/ 0 w 161280"/>
                  <a:gd name="textAreaRight" fmla="*/ 162360 w 161280"/>
                  <a:gd name="textAreaTop" fmla="*/ 0 h 232560"/>
                  <a:gd name="textAreaBottom" fmla="*/ 233640 h 232560"/>
                </a:gdLst>
                <a:ahLst/>
                <a:cxnLst/>
                <a:rect l="textAreaLeft" t="textAreaTop" r="textAreaRight" b="textAreaBottom"/>
                <a:pathLst>
                  <a:path w="451" h="649">
                    <a:moveTo>
                      <a:pt x="190" y="277"/>
                    </a:moveTo>
                    <a:cubicBezTo>
                      <a:pt x="106" y="277"/>
                      <a:pt x="106" y="179"/>
                      <a:pt x="106" y="156"/>
                    </a:cubicBezTo>
                    <a:cubicBezTo>
                      <a:pt x="106" y="128"/>
                      <a:pt x="106" y="98"/>
                      <a:pt x="120" y="72"/>
                    </a:cubicBezTo>
                    <a:cubicBezTo>
                      <a:pt x="129" y="61"/>
                      <a:pt x="151" y="33"/>
                      <a:pt x="190" y="33"/>
                    </a:cubicBezTo>
                    <a:cubicBezTo>
                      <a:pt x="277" y="33"/>
                      <a:pt x="277" y="131"/>
                      <a:pt x="277" y="154"/>
                    </a:cubicBezTo>
                    <a:cubicBezTo>
                      <a:pt x="277" y="182"/>
                      <a:pt x="274" y="212"/>
                      <a:pt x="260" y="238"/>
                    </a:cubicBezTo>
                    <a:cubicBezTo>
                      <a:pt x="252" y="249"/>
                      <a:pt x="229" y="277"/>
                      <a:pt x="190" y="277"/>
                    </a:cubicBezTo>
                    <a:moveTo>
                      <a:pt x="75" y="313"/>
                    </a:moveTo>
                    <a:cubicBezTo>
                      <a:pt x="75" y="310"/>
                      <a:pt x="75" y="288"/>
                      <a:pt x="92" y="268"/>
                    </a:cubicBezTo>
                    <a:cubicBezTo>
                      <a:pt x="131" y="296"/>
                      <a:pt x="171" y="299"/>
                      <a:pt x="190" y="299"/>
                    </a:cubicBezTo>
                    <a:cubicBezTo>
                      <a:pt x="283" y="299"/>
                      <a:pt x="350" y="232"/>
                      <a:pt x="350" y="156"/>
                    </a:cubicBezTo>
                    <a:cubicBezTo>
                      <a:pt x="350" y="120"/>
                      <a:pt x="333" y="81"/>
                      <a:pt x="311" y="58"/>
                    </a:cubicBezTo>
                    <a:cubicBezTo>
                      <a:pt x="344" y="25"/>
                      <a:pt x="381" y="22"/>
                      <a:pt x="397" y="22"/>
                    </a:cubicBezTo>
                    <a:cubicBezTo>
                      <a:pt x="400" y="22"/>
                      <a:pt x="406" y="22"/>
                      <a:pt x="409" y="22"/>
                    </a:cubicBezTo>
                    <a:cubicBezTo>
                      <a:pt x="397" y="25"/>
                      <a:pt x="392" y="36"/>
                      <a:pt x="392" y="50"/>
                    </a:cubicBezTo>
                    <a:cubicBezTo>
                      <a:pt x="392" y="67"/>
                      <a:pt x="406" y="78"/>
                      <a:pt x="420" y="78"/>
                    </a:cubicBezTo>
                    <a:cubicBezTo>
                      <a:pt x="431" y="78"/>
                      <a:pt x="451" y="70"/>
                      <a:pt x="451" y="47"/>
                    </a:cubicBezTo>
                    <a:cubicBezTo>
                      <a:pt x="451" y="30"/>
                      <a:pt x="437" y="0"/>
                      <a:pt x="400" y="0"/>
                    </a:cubicBezTo>
                    <a:cubicBezTo>
                      <a:pt x="381" y="0"/>
                      <a:pt x="336" y="5"/>
                      <a:pt x="294" y="44"/>
                    </a:cubicBezTo>
                    <a:cubicBezTo>
                      <a:pt x="255" y="14"/>
                      <a:pt x="213" y="11"/>
                      <a:pt x="190" y="11"/>
                    </a:cubicBezTo>
                    <a:cubicBezTo>
                      <a:pt x="98" y="11"/>
                      <a:pt x="31" y="78"/>
                      <a:pt x="31" y="154"/>
                    </a:cubicBezTo>
                    <a:cubicBezTo>
                      <a:pt x="31" y="198"/>
                      <a:pt x="53" y="235"/>
                      <a:pt x="78" y="254"/>
                    </a:cubicBezTo>
                    <a:cubicBezTo>
                      <a:pt x="64" y="271"/>
                      <a:pt x="47" y="302"/>
                      <a:pt x="47" y="338"/>
                    </a:cubicBezTo>
                    <a:cubicBezTo>
                      <a:pt x="47" y="366"/>
                      <a:pt x="59" y="405"/>
                      <a:pt x="89" y="425"/>
                    </a:cubicBezTo>
                    <a:cubicBezTo>
                      <a:pt x="31" y="442"/>
                      <a:pt x="0" y="484"/>
                      <a:pt x="0" y="523"/>
                    </a:cubicBezTo>
                    <a:cubicBezTo>
                      <a:pt x="0" y="593"/>
                      <a:pt x="98" y="649"/>
                      <a:pt x="218" y="649"/>
                    </a:cubicBezTo>
                    <a:cubicBezTo>
                      <a:pt x="333" y="649"/>
                      <a:pt x="437" y="599"/>
                      <a:pt x="437" y="520"/>
                    </a:cubicBezTo>
                    <a:cubicBezTo>
                      <a:pt x="437" y="487"/>
                      <a:pt x="423" y="436"/>
                      <a:pt x="372" y="408"/>
                    </a:cubicBezTo>
                    <a:cubicBezTo>
                      <a:pt x="319" y="380"/>
                      <a:pt x="263" y="380"/>
                      <a:pt x="201" y="380"/>
                    </a:cubicBezTo>
                    <a:cubicBezTo>
                      <a:pt x="179" y="380"/>
                      <a:pt x="134" y="380"/>
                      <a:pt x="129" y="380"/>
                    </a:cubicBezTo>
                    <a:cubicBezTo>
                      <a:pt x="98" y="377"/>
                      <a:pt x="75" y="347"/>
                      <a:pt x="75" y="313"/>
                    </a:cubicBezTo>
                    <a:moveTo>
                      <a:pt x="218" y="624"/>
                    </a:moveTo>
                    <a:cubicBezTo>
                      <a:pt x="117" y="624"/>
                      <a:pt x="50" y="576"/>
                      <a:pt x="50" y="523"/>
                    </a:cubicBezTo>
                    <a:cubicBezTo>
                      <a:pt x="50" y="478"/>
                      <a:pt x="89" y="442"/>
                      <a:pt x="131" y="439"/>
                    </a:cubicBezTo>
                    <a:cubicBezTo>
                      <a:pt x="151" y="439"/>
                      <a:pt x="171" y="439"/>
                      <a:pt x="190" y="439"/>
                    </a:cubicBezTo>
                    <a:cubicBezTo>
                      <a:pt x="274" y="439"/>
                      <a:pt x="383" y="439"/>
                      <a:pt x="383" y="523"/>
                    </a:cubicBezTo>
                    <a:cubicBezTo>
                      <a:pt x="383" y="576"/>
                      <a:pt x="313" y="624"/>
                      <a:pt x="218" y="6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8" name="Freeform 3127">
                <a:extLst>
                  <a:ext uri="{FF2B5EF4-FFF2-40B4-BE49-F238E27FC236}">
                    <a16:creationId xmlns:a16="http://schemas.microsoft.com/office/drawing/2014/main" id="{8D88F3AF-33DE-EA21-A60A-59C666BBD03F}"/>
                  </a:ext>
                </a:extLst>
              </p:cNvPr>
              <p:cNvSpPr/>
              <p:nvPr/>
            </p:nvSpPr>
            <p:spPr>
              <a:xfrm>
                <a:off x="774000" y="4276440"/>
                <a:ext cx="8860320" cy="12960"/>
              </a:xfrm>
              <a:custGeom>
                <a:avLst/>
                <a:gdLst>
                  <a:gd name="textAreaLeft" fmla="*/ 0 w 8860320"/>
                  <a:gd name="textAreaRight" fmla="*/ 8861400 w 8860320"/>
                  <a:gd name="textAreaTop" fmla="*/ 0 h 12960"/>
                  <a:gd name="textAreaBottom" fmla="*/ 14040 h 12960"/>
                </a:gdLst>
                <a:ahLst/>
                <a:cxnLst/>
                <a:rect l="textAreaLeft" t="textAreaTop" r="textAreaRight" b="textAreaBottom"/>
                <a:pathLst>
                  <a:path w="24615" h="39">
                    <a:moveTo>
                      <a:pt x="0" y="0"/>
                    </a:moveTo>
                    <a:cubicBezTo>
                      <a:pt x="8205" y="0"/>
                      <a:pt x="16410" y="0"/>
                      <a:pt x="24615" y="0"/>
                    </a:cubicBezTo>
                    <a:cubicBezTo>
                      <a:pt x="24615" y="13"/>
                      <a:pt x="24615" y="26"/>
                      <a:pt x="24615" y="39"/>
                    </a:cubicBezTo>
                    <a:cubicBezTo>
                      <a:pt x="16410" y="39"/>
                      <a:pt x="8205"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29" name="Freeform 3128">
                <a:extLst>
                  <a:ext uri="{FF2B5EF4-FFF2-40B4-BE49-F238E27FC236}">
                    <a16:creationId xmlns:a16="http://schemas.microsoft.com/office/drawing/2014/main" id="{CAE6C4B4-1F68-34C9-B2FE-F32C0BB81C38}"/>
                  </a:ext>
                </a:extLst>
              </p:cNvPr>
              <p:cNvSpPr/>
              <p:nvPr/>
            </p:nvSpPr>
            <p:spPr>
              <a:xfrm>
                <a:off x="1531800" y="4345920"/>
                <a:ext cx="252000" cy="248760"/>
              </a:xfrm>
              <a:custGeom>
                <a:avLst/>
                <a:gdLst>
                  <a:gd name="textAreaLeft" fmla="*/ 0 w 252000"/>
                  <a:gd name="textAreaRight" fmla="*/ 253080 w 252000"/>
                  <a:gd name="textAreaTop" fmla="*/ 0 h 248760"/>
                  <a:gd name="textAreaBottom" fmla="*/ 249840 h 248760"/>
                </a:gdLst>
                <a:ahLst/>
                <a:cxnLst/>
                <a:rect l="textAreaLeft" t="textAreaTop" r="textAreaRight" b="textAreaBottom"/>
                <a:pathLst>
                  <a:path w="703" h="694">
                    <a:moveTo>
                      <a:pt x="563" y="112"/>
                    </a:moveTo>
                    <a:cubicBezTo>
                      <a:pt x="611" y="37"/>
                      <a:pt x="653" y="31"/>
                      <a:pt x="689" y="31"/>
                    </a:cubicBezTo>
                    <a:cubicBezTo>
                      <a:pt x="700" y="28"/>
                      <a:pt x="698" y="18"/>
                      <a:pt x="703" y="11"/>
                    </a:cubicBezTo>
                    <a:cubicBezTo>
                      <a:pt x="703" y="3"/>
                      <a:pt x="698" y="0"/>
                      <a:pt x="689" y="0"/>
                    </a:cubicBezTo>
                    <a:cubicBezTo>
                      <a:pt x="664" y="0"/>
                      <a:pt x="636" y="3"/>
                      <a:pt x="608" y="3"/>
                    </a:cubicBezTo>
                    <a:cubicBezTo>
                      <a:pt x="577" y="3"/>
                      <a:pt x="544" y="0"/>
                      <a:pt x="513" y="0"/>
                    </a:cubicBezTo>
                    <a:cubicBezTo>
                      <a:pt x="504" y="0"/>
                      <a:pt x="493" y="0"/>
                      <a:pt x="493" y="20"/>
                    </a:cubicBezTo>
                    <a:cubicBezTo>
                      <a:pt x="493" y="28"/>
                      <a:pt x="502" y="31"/>
                      <a:pt x="510" y="31"/>
                    </a:cubicBezTo>
                    <a:cubicBezTo>
                      <a:pt x="535" y="31"/>
                      <a:pt x="555" y="42"/>
                      <a:pt x="555" y="62"/>
                    </a:cubicBezTo>
                    <a:cubicBezTo>
                      <a:pt x="555" y="79"/>
                      <a:pt x="538" y="98"/>
                      <a:pt x="538" y="101"/>
                    </a:cubicBezTo>
                    <a:cubicBezTo>
                      <a:pt x="438" y="260"/>
                      <a:pt x="338" y="420"/>
                      <a:pt x="238" y="580"/>
                    </a:cubicBezTo>
                    <a:cubicBezTo>
                      <a:pt x="216" y="406"/>
                      <a:pt x="194" y="232"/>
                      <a:pt x="171" y="59"/>
                    </a:cubicBezTo>
                    <a:cubicBezTo>
                      <a:pt x="171" y="42"/>
                      <a:pt x="194" y="31"/>
                      <a:pt x="238" y="31"/>
                    </a:cubicBezTo>
                    <a:cubicBezTo>
                      <a:pt x="252" y="31"/>
                      <a:pt x="264" y="31"/>
                      <a:pt x="264" y="11"/>
                    </a:cubicBezTo>
                    <a:cubicBezTo>
                      <a:pt x="264" y="3"/>
                      <a:pt x="255" y="0"/>
                      <a:pt x="250" y="0"/>
                    </a:cubicBezTo>
                    <a:cubicBezTo>
                      <a:pt x="210" y="0"/>
                      <a:pt x="168" y="3"/>
                      <a:pt x="126" y="3"/>
                    </a:cubicBezTo>
                    <a:cubicBezTo>
                      <a:pt x="110" y="3"/>
                      <a:pt x="90" y="3"/>
                      <a:pt x="73" y="3"/>
                    </a:cubicBezTo>
                    <a:cubicBezTo>
                      <a:pt x="56" y="3"/>
                      <a:pt x="37" y="0"/>
                      <a:pt x="20" y="0"/>
                    </a:cubicBezTo>
                    <a:cubicBezTo>
                      <a:pt x="12" y="0"/>
                      <a:pt x="0" y="0"/>
                      <a:pt x="0" y="20"/>
                    </a:cubicBezTo>
                    <a:cubicBezTo>
                      <a:pt x="0" y="31"/>
                      <a:pt x="9" y="31"/>
                      <a:pt x="26" y="31"/>
                    </a:cubicBezTo>
                    <a:cubicBezTo>
                      <a:pt x="82" y="31"/>
                      <a:pt x="82" y="39"/>
                      <a:pt x="84" y="65"/>
                    </a:cubicBezTo>
                    <a:cubicBezTo>
                      <a:pt x="110" y="267"/>
                      <a:pt x="137" y="469"/>
                      <a:pt x="163" y="672"/>
                    </a:cubicBezTo>
                    <a:cubicBezTo>
                      <a:pt x="166" y="691"/>
                      <a:pt x="168" y="694"/>
                      <a:pt x="182" y="694"/>
                    </a:cubicBezTo>
                    <a:cubicBezTo>
                      <a:pt x="196" y="694"/>
                      <a:pt x="202" y="689"/>
                      <a:pt x="210" y="675"/>
                    </a:cubicBezTo>
                    <a:cubicBezTo>
                      <a:pt x="328" y="487"/>
                      <a:pt x="446" y="300"/>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0" name="Freeform 3129">
                <a:extLst>
                  <a:ext uri="{FF2B5EF4-FFF2-40B4-BE49-F238E27FC236}">
                    <a16:creationId xmlns:a16="http://schemas.microsoft.com/office/drawing/2014/main" id="{EA66EB19-EEC6-A614-4E02-3477A6202754}"/>
                  </a:ext>
                </a:extLst>
              </p:cNvPr>
              <p:cNvSpPr/>
              <p:nvPr/>
            </p:nvSpPr>
            <p:spPr>
              <a:xfrm>
                <a:off x="2528640" y="4290480"/>
                <a:ext cx="12960" cy="423360"/>
              </a:xfrm>
              <a:custGeom>
                <a:avLst/>
                <a:gdLst>
                  <a:gd name="textAreaLeft" fmla="*/ 0 w 12960"/>
                  <a:gd name="textAreaRight" fmla="*/ 14040 w 12960"/>
                  <a:gd name="textAreaTop" fmla="*/ 0 h 423360"/>
                  <a:gd name="textAreaBottom" fmla="*/ 424440 h 423360"/>
                </a:gdLst>
                <a:ahLst/>
                <a:cxnLst/>
                <a:rect l="textAreaLeft" t="textAreaTop" r="textAreaRight" b="textAreaBottom"/>
                <a:pathLst>
                  <a:path w="39" h="1179">
                    <a:moveTo>
                      <a:pt x="0" y="0"/>
                    </a:moveTo>
                    <a:cubicBezTo>
                      <a:pt x="13" y="0"/>
                      <a:pt x="26" y="0"/>
                      <a:pt x="39" y="0"/>
                    </a:cubicBezTo>
                    <a:cubicBezTo>
                      <a:pt x="39" y="393"/>
                      <a:pt x="39" y="786"/>
                      <a:pt x="39" y="1179"/>
                    </a:cubicBezTo>
                    <a:cubicBezTo>
                      <a:pt x="26" y="1179"/>
                      <a:pt x="13" y="1179"/>
                      <a:pt x="0" y="1179"/>
                    </a:cubicBezTo>
                    <a:cubicBezTo>
                      <a:pt x="0" y="786"/>
                      <a:pt x="0" y="39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1" name="Freeform 3130">
                <a:extLst>
                  <a:ext uri="{FF2B5EF4-FFF2-40B4-BE49-F238E27FC236}">
                    <a16:creationId xmlns:a16="http://schemas.microsoft.com/office/drawing/2014/main" id="{4B5CE8A2-5865-5BC6-E5CE-1E5C3E12FFDE}"/>
                  </a:ext>
                </a:extLst>
              </p:cNvPr>
              <p:cNvSpPr/>
              <p:nvPr/>
            </p:nvSpPr>
            <p:spPr>
              <a:xfrm>
                <a:off x="2755440" y="4370040"/>
                <a:ext cx="109800" cy="220680"/>
              </a:xfrm>
              <a:custGeom>
                <a:avLst/>
                <a:gdLst>
                  <a:gd name="textAreaLeft" fmla="*/ 0 w 109800"/>
                  <a:gd name="textAreaRight" fmla="*/ 110880 w 109800"/>
                  <a:gd name="textAreaTop" fmla="*/ 0 h 220680"/>
                  <a:gd name="textAreaBottom" fmla="*/ 221760 h 220680"/>
                </a:gdLst>
                <a:ahLst/>
                <a:cxnLst/>
                <a:rect l="textAreaLeft" t="textAreaTop" r="textAreaRight" b="textAreaBottom"/>
                <a:pathLst>
                  <a:path w="308" h="616">
                    <a:moveTo>
                      <a:pt x="151" y="210"/>
                    </a:moveTo>
                    <a:cubicBezTo>
                      <a:pt x="198" y="210"/>
                      <a:pt x="245" y="210"/>
                      <a:pt x="291" y="210"/>
                    </a:cubicBezTo>
                    <a:cubicBezTo>
                      <a:pt x="291" y="200"/>
                      <a:pt x="291" y="190"/>
                      <a:pt x="291" y="179"/>
                    </a:cubicBezTo>
                    <a:cubicBezTo>
                      <a:pt x="245" y="179"/>
                      <a:pt x="198" y="179"/>
                      <a:pt x="151" y="179"/>
                    </a:cubicBezTo>
                    <a:cubicBezTo>
                      <a:pt x="151" y="120"/>
                      <a:pt x="151" y="60"/>
                      <a:pt x="151" y="0"/>
                    </a:cubicBezTo>
                    <a:cubicBezTo>
                      <a:pt x="143" y="0"/>
                      <a:pt x="135" y="0"/>
                      <a:pt x="126" y="0"/>
                    </a:cubicBezTo>
                    <a:cubicBezTo>
                      <a:pt x="126" y="82"/>
                      <a:pt x="95" y="185"/>
                      <a:pt x="0" y="191"/>
                    </a:cubicBezTo>
                    <a:cubicBezTo>
                      <a:pt x="0" y="197"/>
                      <a:pt x="0" y="204"/>
                      <a:pt x="0" y="210"/>
                    </a:cubicBezTo>
                    <a:cubicBezTo>
                      <a:pt x="28" y="210"/>
                      <a:pt x="56" y="210"/>
                      <a:pt x="84" y="210"/>
                    </a:cubicBezTo>
                    <a:cubicBezTo>
                      <a:pt x="84" y="301"/>
                      <a:pt x="84" y="391"/>
                      <a:pt x="84" y="482"/>
                    </a:cubicBezTo>
                    <a:cubicBezTo>
                      <a:pt x="84" y="605"/>
                      <a:pt x="174" y="616"/>
                      <a:pt x="210" y="616"/>
                    </a:cubicBezTo>
                    <a:cubicBezTo>
                      <a:pt x="280" y="616"/>
                      <a:pt x="308" y="546"/>
                      <a:pt x="308" y="482"/>
                    </a:cubicBezTo>
                    <a:cubicBezTo>
                      <a:pt x="308" y="463"/>
                      <a:pt x="308" y="444"/>
                      <a:pt x="308" y="426"/>
                    </a:cubicBezTo>
                    <a:cubicBezTo>
                      <a:pt x="300" y="426"/>
                      <a:pt x="291" y="426"/>
                      <a:pt x="283" y="426"/>
                    </a:cubicBezTo>
                    <a:cubicBezTo>
                      <a:pt x="283" y="444"/>
                      <a:pt x="283" y="463"/>
                      <a:pt x="283" y="482"/>
                    </a:cubicBezTo>
                    <a:cubicBezTo>
                      <a:pt x="283" y="555"/>
                      <a:pt x="252" y="591"/>
                      <a:pt x="216" y="591"/>
                    </a:cubicBezTo>
                    <a:cubicBezTo>
                      <a:pt x="151" y="591"/>
                      <a:pt x="151" y="501"/>
                      <a:pt x="151" y="485"/>
                    </a:cubicBezTo>
                    <a:cubicBezTo>
                      <a:pt x="151" y="393"/>
                      <a:pt x="151" y="302"/>
                      <a:pt x="151" y="2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2" name="Freeform 3131">
                <a:extLst>
                  <a:ext uri="{FF2B5EF4-FFF2-40B4-BE49-F238E27FC236}">
                    <a16:creationId xmlns:a16="http://schemas.microsoft.com/office/drawing/2014/main" id="{6232C276-2D82-0FC9-49DC-B2E8A3E2D950}"/>
                  </a:ext>
                </a:extLst>
              </p:cNvPr>
              <p:cNvSpPr/>
              <p:nvPr/>
            </p:nvSpPr>
            <p:spPr>
              <a:xfrm>
                <a:off x="2900520" y="4428720"/>
                <a:ext cx="159480" cy="162000"/>
              </a:xfrm>
              <a:custGeom>
                <a:avLst/>
                <a:gdLst>
                  <a:gd name="textAreaLeft" fmla="*/ 0 w 159480"/>
                  <a:gd name="textAreaRight" fmla="*/ 160560 w 159480"/>
                  <a:gd name="textAreaTop" fmla="*/ 0 h 162000"/>
                  <a:gd name="textAreaBottom" fmla="*/ 163080 h 162000"/>
                </a:gdLst>
                <a:ahLst/>
                <a:cxnLst/>
                <a:rect l="textAreaLeft" t="textAreaTop" r="textAreaRight" b="textAreaBottom"/>
                <a:pathLst>
                  <a:path w="446" h="453">
                    <a:moveTo>
                      <a:pt x="289" y="366"/>
                    </a:moveTo>
                    <a:cubicBezTo>
                      <a:pt x="292" y="405"/>
                      <a:pt x="320" y="447"/>
                      <a:pt x="364" y="447"/>
                    </a:cubicBezTo>
                    <a:cubicBezTo>
                      <a:pt x="384" y="447"/>
                      <a:pt x="446" y="433"/>
                      <a:pt x="446" y="355"/>
                    </a:cubicBezTo>
                    <a:cubicBezTo>
                      <a:pt x="446" y="336"/>
                      <a:pt x="446" y="318"/>
                      <a:pt x="446" y="299"/>
                    </a:cubicBezTo>
                    <a:cubicBezTo>
                      <a:pt x="437" y="299"/>
                      <a:pt x="429" y="299"/>
                      <a:pt x="420" y="299"/>
                    </a:cubicBezTo>
                    <a:cubicBezTo>
                      <a:pt x="420" y="318"/>
                      <a:pt x="420" y="336"/>
                      <a:pt x="420" y="355"/>
                    </a:cubicBezTo>
                    <a:cubicBezTo>
                      <a:pt x="420" y="411"/>
                      <a:pt x="395" y="417"/>
                      <a:pt x="384" y="417"/>
                    </a:cubicBezTo>
                    <a:cubicBezTo>
                      <a:pt x="353" y="417"/>
                      <a:pt x="348" y="372"/>
                      <a:pt x="348" y="369"/>
                    </a:cubicBezTo>
                    <a:cubicBezTo>
                      <a:pt x="348" y="303"/>
                      <a:pt x="348" y="237"/>
                      <a:pt x="348" y="170"/>
                    </a:cubicBezTo>
                    <a:cubicBezTo>
                      <a:pt x="348" y="128"/>
                      <a:pt x="348" y="92"/>
                      <a:pt x="314" y="56"/>
                    </a:cubicBezTo>
                    <a:cubicBezTo>
                      <a:pt x="275" y="16"/>
                      <a:pt x="227" y="0"/>
                      <a:pt x="180" y="0"/>
                    </a:cubicBezTo>
                    <a:cubicBezTo>
                      <a:pt x="98" y="0"/>
                      <a:pt x="31" y="47"/>
                      <a:pt x="31" y="112"/>
                    </a:cubicBezTo>
                    <a:cubicBezTo>
                      <a:pt x="31" y="142"/>
                      <a:pt x="51" y="159"/>
                      <a:pt x="76" y="159"/>
                    </a:cubicBezTo>
                    <a:cubicBezTo>
                      <a:pt x="104" y="159"/>
                      <a:pt x="121" y="140"/>
                      <a:pt x="121" y="114"/>
                    </a:cubicBezTo>
                    <a:cubicBezTo>
                      <a:pt x="121" y="100"/>
                      <a:pt x="115" y="70"/>
                      <a:pt x="70" y="67"/>
                    </a:cubicBezTo>
                    <a:cubicBezTo>
                      <a:pt x="98" y="33"/>
                      <a:pt x="146" y="22"/>
                      <a:pt x="177" y="22"/>
                    </a:cubicBezTo>
                    <a:cubicBezTo>
                      <a:pt x="224" y="22"/>
                      <a:pt x="280" y="61"/>
                      <a:pt x="280" y="148"/>
                    </a:cubicBezTo>
                    <a:cubicBezTo>
                      <a:pt x="280" y="160"/>
                      <a:pt x="280" y="172"/>
                      <a:pt x="280" y="184"/>
                    </a:cubicBezTo>
                    <a:cubicBezTo>
                      <a:pt x="230" y="187"/>
                      <a:pt x="163" y="190"/>
                      <a:pt x="101" y="221"/>
                    </a:cubicBezTo>
                    <a:cubicBezTo>
                      <a:pt x="26" y="254"/>
                      <a:pt x="0" y="305"/>
                      <a:pt x="0" y="347"/>
                    </a:cubicBezTo>
                    <a:cubicBezTo>
                      <a:pt x="0" y="428"/>
                      <a:pt x="98" y="453"/>
                      <a:pt x="160" y="453"/>
                    </a:cubicBezTo>
                    <a:cubicBezTo>
                      <a:pt x="224" y="453"/>
                      <a:pt x="269" y="414"/>
                      <a:pt x="289" y="366"/>
                    </a:cubicBezTo>
                    <a:moveTo>
                      <a:pt x="280" y="207"/>
                    </a:moveTo>
                    <a:cubicBezTo>
                      <a:pt x="280" y="239"/>
                      <a:pt x="280" y="272"/>
                      <a:pt x="280" y="305"/>
                    </a:cubicBezTo>
                    <a:cubicBezTo>
                      <a:pt x="280" y="397"/>
                      <a:pt x="210" y="431"/>
                      <a:pt x="166" y="431"/>
                    </a:cubicBezTo>
                    <a:cubicBezTo>
                      <a:pt x="118" y="431"/>
                      <a:pt x="76" y="397"/>
                      <a:pt x="76" y="347"/>
                    </a:cubicBezTo>
                    <a:cubicBezTo>
                      <a:pt x="76" y="294"/>
                      <a:pt x="118" y="212"/>
                      <a:pt x="280" y="2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3" name="Freeform 3132">
                <a:extLst>
                  <a:ext uri="{FF2B5EF4-FFF2-40B4-BE49-F238E27FC236}">
                    <a16:creationId xmlns:a16="http://schemas.microsoft.com/office/drawing/2014/main" id="{F94D3597-3A78-6F12-95C8-8DBE1F4BAC46}"/>
                  </a:ext>
                </a:extLst>
              </p:cNvPr>
              <p:cNvSpPr/>
              <p:nvPr/>
            </p:nvSpPr>
            <p:spPr>
              <a:xfrm>
                <a:off x="3072960" y="4431600"/>
                <a:ext cx="117720" cy="155160"/>
              </a:xfrm>
              <a:custGeom>
                <a:avLst/>
                <a:gdLst>
                  <a:gd name="textAreaLeft" fmla="*/ 0 w 117720"/>
                  <a:gd name="textAreaRight" fmla="*/ 118800 w 117720"/>
                  <a:gd name="textAreaTop" fmla="*/ 0 h 155160"/>
                  <a:gd name="textAreaBottom" fmla="*/ 156240 h 155160"/>
                </a:gdLst>
                <a:ahLst/>
                <a:cxnLst/>
                <a:rect l="textAreaLeft" t="textAreaTop" r="textAreaRight" b="textAreaBottom"/>
                <a:pathLst>
                  <a:path w="330" h="434">
                    <a:moveTo>
                      <a:pt x="137" y="106"/>
                    </a:moveTo>
                    <a:cubicBezTo>
                      <a:pt x="137" y="71"/>
                      <a:pt x="137" y="36"/>
                      <a:pt x="137" y="0"/>
                    </a:cubicBezTo>
                    <a:cubicBezTo>
                      <a:pt x="92" y="3"/>
                      <a:pt x="46" y="6"/>
                      <a:pt x="0" y="8"/>
                    </a:cubicBezTo>
                    <a:cubicBezTo>
                      <a:pt x="0" y="19"/>
                      <a:pt x="0" y="29"/>
                      <a:pt x="0" y="39"/>
                    </a:cubicBezTo>
                    <a:cubicBezTo>
                      <a:pt x="70" y="39"/>
                      <a:pt x="79" y="48"/>
                      <a:pt x="79" y="95"/>
                    </a:cubicBezTo>
                    <a:cubicBezTo>
                      <a:pt x="79" y="183"/>
                      <a:pt x="79" y="271"/>
                      <a:pt x="79" y="358"/>
                    </a:cubicBezTo>
                    <a:cubicBezTo>
                      <a:pt x="79" y="403"/>
                      <a:pt x="67" y="403"/>
                      <a:pt x="0" y="403"/>
                    </a:cubicBezTo>
                    <a:cubicBezTo>
                      <a:pt x="0" y="413"/>
                      <a:pt x="0" y="424"/>
                      <a:pt x="0" y="434"/>
                    </a:cubicBezTo>
                    <a:cubicBezTo>
                      <a:pt x="39" y="434"/>
                      <a:pt x="84" y="431"/>
                      <a:pt x="112" y="431"/>
                    </a:cubicBezTo>
                    <a:cubicBezTo>
                      <a:pt x="151" y="431"/>
                      <a:pt x="199" y="431"/>
                      <a:pt x="238" y="434"/>
                    </a:cubicBezTo>
                    <a:cubicBezTo>
                      <a:pt x="238" y="424"/>
                      <a:pt x="238" y="413"/>
                      <a:pt x="238" y="403"/>
                    </a:cubicBezTo>
                    <a:cubicBezTo>
                      <a:pt x="232" y="403"/>
                      <a:pt x="225" y="403"/>
                      <a:pt x="219" y="403"/>
                    </a:cubicBezTo>
                    <a:cubicBezTo>
                      <a:pt x="146" y="403"/>
                      <a:pt x="143" y="392"/>
                      <a:pt x="143" y="356"/>
                    </a:cubicBezTo>
                    <a:cubicBezTo>
                      <a:pt x="143" y="305"/>
                      <a:pt x="143" y="255"/>
                      <a:pt x="143" y="204"/>
                    </a:cubicBezTo>
                    <a:cubicBezTo>
                      <a:pt x="143" y="109"/>
                      <a:pt x="185" y="20"/>
                      <a:pt x="258" y="20"/>
                    </a:cubicBezTo>
                    <a:cubicBezTo>
                      <a:pt x="266" y="20"/>
                      <a:pt x="266" y="20"/>
                      <a:pt x="269" y="22"/>
                    </a:cubicBezTo>
                    <a:cubicBezTo>
                      <a:pt x="266" y="22"/>
                      <a:pt x="246" y="34"/>
                      <a:pt x="246" y="59"/>
                    </a:cubicBezTo>
                    <a:cubicBezTo>
                      <a:pt x="246" y="87"/>
                      <a:pt x="266" y="101"/>
                      <a:pt x="288" y="101"/>
                    </a:cubicBezTo>
                    <a:cubicBezTo>
                      <a:pt x="305" y="101"/>
                      <a:pt x="330" y="90"/>
                      <a:pt x="330" y="59"/>
                    </a:cubicBezTo>
                    <a:cubicBezTo>
                      <a:pt x="330" y="28"/>
                      <a:pt x="300" y="0"/>
                      <a:pt x="258" y="0"/>
                    </a:cubicBezTo>
                    <a:cubicBezTo>
                      <a:pt x="188" y="0"/>
                      <a:pt x="151" y="64"/>
                      <a:pt x="137" y="1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4" name="Freeform 3133">
                <a:extLst>
                  <a:ext uri="{FF2B5EF4-FFF2-40B4-BE49-F238E27FC236}">
                    <a16:creationId xmlns:a16="http://schemas.microsoft.com/office/drawing/2014/main" id="{0B9C70CA-B836-8F01-32FC-E80887C40389}"/>
                  </a:ext>
                </a:extLst>
              </p:cNvPr>
              <p:cNvSpPr/>
              <p:nvPr/>
            </p:nvSpPr>
            <p:spPr>
              <a:xfrm>
                <a:off x="3211920" y="4427640"/>
                <a:ext cx="160200" cy="231480"/>
              </a:xfrm>
              <a:custGeom>
                <a:avLst/>
                <a:gdLst>
                  <a:gd name="textAreaLeft" fmla="*/ 0 w 160200"/>
                  <a:gd name="textAreaRight" fmla="*/ 161280 w 160200"/>
                  <a:gd name="textAreaTop" fmla="*/ 0 h 231480"/>
                  <a:gd name="textAreaBottom" fmla="*/ 232560 h 231480"/>
                </a:gdLst>
                <a:ahLst/>
                <a:cxnLst/>
                <a:rect l="textAreaLeft" t="textAreaTop" r="textAreaRight" b="textAreaBottom"/>
                <a:pathLst>
                  <a:path w="448" h="646">
                    <a:moveTo>
                      <a:pt x="191" y="274"/>
                    </a:moveTo>
                    <a:cubicBezTo>
                      <a:pt x="104" y="274"/>
                      <a:pt x="104" y="176"/>
                      <a:pt x="104" y="154"/>
                    </a:cubicBezTo>
                    <a:cubicBezTo>
                      <a:pt x="104" y="129"/>
                      <a:pt x="107" y="95"/>
                      <a:pt x="121" y="73"/>
                    </a:cubicBezTo>
                    <a:cubicBezTo>
                      <a:pt x="129" y="59"/>
                      <a:pt x="152" y="33"/>
                      <a:pt x="191" y="33"/>
                    </a:cubicBezTo>
                    <a:cubicBezTo>
                      <a:pt x="278" y="33"/>
                      <a:pt x="278" y="131"/>
                      <a:pt x="278" y="154"/>
                    </a:cubicBezTo>
                    <a:cubicBezTo>
                      <a:pt x="278" y="179"/>
                      <a:pt x="275" y="213"/>
                      <a:pt x="261" y="235"/>
                    </a:cubicBezTo>
                    <a:cubicBezTo>
                      <a:pt x="252" y="249"/>
                      <a:pt x="230" y="274"/>
                      <a:pt x="191" y="274"/>
                    </a:cubicBezTo>
                    <a:moveTo>
                      <a:pt x="76" y="313"/>
                    </a:moveTo>
                    <a:cubicBezTo>
                      <a:pt x="76" y="311"/>
                      <a:pt x="76" y="288"/>
                      <a:pt x="93" y="269"/>
                    </a:cubicBezTo>
                    <a:cubicBezTo>
                      <a:pt x="132" y="294"/>
                      <a:pt x="171" y="299"/>
                      <a:pt x="191" y="299"/>
                    </a:cubicBezTo>
                    <a:cubicBezTo>
                      <a:pt x="283" y="299"/>
                      <a:pt x="350" y="229"/>
                      <a:pt x="350" y="154"/>
                    </a:cubicBezTo>
                    <a:cubicBezTo>
                      <a:pt x="350" y="117"/>
                      <a:pt x="334" y="81"/>
                      <a:pt x="311" y="59"/>
                    </a:cubicBezTo>
                    <a:cubicBezTo>
                      <a:pt x="345" y="25"/>
                      <a:pt x="381" y="19"/>
                      <a:pt x="398" y="19"/>
                    </a:cubicBezTo>
                    <a:cubicBezTo>
                      <a:pt x="401" y="19"/>
                      <a:pt x="406" y="19"/>
                      <a:pt x="409" y="22"/>
                    </a:cubicBezTo>
                    <a:cubicBezTo>
                      <a:pt x="398" y="25"/>
                      <a:pt x="392" y="36"/>
                      <a:pt x="392" y="47"/>
                    </a:cubicBezTo>
                    <a:cubicBezTo>
                      <a:pt x="392" y="64"/>
                      <a:pt x="406" y="75"/>
                      <a:pt x="420" y="75"/>
                    </a:cubicBezTo>
                    <a:cubicBezTo>
                      <a:pt x="432" y="75"/>
                      <a:pt x="448" y="70"/>
                      <a:pt x="448" y="47"/>
                    </a:cubicBezTo>
                    <a:cubicBezTo>
                      <a:pt x="448" y="31"/>
                      <a:pt x="437" y="0"/>
                      <a:pt x="401" y="0"/>
                    </a:cubicBezTo>
                    <a:cubicBezTo>
                      <a:pt x="378" y="0"/>
                      <a:pt x="336" y="5"/>
                      <a:pt x="294" y="45"/>
                    </a:cubicBezTo>
                    <a:cubicBezTo>
                      <a:pt x="255" y="14"/>
                      <a:pt x="213" y="11"/>
                      <a:pt x="191" y="11"/>
                    </a:cubicBezTo>
                    <a:cubicBezTo>
                      <a:pt x="98" y="11"/>
                      <a:pt x="31" y="78"/>
                      <a:pt x="31" y="154"/>
                    </a:cubicBezTo>
                    <a:cubicBezTo>
                      <a:pt x="31" y="196"/>
                      <a:pt x="54" y="235"/>
                      <a:pt x="79" y="255"/>
                    </a:cubicBezTo>
                    <a:cubicBezTo>
                      <a:pt x="65" y="269"/>
                      <a:pt x="48" y="302"/>
                      <a:pt x="48" y="336"/>
                    </a:cubicBezTo>
                    <a:cubicBezTo>
                      <a:pt x="48" y="367"/>
                      <a:pt x="59" y="403"/>
                      <a:pt x="90" y="422"/>
                    </a:cubicBezTo>
                    <a:cubicBezTo>
                      <a:pt x="31" y="439"/>
                      <a:pt x="0" y="484"/>
                      <a:pt x="0" y="523"/>
                    </a:cubicBezTo>
                    <a:cubicBezTo>
                      <a:pt x="0" y="593"/>
                      <a:pt x="98" y="646"/>
                      <a:pt x="216" y="646"/>
                    </a:cubicBezTo>
                    <a:cubicBezTo>
                      <a:pt x="334" y="646"/>
                      <a:pt x="437" y="596"/>
                      <a:pt x="437" y="520"/>
                    </a:cubicBezTo>
                    <a:cubicBezTo>
                      <a:pt x="437" y="487"/>
                      <a:pt x="423" y="436"/>
                      <a:pt x="373" y="408"/>
                    </a:cubicBezTo>
                    <a:cubicBezTo>
                      <a:pt x="320" y="381"/>
                      <a:pt x="264" y="381"/>
                      <a:pt x="202" y="381"/>
                    </a:cubicBezTo>
                    <a:cubicBezTo>
                      <a:pt x="177" y="381"/>
                      <a:pt x="135" y="381"/>
                      <a:pt x="129" y="381"/>
                    </a:cubicBezTo>
                    <a:cubicBezTo>
                      <a:pt x="98" y="375"/>
                      <a:pt x="76" y="344"/>
                      <a:pt x="76" y="313"/>
                    </a:cubicBezTo>
                    <a:moveTo>
                      <a:pt x="219" y="624"/>
                    </a:moveTo>
                    <a:cubicBezTo>
                      <a:pt x="118" y="624"/>
                      <a:pt x="51" y="574"/>
                      <a:pt x="51" y="523"/>
                    </a:cubicBezTo>
                    <a:cubicBezTo>
                      <a:pt x="51" y="476"/>
                      <a:pt x="87" y="439"/>
                      <a:pt x="132" y="436"/>
                    </a:cubicBezTo>
                    <a:cubicBezTo>
                      <a:pt x="152" y="436"/>
                      <a:pt x="171" y="436"/>
                      <a:pt x="191" y="436"/>
                    </a:cubicBezTo>
                    <a:cubicBezTo>
                      <a:pt x="275" y="436"/>
                      <a:pt x="384" y="436"/>
                      <a:pt x="384" y="523"/>
                    </a:cubicBezTo>
                    <a:cubicBezTo>
                      <a:pt x="384" y="576"/>
                      <a:pt x="314" y="624"/>
                      <a:pt x="219" y="6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5" name="Freeform 3134">
                <a:extLst>
                  <a:ext uri="{FF2B5EF4-FFF2-40B4-BE49-F238E27FC236}">
                    <a16:creationId xmlns:a16="http://schemas.microsoft.com/office/drawing/2014/main" id="{740E272A-3A30-4800-291A-88EE1334C9AE}"/>
                  </a:ext>
                </a:extLst>
              </p:cNvPr>
              <p:cNvSpPr/>
              <p:nvPr/>
            </p:nvSpPr>
            <p:spPr>
              <a:xfrm>
                <a:off x="3389400" y="4428720"/>
                <a:ext cx="136080" cy="162000"/>
              </a:xfrm>
              <a:custGeom>
                <a:avLst/>
                <a:gdLst>
                  <a:gd name="textAreaLeft" fmla="*/ 0 w 136080"/>
                  <a:gd name="textAreaRight" fmla="*/ 137160 w 136080"/>
                  <a:gd name="textAreaTop" fmla="*/ 0 h 162000"/>
                  <a:gd name="textAreaBottom" fmla="*/ 163080 h 162000"/>
                </a:gdLst>
                <a:ahLst/>
                <a:cxnLst/>
                <a:rect l="textAreaLeft" t="textAreaTop" r="textAreaRight" b="textAreaBottom"/>
                <a:pathLst>
                  <a:path w="381" h="453">
                    <a:moveTo>
                      <a:pt x="81" y="193"/>
                    </a:moveTo>
                    <a:cubicBezTo>
                      <a:pt x="87" y="47"/>
                      <a:pt x="171" y="22"/>
                      <a:pt x="205" y="22"/>
                    </a:cubicBezTo>
                    <a:cubicBezTo>
                      <a:pt x="305" y="22"/>
                      <a:pt x="314" y="156"/>
                      <a:pt x="314" y="193"/>
                    </a:cubicBezTo>
                    <a:cubicBezTo>
                      <a:pt x="236" y="193"/>
                      <a:pt x="159" y="193"/>
                      <a:pt x="81" y="193"/>
                    </a:cubicBezTo>
                    <a:moveTo>
                      <a:pt x="81" y="215"/>
                    </a:moveTo>
                    <a:cubicBezTo>
                      <a:pt x="173" y="215"/>
                      <a:pt x="264" y="215"/>
                      <a:pt x="356" y="215"/>
                    </a:cubicBezTo>
                    <a:cubicBezTo>
                      <a:pt x="375" y="215"/>
                      <a:pt x="381" y="215"/>
                      <a:pt x="381" y="193"/>
                    </a:cubicBezTo>
                    <a:cubicBezTo>
                      <a:pt x="381" y="98"/>
                      <a:pt x="328" y="0"/>
                      <a:pt x="205" y="0"/>
                    </a:cubicBezTo>
                    <a:cubicBezTo>
                      <a:pt x="90" y="0"/>
                      <a:pt x="0" y="103"/>
                      <a:pt x="0" y="226"/>
                    </a:cubicBezTo>
                    <a:cubicBezTo>
                      <a:pt x="0" y="358"/>
                      <a:pt x="101" y="453"/>
                      <a:pt x="216" y="453"/>
                    </a:cubicBezTo>
                    <a:cubicBezTo>
                      <a:pt x="336" y="453"/>
                      <a:pt x="381" y="344"/>
                      <a:pt x="381" y="324"/>
                    </a:cubicBezTo>
                    <a:cubicBezTo>
                      <a:pt x="381" y="316"/>
                      <a:pt x="373" y="313"/>
                      <a:pt x="367" y="313"/>
                    </a:cubicBezTo>
                    <a:cubicBezTo>
                      <a:pt x="359" y="313"/>
                      <a:pt x="356" y="319"/>
                      <a:pt x="353" y="327"/>
                    </a:cubicBezTo>
                    <a:cubicBezTo>
                      <a:pt x="319" y="428"/>
                      <a:pt x="230" y="428"/>
                      <a:pt x="221" y="428"/>
                    </a:cubicBezTo>
                    <a:cubicBezTo>
                      <a:pt x="171" y="428"/>
                      <a:pt x="132" y="397"/>
                      <a:pt x="109" y="361"/>
                    </a:cubicBezTo>
                    <a:cubicBezTo>
                      <a:pt x="81" y="316"/>
                      <a:pt x="81" y="249"/>
                      <a:pt x="81" y="21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6" name="Freeform 3135">
                <a:extLst>
                  <a:ext uri="{FF2B5EF4-FFF2-40B4-BE49-F238E27FC236}">
                    <a16:creationId xmlns:a16="http://schemas.microsoft.com/office/drawing/2014/main" id="{DF60C56A-E80C-1275-35CB-6FBAD1424150}"/>
                  </a:ext>
                </a:extLst>
              </p:cNvPr>
              <p:cNvSpPr/>
              <p:nvPr/>
            </p:nvSpPr>
            <p:spPr>
              <a:xfrm>
                <a:off x="3543840" y="4370040"/>
                <a:ext cx="109800" cy="220680"/>
              </a:xfrm>
              <a:custGeom>
                <a:avLst/>
                <a:gdLst>
                  <a:gd name="textAreaLeft" fmla="*/ 0 w 109800"/>
                  <a:gd name="textAreaRight" fmla="*/ 110880 w 109800"/>
                  <a:gd name="textAreaTop" fmla="*/ 0 h 220680"/>
                  <a:gd name="textAreaBottom" fmla="*/ 221760 h 220680"/>
                </a:gdLst>
                <a:ahLst/>
                <a:cxnLst/>
                <a:rect l="textAreaLeft" t="textAreaTop" r="textAreaRight" b="textAreaBottom"/>
                <a:pathLst>
                  <a:path w="308" h="616">
                    <a:moveTo>
                      <a:pt x="151" y="210"/>
                    </a:moveTo>
                    <a:cubicBezTo>
                      <a:pt x="197" y="210"/>
                      <a:pt x="244" y="210"/>
                      <a:pt x="291" y="210"/>
                    </a:cubicBezTo>
                    <a:cubicBezTo>
                      <a:pt x="291" y="200"/>
                      <a:pt x="291" y="190"/>
                      <a:pt x="291" y="179"/>
                    </a:cubicBezTo>
                    <a:cubicBezTo>
                      <a:pt x="244" y="179"/>
                      <a:pt x="197" y="179"/>
                      <a:pt x="151" y="179"/>
                    </a:cubicBezTo>
                    <a:cubicBezTo>
                      <a:pt x="151" y="120"/>
                      <a:pt x="151" y="60"/>
                      <a:pt x="151" y="0"/>
                    </a:cubicBezTo>
                    <a:cubicBezTo>
                      <a:pt x="142" y="0"/>
                      <a:pt x="134" y="0"/>
                      <a:pt x="126" y="0"/>
                    </a:cubicBezTo>
                    <a:cubicBezTo>
                      <a:pt x="126" y="82"/>
                      <a:pt x="95" y="185"/>
                      <a:pt x="0" y="191"/>
                    </a:cubicBezTo>
                    <a:cubicBezTo>
                      <a:pt x="0" y="197"/>
                      <a:pt x="0" y="204"/>
                      <a:pt x="0" y="210"/>
                    </a:cubicBezTo>
                    <a:cubicBezTo>
                      <a:pt x="27" y="210"/>
                      <a:pt x="54" y="210"/>
                      <a:pt x="81" y="210"/>
                    </a:cubicBezTo>
                    <a:cubicBezTo>
                      <a:pt x="81" y="301"/>
                      <a:pt x="81" y="391"/>
                      <a:pt x="81" y="482"/>
                    </a:cubicBezTo>
                    <a:cubicBezTo>
                      <a:pt x="81" y="605"/>
                      <a:pt x="173" y="616"/>
                      <a:pt x="210" y="616"/>
                    </a:cubicBezTo>
                    <a:cubicBezTo>
                      <a:pt x="280" y="616"/>
                      <a:pt x="308" y="546"/>
                      <a:pt x="308" y="482"/>
                    </a:cubicBezTo>
                    <a:cubicBezTo>
                      <a:pt x="308" y="463"/>
                      <a:pt x="308" y="444"/>
                      <a:pt x="308" y="426"/>
                    </a:cubicBezTo>
                    <a:cubicBezTo>
                      <a:pt x="299" y="426"/>
                      <a:pt x="291" y="426"/>
                      <a:pt x="282" y="426"/>
                    </a:cubicBezTo>
                    <a:cubicBezTo>
                      <a:pt x="282" y="444"/>
                      <a:pt x="282" y="463"/>
                      <a:pt x="282" y="482"/>
                    </a:cubicBezTo>
                    <a:cubicBezTo>
                      <a:pt x="282" y="555"/>
                      <a:pt x="252" y="591"/>
                      <a:pt x="215" y="591"/>
                    </a:cubicBezTo>
                    <a:cubicBezTo>
                      <a:pt x="151" y="591"/>
                      <a:pt x="151" y="501"/>
                      <a:pt x="151" y="485"/>
                    </a:cubicBezTo>
                    <a:cubicBezTo>
                      <a:pt x="151" y="393"/>
                      <a:pt x="151" y="302"/>
                      <a:pt x="151" y="2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7" name="Freeform 3136">
                <a:extLst>
                  <a:ext uri="{FF2B5EF4-FFF2-40B4-BE49-F238E27FC236}">
                    <a16:creationId xmlns:a16="http://schemas.microsoft.com/office/drawing/2014/main" id="{7ACC8777-C250-2067-75C2-9E325E64A613}"/>
                  </a:ext>
                </a:extLst>
              </p:cNvPr>
              <p:cNvSpPr/>
              <p:nvPr/>
            </p:nvSpPr>
            <p:spPr>
              <a:xfrm>
                <a:off x="3803760" y="4431600"/>
                <a:ext cx="177120" cy="155160"/>
              </a:xfrm>
              <a:custGeom>
                <a:avLst/>
                <a:gdLst>
                  <a:gd name="textAreaLeft" fmla="*/ 0 w 177120"/>
                  <a:gd name="textAreaRight" fmla="*/ 178200 w 177120"/>
                  <a:gd name="textAreaTop" fmla="*/ 0 h 155160"/>
                  <a:gd name="textAreaBottom" fmla="*/ 156240 h 155160"/>
                </a:gdLst>
                <a:ahLst/>
                <a:cxnLst/>
                <a:rect l="textAreaLeft" t="textAreaTop" r="textAreaRight" b="textAreaBottom"/>
                <a:pathLst>
                  <a:path w="495" h="434">
                    <a:moveTo>
                      <a:pt x="76" y="95"/>
                    </a:moveTo>
                    <a:cubicBezTo>
                      <a:pt x="76" y="183"/>
                      <a:pt x="76" y="271"/>
                      <a:pt x="76" y="358"/>
                    </a:cubicBezTo>
                    <a:cubicBezTo>
                      <a:pt x="76" y="403"/>
                      <a:pt x="64" y="403"/>
                      <a:pt x="0" y="403"/>
                    </a:cubicBezTo>
                    <a:cubicBezTo>
                      <a:pt x="0" y="413"/>
                      <a:pt x="0" y="424"/>
                      <a:pt x="0" y="434"/>
                    </a:cubicBezTo>
                    <a:cubicBezTo>
                      <a:pt x="34" y="434"/>
                      <a:pt x="84" y="431"/>
                      <a:pt x="112" y="431"/>
                    </a:cubicBezTo>
                    <a:cubicBezTo>
                      <a:pt x="137" y="431"/>
                      <a:pt x="187" y="434"/>
                      <a:pt x="221" y="434"/>
                    </a:cubicBezTo>
                    <a:cubicBezTo>
                      <a:pt x="221" y="424"/>
                      <a:pt x="221" y="413"/>
                      <a:pt x="221" y="403"/>
                    </a:cubicBezTo>
                    <a:cubicBezTo>
                      <a:pt x="154" y="403"/>
                      <a:pt x="145" y="403"/>
                      <a:pt x="145" y="358"/>
                    </a:cubicBezTo>
                    <a:cubicBezTo>
                      <a:pt x="145" y="299"/>
                      <a:pt x="145" y="239"/>
                      <a:pt x="145" y="179"/>
                    </a:cubicBezTo>
                    <a:cubicBezTo>
                      <a:pt x="145" y="76"/>
                      <a:pt x="215" y="20"/>
                      <a:pt x="277" y="20"/>
                    </a:cubicBezTo>
                    <a:cubicBezTo>
                      <a:pt x="339" y="20"/>
                      <a:pt x="350" y="73"/>
                      <a:pt x="350" y="129"/>
                    </a:cubicBezTo>
                    <a:cubicBezTo>
                      <a:pt x="350" y="205"/>
                      <a:pt x="350" y="282"/>
                      <a:pt x="350" y="358"/>
                    </a:cubicBezTo>
                    <a:cubicBezTo>
                      <a:pt x="350" y="403"/>
                      <a:pt x="339" y="403"/>
                      <a:pt x="274" y="403"/>
                    </a:cubicBezTo>
                    <a:cubicBezTo>
                      <a:pt x="274" y="413"/>
                      <a:pt x="274" y="424"/>
                      <a:pt x="274" y="434"/>
                    </a:cubicBezTo>
                    <a:cubicBezTo>
                      <a:pt x="308" y="434"/>
                      <a:pt x="358" y="431"/>
                      <a:pt x="383" y="431"/>
                    </a:cubicBezTo>
                    <a:cubicBezTo>
                      <a:pt x="409" y="431"/>
                      <a:pt x="462" y="434"/>
                      <a:pt x="495" y="434"/>
                    </a:cubicBezTo>
                    <a:cubicBezTo>
                      <a:pt x="495" y="424"/>
                      <a:pt x="495" y="413"/>
                      <a:pt x="495" y="403"/>
                    </a:cubicBezTo>
                    <a:cubicBezTo>
                      <a:pt x="442" y="403"/>
                      <a:pt x="420" y="403"/>
                      <a:pt x="417" y="372"/>
                    </a:cubicBezTo>
                    <a:cubicBezTo>
                      <a:pt x="417" y="310"/>
                      <a:pt x="417" y="247"/>
                      <a:pt x="417" y="185"/>
                    </a:cubicBezTo>
                    <a:cubicBezTo>
                      <a:pt x="417" y="101"/>
                      <a:pt x="417" y="70"/>
                      <a:pt x="386" y="36"/>
                    </a:cubicBezTo>
                    <a:cubicBezTo>
                      <a:pt x="372" y="20"/>
                      <a:pt x="341" y="0"/>
                      <a:pt x="283" y="0"/>
                    </a:cubicBezTo>
                    <a:cubicBezTo>
                      <a:pt x="213" y="0"/>
                      <a:pt x="165" y="42"/>
                      <a:pt x="137" y="101"/>
                    </a:cubicBezTo>
                    <a:cubicBezTo>
                      <a:pt x="137" y="67"/>
                      <a:pt x="137" y="34"/>
                      <a:pt x="137" y="0"/>
                    </a:cubicBezTo>
                    <a:cubicBezTo>
                      <a:pt x="91" y="3"/>
                      <a:pt x="46" y="6"/>
                      <a:pt x="0" y="8"/>
                    </a:cubicBezTo>
                    <a:cubicBezTo>
                      <a:pt x="0" y="19"/>
                      <a:pt x="0" y="29"/>
                      <a:pt x="0" y="39"/>
                    </a:cubicBezTo>
                    <a:cubicBezTo>
                      <a:pt x="70" y="39"/>
                      <a:pt x="76" y="48"/>
                      <a:pt x="76" y="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8" name="Freeform 3137">
                <a:extLst>
                  <a:ext uri="{FF2B5EF4-FFF2-40B4-BE49-F238E27FC236}">
                    <a16:creationId xmlns:a16="http://schemas.microsoft.com/office/drawing/2014/main" id="{CE4F38A3-DC12-D80E-C020-AC8B34587385}"/>
                  </a:ext>
                </a:extLst>
              </p:cNvPr>
              <p:cNvSpPr/>
              <p:nvPr/>
            </p:nvSpPr>
            <p:spPr>
              <a:xfrm>
                <a:off x="3990240" y="4431600"/>
                <a:ext cx="177120" cy="159120"/>
              </a:xfrm>
              <a:custGeom>
                <a:avLst/>
                <a:gdLst>
                  <a:gd name="textAreaLeft" fmla="*/ 0 w 177120"/>
                  <a:gd name="textAreaRight" fmla="*/ 178200 w 177120"/>
                  <a:gd name="textAreaTop" fmla="*/ 0 h 159120"/>
                  <a:gd name="textAreaBottom" fmla="*/ 160200 h 159120"/>
                </a:gdLst>
                <a:ahLst/>
                <a:cxnLst/>
                <a:rect l="textAreaLeft" t="textAreaTop" r="textAreaRight" b="textAreaBottom"/>
                <a:pathLst>
                  <a:path w="495" h="445">
                    <a:moveTo>
                      <a:pt x="355" y="356"/>
                    </a:moveTo>
                    <a:cubicBezTo>
                      <a:pt x="355" y="385"/>
                      <a:pt x="355" y="415"/>
                      <a:pt x="355" y="445"/>
                    </a:cubicBezTo>
                    <a:cubicBezTo>
                      <a:pt x="402" y="441"/>
                      <a:pt x="449" y="438"/>
                      <a:pt x="495" y="434"/>
                    </a:cubicBezTo>
                    <a:cubicBezTo>
                      <a:pt x="495" y="424"/>
                      <a:pt x="495" y="413"/>
                      <a:pt x="495" y="403"/>
                    </a:cubicBezTo>
                    <a:cubicBezTo>
                      <a:pt x="428" y="403"/>
                      <a:pt x="420" y="397"/>
                      <a:pt x="420" y="347"/>
                    </a:cubicBezTo>
                    <a:cubicBezTo>
                      <a:pt x="420" y="231"/>
                      <a:pt x="420" y="116"/>
                      <a:pt x="420" y="0"/>
                    </a:cubicBezTo>
                    <a:cubicBezTo>
                      <a:pt x="371" y="3"/>
                      <a:pt x="323" y="6"/>
                      <a:pt x="274" y="8"/>
                    </a:cubicBezTo>
                    <a:cubicBezTo>
                      <a:pt x="274" y="19"/>
                      <a:pt x="274" y="29"/>
                      <a:pt x="274" y="39"/>
                    </a:cubicBezTo>
                    <a:cubicBezTo>
                      <a:pt x="344" y="39"/>
                      <a:pt x="350" y="48"/>
                      <a:pt x="350" y="95"/>
                    </a:cubicBezTo>
                    <a:cubicBezTo>
                      <a:pt x="350" y="154"/>
                      <a:pt x="350" y="213"/>
                      <a:pt x="350" y="272"/>
                    </a:cubicBezTo>
                    <a:cubicBezTo>
                      <a:pt x="350" y="356"/>
                      <a:pt x="305" y="423"/>
                      <a:pt x="232" y="423"/>
                    </a:cubicBezTo>
                    <a:cubicBezTo>
                      <a:pt x="148" y="423"/>
                      <a:pt x="145" y="375"/>
                      <a:pt x="145" y="325"/>
                    </a:cubicBezTo>
                    <a:cubicBezTo>
                      <a:pt x="145" y="217"/>
                      <a:pt x="145" y="108"/>
                      <a:pt x="145" y="0"/>
                    </a:cubicBezTo>
                    <a:cubicBezTo>
                      <a:pt x="97" y="3"/>
                      <a:pt x="48" y="6"/>
                      <a:pt x="0" y="8"/>
                    </a:cubicBezTo>
                    <a:cubicBezTo>
                      <a:pt x="0" y="19"/>
                      <a:pt x="0" y="29"/>
                      <a:pt x="0" y="39"/>
                    </a:cubicBezTo>
                    <a:cubicBezTo>
                      <a:pt x="78" y="39"/>
                      <a:pt x="78" y="42"/>
                      <a:pt x="78" y="132"/>
                    </a:cubicBezTo>
                    <a:cubicBezTo>
                      <a:pt x="78" y="180"/>
                      <a:pt x="78" y="229"/>
                      <a:pt x="78" y="277"/>
                    </a:cubicBezTo>
                    <a:cubicBezTo>
                      <a:pt x="78" y="356"/>
                      <a:pt x="78" y="445"/>
                      <a:pt x="227" y="445"/>
                    </a:cubicBezTo>
                    <a:cubicBezTo>
                      <a:pt x="283" y="445"/>
                      <a:pt x="325" y="417"/>
                      <a:pt x="355" y="3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39" name="Freeform 3138">
                <a:extLst>
                  <a:ext uri="{FF2B5EF4-FFF2-40B4-BE49-F238E27FC236}">
                    <a16:creationId xmlns:a16="http://schemas.microsoft.com/office/drawing/2014/main" id="{BA952A80-E4FE-91EC-C1AD-3FEBF037033F}"/>
                  </a:ext>
                </a:extLst>
              </p:cNvPr>
              <p:cNvSpPr/>
              <p:nvPr/>
            </p:nvSpPr>
            <p:spPr>
              <a:xfrm>
                <a:off x="4187880" y="4428720"/>
                <a:ext cx="133920" cy="162000"/>
              </a:xfrm>
              <a:custGeom>
                <a:avLst/>
                <a:gdLst>
                  <a:gd name="textAreaLeft" fmla="*/ 0 w 133920"/>
                  <a:gd name="textAreaRight" fmla="*/ 135000 w 133920"/>
                  <a:gd name="textAreaTop" fmla="*/ 0 h 162000"/>
                  <a:gd name="textAreaBottom" fmla="*/ 163080 h 162000"/>
                </a:gdLst>
                <a:ahLst/>
                <a:cxnLst/>
                <a:rect l="textAreaLeft" t="textAreaTop" r="textAreaRight" b="textAreaBottom"/>
                <a:pathLst>
                  <a:path w="375" h="453">
                    <a:moveTo>
                      <a:pt x="81" y="226"/>
                    </a:moveTo>
                    <a:cubicBezTo>
                      <a:pt x="81" y="67"/>
                      <a:pt x="162" y="25"/>
                      <a:pt x="215" y="25"/>
                    </a:cubicBezTo>
                    <a:cubicBezTo>
                      <a:pt x="224" y="25"/>
                      <a:pt x="285" y="28"/>
                      <a:pt x="322" y="61"/>
                    </a:cubicBezTo>
                    <a:cubicBezTo>
                      <a:pt x="280" y="64"/>
                      <a:pt x="274" y="95"/>
                      <a:pt x="274" y="106"/>
                    </a:cubicBezTo>
                    <a:cubicBezTo>
                      <a:pt x="274" y="134"/>
                      <a:pt x="291" y="154"/>
                      <a:pt x="319" y="154"/>
                    </a:cubicBezTo>
                    <a:cubicBezTo>
                      <a:pt x="344" y="154"/>
                      <a:pt x="364" y="137"/>
                      <a:pt x="364" y="106"/>
                    </a:cubicBezTo>
                    <a:cubicBezTo>
                      <a:pt x="364" y="39"/>
                      <a:pt x="291" y="0"/>
                      <a:pt x="215" y="0"/>
                    </a:cubicBezTo>
                    <a:cubicBezTo>
                      <a:pt x="92" y="0"/>
                      <a:pt x="0" y="106"/>
                      <a:pt x="0" y="229"/>
                    </a:cubicBezTo>
                    <a:cubicBezTo>
                      <a:pt x="0" y="355"/>
                      <a:pt x="98" y="453"/>
                      <a:pt x="212" y="453"/>
                    </a:cubicBezTo>
                    <a:cubicBezTo>
                      <a:pt x="344" y="453"/>
                      <a:pt x="375" y="334"/>
                      <a:pt x="375" y="324"/>
                    </a:cubicBezTo>
                    <a:cubicBezTo>
                      <a:pt x="375" y="315"/>
                      <a:pt x="366" y="316"/>
                      <a:pt x="364" y="316"/>
                    </a:cubicBezTo>
                    <a:cubicBezTo>
                      <a:pt x="352" y="316"/>
                      <a:pt x="352" y="319"/>
                      <a:pt x="350" y="324"/>
                    </a:cubicBezTo>
                    <a:cubicBezTo>
                      <a:pt x="322" y="417"/>
                      <a:pt x="257" y="428"/>
                      <a:pt x="221" y="428"/>
                    </a:cubicBezTo>
                    <a:cubicBezTo>
                      <a:pt x="168" y="428"/>
                      <a:pt x="81" y="386"/>
                      <a:pt x="81" y="22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0" name="Freeform 3139">
                <a:extLst>
                  <a:ext uri="{FF2B5EF4-FFF2-40B4-BE49-F238E27FC236}">
                    <a16:creationId xmlns:a16="http://schemas.microsoft.com/office/drawing/2014/main" id="{9DB74761-F2C3-F0E0-AC34-2CDED1D9A191}"/>
                  </a:ext>
                </a:extLst>
              </p:cNvPr>
              <p:cNvSpPr/>
              <p:nvPr/>
            </p:nvSpPr>
            <p:spPr>
              <a:xfrm>
                <a:off x="4344840" y="4341960"/>
                <a:ext cx="77760" cy="244800"/>
              </a:xfrm>
              <a:custGeom>
                <a:avLst/>
                <a:gdLst>
                  <a:gd name="textAreaLeft" fmla="*/ 0 w 77760"/>
                  <a:gd name="textAreaRight" fmla="*/ 78840 w 77760"/>
                  <a:gd name="textAreaTop" fmla="*/ 0 h 244800"/>
                  <a:gd name="textAreaBottom" fmla="*/ 245880 h 244800"/>
                </a:gdLst>
                <a:ahLst/>
                <a:cxnLst/>
                <a:rect l="textAreaLeft" t="textAreaTop" r="textAreaRight" b="textAreaBottom"/>
                <a:pathLst>
                  <a:path w="219" h="683">
                    <a:moveTo>
                      <a:pt x="143" y="0"/>
                    </a:moveTo>
                    <a:cubicBezTo>
                      <a:pt x="96" y="4"/>
                      <a:pt x="48" y="7"/>
                      <a:pt x="0" y="11"/>
                    </a:cubicBezTo>
                    <a:cubicBezTo>
                      <a:pt x="0" y="21"/>
                      <a:pt x="0" y="32"/>
                      <a:pt x="0" y="42"/>
                    </a:cubicBezTo>
                    <a:cubicBezTo>
                      <a:pt x="70" y="42"/>
                      <a:pt x="79" y="48"/>
                      <a:pt x="79" y="95"/>
                    </a:cubicBezTo>
                    <a:cubicBezTo>
                      <a:pt x="79" y="266"/>
                      <a:pt x="79" y="437"/>
                      <a:pt x="79" y="607"/>
                    </a:cubicBezTo>
                    <a:cubicBezTo>
                      <a:pt x="79" y="652"/>
                      <a:pt x="68" y="652"/>
                      <a:pt x="0" y="652"/>
                    </a:cubicBezTo>
                    <a:cubicBezTo>
                      <a:pt x="0" y="662"/>
                      <a:pt x="0" y="673"/>
                      <a:pt x="0" y="683"/>
                    </a:cubicBezTo>
                    <a:cubicBezTo>
                      <a:pt x="34" y="683"/>
                      <a:pt x="84" y="680"/>
                      <a:pt x="110" y="680"/>
                    </a:cubicBezTo>
                    <a:cubicBezTo>
                      <a:pt x="135" y="680"/>
                      <a:pt x="182" y="683"/>
                      <a:pt x="219" y="683"/>
                    </a:cubicBezTo>
                    <a:cubicBezTo>
                      <a:pt x="219" y="673"/>
                      <a:pt x="219" y="662"/>
                      <a:pt x="219" y="652"/>
                    </a:cubicBezTo>
                    <a:cubicBezTo>
                      <a:pt x="154" y="652"/>
                      <a:pt x="143" y="652"/>
                      <a:pt x="143" y="607"/>
                    </a:cubicBezTo>
                    <a:cubicBezTo>
                      <a:pt x="143" y="405"/>
                      <a:pt x="143" y="202"/>
                      <a:pt x="143"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1" name="Freeform 3140">
                <a:extLst>
                  <a:ext uri="{FF2B5EF4-FFF2-40B4-BE49-F238E27FC236}">
                    <a16:creationId xmlns:a16="http://schemas.microsoft.com/office/drawing/2014/main" id="{E8886684-83F4-891C-246C-E4AA3EA0E4C8}"/>
                  </a:ext>
                </a:extLst>
              </p:cNvPr>
              <p:cNvSpPr/>
              <p:nvPr/>
            </p:nvSpPr>
            <p:spPr>
              <a:xfrm>
                <a:off x="4441680" y="4428720"/>
                <a:ext cx="136080" cy="162000"/>
              </a:xfrm>
              <a:custGeom>
                <a:avLst/>
                <a:gdLst>
                  <a:gd name="textAreaLeft" fmla="*/ 0 w 136080"/>
                  <a:gd name="textAreaRight" fmla="*/ 137160 w 136080"/>
                  <a:gd name="textAreaTop" fmla="*/ 0 h 162000"/>
                  <a:gd name="textAreaBottom" fmla="*/ 163080 h 162000"/>
                </a:gdLst>
                <a:ahLst/>
                <a:cxnLst/>
                <a:rect l="textAreaLeft" t="textAreaTop" r="textAreaRight" b="textAreaBottom"/>
                <a:pathLst>
                  <a:path w="381" h="453">
                    <a:moveTo>
                      <a:pt x="84" y="193"/>
                    </a:moveTo>
                    <a:cubicBezTo>
                      <a:pt x="90" y="47"/>
                      <a:pt x="171" y="22"/>
                      <a:pt x="205" y="22"/>
                    </a:cubicBezTo>
                    <a:cubicBezTo>
                      <a:pt x="305" y="22"/>
                      <a:pt x="316" y="156"/>
                      <a:pt x="316" y="193"/>
                    </a:cubicBezTo>
                    <a:cubicBezTo>
                      <a:pt x="239" y="193"/>
                      <a:pt x="162" y="193"/>
                      <a:pt x="84" y="193"/>
                    </a:cubicBezTo>
                    <a:moveTo>
                      <a:pt x="81" y="215"/>
                    </a:moveTo>
                    <a:cubicBezTo>
                      <a:pt x="173" y="215"/>
                      <a:pt x="264" y="215"/>
                      <a:pt x="356" y="215"/>
                    </a:cubicBezTo>
                    <a:cubicBezTo>
                      <a:pt x="378" y="215"/>
                      <a:pt x="381" y="215"/>
                      <a:pt x="381" y="193"/>
                    </a:cubicBezTo>
                    <a:cubicBezTo>
                      <a:pt x="381" y="98"/>
                      <a:pt x="328" y="0"/>
                      <a:pt x="205" y="0"/>
                    </a:cubicBezTo>
                    <a:cubicBezTo>
                      <a:pt x="90" y="0"/>
                      <a:pt x="0" y="103"/>
                      <a:pt x="0" y="226"/>
                    </a:cubicBezTo>
                    <a:cubicBezTo>
                      <a:pt x="0" y="358"/>
                      <a:pt x="104" y="453"/>
                      <a:pt x="216" y="453"/>
                    </a:cubicBezTo>
                    <a:cubicBezTo>
                      <a:pt x="336" y="453"/>
                      <a:pt x="381" y="344"/>
                      <a:pt x="381" y="324"/>
                    </a:cubicBezTo>
                    <a:cubicBezTo>
                      <a:pt x="381" y="316"/>
                      <a:pt x="372" y="313"/>
                      <a:pt x="367" y="313"/>
                    </a:cubicBezTo>
                    <a:cubicBezTo>
                      <a:pt x="358" y="313"/>
                      <a:pt x="358" y="319"/>
                      <a:pt x="356" y="327"/>
                    </a:cubicBezTo>
                    <a:cubicBezTo>
                      <a:pt x="322" y="428"/>
                      <a:pt x="232" y="428"/>
                      <a:pt x="221" y="428"/>
                    </a:cubicBezTo>
                    <a:cubicBezTo>
                      <a:pt x="174" y="428"/>
                      <a:pt x="135" y="397"/>
                      <a:pt x="112" y="361"/>
                    </a:cubicBezTo>
                    <a:cubicBezTo>
                      <a:pt x="81" y="316"/>
                      <a:pt x="81" y="249"/>
                      <a:pt x="81" y="21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2" name="Freeform 3141">
                <a:extLst>
                  <a:ext uri="{FF2B5EF4-FFF2-40B4-BE49-F238E27FC236}">
                    <a16:creationId xmlns:a16="http://schemas.microsoft.com/office/drawing/2014/main" id="{B8A8D6E3-8E6D-3FFD-CE27-817FAED03033}"/>
                  </a:ext>
                </a:extLst>
              </p:cNvPr>
              <p:cNvSpPr/>
              <p:nvPr/>
            </p:nvSpPr>
            <p:spPr>
              <a:xfrm>
                <a:off x="4600800" y="4431600"/>
                <a:ext cx="176400" cy="159120"/>
              </a:xfrm>
              <a:custGeom>
                <a:avLst/>
                <a:gdLst>
                  <a:gd name="textAreaLeft" fmla="*/ 0 w 176400"/>
                  <a:gd name="textAreaRight" fmla="*/ 177480 w 176400"/>
                  <a:gd name="textAreaTop" fmla="*/ 0 h 159120"/>
                  <a:gd name="textAreaBottom" fmla="*/ 160200 h 159120"/>
                </a:gdLst>
                <a:ahLst/>
                <a:cxnLst/>
                <a:rect l="textAreaLeft" t="textAreaTop" r="textAreaRight" b="textAreaBottom"/>
                <a:pathLst>
                  <a:path w="493" h="445">
                    <a:moveTo>
                      <a:pt x="353" y="356"/>
                    </a:moveTo>
                    <a:cubicBezTo>
                      <a:pt x="353" y="385"/>
                      <a:pt x="353" y="415"/>
                      <a:pt x="353" y="445"/>
                    </a:cubicBezTo>
                    <a:cubicBezTo>
                      <a:pt x="400" y="441"/>
                      <a:pt x="447" y="438"/>
                      <a:pt x="493" y="434"/>
                    </a:cubicBezTo>
                    <a:cubicBezTo>
                      <a:pt x="493" y="424"/>
                      <a:pt x="493" y="413"/>
                      <a:pt x="493" y="403"/>
                    </a:cubicBezTo>
                    <a:cubicBezTo>
                      <a:pt x="426" y="403"/>
                      <a:pt x="418" y="397"/>
                      <a:pt x="418" y="347"/>
                    </a:cubicBezTo>
                    <a:cubicBezTo>
                      <a:pt x="418" y="231"/>
                      <a:pt x="418" y="116"/>
                      <a:pt x="418" y="0"/>
                    </a:cubicBezTo>
                    <a:cubicBezTo>
                      <a:pt x="369" y="3"/>
                      <a:pt x="321" y="6"/>
                      <a:pt x="272" y="8"/>
                    </a:cubicBezTo>
                    <a:cubicBezTo>
                      <a:pt x="272" y="19"/>
                      <a:pt x="272" y="29"/>
                      <a:pt x="272" y="39"/>
                    </a:cubicBezTo>
                    <a:cubicBezTo>
                      <a:pt x="342" y="39"/>
                      <a:pt x="350" y="48"/>
                      <a:pt x="350" y="95"/>
                    </a:cubicBezTo>
                    <a:cubicBezTo>
                      <a:pt x="350" y="154"/>
                      <a:pt x="350" y="213"/>
                      <a:pt x="350" y="272"/>
                    </a:cubicBezTo>
                    <a:cubicBezTo>
                      <a:pt x="350" y="356"/>
                      <a:pt x="303" y="423"/>
                      <a:pt x="230" y="423"/>
                    </a:cubicBezTo>
                    <a:cubicBezTo>
                      <a:pt x="149" y="423"/>
                      <a:pt x="143" y="375"/>
                      <a:pt x="143" y="325"/>
                    </a:cubicBezTo>
                    <a:cubicBezTo>
                      <a:pt x="143" y="217"/>
                      <a:pt x="143" y="108"/>
                      <a:pt x="143" y="0"/>
                    </a:cubicBezTo>
                    <a:cubicBezTo>
                      <a:pt x="96" y="3"/>
                      <a:pt x="48" y="6"/>
                      <a:pt x="0" y="8"/>
                    </a:cubicBezTo>
                    <a:cubicBezTo>
                      <a:pt x="0" y="19"/>
                      <a:pt x="0" y="29"/>
                      <a:pt x="0" y="39"/>
                    </a:cubicBezTo>
                    <a:cubicBezTo>
                      <a:pt x="76" y="39"/>
                      <a:pt x="76" y="42"/>
                      <a:pt x="76" y="132"/>
                    </a:cubicBezTo>
                    <a:cubicBezTo>
                      <a:pt x="76" y="180"/>
                      <a:pt x="76" y="229"/>
                      <a:pt x="76" y="277"/>
                    </a:cubicBezTo>
                    <a:cubicBezTo>
                      <a:pt x="76" y="356"/>
                      <a:pt x="76" y="445"/>
                      <a:pt x="224" y="445"/>
                    </a:cubicBezTo>
                    <a:cubicBezTo>
                      <a:pt x="280" y="445"/>
                      <a:pt x="325" y="417"/>
                      <a:pt x="353" y="3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3" name="Freeform 3142">
                <a:extLst>
                  <a:ext uri="{FF2B5EF4-FFF2-40B4-BE49-F238E27FC236}">
                    <a16:creationId xmlns:a16="http://schemas.microsoft.com/office/drawing/2014/main" id="{36B36E38-63A1-72AE-7119-805309146C7E}"/>
                  </a:ext>
                </a:extLst>
              </p:cNvPr>
              <p:cNvSpPr/>
              <p:nvPr/>
            </p:nvSpPr>
            <p:spPr>
              <a:xfrm>
                <a:off x="4797360" y="4428720"/>
                <a:ext cx="114840" cy="162000"/>
              </a:xfrm>
              <a:custGeom>
                <a:avLst/>
                <a:gdLst>
                  <a:gd name="textAreaLeft" fmla="*/ 0 w 114840"/>
                  <a:gd name="textAreaRight" fmla="*/ 115920 w 114840"/>
                  <a:gd name="textAreaTop" fmla="*/ 0 h 162000"/>
                  <a:gd name="textAreaBottom" fmla="*/ 163080 h 162000"/>
                </a:gdLst>
                <a:ahLst/>
                <a:cxnLst/>
                <a:rect l="textAreaLeft" t="textAreaTop" r="textAreaRight" b="textAreaBottom"/>
                <a:pathLst>
                  <a:path w="322" h="453">
                    <a:moveTo>
                      <a:pt x="174" y="252"/>
                    </a:moveTo>
                    <a:cubicBezTo>
                      <a:pt x="194" y="254"/>
                      <a:pt x="275" y="271"/>
                      <a:pt x="275" y="341"/>
                    </a:cubicBezTo>
                    <a:cubicBezTo>
                      <a:pt x="275" y="392"/>
                      <a:pt x="241" y="431"/>
                      <a:pt x="166" y="431"/>
                    </a:cubicBezTo>
                    <a:cubicBezTo>
                      <a:pt x="82" y="431"/>
                      <a:pt x="45" y="375"/>
                      <a:pt x="28" y="291"/>
                    </a:cubicBezTo>
                    <a:cubicBezTo>
                      <a:pt x="26" y="280"/>
                      <a:pt x="23" y="274"/>
                      <a:pt x="14" y="274"/>
                    </a:cubicBezTo>
                    <a:cubicBezTo>
                      <a:pt x="0" y="274"/>
                      <a:pt x="0" y="282"/>
                      <a:pt x="0" y="299"/>
                    </a:cubicBezTo>
                    <a:cubicBezTo>
                      <a:pt x="0" y="342"/>
                      <a:pt x="0" y="385"/>
                      <a:pt x="0" y="428"/>
                    </a:cubicBezTo>
                    <a:cubicBezTo>
                      <a:pt x="0" y="445"/>
                      <a:pt x="0" y="453"/>
                      <a:pt x="12" y="453"/>
                    </a:cubicBezTo>
                    <a:cubicBezTo>
                      <a:pt x="17" y="453"/>
                      <a:pt x="17" y="450"/>
                      <a:pt x="37" y="433"/>
                    </a:cubicBezTo>
                    <a:cubicBezTo>
                      <a:pt x="40" y="431"/>
                      <a:pt x="40" y="428"/>
                      <a:pt x="56" y="411"/>
                    </a:cubicBezTo>
                    <a:cubicBezTo>
                      <a:pt x="98" y="450"/>
                      <a:pt x="143" y="453"/>
                      <a:pt x="166" y="453"/>
                    </a:cubicBezTo>
                    <a:cubicBezTo>
                      <a:pt x="278" y="453"/>
                      <a:pt x="322" y="386"/>
                      <a:pt x="322" y="316"/>
                    </a:cubicBezTo>
                    <a:cubicBezTo>
                      <a:pt x="322" y="263"/>
                      <a:pt x="294" y="235"/>
                      <a:pt x="280" y="224"/>
                    </a:cubicBezTo>
                    <a:cubicBezTo>
                      <a:pt x="250" y="190"/>
                      <a:pt x="210" y="182"/>
                      <a:pt x="168" y="176"/>
                    </a:cubicBezTo>
                    <a:cubicBezTo>
                      <a:pt x="115" y="165"/>
                      <a:pt x="48" y="151"/>
                      <a:pt x="48" y="95"/>
                    </a:cubicBezTo>
                    <a:cubicBezTo>
                      <a:pt x="48" y="61"/>
                      <a:pt x="73" y="19"/>
                      <a:pt x="157" y="19"/>
                    </a:cubicBezTo>
                    <a:cubicBezTo>
                      <a:pt x="266" y="19"/>
                      <a:pt x="272" y="109"/>
                      <a:pt x="275" y="140"/>
                    </a:cubicBezTo>
                    <a:cubicBezTo>
                      <a:pt x="275" y="148"/>
                      <a:pt x="283" y="148"/>
                      <a:pt x="286" y="148"/>
                    </a:cubicBezTo>
                    <a:cubicBezTo>
                      <a:pt x="297" y="148"/>
                      <a:pt x="297" y="142"/>
                      <a:pt x="297" y="123"/>
                    </a:cubicBezTo>
                    <a:cubicBezTo>
                      <a:pt x="297" y="90"/>
                      <a:pt x="297" y="58"/>
                      <a:pt x="297" y="25"/>
                    </a:cubicBezTo>
                    <a:cubicBezTo>
                      <a:pt x="297" y="8"/>
                      <a:pt x="297" y="0"/>
                      <a:pt x="286" y="0"/>
                    </a:cubicBezTo>
                    <a:cubicBezTo>
                      <a:pt x="283" y="0"/>
                      <a:pt x="280" y="0"/>
                      <a:pt x="266" y="14"/>
                    </a:cubicBezTo>
                    <a:cubicBezTo>
                      <a:pt x="264" y="16"/>
                      <a:pt x="255" y="25"/>
                      <a:pt x="250" y="28"/>
                    </a:cubicBezTo>
                    <a:cubicBezTo>
                      <a:pt x="213" y="0"/>
                      <a:pt x="174" y="0"/>
                      <a:pt x="157" y="0"/>
                    </a:cubicBezTo>
                    <a:cubicBezTo>
                      <a:pt x="40" y="0"/>
                      <a:pt x="0" y="67"/>
                      <a:pt x="0" y="123"/>
                    </a:cubicBezTo>
                    <a:cubicBezTo>
                      <a:pt x="0" y="156"/>
                      <a:pt x="17" y="184"/>
                      <a:pt x="42" y="207"/>
                    </a:cubicBezTo>
                    <a:cubicBezTo>
                      <a:pt x="76" y="232"/>
                      <a:pt x="101" y="238"/>
                      <a:pt x="174" y="2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4" name="Freeform 3143">
                <a:extLst>
                  <a:ext uri="{FF2B5EF4-FFF2-40B4-BE49-F238E27FC236}">
                    <a16:creationId xmlns:a16="http://schemas.microsoft.com/office/drawing/2014/main" id="{B9E29B78-E3B3-2AAC-36B1-6A93395CFA57}"/>
                  </a:ext>
                </a:extLst>
              </p:cNvPr>
              <p:cNvSpPr/>
              <p:nvPr/>
            </p:nvSpPr>
            <p:spPr>
              <a:xfrm>
                <a:off x="5055480" y="4428720"/>
                <a:ext cx="114840" cy="162000"/>
              </a:xfrm>
              <a:custGeom>
                <a:avLst/>
                <a:gdLst>
                  <a:gd name="textAreaLeft" fmla="*/ 0 w 114840"/>
                  <a:gd name="textAreaRight" fmla="*/ 115920 w 114840"/>
                  <a:gd name="textAreaTop" fmla="*/ 0 h 162000"/>
                  <a:gd name="textAreaBottom" fmla="*/ 163080 h 162000"/>
                </a:gdLst>
                <a:ahLst/>
                <a:cxnLst/>
                <a:rect l="textAreaLeft" t="textAreaTop" r="textAreaRight" b="textAreaBottom"/>
                <a:pathLst>
                  <a:path w="322" h="453">
                    <a:moveTo>
                      <a:pt x="171" y="252"/>
                    </a:moveTo>
                    <a:cubicBezTo>
                      <a:pt x="193" y="254"/>
                      <a:pt x="275" y="271"/>
                      <a:pt x="275" y="341"/>
                    </a:cubicBezTo>
                    <a:cubicBezTo>
                      <a:pt x="275" y="392"/>
                      <a:pt x="241" y="431"/>
                      <a:pt x="163" y="431"/>
                    </a:cubicBezTo>
                    <a:cubicBezTo>
                      <a:pt x="81" y="431"/>
                      <a:pt x="45" y="375"/>
                      <a:pt x="25" y="291"/>
                    </a:cubicBezTo>
                    <a:cubicBezTo>
                      <a:pt x="23" y="280"/>
                      <a:pt x="23" y="274"/>
                      <a:pt x="14" y="274"/>
                    </a:cubicBezTo>
                    <a:cubicBezTo>
                      <a:pt x="0" y="274"/>
                      <a:pt x="0" y="282"/>
                      <a:pt x="0" y="299"/>
                    </a:cubicBezTo>
                    <a:cubicBezTo>
                      <a:pt x="0" y="342"/>
                      <a:pt x="0" y="385"/>
                      <a:pt x="0" y="428"/>
                    </a:cubicBezTo>
                    <a:cubicBezTo>
                      <a:pt x="0" y="445"/>
                      <a:pt x="0" y="453"/>
                      <a:pt x="11" y="453"/>
                    </a:cubicBezTo>
                    <a:cubicBezTo>
                      <a:pt x="17" y="453"/>
                      <a:pt x="17" y="450"/>
                      <a:pt x="37" y="433"/>
                    </a:cubicBezTo>
                    <a:cubicBezTo>
                      <a:pt x="37" y="431"/>
                      <a:pt x="37" y="428"/>
                      <a:pt x="56" y="411"/>
                    </a:cubicBezTo>
                    <a:cubicBezTo>
                      <a:pt x="98" y="450"/>
                      <a:pt x="143" y="453"/>
                      <a:pt x="163" y="453"/>
                    </a:cubicBezTo>
                    <a:cubicBezTo>
                      <a:pt x="277" y="453"/>
                      <a:pt x="322" y="386"/>
                      <a:pt x="322" y="316"/>
                    </a:cubicBezTo>
                    <a:cubicBezTo>
                      <a:pt x="322" y="263"/>
                      <a:pt x="291" y="235"/>
                      <a:pt x="280" y="224"/>
                    </a:cubicBezTo>
                    <a:cubicBezTo>
                      <a:pt x="247" y="190"/>
                      <a:pt x="210" y="182"/>
                      <a:pt x="168" y="176"/>
                    </a:cubicBezTo>
                    <a:cubicBezTo>
                      <a:pt x="112" y="165"/>
                      <a:pt x="48" y="151"/>
                      <a:pt x="48" y="95"/>
                    </a:cubicBezTo>
                    <a:cubicBezTo>
                      <a:pt x="48" y="61"/>
                      <a:pt x="73" y="19"/>
                      <a:pt x="157" y="19"/>
                    </a:cubicBezTo>
                    <a:cubicBezTo>
                      <a:pt x="266" y="19"/>
                      <a:pt x="272" y="109"/>
                      <a:pt x="272" y="140"/>
                    </a:cubicBezTo>
                    <a:cubicBezTo>
                      <a:pt x="275" y="148"/>
                      <a:pt x="279" y="145"/>
                      <a:pt x="283" y="148"/>
                    </a:cubicBezTo>
                    <a:cubicBezTo>
                      <a:pt x="297" y="148"/>
                      <a:pt x="297" y="142"/>
                      <a:pt x="297" y="123"/>
                    </a:cubicBezTo>
                    <a:cubicBezTo>
                      <a:pt x="297" y="90"/>
                      <a:pt x="297" y="58"/>
                      <a:pt x="297" y="25"/>
                    </a:cubicBezTo>
                    <a:cubicBezTo>
                      <a:pt x="297" y="8"/>
                      <a:pt x="297" y="0"/>
                      <a:pt x="286" y="0"/>
                    </a:cubicBezTo>
                    <a:cubicBezTo>
                      <a:pt x="280" y="0"/>
                      <a:pt x="280" y="0"/>
                      <a:pt x="266" y="14"/>
                    </a:cubicBezTo>
                    <a:cubicBezTo>
                      <a:pt x="263" y="16"/>
                      <a:pt x="255" y="25"/>
                      <a:pt x="249" y="28"/>
                    </a:cubicBezTo>
                    <a:cubicBezTo>
                      <a:pt x="213" y="0"/>
                      <a:pt x="171" y="0"/>
                      <a:pt x="157" y="0"/>
                    </a:cubicBezTo>
                    <a:cubicBezTo>
                      <a:pt x="37" y="0"/>
                      <a:pt x="0" y="67"/>
                      <a:pt x="0" y="123"/>
                    </a:cubicBezTo>
                    <a:cubicBezTo>
                      <a:pt x="0" y="156"/>
                      <a:pt x="17" y="184"/>
                      <a:pt x="42" y="207"/>
                    </a:cubicBezTo>
                    <a:cubicBezTo>
                      <a:pt x="73" y="232"/>
                      <a:pt x="101" y="238"/>
                      <a:pt x="171" y="2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5" name="Freeform 3144">
                <a:extLst>
                  <a:ext uri="{FF2B5EF4-FFF2-40B4-BE49-F238E27FC236}">
                    <a16:creationId xmlns:a16="http://schemas.microsoft.com/office/drawing/2014/main" id="{0D859125-E474-8854-D75E-6A7201799EEF}"/>
                  </a:ext>
                </a:extLst>
              </p:cNvPr>
              <p:cNvSpPr/>
              <p:nvPr/>
            </p:nvSpPr>
            <p:spPr>
              <a:xfrm>
                <a:off x="5193720" y="4431600"/>
                <a:ext cx="173160" cy="223560"/>
              </a:xfrm>
              <a:custGeom>
                <a:avLst/>
                <a:gdLst>
                  <a:gd name="textAreaLeft" fmla="*/ 0 w 173160"/>
                  <a:gd name="textAreaRight" fmla="*/ 174240 w 173160"/>
                  <a:gd name="textAreaTop" fmla="*/ 0 h 223560"/>
                  <a:gd name="textAreaBottom" fmla="*/ 224640 h 223560"/>
                </a:gdLst>
                <a:ahLst/>
                <a:cxnLst/>
                <a:rect l="textAreaLeft" t="textAreaTop" r="textAreaRight" b="textAreaBottom"/>
                <a:pathLst>
                  <a:path w="484" h="624">
                    <a:moveTo>
                      <a:pt x="140" y="64"/>
                    </a:moveTo>
                    <a:cubicBezTo>
                      <a:pt x="140" y="43"/>
                      <a:pt x="140" y="22"/>
                      <a:pt x="140" y="0"/>
                    </a:cubicBezTo>
                    <a:cubicBezTo>
                      <a:pt x="93" y="3"/>
                      <a:pt x="46" y="6"/>
                      <a:pt x="0" y="8"/>
                    </a:cubicBezTo>
                    <a:cubicBezTo>
                      <a:pt x="0" y="19"/>
                      <a:pt x="0" y="29"/>
                      <a:pt x="0" y="39"/>
                    </a:cubicBezTo>
                    <a:cubicBezTo>
                      <a:pt x="70" y="39"/>
                      <a:pt x="75" y="45"/>
                      <a:pt x="75" y="90"/>
                    </a:cubicBezTo>
                    <a:cubicBezTo>
                      <a:pt x="75" y="243"/>
                      <a:pt x="75" y="396"/>
                      <a:pt x="75" y="549"/>
                    </a:cubicBezTo>
                    <a:cubicBezTo>
                      <a:pt x="75" y="593"/>
                      <a:pt x="64" y="593"/>
                      <a:pt x="0" y="593"/>
                    </a:cubicBezTo>
                    <a:cubicBezTo>
                      <a:pt x="0" y="604"/>
                      <a:pt x="0" y="614"/>
                      <a:pt x="0" y="624"/>
                    </a:cubicBezTo>
                    <a:cubicBezTo>
                      <a:pt x="33" y="624"/>
                      <a:pt x="84" y="621"/>
                      <a:pt x="109" y="621"/>
                    </a:cubicBezTo>
                    <a:cubicBezTo>
                      <a:pt x="137" y="621"/>
                      <a:pt x="187" y="624"/>
                      <a:pt x="221" y="624"/>
                    </a:cubicBezTo>
                    <a:cubicBezTo>
                      <a:pt x="221" y="614"/>
                      <a:pt x="221" y="604"/>
                      <a:pt x="221" y="593"/>
                    </a:cubicBezTo>
                    <a:cubicBezTo>
                      <a:pt x="154" y="593"/>
                      <a:pt x="142" y="593"/>
                      <a:pt x="142" y="549"/>
                    </a:cubicBezTo>
                    <a:cubicBezTo>
                      <a:pt x="142" y="494"/>
                      <a:pt x="142" y="439"/>
                      <a:pt x="142" y="384"/>
                    </a:cubicBezTo>
                    <a:cubicBezTo>
                      <a:pt x="142" y="381"/>
                      <a:pt x="142" y="378"/>
                      <a:pt x="142" y="375"/>
                    </a:cubicBezTo>
                    <a:cubicBezTo>
                      <a:pt x="148" y="392"/>
                      <a:pt x="190" y="445"/>
                      <a:pt x="266" y="445"/>
                    </a:cubicBezTo>
                    <a:cubicBezTo>
                      <a:pt x="380" y="445"/>
                      <a:pt x="484" y="347"/>
                      <a:pt x="484" y="221"/>
                    </a:cubicBezTo>
                    <a:cubicBezTo>
                      <a:pt x="484" y="95"/>
                      <a:pt x="389" y="0"/>
                      <a:pt x="280" y="0"/>
                    </a:cubicBezTo>
                    <a:cubicBezTo>
                      <a:pt x="201" y="0"/>
                      <a:pt x="159" y="42"/>
                      <a:pt x="140" y="64"/>
                    </a:cubicBezTo>
                    <a:moveTo>
                      <a:pt x="142" y="322"/>
                    </a:moveTo>
                    <a:cubicBezTo>
                      <a:pt x="142" y="248"/>
                      <a:pt x="142" y="175"/>
                      <a:pt x="142" y="101"/>
                    </a:cubicBezTo>
                    <a:cubicBezTo>
                      <a:pt x="173" y="53"/>
                      <a:pt x="221" y="22"/>
                      <a:pt x="271" y="22"/>
                    </a:cubicBezTo>
                    <a:cubicBezTo>
                      <a:pt x="341" y="22"/>
                      <a:pt x="403" y="109"/>
                      <a:pt x="403" y="221"/>
                    </a:cubicBezTo>
                    <a:cubicBezTo>
                      <a:pt x="403" y="339"/>
                      <a:pt x="333" y="423"/>
                      <a:pt x="260" y="423"/>
                    </a:cubicBezTo>
                    <a:cubicBezTo>
                      <a:pt x="221" y="423"/>
                      <a:pt x="184" y="403"/>
                      <a:pt x="156" y="364"/>
                    </a:cubicBezTo>
                    <a:cubicBezTo>
                      <a:pt x="142" y="342"/>
                      <a:pt x="142" y="342"/>
                      <a:pt x="142" y="3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6" name="Freeform 3145">
                <a:extLst>
                  <a:ext uri="{FF2B5EF4-FFF2-40B4-BE49-F238E27FC236}">
                    <a16:creationId xmlns:a16="http://schemas.microsoft.com/office/drawing/2014/main" id="{CB37EF62-A0BF-7308-2EE2-101D522EC545}"/>
                  </a:ext>
                </a:extLst>
              </p:cNvPr>
              <p:cNvSpPr/>
              <p:nvPr/>
            </p:nvSpPr>
            <p:spPr>
              <a:xfrm>
                <a:off x="5400360" y="4428720"/>
                <a:ext cx="135720" cy="162000"/>
              </a:xfrm>
              <a:custGeom>
                <a:avLst/>
                <a:gdLst>
                  <a:gd name="textAreaLeft" fmla="*/ 0 w 135720"/>
                  <a:gd name="textAreaRight" fmla="*/ 136800 w 135720"/>
                  <a:gd name="textAreaTop" fmla="*/ 0 h 162000"/>
                  <a:gd name="textAreaBottom" fmla="*/ 163080 h 162000"/>
                </a:gdLst>
                <a:ahLst/>
                <a:cxnLst/>
                <a:rect l="textAreaLeft" t="textAreaTop" r="textAreaRight" b="textAreaBottom"/>
                <a:pathLst>
                  <a:path w="380" h="453">
                    <a:moveTo>
                      <a:pt x="81" y="193"/>
                    </a:moveTo>
                    <a:cubicBezTo>
                      <a:pt x="86" y="47"/>
                      <a:pt x="170" y="22"/>
                      <a:pt x="204" y="22"/>
                    </a:cubicBezTo>
                    <a:cubicBezTo>
                      <a:pt x="305" y="22"/>
                      <a:pt x="316" y="156"/>
                      <a:pt x="316" y="193"/>
                    </a:cubicBezTo>
                    <a:cubicBezTo>
                      <a:pt x="238" y="193"/>
                      <a:pt x="159" y="193"/>
                      <a:pt x="81" y="193"/>
                    </a:cubicBezTo>
                    <a:moveTo>
                      <a:pt x="81" y="215"/>
                    </a:moveTo>
                    <a:cubicBezTo>
                      <a:pt x="172" y="215"/>
                      <a:pt x="264" y="215"/>
                      <a:pt x="355" y="215"/>
                    </a:cubicBezTo>
                    <a:cubicBezTo>
                      <a:pt x="378" y="215"/>
                      <a:pt x="380" y="215"/>
                      <a:pt x="380" y="193"/>
                    </a:cubicBezTo>
                    <a:cubicBezTo>
                      <a:pt x="380" y="98"/>
                      <a:pt x="327" y="0"/>
                      <a:pt x="204" y="0"/>
                    </a:cubicBezTo>
                    <a:cubicBezTo>
                      <a:pt x="89" y="0"/>
                      <a:pt x="0" y="103"/>
                      <a:pt x="0" y="226"/>
                    </a:cubicBezTo>
                    <a:cubicBezTo>
                      <a:pt x="0" y="358"/>
                      <a:pt x="103" y="453"/>
                      <a:pt x="215" y="453"/>
                    </a:cubicBezTo>
                    <a:cubicBezTo>
                      <a:pt x="336" y="453"/>
                      <a:pt x="380" y="344"/>
                      <a:pt x="380" y="324"/>
                    </a:cubicBezTo>
                    <a:cubicBezTo>
                      <a:pt x="380" y="316"/>
                      <a:pt x="372" y="313"/>
                      <a:pt x="366" y="313"/>
                    </a:cubicBezTo>
                    <a:cubicBezTo>
                      <a:pt x="358" y="313"/>
                      <a:pt x="355" y="319"/>
                      <a:pt x="355" y="327"/>
                    </a:cubicBezTo>
                    <a:cubicBezTo>
                      <a:pt x="319" y="428"/>
                      <a:pt x="232" y="428"/>
                      <a:pt x="221" y="428"/>
                    </a:cubicBezTo>
                    <a:cubicBezTo>
                      <a:pt x="173" y="428"/>
                      <a:pt x="134" y="397"/>
                      <a:pt x="109" y="361"/>
                    </a:cubicBezTo>
                    <a:cubicBezTo>
                      <a:pt x="81" y="316"/>
                      <a:pt x="81" y="249"/>
                      <a:pt x="81" y="21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7" name="Freeform 3146">
                <a:extLst>
                  <a:ext uri="{FF2B5EF4-FFF2-40B4-BE49-F238E27FC236}">
                    <a16:creationId xmlns:a16="http://schemas.microsoft.com/office/drawing/2014/main" id="{E6635E3E-5F09-D126-9B3A-549EC5CCDAB2}"/>
                  </a:ext>
                </a:extLst>
              </p:cNvPr>
              <p:cNvSpPr/>
              <p:nvPr/>
            </p:nvSpPr>
            <p:spPr>
              <a:xfrm>
                <a:off x="5557320" y="4428720"/>
                <a:ext cx="136080" cy="162000"/>
              </a:xfrm>
              <a:custGeom>
                <a:avLst/>
                <a:gdLst>
                  <a:gd name="textAreaLeft" fmla="*/ 0 w 136080"/>
                  <a:gd name="textAreaRight" fmla="*/ 137160 w 136080"/>
                  <a:gd name="textAreaTop" fmla="*/ 0 h 162000"/>
                  <a:gd name="textAreaBottom" fmla="*/ 163080 h 162000"/>
                </a:gdLst>
                <a:ahLst/>
                <a:cxnLst/>
                <a:rect l="textAreaLeft" t="textAreaTop" r="textAreaRight" b="textAreaBottom"/>
                <a:pathLst>
                  <a:path w="381" h="453">
                    <a:moveTo>
                      <a:pt x="82" y="193"/>
                    </a:moveTo>
                    <a:cubicBezTo>
                      <a:pt x="90" y="47"/>
                      <a:pt x="171" y="22"/>
                      <a:pt x="205" y="22"/>
                    </a:cubicBezTo>
                    <a:cubicBezTo>
                      <a:pt x="306" y="22"/>
                      <a:pt x="317" y="156"/>
                      <a:pt x="317" y="193"/>
                    </a:cubicBezTo>
                    <a:cubicBezTo>
                      <a:pt x="238" y="193"/>
                      <a:pt x="160" y="193"/>
                      <a:pt x="82" y="193"/>
                    </a:cubicBezTo>
                    <a:moveTo>
                      <a:pt x="82" y="215"/>
                    </a:moveTo>
                    <a:cubicBezTo>
                      <a:pt x="173" y="215"/>
                      <a:pt x="265" y="215"/>
                      <a:pt x="356" y="215"/>
                    </a:cubicBezTo>
                    <a:cubicBezTo>
                      <a:pt x="378" y="215"/>
                      <a:pt x="381" y="215"/>
                      <a:pt x="381" y="193"/>
                    </a:cubicBezTo>
                    <a:cubicBezTo>
                      <a:pt x="381" y="98"/>
                      <a:pt x="328" y="0"/>
                      <a:pt x="205" y="0"/>
                    </a:cubicBezTo>
                    <a:cubicBezTo>
                      <a:pt x="90" y="0"/>
                      <a:pt x="0" y="103"/>
                      <a:pt x="0" y="226"/>
                    </a:cubicBezTo>
                    <a:cubicBezTo>
                      <a:pt x="0" y="358"/>
                      <a:pt x="104" y="453"/>
                      <a:pt x="216" y="453"/>
                    </a:cubicBezTo>
                    <a:cubicBezTo>
                      <a:pt x="336" y="453"/>
                      <a:pt x="381" y="344"/>
                      <a:pt x="381" y="324"/>
                    </a:cubicBezTo>
                    <a:cubicBezTo>
                      <a:pt x="381" y="316"/>
                      <a:pt x="373" y="313"/>
                      <a:pt x="367" y="313"/>
                    </a:cubicBezTo>
                    <a:cubicBezTo>
                      <a:pt x="359" y="313"/>
                      <a:pt x="359" y="319"/>
                      <a:pt x="356" y="327"/>
                    </a:cubicBezTo>
                    <a:cubicBezTo>
                      <a:pt x="322" y="428"/>
                      <a:pt x="233" y="428"/>
                      <a:pt x="222" y="428"/>
                    </a:cubicBezTo>
                    <a:cubicBezTo>
                      <a:pt x="174" y="428"/>
                      <a:pt x="135" y="397"/>
                      <a:pt x="112" y="361"/>
                    </a:cubicBezTo>
                    <a:cubicBezTo>
                      <a:pt x="82" y="316"/>
                      <a:pt x="82" y="249"/>
                      <a:pt x="82" y="21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8" name="Freeform 3147">
                <a:extLst>
                  <a:ext uri="{FF2B5EF4-FFF2-40B4-BE49-F238E27FC236}">
                    <a16:creationId xmlns:a16="http://schemas.microsoft.com/office/drawing/2014/main" id="{571421AC-D83F-B810-6DB8-ECDBEC7D5DA5}"/>
                  </a:ext>
                </a:extLst>
              </p:cNvPr>
              <p:cNvSpPr/>
              <p:nvPr/>
            </p:nvSpPr>
            <p:spPr>
              <a:xfrm>
                <a:off x="5716800" y="4341960"/>
                <a:ext cx="174240" cy="248760"/>
              </a:xfrm>
              <a:custGeom>
                <a:avLst/>
                <a:gdLst>
                  <a:gd name="textAreaLeft" fmla="*/ 0 w 174240"/>
                  <a:gd name="textAreaRight" fmla="*/ 175320 w 174240"/>
                  <a:gd name="textAreaTop" fmla="*/ 0 h 248760"/>
                  <a:gd name="textAreaBottom" fmla="*/ 249840 h 248760"/>
                </a:gdLst>
                <a:ahLst/>
                <a:cxnLst/>
                <a:rect l="textAreaLeft" t="textAreaTop" r="textAreaRight" b="textAreaBottom"/>
                <a:pathLst>
                  <a:path w="487" h="694">
                    <a:moveTo>
                      <a:pt x="341" y="630"/>
                    </a:moveTo>
                    <a:cubicBezTo>
                      <a:pt x="341" y="651"/>
                      <a:pt x="341" y="673"/>
                      <a:pt x="341" y="694"/>
                    </a:cubicBezTo>
                    <a:cubicBezTo>
                      <a:pt x="390" y="690"/>
                      <a:pt x="438" y="687"/>
                      <a:pt x="487" y="683"/>
                    </a:cubicBezTo>
                    <a:cubicBezTo>
                      <a:pt x="487" y="673"/>
                      <a:pt x="487" y="662"/>
                      <a:pt x="487" y="652"/>
                    </a:cubicBezTo>
                    <a:cubicBezTo>
                      <a:pt x="417" y="652"/>
                      <a:pt x="409" y="646"/>
                      <a:pt x="409" y="596"/>
                    </a:cubicBezTo>
                    <a:cubicBezTo>
                      <a:pt x="409" y="397"/>
                      <a:pt x="409" y="199"/>
                      <a:pt x="409" y="0"/>
                    </a:cubicBezTo>
                    <a:cubicBezTo>
                      <a:pt x="361" y="4"/>
                      <a:pt x="313" y="7"/>
                      <a:pt x="266" y="11"/>
                    </a:cubicBezTo>
                    <a:cubicBezTo>
                      <a:pt x="266" y="21"/>
                      <a:pt x="266" y="32"/>
                      <a:pt x="266" y="42"/>
                    </a:cubicBezTo>
                    <a:cubicBezTo>
                      <a:pt x="336" y="42"/>
                      <a:pt x="344" y="48"/>
                      <a:pt x="344" y="95"/>
                    </a:cubicBezTo>
                    <a:cubicBezTo>
                      <a:pt x="344" y="166"/>
                      <a:pt x="344" y="237"/>
                      <a:pt x="344" y="308"/>
                    </a:cubicBezTo>
                    <a:cubicBezTo>
                      <a:pt x="316" y="274"/>
                      <a:pt x="274" y="249"/>
                      <a:pt x="221" y="249"/>
                    </a:cubicBezTo>
                    <a:cubicBezTo>
                      <a:pt x="103" y="249"/>
                      <a:pt x="0" y="344"/>
                      <a:pt x="0" y="470"/>
                    </a:cubicBezTo>
                    <a:cubicBezTo>
                      <a:pt x="0" y="596"/>
                      <a:pt x="98" y="694"/>
                      <a:pt x="210" y="694"/>
                    </a:cubicBezTo>
                    <a:cubicBezTo>
                      <a:pt x="271" y="694"/>
                      <a:pt x="316" y="660"/>
                      <a:pt x="341" y="630"/>
                    </a:cubicBezTo>
                    <a:moveTo>
                      <a:pt x="341" y="364"/>
                    </a:moveTo>
                    <a:cubicBezTo>
                      <a:pt x="341" y="431"/>
                      <a:pt x="341" y="498"/>
                      <a:pt x="341" y="565"/>
                    </a:cubicBezTo>
                    <a:cubicBezTo>
                      <a:pt x="341" y="585"/>
                      <a:pt x="341" y="585"/>
                      <a:pt x="330" y="602"/>
                    </a:cubicBezTo>
                    <a:cubicBezTo>
                      <a:pt x="299" y="649"/>
                      <a:pt x="257" y="672"/>
                      <a:pt x="215" y="672"/>
                    </a:cubicBezTo>
                    <a:cubicBezTo>
                      <a:pt x="171" y="672"/>
                      <a:pt x="134" y="646"/>
                      <a:pt x="112" y="610"/>
                    </a:cubicBezTo>
                    <a:cubicBezTo>
                      <a:pt x="84" y="568"/>
                      <a:pt x="81" y="512"/>
                      <a:pt x="81" y="473"/>
                    </a:cubicBezTo>
                    <a:cubicBezTo>
                      <a:pt x="81" y="437"/>
                      <a:pt x="84" y="378"/>
                      <a:pt x="112" y="333"/>
                    </a:cubicBezTo>
                    <a:cubicBezTo>
                      <a:pt x="134" y="302"/>
                      <a:pt x="171" y="269"/>
                      <a:pt x="224" y="269"/>
                    </a:cubicBezTo>
                    <a:cubicBezTo>
                      <a:pt x="257" y="269"/>
                      <a:pt x="299" y="285"/>
                      <a:pt x="330" y="327"/>
                    </a:cubicBezTo>
                    <a:cubicBezTo>
                      <a:pt x="341" y="344"/>
                      <a:pt x="341" y="347"/>
                      <a:pt x="341"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49" name="Freeform 3148">
                <a:extLst>
                  <a:ext uri="{FF2B5EF4-FFF2-40B4-BE49-F238E27FC236}">
                    <a16:creationId xmlns:a16="http://schemas.microsoft.com/office/drawing/2014/main" id="{F731D0FF-97E6-44B9-21AC-8ABDFC41D030}"/>
                  </a:ext>
                </a:extLst>
              </p:cNvPr>
              <p:cNvSpPr/>
              <p:nvPr/>
            </p:nvSpPr>
            <p:spPr>
              <a:xfrm>
                <a:off x="1559160" y="4855680"/>
                <a:ext cx="190440" cy="231840"/>
              </a:xfrm>
              <a:custGeom>
                <a:avLst/>
                <a:gdLst>
                  <a:gd name="textAreaLeft" fmla="*/ 0 w 190440"/>
                  <a:gd name="textAreaRight" fmla="*/ 191520 w 190440"/>
                  <a:gd name="textAreaTop" fmla="*/ 0 h 231840"/>
                  <a:gd name="textAreaBottom" fmla="*/ 232920 h 231840"/>
                </a:gdLst>
                <a:ahLst/>
                <a:cxnLst/>
                <a:rect l="textAreaLeft" t="textAreaTop" r="textAreaRight" b="textAreaBottom"/>
                <a:pathLst>
                  <a:path w="532" h="647">
                    <a:moveTo>
                      <a:pt x="196" y="90"/>
                    </a:moveTo>
                    <a:cubicBezTo>
                      <a:pt x="202" y="70"/>
                      <a:pt x="213" y="31"/>
                      <a:pt x="213" y="28"/>
                    </a:cubicBezTo>
                    <a:cubicBezTo>
                      <a:pt x="213" y="12"/>
                      <a:pt x="199" y="0"/>
                      <a:pt x="182" y="0"/>
                    </a:cubicBezTo>
                    <a:cubicBezTo>
                      <a:pt x="179" y="0"/>
                      <a:pt x="154" y="3"/>
                      <a:pt x="143" y="37"/>
                    </a:cubicBezTo>
                    <a:cubicBezTo>
                      <a:pt x="96" y="226"/>
                      <a:pt x="49" y="415"/>
                      <a:pt x="3" y="605"/>
                    </a:cubicBezTo>
                    <a:cubicBezTo>
                      <a:pt x="0" y="619"/>
                      <a:pt x="0" y="619"/>
                      <a:pt x="0" y="622"/>
                    </a:cubicBezTo>
                    <a:cubicBezTo>
                      <a:pt x="0" y="636"/>
                      <a:pt x="11" y="647"/>
                      <a:pt x="28" y="647"/>
                    </a:cubicBezTo>
                    <a:cubicBezTo>
                      <a:pt x="48" y="647"/>
                      <a:pt x="59" y="630"/>
                      <a:pt x="62" y="627"/>
                    </a:cubicBezTo>
                    <a:cubicBezTo>
                      <a:pt x="64" y="619"/>
                      <a:pt x="78" y="568"/>
                      <a:pt x="115" y="417"/>
                    </a:cubicBezTo>
                    <a:cubicBezTo>
                      <a:pt x="146" y="443"/>
                      <a:pt x="190" y="445"/>
                      <a:pt x="210" y="445"/>
                    </a:cubicBezTo>
                    <a:cubicBezTo>
                      <a:pt x="280" y="445"/>
                      <a:pt x="319" y="403"/>
                      <a:pt x="342" y="375"/>
                    </a:cubicBezTo>
                    <a:cubicBezTo>
                      <a:pt x="350" y="420"/>
                      <a:pt x="386" y="445"/>
                      <a:pt x="431" y="445"/>
                    </a:cubicBezTo>
                    <a:cubicBezTo>
                      <a:pt x="465" y="445"/>
                      <a:pt x="487" y="423"/>
                      <a:pt x="504" y="392"/>
                    </a:cubicBezTo>
                    <a:cubicBezTo>
                      <a:pt x="521" y="356"/>
                      <a:pt x="532" y="297"/>
                      <a:pt x="532" y="294"/>
                    </a:cubicBezTo>
                    <a:cubicBezTo>
                      <a:pt x="532" y="286"/>
                      <a:pt x="524" y="286"/>
                      <a:pt x="521" y="286"/>
                    </a:cubicBezTo>
                    <a:cubicBezTo>
                      <a:pt x="510" y="286"/>
                      <a:pt x="510" y="289"/>
                      <a:pt x="507" y="303"/>
                    </a:cubicBezTo>
                    <a:cubicBezTo>
                      <a:pt x="490" y="367"/>
                      <a:pt x="473" y="426"/>
                      <a:pt x="431" y="426"/>
                    </a:cubicBezTo>
                    <a:cubicBezTo>
                      <a:pt x="406" y="426"/>
                      <a:pt x="403" y="401"/>
                      <a:pt x="403" y="381"/>
                    </a:cubicBezTo>
                    <a:cubicBezTo>
                      <a:pt x="403" y="359"/>
                      <a:pt x="414" y="311"/>
                      <a:pt x="423" y="277"/>
                    </a:cubicBezTo>
                    <a:cubicBezTo>
                      <a:pt x="432" y="242"/>
                      <a:pt x="441" y="207"/>
                      <a:pt x="451" y="171"/>
                    </a:cubicBezTo>
                    <a:cubicBezTo>
                      <a:pt x="454" y="157"/>
                      <a:pt x="462" y="118"/>
                      <a:pt x="468" y="104"/>
                    </a:cubicBezTo>
                    <a:cubicBezTo>
                      <a:pt x="470" y="82"/>
                      <a:pt x="482" y="45"/>
                      <a:pt x="482" y="40"/>
                    </a:cubicBezTo>
                    <a:cubicBezTo>
                      <a:pt x="482" y="20"/>
                      <a:pt x="468" y="12"/>
                      <a:pt x="454" y="12"/>
                    </a:cubicBezTo>
                    <a:cubicBezTo>
                      <a:pt x="448" y="12"/>
                      <a:pt x="423" y="12"/>
                      <a:pt x="414" y="45"/>
                    </a:cubicBezTo>
                    <a:cubicBezTo>
                      <a:pt x="399" y="107"/>
                      <a:pt x="384" y="168"/>
                      <a:pt x="370" y="230"/>
                    </a:cubicBezTo>
                    <a:cubicBezTo>
                      <a:pt x="356" y="280"/>
                      <a:pt x="344" y="319"/>
                      <a:pt x="342" y="331"/>
                    </a:cubicBezTo>
                    <a:cubicBezTo>
                      <a:pt x="342" y="336"/>
                      <a:pt x="294" y="426"/>
                      <a:pt x="216" y="426"/>
                    </a:cubicBezTo>
                    <a:cubicBezTo>
                      <a:pt x="165" y="426"/>
                      <a:pt x="143" y="392"/>
                      <a:pt x="143" y="339"/>
                    </a:cubicBezTo>
                    <a:cubicBezTo>
                      <a:pt x="143" y="311"/>
                      <a:pt x="148" y="283"/>
                      <a:pt x="157" y="255"/>
                    </a:cubicBezTo>
                    <a:cubicBezTo>
                      <a:pt x="170" y="200"/>
                      <a:pt x="183" y="145"/>
                      <a:pt x="196" y="9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0" name="Freeform 3149">
                <a:extLst>
                  <a:ext uri="{FF2B5EF4-FFF2-40B4-BE49-F238E27FC236}">
                    <a16:creationId xmlns:a16="http://schemas.microsoft.com/office/drawing/2014/main" id="{0E9D89F8-0AD3-46BD-7C0D-FDF64011F534}"/>
                  </a:ext>
                </a:extLst>
              </p:cNvPr>
              <p:cNvSpPr/>
              <p:nvPr/>
            </p:nvSpPr>
            <p:spPr>
              <a:xfrm>
                <a:off x="2528640" y="4714920"/>
                <a:ext cx="12960" cy="424080"/>
              </a:xfrm>
              <a:custGeom>
                <a:avLst/>
                <a:gdLst>
                  <a:gd name="textAreaLeft" fmla="*/ 0 w 12960"/>
                  <a:gd name="textAreaRight" fmla="*/ 14040 w 12960"/>
                  <a:gd name="textAreaTop" fmla="*/ 0 h 424080"/>
                  <a:gd name="textAreaBottom" fmla="*/ 425160 h 424080"/>
                </a:gdLst>
                <a:ahLst/>
                <a:cxnLst/>
                <a:rect l="textAreaLeft" t="textAreaTop" r="textAreaRight" b="textAreaBottom"/>
                <a:pathLst>
                  <a:path w="39" h="1181">
                    <a:moveTo>
                      <a:pt x="0" y="0"/>
                    </a:moveTo>
                    <a:cubicBezTo>
                      <a:pt x="13" y="0"/>
                      <a:pt x="26" y="0"/>
                      <a:pt x="39" y="0"/>
                    </a:cubicBezTo>
                    <a:cubicBezTo>
                      <a:pt x="39" y="393"/>
                      <a:pt x="39" y="787"/>
                      <a:pt x="39" y="1181"/>
                    </a:cubicBezTo>
                    <a:cubicBezTo>
                      <a:pt x="26" y="1181"/>
                      <a:pt x="13" y="1181"/>
                      <a:pt x="0" y="1181"/>
                    </a:cubicBezTo>
                    <a:cubicBezTo>
                      <a:pt x="0" y="787"/>
                      <a:pt x="0" y="39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1" name="Freeform 3150">
                <a:extLst>
                  <a:ext uri="{FF2B5EF4-FFF2-40B4-BE49-F238E27FC236}">
                    <a16:creationId xmlns:a16="http://schemas.microsoft.com/office/drawing/2014/main" id="{DC3B3C23-67A4-2475-D6AC-177664885699}"/>
                  </a:ext>
                </a:extLst>
              </p:cNvPr>
              <p:cNvSpPr/>
              <p:nvPr/>
            </p:nvSpPr>
            <p:spPr>
              <a:xfrm>
                <a:off x="2758680" y="4855680"/>
                <a:ext cx="173160" cy="224640"/>
              </a:xfrm>
              <a:custGeom>
                <a:avLst/>
                <a:gdLst>
                  <a:gd name="textAreaLeft" fmla="*/ 0 w 173160"/>
                  <a:gd name="textAreaRight" fmla="*/ 174240 w 173160"/>
                  <a:gd name="textAreaTop" fmla="*/ 0 h 224640"/>
                  <a:gd name="textAreaBottom" fmla="*/ 225720 h 224640"/>
                </a:gdLst>
                <a:ahLst/>
                <a:cxnLst/>
                <a:rect l="textAreaLeft" t="textAreaTop" r="textAreaRight" b="textAreaBottom"/>
                <a:pathLst>
                  <a:path w="484" h="627">
                    <a:moveTo>
                      <a:pt x="140" y="65"/>
                    </a:moveTo>
                    <a:cubicBezTo>
                      <a:pt x="140" y="43"/>
                      <a:pt x="140" y="22"/>
                      <a:pt x="140" y="0"/>
                    </a:cubicBezTo>
                    <a:cubicBezTo>
                      <a:pt x="93" y="4"/>
                      <a:pt x="46" y="8"/>
                      <a:pt x="0" y="12"/>
                    </a:cubicBezTo>
                    <a:cubicBezTo>
                      <a:pt x="0" y="22"/>
                      <a:pt x="0" y="32"/>
                      <a:pt x="0" y="42"/>
                    </a:cubicBezTo>
                    <a:cubicBezTo>
                      <a:pt x="70" y="42"/>
                      <a:pt x="75" y="48"/>
                      <a:pt x="75" y="93"/>
                    </a:cubicBezTo>
                    <a:cubicBezTo>
                      <a:pt x="75" y="246"/>
                      <a:pt x="75" y="399"/>
                      <a:pt x="75" y="552"/>
                    </a:cubicBezTo>
                    <a:cubicBezTo>
                      <a:pt x="75" y="596"/>
                      <a:pt x="64" y="596"/>
                      <a:pt x="0" y="596"/>
                    </a:cubicBezTo>
                    <a:cubicBezTo>
                      <a:pt x="0" y="607"/>
                      <a:pt x="0" y="617"/>
                      <a:pt x="0" y="627"/>
                    </a:cubicBezTo>
                    <a:cubicBezTo>
                      <a:pt x="33" y="624"/>
                      <a:pt x="84" y="624"/>
                      <a:pt x="109" y="624"/>
                    </a:cubicBezTo>
                    <a:cubicBezTo>
                      <a:pt x="137" y="624"/>
                      <a:pt x="187" y="624"/>
                      <a:pt x="221" y="627"/>
                    </a:cubicBezTo>
                    <a:cubicBezTo>
                      <a:pt x="221" y="617"/>
                      <a:pt x="221" y="607"/>
                      <a:pt x="221" y="596"/>
                    </a:cubicBezTo>
                    <a:cubicBezTo>
                      <a:pt x="154" y="596"/>
                      <a:pt x="142" y="596"/>
                      <a:pt x="142" y="552"/>
                    </a:cubicBezTo>
                    <a:cubicBezTo>
                      <a:pt x="142" y="497"/>
                      <a:pt x="142" y="442"/>
                      <a:pt x="142" y="387"/>
                    </a:cubicBezTo>
                    <a:cubicBezTo>
                      <a:pt x="142" y="384"/>
                      <a:pt x="142" y="381"/>
                      <a:pt x="142" y="378"/>
                    </a:cubicBezTo>
                    <a:cubicBezTo>
                      <a:pt x="148" y="392"/>
                      <a:pt x="190" y="445"/>
                      <a:pt x="266" y="445"/>
                    </a:cubicBezTo>
                    <a:cubicBezTo>
                      <a:pt x="383" y="445"/>
                      <a:pt x="484" y="350"/>
                      <a:pt x="484" y="224"/>
                    </a:cubicBezTo>
                    <a:cubicBezTo>
                      <a:pt x="484" y="98"/>
                      <a:pt x="389" y="0"/>
                      <a:pt x="280" y="0"/>
                    </a:cubicBezTo>
                    <a:cubicBezTo>
                      <a:pt x="201" y="0"/>
                      <a:pt x="159" y="45"/>
                      <a:pt x="140" y="65"/>
                    </a:cubicBezTo>
                    <a:moveTo>
                      <a:pt x="142" y="322"/>
                    </a:moveTo>
                    <a:cubicBezTo>
                      <a:pt x="142" y="249"/>
                      <a:pt x="142" y="177"/>
                      <a:pt x="142" y="104"/>
                    </a:cubicBezTo>
                    <a:cubicBezTo>
                      <a:pt x="173" y="54"/>
                      <a:pt x="221" y="26"/>
                      <a:pt x="271" y="26"/>
                    </a:cubicBezTo>
                    <a:cubicBezTo>
                      <a:pt x="341" y="26"/>
                      <a:pt x="403" y="112"/>
                      <a:pt x="403" y="224"/>
                    </a:cubicBezTo>
                    <a:cubicBezTo>
                      <a:pt x="403" y="342"/>
                      <a:pt x="333" y="426"/>
                      <a:pt x="260" y="426"/>
                    </a:cubicBezTo>
                    <a:cubicBezTo>
                      <a:pt x="221" y="426"/>
                      <a:pt x="184" y="406"/>
                      <a:pt x="156" y="364"/>
                    </a:cubicBezTo>
                    <a:cubicBezTo>
                      <a:pt x="142" y="345"/>
                      <a:pt x="142" y="342"/>
                      <a:pt x="142" y="3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2" name="Freeform 3151">
                <a:extLst>
                  <a:ext uri="{FF2B5EF4-FFF2-40B4-BE49-F238E27FC236}">
                    <a16:creationId xmlns:a16="http://schemas.microsoft.com/office/drawing/2014/main" id="{DB4745FA-7A07-B2ED-37B9-95941129BC9F}"/>
                  </a:ext>
                </a:extLst>
              </p:cNvPr>
              <p:cNvSpPr/>
              <p:nvPr/>
            </p:nvSpPr>
            <p:spPr>
              <a:xfrm>
                <a:off x="2965320" y="4853880"/>
                <a:ext cx="155880" cy="160920"/>
              </a:xfrm>
              <a:custGeom>
                <a:avLst/>
                <a:gdLst>
                  <a:gd name="textAreaLeft" fmla="*/ 0 w 155880"/>
                  <a:gd name="textAreaRight" fmla="*/ 156960 w 155880"/>
                  <a:gd name="textAreaTop" fmla="*/ 0 h 160920"/>
                  <a:gd name="textAreaBottom" fmla="*/ 162000 h 160920"/>
                </a:gdLst>
                <a:ahLst/>
                <a:cxnLst/>
                <a:rect l="textAreaLeft" t="textAreaTop" r="textAreaRight" b="textAreaBottom"/>
                <a:pathLst>
                  <a:path w="436" h="450">
                    <a:moveTo>
                      <a:pt x="436" y="229"/>
                    </a:moveTo>
                    <a:cubicBezTo>
                      <a:pt x="436" y="103"/>
                      <a:pt x="336" y="0"/>
                      <a:pt x="218" y="0"/>
                    </a:cubicBezTo>
                    <a:cubicBezTo>
                      <a:pt x="95" y="0"/>
                      <a:pt x="0" y="106"/>
                      <a:pt x="0" y="229"/>
                    </a:cubicBezTo>
                    <a:cubicBezTo>
                      <a:pt x="0" y="358"/>
                      <a:pt x="100" y="450"/>
                      <a:pt x="215" y="450"/>
                    </a:cubicBezTo>
                    <a:cubicBezTo>
                      <a:pt x="336" y="450"/>
                      <a:pt x="436" y="355"/>
                      <a:pt x="436" y="229"/>
                    </a:cubicBezTo>
                    <a:moveTo>
                      <a:pt x="218" y="428"/>
                    </a:moveTo>
                    <a:cubicBezTo>
                      <a:pt x="176" y="428"/>
                      <a:pt x="131" y="406"/>
                      <a:pt x="106" y="361"/>
                    </a:cubicBezTo>
                    <a:cubicBezTo>
                      <a:pt x="81" y="319"/>
                      <a:pt x="81" y="257"/>
                      <a:pt x="81" y="224"/>
                    </a:cubicBezTo>
                    <a:cubicBezTo>
                      <a:pt x="81" y="184"/>
                      <a:pt x="81" y="131"/>
                      <a:pt x="103" y="87"/>
                    </a:cubicBezTo>
                    <a:cubicBezTo>
                      <a:pt x="131" y="42"/>
                      <a:pt x="176" y="22"/>
                      <a:pt x="215" y="22"/>
                    </a:cubicBezTo>
                    <a:cubicBezTo>
                      <a:pt x="260" y="22"/>
                      <a:pt x="302" y="45"/>
                      <a:pt x="327" y="87"/>
                    </a:cubicBezTo>
                    <a:cubicBezTo>
                      <a:pt x="352" y="128"/>
                      <a:pt x="352" y="184"/>
                      <a:pt x="352" y="224"/>
                    </a:cubicBezTo>
                    <a:cubicBezTo>
                      <a:pt x="352" y="257"/>
                      <a:pt x="352" y="310"/>
                      <a:pt x="333" y="355"/>
                    </a:cubicBezTo>
                    <a:cubicBezTo>
                      <a:pt x="310" y="397"/>
                      <a:pt x="266" y="428"/>
                      <a:pt x="218"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3" name="Freeform 3152">
                <a:extLst>
                  <a:ext uri="{FF2B5EF4-FFF2-40B4-BE49-F238E27FC236}">
                    <a16:creationId xmlns:a16="http://schemas.microsoft.com/office/drawing/2014/main" id="{B6A75532-6493-1E70-30FD-CC0A4A73D023}"/>
                  </a:ext>
                </a:extLst>
              </p:cNvPr>
              <p:cNvSpPr/>
              <p:nvPr/>
            </p:nvSpPr>
            <p:spPr>
              <a:xfrm>
                <a:off x="3143520" y="4767120"/>
                <a:ext cx="77400" cy="244800"/>
              </a:xfrm>
              <a:custGeom>
                <a:avLst/>
                <a:gdLst>
                  <a:gd name="textAreaLeft" fmla="*/ 0 w 77400"/>
                  <a:gd name="textAreaRight" fmla="*/ 78480 w 77400"/>
                  <a:gd name="textAreaTop" fmla="*/ 0 h 244800"/>
                  <a:gd name="textAreaBottom" fmla="*/ 245880 h 244800"/>
                </a:gdLst>
                <a:ahLst/>
                <a:cxnLst/>
                <a:rect l="textAreaLeft" t="textAreaTop" r="textAreaRight" b="textAreaBottom"/>
                <a:pathLst>
                  <a:path w="218" h="683">
                    <a:moveTo>
                      <a:pt x="143" y="0"/>
                    </a:moveTo>
                    <a:cubicBezTo>
                      <a:pt x="95" y="4"/>
                      <a:pt x="48" y="8"/>
                      <a:pt x="0" y="11"/>
                    </a:cubicBezTo>
                    <a:cubicBezTo>
                      <a:pt x="0" y="21"/>
                      <a:pt x="0" y="30"/>
                      <a:pt x="0" y="39"/>
                    </a:cubicBezTo>
                    <a:cubicBezTo>
                      <a:pt x="70" y="39"/>
                      <a:pt x="78" y="48"/>
                      <a:pt x="78" y="95"/>
                    </a:cubicBezTo>
                    <a:cubicBezTo>
                      <a:pt x="78" y="266"/>
                      <a:pt x="78" y="437"/>
                      <a:pt x="78" y="607"/>
                    </a:cubicBezTo>
                    <a:cubicBezTo>
                      <a:pt x="78" y="652"/>
                      <a:pt x="67" y="652"/>
                      <a:pt x="0" y="652"/>
                    </a:cubicBezTo>
                    <a:cubicBezTo>
                      <a:pt x="0" y="662"/>
                      <a:pt x="0" y="673"/>
                      <a:pt x="0" y="683"/>
                    </a:cubicBezTo>
                    <a:cubicBezTo>
                      <a:pt x="34" y="680"/>
                      <a:pt x="85" y="677"/>
                      <a:pt x="109" y="677"/>
                    </a:cubicBezTo>
                    <a:cubicBezTo>
                      <a:pt x="133" y="677"/>
                      <a:pt x="182" y="680"/>
                      <a:pt x="218" y="683"/>
                    </a:cubicBezTo>
                    <a:cubicBezTo>
                      <a:pt x="218" y="673"/>
                      <a:pt x="218" y="662"/>
                      <a:pt x="218" y="652"/>
                    </a:cubicBezTo>
                    <a:cubicBezTo>
                      <a:pt x="154" y="652"/>
                      <a:pt x="143" y="652"/>
                      <a:pt x="143" y="607"/>
                    </a:cubicBezTo>
                    <a:cubicBezTo>
                      <a:pt x="143" y="405"/>
                      <a:pt x="143" y="202"/>
                      <a:pt x="143"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4" name="Freeform 3153">
                <a:extLst>
                  <a:ext uri="{FF2B5EF4-FFF2-40B4-BE49-F238E27FC236}">
                    <a16:creationId xmlns:a16="http://schemas.microsoft.com/office/drawing/2014/main" id="{1A08DCBD-8FCC-EB3C-61AF-305109CF9810}"/>
                  </a:ext>
                </a:extLst>
              </p:cNvPr>
              <p:cNvSpPr/>
              <p:nvPr/>
            </p:nvSpPr>
            <p:spPr>
              <a:xfrm>
                <a:off x="3245400" y="4853880"/>
                <a:ext cx="159120" cy="160920"/>
              </a:xfrm>
              <a:custGeom>
                <a:avLst/>
                <a:gdLst>
                  <a:gd name="textAreaLeft" fmla="*/ 0 w 159120"/>
                  <a:gd name="textAreaRight" fmla="*/ 160200 w 159120"/>
                  <a:gd name="textAreaTop" fmla="*/ 0 h 160920"/>
                  <a:gd name="textAreaBottom" fmla="*/ 162000 h 160920"/>
                </a:gdLst>
                <a:ahLst/>
                <a:cxnLst/>
                <a:rect l="textAreaLeft" t="textAreaTop" r="textAreaRight" b="textAreaBottom"/>
                <a:pathLst>
                  <a:path w="445" h="450">
                    <a:moveTo>
                      <a:pt x="285" y="366"/>
                    </a:moveTo>
                    <a:cubicBezTo>
                      <a:pt x="291" y="406"/>
                      <a:pt x="316" y="448"/>
                      <a:pt x="364" y="448"/>
                    </a:cubicBezTo>
                    <a:cubicBezTo>
                      <a:pt x="383" y="448"/>
                      <a:pt x="445" y="434"/>
                      <a:pt x="445" y="352"/>
                    </a:cubicBezTo>
                    <a:cubicBezTo>
                      <a:pt x="445" y="335"/>
                      <a:pt x="445" y="317"/>
                      <a:pt x="445" y="299"/>
                    </a:cubicBezTo>
                    <a:cubicBezTo>
                      <a:pt x="437" y="299"/>
                      <a:pt x="428" y="299"/>
                      <a:pt x="420" y="299"/>
                    </a:cubicBezTo>
                    <a:cubicBezTo>
                      <a:pt x="420" y="317"/>
                      <a:pt x="420" y="335"/>
                      <a:pt x="420" y="352"/>
                    </a:cubicBezTo>
                    <a:cubicBezTo>
                      <a:pt x="420" y="411"/>
                      <a:pt x="395" y="417"/>
                      <a:pt x="383" y="417"/>
                    </a:cubicBezTo>
                    <a:cubicBezTo>
                      <a:pt x="353" y="417"/>
                      <a:pt x="347" y="372"/>
                      <a:pt x="347" y="366"/>
                    </a:cubicBezTo>
                    <a:cubicBezTo>
                      <a:pt x="347" y="301"/>
                      <a:pt x="347" y="236"/>
                      <a:pt x="347" y="170"/>
                    </a:cubicBezTo>
                    <a:cubicBezTo>
                      <a:pt x="347" y="128"/>
                      <a:pt x="347" y="89"/>
                      <a:pt x="311" y="53"/>
                    </a:cubicBezTo>
                    <a:cubicBezTo>
                      <a:pt x="274" y="17"/>
                      <a:pt x="224" y="0"/>
                      <a:pt x="176" y="0"/>
                    </a:cubicBezTo>
                    <a:cubicBezTo>
                      <a:pt x="98" y="0"/>
                      <a:pt x="28" y="47"/>
                      <a:pt x="28" y="112"/>
                    </a:cubicBezTo>
                    <a:cubicBezTo>
                      <a:pt x="28" y="140"/>
                      <a:pt x="47" y="156"/>
                      <a:pt x="73" y="156"/>
                    </a:cubicBezTo>
                    <a:cubicBezTo>
                      <a:pt x="101" y="156"/>
                      <a:pt x="120" y="137"/>
                      <a:pt x="120" y="112"/>
                    </a:cubicBezTo>
                    <a:cubicBezTo>
                      <a:pt x="120" y="101"/>
                      <a:pt x="115" y="67"/>
                      <a:pt x="70" y="67"/>
                    </a:cubicBezTo>
                    <a:cubicBezTo>
                      <a:pt x="95" y="33"/>
                      <a:pt x="143" y="22"/>
                      <a:pt x="176" y="22"/>
                    </a:cubicBezTo>
                    <a:cubicBezTo>
                      <a:pt x="224" y="22"/>
                      <a:pt x="280" y="61"/>
                      <a:pt x="280" y="148"/>
                    </a:cubicBezTo>
                    <a:cubicBezTo>
                      <a:pt x="280" y="160"/>
                      <a:pt x="280" y="172"/>
                      <a:pt x="280" y="184"/>
                    </a:cubicBezTo>
                    <a:cubicBezTo>
                      <a:pt x="229" y="187"/>
                      <a:pt x="159" y="190"/>
                      <a:pt x="98" y="218"/>
                    </a:cubicBezTo>
                    <a:cubicBezTo>
                      <a:pt x="25" y="252"/>
                      <a:pt x="0" y="305"/>
                      <a:pt x="0" y="347"/>
                    </a:cubicBezTo>
                    <a:cubicBezTo>
                      <a:pt x="0" y="428"/>
                      <a:pt x="95" y="450"/>
                      <a:pt x="157" y="450"/>
                    </a:cubicBezTo>
                    <a:cubicBezTo>
                      <a:pt x="221" y="450"/>
                      <a:pt x="269" y="411"/>
                      <a:pt x="285" y="366"/>
                    </a:cubicBezTo>
                    <a:moveTo>
                      <a:pt x="280" y="204"/>
                    </a:moveTo>
                    <a:cubicBezTo>
                      <a:pt x="280" y="237"/>
                      <a:pt x="280" y="269"/>
                      <a:pt x="280" y="302"/>
                    </a:cubicBezTo>
                    <a:cubicBezTo>
                      <a:pt x="280" y="397"/>
                      <a:pt x="210" y="431"/>
                      <a:pt x="165" y="431"/>
                    </a:cubicBezTo>
                    <a:cubicBezTo>
                      <a:pt x="117" y="431"/>
                      <a:pt x="75" y="394"/>
                      <a:pt x="75" y="347"/>
                    </a:cubicBezTo>
                    <a:cubicBezTo>
                      <a:pt x="75" y="291"/>
                      <a:pt x="117" y="210"/>
                      <a:pt x="280"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5" name="Freeform 3154">
                <a:extLst>
                  <a:ext uri="{FF2B5EF4-FFF2-40B4-BE49-F238E27FC236}">
                    <a16:creationId xmlns:a16="http://schemas.microsoft.com/office/drawing/2014/main" id="{D8581FF5-D7F8-D548-3A4B-9A9C9AF41269}"/>
                  </a:ext>
                </a:extLst>
              </p:cNvPr>
              <p:cNvSpPr/>
              <p:nvPr/>
            </p:nvSpPr>
            <p:spPr>
              <a:xfrm>
                <a:off x="3417840" y="4855680"/>
                <a:ext cx="117720" cy="156240"/>
              </a:xfrm>
              <a:custGeom>
                <a:avLst/>
                <a:gdLst>
                  <a:gd name="textAreaLeft" fmla="*/ 0 w 117720"/>
                  <a:gd name="textAreaRight" fmla="*/ 118800 w 117720"/>
                  <a:gd name="textAreaTop" fmla="*/ 0 h 156240"/>
                  <a:gd name="textAreaBottom" fmla="*/ 157320 h 156240"/>
                </a:gdLst>
                <a:ahLst/>
                <a:cxnLst/>
                <a:rect l="textAreaLeft" t="textAreaTop" r="textAreaRight" b="textAreaBottom"/>
                <a:pathLst>
                  <a:path w="330" h="437">
                    <a:moveTo>
                      <a:pt x="137" y="109"/>
                    </a:moveTo>
                    <a:cubicBezTo>
                      <a:pt x="137" y="73"/>
                      <a:pt x="137" y="37"/>
                      <a:pt x="137" y="0"/>
                    </a:cubicBezTo>
                    <a:cubicBezTo>
                      <a:pt x="91" y="4"/>
                      <a:pt x="45" y="8"/>
                      <a:pt x="0" y="12"/>
                    </a:cubicBezTo>
                    <a:cubicBezTo>
                      <a:pt x="0" y="22"/>
                      <a:pt x="0" y="32"/>
                      <a:pt x="0" y="42"/>
                    </a:cubicBezTo>
                    <a:cubicBezTo>
                      <a:pt x="67" y="42"/>
                      <a:pt x="75" y="48"/>
                      <a:pt x="75" y="98"/>
                    </a:cubicBezTo>
                    <a:cubicBezTo>
                      <a:pt x="75" y="186"/>
                      <a:pt x="75" y="274"/>
                      <a:pt x="75" y="361"/>
                    </a:cubicBezTo>
                    <a:cubicBezTo>
                      <a:pt x="75" y="406"/>
                      <a:pt x="64" y="406"/>
                      <a:pt x="0" y="406"/>
                    </a:cubicBezTo>
                    <a:cubicBezTo>
                      <a:pt x="0" y="416"/>
                      <a:pt x="0" y="427"/>
                      <a:pt x="0" y="437"/>
                    </a:cubicBezTo>
                    <a:cubicBezTo>
                      <a:pt x="39" y="434"/>
                      <a:pt x="84" y="431"/>
                      <a:pt x="112" y="431"/>
                    </a:cubicBezTo>
                    <a:cubicBezTo>
                      <a:pt x="151" y="431"/>
                      <a:pt x="196" y="431"/>
                      <a:pt x="238" y="437"/>
                    </a:cubicBezTo>
                    <a:cubicBezTo>
                      <a:pt x="238" y="427"/>
                      <a:pt x="238" y="416"/>
                      <a:pt x="238" y="406"/>
                    </a:cubicBezTo>
                    <a:cubicBezTo>
                      <a:pt x="230" y="406"/>
                      <a:pt x="223" y="406"/>
                      <a:pt x="215" y="406"/>
                    </a:cubicBezTo>
                    <a:cubicBezTo>
                      <a:pt x="142" y="406"/>
                      <a:pt x="140" y="395"/>
                      <a:pt x="140" y="359"/>
                    </a:cubicBezTo>
                    <a:cubicBezTo>
                      <a:pt x="140" y="308"/>
                      <a:pt x="140" y="258"/>
                      <a:pt x="140" y="207"/>
                    </a:cubicBezTo>
                    <a:cubicBezTo>
                      <a:pt x="140" y="109"/>
                      <a:pt x="182" y="23"/>
                      <a:pt x="257" y="23"/>
                    </a:cubicBezTo>
                    <a:cubicBezTo>
                      <a:pt x="263" y="23"/>
                      <a:pt x="266" y="23"/>
                      <a:pt x="268" y="23"/>
                    </a:cubicBezTo>
                    <a:cubicBezTo>
                      <a:pt x="266" y="26"/>
                      <a:pt x="246" y="37"/>
                      <a:pt x="246" y="62"/>
                    </a:cubicBezTo>
                    <a:cubicBezTo>
                      <a:pt x="246" y="90"/>
                      <a:pt x="266" y="104"/>
                      <a:pt x="288" y="104"/>
                    </a:cubicBezTo>
                    <a:cubicBezTo>
                      <a:pt x="305" y="104"/>
                      <a:pt x="330" y="94"/>
                      <a:pt x="330" y="62"/>
                    </a:cubicBezTo>
                    <a:cubicBezTo>
                      <a:pt x="330" y="30"/>
                      <a:pt x="299" y="0"/>
                      <a:pt x="257" y="0"/>
                    </a:cubicBezTo>
                    <a:cubicBezTo>
                      <a:pt x="184" y="0"/>
                      <a:pt x="151" y="68"/>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6" name="Freeform 3155">
                <a:extLst>
                  <a:ext uri="{FF2B5EF4-FFF2-40B4-BE49-F238E27FC236}">
                    <a16:creationId xmlns:a16="http://schemas.microsoft.com/office/drawing/2014/main" id="{8AFD6F51-5A38-9B7C-9F07-92D14FED480E}"/>
                  </a:ext>
                </a:extLst>
              </p:cNvPr>
              <p:cNvSpPr/>
              <p:nvPr/>
            </p:nvSpPr>
            <p:spPr>
              <a:xfrm>
                <a:off x="3679920" y="4853880"/>
                <a:ext cx="158040" cy="160920"/>
              </a:xfrm>
              <a:custGeom>
                <a:avLst/>
                <a:gdLst>
                  <a:gd name="textAreaLeft" fmla="*/ 0 w 158040"/>
                  <a:gd name="textAreaRight" fmla="*/ 159120 w 158040"/>
                  <a:gd name="textAreaTop" fmla="*/ 0 h 160920"/>
                  <a:gd name="textAreaBottom" fmla="*/ 162000 h 160920"/>
                </a:gdLst>
                <a:ahLst/>
                <a:cxnLst/>
                <a:rect l="textAreaLeft" t="textAreaTop" r="textAreaRight" b="textAreaBottom"/>
                <a:pathLst>
                  <a:path w="442" h="450">
                    <a:moveTo>
                      <a:pt x="285" y="366"/>
                    </a:moveTo>
                    <a:cubicBezTo>
                      <a:pt x="288" y="406"/>
                      <a:pt x="316" y="448"/>
                      <a:pt x="361" y="448"/>
                    </a:cubicBezTo>
                    <a:cubicBezTo>
                      <a:pt x="383" y="448"/>
                      <a:pt x="442" y="434"/>
                      <a:pt x="442" y="352"/>
                    </a:cubicBezTo>
                    <a:cubicBezTo>
                      <a:pt x="442" y="335"/>
                      <a:pt x="442" y="317"/>
                      <a:pt x="442" y="299"/>
                    </a:cubicBezTo>
                    <a:cubicBezTo>
                      <a:pt x="434" y="299"/>
                      <a:pt x="425" y="299"/>
                      <a:pt x="417" y="299"/>
                    </a:cubicBezTo>
                    <a:cubicBezTo>
                      <a:pt x="417" y="317"/>
                      <a:pt x="417" y="335"/>
                      <a:pt x="417" y="352"/>
                    </a:cubicBezTo>
                    <a:cubicBezTo>
                      <a:pt x="417" y="411"/>
                      <a:pt x="392" y="417"/>
                      <a:pt x="383" y="417"/>
                    </a:cubicBezTo>
                    <a:cubicBezTo>
                      <a:pt x="350" y="417"/>
                      <a:pt x="347" y="372"/>
                      <a:pt x="347" y="366"/>
                    </a:cubicBezTo>
                    <a:cubicBezTo>
                      <a:pt x="347" y="301"/>
                      <a:pt x="347" y="236"/>
                      <a:pt x="347" y="170"/>
                    </a:cubicBezTo>
                    <a:cubicBezTo>
                      <a:pt x="347" y="128"/>
                      <a:pt x="347" y="89"/>
                      <a:pt x="310" y="53"/>
                    </a:cubicBezTo>
                    <a:cubicBezTo>
                      <a:pt x="271" y="17"/>
                      <a:pt x="224" y="0"/>
                      <a:pt x="176" y="0"/>
                    </a:cubicBezTo>
                    <a:cubicBezTo>
                      <a:pt x="95" y="0"/>
                      <a:pt x="28" y="47"/>
                      <a:pt x="28" y="112"/>
                    </a:cubicBezTo>
                    <a:cubicBezTo>
                      <a:pt x="28" y="140"/>
                      <a:pt x="47" y="156"/>
                      <a:pt x="72" y="156"/>
                    </a:cubicBezTo>
                    <a:cubicBezTo>
                      <a:pt x="100" y="156"/>
                      <a:pt x="117" y="137"/>
                      <a:pt x="117" y="112"/>
                    </a:cubicBezTo>
                    <a:cubicBezTo>
                      <a:pt x="117" y="101"/>
                      <a:pt x="112" y="67"/>
                      <a:pt x="67" y="67"/>
                    </a:cubicBezTo>
                    <a:cubicBezTo>
                      <a:pt x="95" y="33"/>
                      <a:pt x="142" y="22"/>
                      <a:pt x="173" y="22"/>
                    </a:cubicBezTo>
                    <a:cubicBezTo>
                      <a:pt x="221" y="22"/>
                      <a:pt x="277" y="61"/>
                      <a:pt x="277" y="148"/>
                    </a:cubicBezTo>
                    <a:cubicBezTo>
                      <a:pt x="277" y="160"/>
                      <a:pt x="277" y="172"/>
                      <a:pt x="277" y="184"/>
                    </a:cubicBezTo>
                    <a:cubicBezTo>
                      <a:pt x="226" y="187"/>
                      <a:pt x="159" y="190"/>
                      <a:pt x="98" y="218"/>
                    </a:cubicBezTo>
                    <a:cubicBezTo>
                      <a:pt x="22" y="252"/>
                      <a:pt x="0" y="305"/>
                      <a:pt x="0" y="347"/>
                    </a:cubicBezTo>
                    <a:cubicBezTo>
                      <a:pt x="0" y="428"/>
                      <a:pt x="95" y="450"/>
                      <a:pt x="156" y="450"/>
                    </a:cubicBezTo>
                    <a:cubicBezTo>
                      <a:pt x="221" y="450"/>
                      <a:pt x="266" y="411"/>
                      <a:pt x="285" y="366"/>
                    </a:cubicBezTo>
                    <a:moveTo>
                      <a:pt x="277" y="204"/>
                    </a:moveTo>
                    <a:cubicBezTo>
                      <a:pt x="277" y="237"/>
                      <a:pt x="277" y="269"/>
                      <a:pt x="277" y="302"/>
                    </a:cubicBezTo>
                    <a:cubicBezTo>
                      <a:pt x="277" y="397"/>
                      <a:pt x="207" y="431"/>
                      <a:pt x="162" y="431"/>
                    </a:cubicBezTo>
                    <a:cubicBezTo>
                      <a:pt x="114" y="431"/>
                      <a:pt x="75" y="394"/>
                      <a:pt x="75" y="347"/>
                    </a:cubicBezTo>
                    <a:cubicBezTo>
                      <a:pt x="75" y="291"/>
                      <a:pt x="114" y="210"/>
                      <a:pt x="277"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7" name="Freeform 3156">
                <a:extLst>
                  <a:ext uri="{FF2B5EF4-FFF2-40B4-BE49-F238E27FC236}">
                    <a16:creationId xmlns:a16="http://schemas.microsoft.com/office/drawing/2014/main" id="{9A80A2C5-E3ED-947D-74A5-D2CD5796794B}"/>
                  </a:ext>
                </a:extLst>
              </p:cNvPr>
              <p:cNvSpPr/>
              <p:nvPr/>
            </p:nvSpPr>
            <p:spPr>
              <a:xfrm>
                <a:off x="3853080" y="4855680"/>
                <a:ext cx="176400" cy="156240"/>
              </a:xfrm>
              <a:custGeom>
                <a:avLst/>
                <a:gdLst>
                  <a:gd name="textAreaLeft" fmla="*/ 0 w 176400"/>
                  <a:gd name="textAreaRight" fmla="*/ 177480 w 176400"/>
                  <a:gd name="textAreaTop" fmla="*/ 0 h 156240"/>
                  <a:gd name="textAreaBottom" fmla="*/ 157320 h 156240"/>
                </a:gdLst>
                <a:ahLst/>
                <a:cxnLst/>
                <a:rect l="textAreaLeft" t="textAreaTop" r="textAreaRight" b="textAreaBottom"/>
                <a:pathLst>
                  <a:path w="493" h="437">
                    <a:moveTo>
                      <a:pt x="76" y="98"/>
                    </a:moveTo>
                    <a:cubicBezTo>
                      <a:pt x="76" y="186"/>
                      <a:pt x="76" y="274"/>
                      <a:pt x="76" y="361"/>
                    </a:cubicBezTo>
                    <a:cubicBezTo>
                      <a:pt x="76" y="406"/>
                      <a:pt x="64" y="406"/>
                      <a:pt x="0" y="406"/>
                    </a:cubicBezTo>
                    <a:cubicBezTo>
                      <a:pt x="0" y="416"/>
                      <a:pt x="0" y="427"/>
                      <a:pt x="0" y="437"/>
                    </a:cubicBezTo>
                    <a:cubicBezTo>
                      <a:pt x="34" y="434"/>
                      <a:pt x="84" y="431"/>
                      <a:pt x="109" y="431"/>
                    </a:cubicBezTo>
                    <a:cubicBezTo>
                      <a:pt x="137" y="431"/>
                      <a:pt x="188" y="434"/>
                      <a:pt x="221" y="437"/>
                    </a:cubicBezTo>
                    <a:cubicBezTo>
                      <a:pt x="221" y="427"/>
                      <a:pt x="221" y="416"/>
                      <a:pt x="221" y="406"/>
                    </a:cubicBezTo>
                    <a:cubicBezTo>
                      <a:pt x="154" y="406"/>
                      <a:pt x="143" y="406"/>
                      <a:pt x="143" y="361"/>
                    </a:cubicBezTo>
                    <a:cubicBezTo>
                      <a:pt x="143" y="301"/>
                      <a:pt x="143" y="240"/>
                      <a:pt x="143" y="179"/>
                    </a:cubicBezTo>
                    <a:cubicBezTo>
                      <a:pt x="143" y="79"/>
                      <a:pt x="213" y="23"/>
                      <a:pt x="277" y="23"/>
                    </a:cubicBezTo>
                    <a:cubicBezTo>
                      <a:pt x="339" y="23"/>
                      <a:pt x="350" y="76"/>
                      <a:pt x="350" y="132"/>
                    </a:cubicBezTo>
                    <a:cubicBezTo>
                      <a:pt x="350" y="208"/>
                      <a:pt x="350" y="285"/>
                      <a:pt x="350" y="361"/>
                    </a:cubicBezTo>
                    <a:cubicBezTo>
                      <a:pt x="350" y="406"/>
                      <a:pt x="339" y="406"/>
                      <a:pt x="272" y="406"/>
                    </a:cubicBezTo>
                    <a:cubicBezTo>
                      <a:pt x="272" y="416"/>
                      <a:pt x="272" y="427"/>
                      <a:pt x="272" y="437"/>
                    </a:cubicBezTo>
                    <a:cubicBezTo>
                      <a:pt x="308" y="434"/>
                      <a:pt x="358" y="431"/>
                      <a:pt x="384" y="431"/>
                    </a:cubicBezTo>
                    <a:cubicBezTo>
                      <a:pt x="409" y="431"/>
                      <a:pt x="462" y="434"/>
                      <a:pt x="493" y="437"/>
                    </a:cubicBezTo>
                    <a:cubicBezTo>
                      <a:pt x="493" y="427"/>
                      <a:pt x="493" y="416"/>
                      <a:pt x="493" y="406"/>
                    </a:cubicBezTo>
                    <a:cubicBezTo>
                      <a:pt x="442" y="406"/>
                      <a:pt x="417" y="406"/>
                      <a:pt x="417" y="375"/>
                    </a:cubicBezTo>
                    <a:cubicBezTo>
                      <a:pt x="417" y="313"/>
                      <a:pt x="417" y="250"/>
                      <a:pt x="417" y="188"/>
                    </a:cubicBezTo>
                    <a:cubicBezTo>
                      <a:pt x="417" y="104"/>
                      <a:pt x="417" y="73"/>
                      <a:pt x="386" y="37"/>
                    </a:cubicBezTo>
                    <a:cubicBezTo>
                      <a:pt x="372" y="20"/>
                      <a:pt x="342" y="0"/>
                      <a:pt x="283" y="0"/>
                    </a:cubicBezTo>
                    <a:cubicBezTo>
                      <a:pt x="213" y="0"/>
                      <a:pt x="165" y="42"/>
                      <a:pt x="137" y="104"/>
                    </a:cubicBezTo>
                    <a:cubicBezTo>
                      <a:pt x="137" y="69"/>
                      <a:pt x="137" y="35"/>
                      <a:pt x="137" y="0"/>
                    </a:cubicBezTo>
                    <a:cubicBezTo>
                      <a:pt x="92" y="4"/>
                      <a:pt x="46" y="8"/>
                      <a:pt x="0" y="12"/>
                    </a:cubicBezTo>
                    <a:cubicBezTo>
                      <a:pt x="0" y="22"/>
                      <a:pt x="0" y="32"/>
                      <a:pt x="0" y="42"/>
                    </a:cubicBezTo>
                    <a:cubicBezTo>
                      <a:pt x="67" y="42"/>
                      <a:pt x="76" y="48"/>
                      <a:pt x="76"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8" name="Freeform 3157">
                <a:extLst>
                  <a:ext uri="{FF2B5EF4-FFF2-40B4-BE49-F238E27FC236}">
                    <a16:creationId xmlns:a16="http://schemas.microsoft.com/office/drawing/2014/main" id="{F24B0FCF-F4E1-3CF6-3DA9-A6B9507F3C63}"/>
                  </a:ext>
                </a:extLst>
              </p:cNvPr>
              <p:cNvSpPr/>
              <p:nvPr/>
            </p:nvSpPr>
            <p:spPr>
              <a:xfrm>
                <a:off x="4048560" y="4851720"/>
                <a:ext cx="160200" cy="232560"/>
              </a:xfrm>
              <a:custGeom>
                <a:avLst/>
                <a:gdLst>
                  <a:gd name="textAreaLeft" fmla="*/ 0 w 160200"/>
                  <a:gd name="textAreaRight" fmla="*/ 161280 w 160200"/>
                  <a:gd name="textAreaTop" fmla="*/ 0 h 232560"/>
                  <a:gd name="textAreaBottom" fmla="*/ 233640 h 232560"/>
                </a:gdLst>
                <a:ahLst/>
                <a:cxnLst/>
                <a:rect l="textAreaLeft" t="textAreaTop" r="textAreaRight" b="textAreaBottom"/>
                <a:pathLst>
                  <a:path w="448" h="649">
                    <a:moveTo>
                      <a:pt x="191" y="277"/>
                    </a:moveTo>
                    <a:cubicBezTo>
                      <a:pt x="104" y="277"/>
                      <a:pt x="104" y="179"/>
                      <a:pt x="104" y="157"/>
                    </a:cubicBezTo>
                    <a:cubicBezTo>
                      <a:pt x="104" y="129"/>
                      <a:pt x="107" y="98"/>
                      <a:pt x="121" y="73"/>
                    </a:cubicBezTo>
                    <a:cubicBezTo>
                      <a:pt x="129" y="62"/>
                      <a:pt x="151" y="34"/>
                      <a:pt x="191" y="34"/>
                    </a:cubicBezTo>
                    <a:cubicBezTo>
                      <a:pt x="275" y="34"/>
                      <a:pt x="275" y="132"/>
                      <a:pt x="275" y="157"/>
                    </a:cubicBezTo>
                    <a:cubicBezTo>
                      <a:pt x="275" y="182"/>
                      <a:pt x="275" y="213"/>
                      <a:pt x="261" y="238"/>
                    </a:cubicBezTo>
                    <a:cubicBezTo>
                      <a:pt x="252" y="249"/>
                      <a:pt x="230" y="277"/>
                      <a:pt x="191" y="277"/>
                    </a:cubicBezTo>
                    <a:moveTo>
                      <a:pt x="76" y="316"/>
                    </a:moveTo>
                    <a:cubicBezTo>
                      <a:pt x="76" y="311"/>
                      <a:pt x="76" y="288"/>
                      <a:pt x="93" y="269"/>
                    </a:cubicBezTo>
                    <a:cubicBezTo>
                      <a:pt x="132" y="297"/>
                      <a:pt x="171" y="300"/>
                      <a:pt x="191" y="300"/>
                    </a:cubicBezTo>
                    <a:cubicBezTo>
                      <a:pt x="280" y="300"/>
                      <a:pt x="350" y="232"/>
                      <a:pt x="350" y="157"/>
                    </a:cubicBezTo>
                    <a:cubicBezTo>
                      <a:pt x="350" y="120"/>
                      <a:pt x="333" y="84"/>
                      <a:pt x="308" y="62"/>
                    </a:cubicBezTo>
                    <a:cubicBezTo>
                      <a:pt x="345" y="28"/>
                      <a:pt x="381" y="23"/>
                      <a:pt x="398" y="23"/>
                    </a:cubicBezTo>
                    <a:cubicBezTo>
                      <a:pt x="401" y="23"/>
                      <a:pt x="403" y="23"/>
                      <a:pt x="406" y="23"/>
                    </a:cubicBezTo>
                    <a:cubicBezTo>
                      <a:pt x="398" y="28"/>
                      <a:pt x="392" y="39"/>
                      <a:pt x="392" y="51"/>
                    </a:cubicBezTo>
                    <a:cubicBezTo>
                      <a:pt x="392" y="67"/>
                      <a:pt x="403" y="79"/>
                      <a:pt x="420" y="79"/>
                    </a:cubicBezTo>
                    <a:cubicBezTo>
                      <a:pt x="429" y="79"/>
                      <a:pt x="448" y="73"/>
                      <a:pt x="448" y="51"/>
                    </a:cubicBezTo>
                    <a:cubicBezTo>
                      <a:pt x="448" y="34"/>
                      <a:pt x="437" y="0"/>
                      <a:pt x="398" y="0"/>
                    </a:cubicBezTo>
                    <a:cubicBezTo>
                      <a:pt x="378" y="0"/>
                      <a:pt x="336" y="6"/>
                      <a:pt x="294" y="48"/>
                    </a:cubicBezTo>
                    <a:cubicBezTo>
                      <a:pt x="252" y="14"/>
                      <a:pt x="210" y="11"/>
                      <a:pt x="191" y="11"/>
                    </a:cubicBezTo>
                    <a:cubicBezTo>
                      <a:pt x="98" y="11"/>
                      <a:pt x="31" y="79"/>
                      <a:pt x="31" y="157"/>
                    </a:cubicBezTo>
                    <a:cubicBezTo>
                      <a:pt x="31" y="199"/>
                      <a:pt x="53" y="235"/>
                      <a:pt x="76" y="258"/>
                    </a:cubicBezTo>
                    <a:cubicBezTo>
                      <a:pt x="65" y="272"/>
                      <a:pt x="45" y="305"/>
                      <a:pt x="45" y="339"/>
                    </a:cubicBezTo>
                    <a:cubicBezTo>
                      <a:pt x="45" y="370"/>
                      <a:pt x="59" y="406"/>
                      <a:pt x="90" y="426"/>
                    </a:cubicBezTo>
                    <a:cubicBezTo>
                      <a:pt x="31" y="442"/>
                      <a:pt x="0" y="484"/>
                      <a:pt x="0" y="524"/>
                    </a:cubicBezTo>
                    <a:cubicBezTo>
                      <a:pt x="0" y="596"/>
                      <a:pt x="95" y="649"/>
                      <a:pt x="216" y="649"/>
                    </a:cubicBezTo>
                    <a:cubicBezTo>
                      <a:pt x="333" y="649"/>
                      <a:pt x="434" y="599"/>
                      <a:pt x="434" y="524"/>
                    </a:cubicBezTo>
                    <a:cubicBezTo>
                      <a:pt x="434" y="487"/>
                      <a:pt x="420" y="437"/>
                      <a:pt x="370" y="412"/>
                    </a:cubicBezTo>
                    <a:cubicBezTo>
                      <a:pt x="319" y="384"/>
                      <a:pt x="261" y="384"/>
                      <a:pt x="202" y="384"/>
                    </a:cubicBezTo>
                    <a:cubicBezTo>
                      <a:pt x="177" y="384"/>
                      <a:pt x="135" y="384"/>
                      <a:pt x="129" y="381"/>
                    </a:cubicBezTo>
                    <a:cubicBezTo>
                      <a:pt x="95" y="378"/>
                      <a:pt x="76" y="347"/>
                      <a:pt x="76" y="316"/>
                    </a:cubicBezTo>
                    <a:moveTo>
                      <a:pt x="219" y="627"/>
                    </a:moveTo>
                    <a:cubicBezTo>
                      <a:pt x="118" y="627"/>
                      <a:pt x="51" y="577"/>
                      <a:pt x="51" y="524"/>
                    </a:cubicBezTo>
                    <a:cubicBezTo>
                      <a:pt x="51" y="479"/>
                      <a:pt x="87" y="442"/>
                      <a:pt x="132" y="440"/>
                    </a:cubicBezTo>
                    <a:cubicBezTo>
                      <a:pt x="150" y="440"/>
                      <a:pt x="169" y="440"/>
                      <a:pt x="188" y="440"/>
                    </a:cubicBezTo>
                    <a:cubicBezTo>
                      <a:pt x="275" y="440"/>
                      <a:pt x="384" y="440"/>
                      <a:pt x="384" y="524"/>
                    </a:cubicBezTo>
                    <a:cubicBezTo>
                      <a:pt x="384" y="577"/>
                      <a:pt x="314" y="627"/>
                      <a:pt x="219" y="6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59" name="Freeform 3158">
                <a:extLst>
                  <a:ext uri="{FF2B5EF4-FFF2-40B4-BE49-F238E27FC236}">
                    <a16:creationId xmlns:a16="http://schemas.microsoft.com/office/drawing/2014/main" id="{8B913D3E-9194-4566-5858-F15A0AB5B327}"/>
                  </a:ext>
                </a:extLst>
              </p:cNvPr>
              <p:cNvSpPr/>
              <p:nvPr/>
            </p:nvSpPr>
            <p:spPr>
              <a:xfrm>
                <a:off x="4227120" y="4767120"/>
                <a:ext cx="77400" cy="244800"/>
              </a:xfrm>
              <a:custGeom>
                <a:avLst/>
                <a:gdLst>
                  <a:gd name="textAreaLeft" fmla="*/ 0 w 77400"/>
                  <a:gd name="textAreaRight" fmla="*/ 78480 w 77400"/>
                  <a:gd name="textAreaTop" fmla="*/ 0 h 244800"/>
                  <a:gd name="textAreaBottom" fmla="*/ 245880 h 244800"/>
                </a:gdLst>
                <a:ahLst/>
                <a:cxnLst/>
                <a:rect l="textAreaLeft" t="textAreaTop" r="textAreaRight" b="textAreaBottom"/>
                <a:pathLst>
                  <a:path w="218" h="683">
                    <a:moveTo>
                      <a:pt x="143" y="0"/>
                    </a:moveTo>
                    <a:cubicBezTo>
                      <a:pt x="95" y="4"/>
                      <a:pt x="47" y="8"/>
                      <a:pt x="0" y="11"/>
                    </a:cubicBezTo>
                    <a:cubicBezTo>
                      <a:pt x="0" y="21"/>
                      <a:pt x="0" y="30"/>
                      <a:pt x="0" y="39"/>
                    </a:cubicBezTo>
                    <a:cubicBezTo>
                      <a:pt x="70" y="39"/>
                      <a:pt x="75" y="48"/>
                      <a:pt x="75" y="95"/>
                    </a:cubicBezTo>
                    <a:cubicBezTo>
                      <a:pt x="75" y="266"/>
                      <a:pt x="75" y="437"/>
                      <a:pt x="75" y="607"/>
                    </a:cubicBezTo>
                    <a:cubicBezTo>
                      <a:pt x="75" y="652"/>
                      <a:pt x="67" y="652"/>
                      <a:pt x="0" y="652"/>
                    </a:cubicBezTo>
                    <a:cubicBezTo>
                      <a:pt x="0" y="662"/>
                      <a:pt x="0" y="673"/>
                      <a:pt x="0" y="683"/>
                    </a:cubicBezTo>
                    <a:cubicBezTo>
                      <a:pt x="33" y="680"/>
                      <a:pt x="84" y="677"/>
                      <a:pt x="109" y="677"/>
                    </a:cubicBezTo>
                    <a:cubicBezTo>
                      <a:pt x="134" y="677"/>
                      <a:pt x="182" y="680"/>
                      <a:pt x="218" y="683"/>
                    </a:cubicBezTo>
                    <a:cubicBezTo>
                      <a:pt x="218" y="673"/>
                      <a:pt x="218" y="662"/>
                      <a:pt x="218" y="652"/>
                    </a:cubicBezTo>
                    <a:cubicBezTo>
                      <a:pt x="151" y="652"/>
                      <a:pt x="143" y="652"/>
                      <a:pt x="143" y="607"/>
                    </a:cubicBezTo>
                    <a:cubicBezTo>
                      <a:pt x="143" y="405"/>
                      <a:pt x="143" y="202"/>
                      <a:pt x="143"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0" name="Freeform 3159">
                <a:extLst>
                  <a:ext uri="{FF2B5EF4-FFF2-40B4-BE49-F238E27FC236}">
                    <a16:creationId xmlns:a16="http://schemas.microsoft.com/office/drawing/2014/main" id="{EA884F5E-8A74-AE1E-99F8-0DEE294A3745}"/>
                  </a:ext>
                </a:extLst>
              </p:cNvPr>
              <p:cNvSpPr/>
              <p:nvPr/>
            </p:nvSpPr>
            <p:spPr>
              <a:xfrm>
                <a:off x="4323960" y="4853880"/>
                <a:ext cx="135720" cy="160920"/>
              </a:xfrm>
              <a:custGeom>
                <a:avLst/>
                <a:gdLst>
                  <a:gd name="textAreaLeft" fmla="*/ 0 w 135720"/>
                  <a:gd name="textAreaRight" fmla="*/ 136800 w 135720"/>
                  <a:gd name="textAreaTop" fmla="*/ 0 h 160920"/>
                  <a:gd name="textAreaBottom" fmla="*/ 162000 h 160920"/>
                </a:gdLst>
                <a:ahLst/>
                <a:cxnLst/>
                <a:rect l="textAreaLeft" t="textAreaTop" r="textAreaRight" b="textAreaBottom"/>
                <a:pathLst>
                  <a:path w="380" h="450">
                    <a:moveTo>
                      <a:pt x="81" y="193"/>
                    </a:moveTo>
                    <a:cubicBezTo>
                      <a:pt x="89" y="47"/>
                      <a:pt x="170" y="22"/>
                      <a:pt x="204" y="22"/>
                    </a:cubicBezTo>
                    <a:cubicBezTo>
                      <a:pt x="305" y="22"/>
                      <a:pt x="316" y="154"/>
                      <a:pt x="316" y="193"/>
                    </a:cubicBezTo>
                    <a:cubicBezTo>
                      <a:pt x="238" y="193"/>
                      <a:pt x="159" y="193"/>
                      <a:pt x="81" y="193"/>
                    </a:cubicBezTo>
                    <a:moveTo>
                      <a:pt x="81" y="212"/>
                    </a:moveTo>
                    <a:cubicBezTo>
                      <a:pt x="172" y="212"/>
                      <a:pt x="264" y="212"/>
                      <a:pt x="355" y="212"/>
                    </a:cubicBezTo>
                    <a:cubicBezTo>
                      <a:pt x="378" y="212"/>
                      <a:pt x="380" y="212"/>
                      <a:pt x="380" y="193"/>
                    </a:cubicBezTo>
                    <a:cubicBezTo>
                      <a:pt x="380" y="95"/>
                      <a:pt x="327" y="0"/>
                      <a:pt x="204" y="0"/>
                    </a:cubicBezTo>
                    <a:cubicBezTo>
                      <a:pt x="89" y="0"/>
                      <a:pt x="0" y="101"/>
                      <a:pt x="0" y="224"/>
                    </a:cubicBezTo>
                    <a:cubicBezTo>
                      <a:pt x="0" y="355"/>
                      <a:pt x="103" y="450"/>
                      <a:pt x="215" y="450"/>
                    </a:cubicBezTo>
                    <a:cubicBezTo>
                      <a:pt x="336" y="450"/>
                      <a:pt x="380" y="341"/>
                      <a:pt x="380" y="324"/>
                    </a:cubicBezTo>
                    <a:cubicBezTo>
                      <a:pt x="380" y="313"/>
                      <a:pt x="372" y="310"/>
                      <a:pt x="366" y="310"/>
                    </a:cubicBezTo>
                    <a:cubicBezTo>
                      <a:pt x="358" y="310"/>
                      <a:pt x="355" y="319"/>
                      <a:pt x="355" y="324"/>
                    </a:cubicBezTo>
                    <a:cubicBezTo>
                      <a:pt x="319" y="428"/>
                      <a:pt x="232" y="428"/>
                      <a:pt x="221" y="428"/>
                    </a:cubicBezTo>
                    <a:cubicBezTo>
                      <a:pt x="173" y="428"/>
                      <a:pt x="134" y="397"/>
                      <a:pt x="112" y="361"/>
                    </a:cubicBezTo>
                    <a:cubicBezTo>
                      <a:pt x="81" y="313"/>
                      <a:pt x="81" y="249"/>
                      <a:pt x="8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1" name="Freeform 3160">
                <a:extLst>
                  <a:ext uri="{FF2B5EF4-FFF2-40B4-BE49-F238E27FC236}">
                    <a16:creationId xmlns:a16="http://schemas.microsoft.com/office/drawing/2014/main" id="{9A967C19-6C48-9F95-F23B-46A6E4B25EEC}"/>
                  </a:ext>
                </a:extLst>
              </p:cNvPr>
              <p:cNvSpPr/>
              <p:nvPr/>
            </p:nvSpPr>
            <p:spPr>
              <a:xfrm>
                <a:off x="4599000" y="4853880"/>
                <a:ext cx="156240" cy="160920"/>
              </a:xfrm>
              <a:custGeom>
                <a:avLst/>
                <a:gdLst>
                  <a:gd name="textAreaLeft" fmla="*/ 0 w 156240"/>
                  <a:gd name="textAreaRight" fmla="*/ 157320 w 156240"/>
                  <a:gd name="textAreaTop" fmla="*/ 0 h 160920"/>
                  <a:gd name="textAreaBottom" fmla="*/ 162000 h 160920"/>
                </a:gdLst>
                <a:ahLst/>
                <a:cxnLst/>
                <a:rect l="textAreaLeft" t="textAreaTop" r="textAreaRight" b="textAreaBottom"/>
                <a:pathLst>
                  <a:path w="437" h="450">
                    <a:moveTo>
                      <a:pt x="437" y="229"/>
                    </a:moveTo>
                    <a:cubicBezTo>
                      <a:pt x="437" y="103"/>
                      <a:pt x="339" y="0"/>
                      <a:pt x="218" y="0"/>
                    </a:cubicBezTo>
                    <a:cubicBezTo>
                      <a:pt x="95" y="0"/>
                      <a:pt x="0" y="106"/>
                      <a:pt x="0" y="229"/>
                    </a:cubicBezTo>
                    <a:cubicBezTo>
                      <a:pt x="0" y="358"/>
                      <a:pt x="103" y="450"/>
                      <a:pt x="218" y="450"/>
                    </a:cubicBezTo>
                    <a:cubicBezTo>
                      <a:pt x="336" y="450"/>
                      <a:pt x="437" y="355"/>
                      <a:pt x="437" y="229"/>
                    </a:cubicBezTo>
                    <a:moveTo>
                      <a:pt x="218" y="428"/>
                    </a:moveTo>
                    <a:cubicBezTo>
                      <a:pt x="176" y="428"/>
                      <a:pt x="134" y="406"/>
                      <a:pt x="106" y="361"/>
                    </a:cubicBezTo>
                    <a:cubicBezTo>
                      <a:pt x="81" y="319"/>
                      <a:pt x="81" y="257"/>
                      <a:pt x="81" y="224"/>
                    </a:cubicBezTo>
                    <a:cubicBezTo>
                      <a:pt x="81" y="184"/>
                      <a:pt x="81" y="131"/>
                      <a:pt x="106" y="87"/>
                    </a:cubicBezTo>
                    <a:cubicBezTo>
                      <a:pt x="131" y="42"/>
                      <a:pt x="179" y="22"/>
                      <a:pt x="218" y="22"/>
                    </a:cubicBezTo>
                    <a:cubicBezTo>
                      <a:pt x="260" y="22"/>
                      <a:pt x="304" y="45"/>
                      <a:pt x="330" y="87"/>
                    </a:cubicBezTo>
                    <a:cubicBezTo>
                      <a:pt x="357" y="129"/>
                      <a:pt x="355" y="184"/>
                      <a:pt x="355" y="224"/>
                    </a:cubicBezTo>
                    <a:cubicBezTo>
                      <a:pt x="355" y="257"/>
                      <a:pt x="355" y="310"/>
                      <a:pt x="333" y="355"/>
                    </a:cubicBezTo>
                    <a:cubicBezTo>
                      <a:pt x="311" y="397"/>
                      <a:pt x="269" y="428"/>
                      <a:pt x="218"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2" name="Freeform 3161">
                <a:extLst>
                  <a:ext uri="{FF2B5EF4-FFF2-40B4-BE49-F238E27FC236}">
                    <a16:creationId xmlns:a16="http://schemas.microsoft.com/office/drawing/2014/main" id="{C8B74A9E-F171-B5B6-AA2F-9B6974970D8D}"/>
                  </a:ext>
                </a:extLst>
              </p:cNvPr>
              <p:cNvSpPr/>
              <p:nvPr/>
            </p:nvSpPr>
            <p:spPr>
              <a:xfrm>
                <a:off x="4778280" y="4763160"/>
                <a:ext cx="113760" cy="248760"/>
              </a:xfrm>
              <a:custGeom>
                <a:avLst/>
                <a:gdLst>
                  <a:gd name="textAreaLeft" fmla="*/ 0 w 113760"/>
                  <a:gd name="textAreaRight" fmla="*/ 114840 w 113760"/>
                  <a:gd name="textAreaTop" fmla="*/ 0 h 248760"/>
                  <a:gd name="textAreaBottom" fmla="*/ 249840 h 248760"/>
                </a:gdLst>
                <a:ahLst/>
                <a:cxnLst/>
                <a:rect l="textAreaLeft" t="textAreaTop" r="textAreaRight" b="textAreaBottom"/>
                <a:pathLst>
                  <a:path w="319" h="694">
                    <a:moveTo>
                      <a:pt x="140" y="269"/>
                    </a:moveTo>
                    <a:cubicBezTo>
                      <a:pt x="140" y="230"/>
                      <a:pt x="140" y="192"/>
                      <a:pt x="140" y="154"/>
                    </a:cubicBezTo>
                    <a:cubicBezTo>
                      <a:pt x="140" y="67"/>
                      <a:pt x="185" y="22"/>
                      <a:pt x="230" y="22"/>
                    </a:cubicBezTo>
                    <a:cubicBezTo>
                      <a:pt x="233" y="22"/>
                      <a:pt x="247" y="22"/>
                      <a:pt x="261" y="28"/>
                    </a:cubicBezTo>
                    <a:cubicBezTo>
                      <a:pt x="249" y="31"/>
                      <a:pt x="233" y="45"/>
                      <a:pt x="233" y="70"/>
                    </a:cubicBezTo>
                    <a:cubicBezTo>
                      <a:pt x="233" y="92"/>
                      <a:pt x="249" y="112"/>
                      <a:pt x="275" y="112"/>
                    </a:cubicBezTo>
                    <a:cubicBezTo>
                      <a:pt x="303" y="112"/>
                      <a:pt x="319" y="92"/>
                      <a:pt x="319" y="67"/>
                    </a:cubicBezTo>
                    <a:cubicBezTo>
                      <a:pt x="319" y="31"/>
                      <a:pt x="283" y="0"/>
                      <a:pt x="230" y="0"/>
                    </a:cubicBezTo>
                    <a:cubicBezTo>
                      <a:pt x="160" y="0"/>
                      <a:pt x="76" y="50"/>
                      <a:pt x="76" y="157"/>
                    </a:cubicBezTo>
                    <a:cubicBezTo>
                      <a:pt x="76" y="194"/>
                      <a:pt x="76" y="231"/>
                      <a:pt x="76" y="269"/>
                    </a:cubicBezTo>
                    <a:cubicBezTo>
                      <a:pt x="51" y="269"/>
                      <a:pt x="25" y="269"/>
                      <a:pt x="0" y="269"/>
                    </a:cubicBezTo>
                    <a:cubicBezTo>
                      <a:pt x="0" y="279"/>
                      <a:pt x="0" y="289"/>
                      <a:pt x="0" y="299"/>
                    </a:cubicBezTo>
                    <a:cubicBezTo>
                      <a:pt x="25" y="299"/>
                      <a:pt x="51" y="299"/>
                      <a:pt x="76" y="299"/>
                    </a:cubicBezTo>
                    <a:cubicBezTo>
                      <a:pt x="76" y="406"/>
                      <a:pt x="76" y="512"/>
                      <a:pt x="76" y="618"/>
                    </a:cubicBezTo>
                    <a:cubicBezTo>
                      <a:pt x="76" y="663"/>
                      <a:pt x="67" y="663"/>
                      <a:pt x="0" y="663"/>
                    </a:cubicBezTo>
                    <a:cubicBezTo>
                      <a:pt x="0" y="673"/>
                      <a:pt x="0" y="684"/>
                      <a:pt x="0" y="694"/>
                    </a:cubicBezTo>
                    <a:cubicBezTo>
                      <a:pt x="39" y="691"/>
                      <a:pt x="84" y="688"/>
                      <a:pt x="112" y="688"/>
                    </a:cubicBezTo>
                    <a:cubicBezTo>
                      <a:pt x="151" y="688"/>
                      <a:pt x="199" y="688"/>
                      <a:pt x="238" y="694"/>
                    </a:cubicBezTo>
                    <a:cubicBezTo>
                      <a:pt x="238" y="684"/>
                      <a:pt x="238" y="673"/>
                      <a:pt x="238" y="663"/>
                    </a:cubicBezTo>
                    <a:cubicBezTo>
                      <a:pt x="231" y="663"/>
                      <a:pt x="223" y="663"/>
                      <a:pt x="216" y="663"/>
                    </a:cubicBezTo>
                    <a:cubicBezTo>
                      <a:pt x="143" y="663"/>
                      <a:pt x="143" y="652"/>
                      <a:pt x="143" y="616"/>
                    </a:cubicBezTo>
                    <a:cubicBezTo>
                      <a:pt x="143" y="510"/>
                      <a:pt x="143" y="405"/>
                      <a:pt x="143" y="299"/>
                    </a:cubicBezTo>
                    <a:cubicBezTo>
                      <a:pt x="180" y="299"/>
                      <a:pt x="218" y="299"/>
                      <a:pt x="255" y="299"/>
                    </a:cubicBezTo>
                    <a:cubicBezTo>
                      <a:pt x="255" y="289"/>
                      <a:pt x="255" y="279"/>
                      <a:pt x="255" y="269"/>
                    </a:cubicBezTo>
                    <a:cubicBezTo>
                      <a:pt x="217" y="269"/>
                      <a:pt x="178" y="269"/>
                      <a:pt x="140" y="2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3" name="Freeform 3162">
                <a:extLst>
                  <a:ext uri="{FF2B5EF4-FFF2-40B4-BE49-F238E27FC236}">
                    <a16:creationId xmlns:a16="http://schemas.microsoft.com/office/drawing/2014/main" id="{DC18DC1A-05F0-C239-BA45-E125DEBF3CC3}"/>
                  </a:ext>
                </a:extLst>
              </p:cNvPr>
              <p:cNvSpPr/>
              <p:nvPr/>
            </p:nvSpPr>
            <p:spPr>
              <a:xfrm>
                <a:off x="4998960" y="479448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2" y="212"/>
                    </a:moveTo>
                    <a:cubicBezTo>
                      <a:pt x="199" y="212"/>
                      <a:pt x="247" y="212"/>
                      <a:pt x="294" y="212"/>
                    </a:cubicBezTo>
                    <a:cubicBezTo>
                      <a:pt x="294" y="202"/>
                      <a:pt x="294" y="192"/>
                      <a:pt x="294" y="182"/>
                    </a:cubicBezTo>
                    <a:cubicBezTo>
                      <a:pt x="247" y="182"/>
                      <a:pt x="199" y="182"/>
                      <a:pt x="152" y="182"/>
                    </a:cubicBezTo>
                    <a:cubicBezTo>
                      <a:pt x="152" y="121"/>
                      <a:pt x="152" y="60"/>
                      <a:pt x="152" y="0"/>
                    </a:cubicBezTo>
                    <a:cubicBezTo>
                      <a:pt x="144" y="0"/>
                      <a:pt x="137" y="0"/>
                      <a:pt x="129" y="0"/>
                    </a:cubicBezTo>
                    <a:cubicBezTo>
                      <a:pt x="126" y="81"/>
                      <a:pt x="98" y="187"/>
                      <a:pt x="0" y="190"/>
                    </a:cubicBezTo>
                    <a:cubicBezTo>
                      <a:pt x="0" y="197"/>
                      <a:pt x="0" y="205"/>
                      <a:pt x="0" y="212"/>
                    </a:cubicBezTo>
                    <a:cubicBezTo>
                      <a:pt x="28" y="212"/>
                      <a:pt x="56" y="212"/>
                      <a:pt x="84" y="212"/>
                    </a:cubicBezTo>
                    <a:cubicBezTo>
                      <a:pt x="84" y="303"/>
                      <a:pt x="84" y="393"/>
                      <a:pt x="84" y="484"/>
                    </a:cubicBezTo>
                    <a:cubicBezTo>
                      <a:pt x="84" y="604"/>
                      <a:pt x="177" y="615"/>
                      <a:pt x="210" y="615"/>
                    </a:cubicBezTo>
                    <a:cubicBezTo>
                      <a:pt x="280" y="615"/>
                      <a:pt x="308" y="545"/>
                      <a:pt x="308" y="484"/>
                    </a:cubicBezTo>
                    <a:cubicBezTo>
                      <a:pt x="308" y="465"/>
                      <a:pt x="308" y="446"/>
                      <a:pt x="308" y="428"/>
                    </a:cubicBezTo>
                    <a:cubicBezTo>
                      <a:pt x="300" y="428"/>
                      <a:pt x="292" y="428"/>
                      <a:pt x="283" y="428"/>
                    </a:cubicBezTo>
                    <a:cubicBezTo>
                      <a:pt x="283" y="446"/>
                      <a:pt x="283" y="463"/>
                      <a:pt x="283" y="481"/>
                    </a:cubicBezTo>
                    <a:cubicBezTo>
                      <a:pt x="283" y="554"/>
                      <a:pt x="255" y="593"/>
                      <a:pt x="219" y="593"/>
                    </a:cubicBezTo>
                    <a:cubicBezTo>
                      <a:pt x="152" y="593"/>
                      <a:pt x="152" y="503"/>
                      <a:pt x="152" y="487"/>
                    </a:cubicBezTo>
                    <a:cubicBezTo>
                      <a:pt x="152" y="395"/>
                      <a:pt x="152" y="304"/>
                      <a:pt x="152"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4" name="Freeform 3163">
                <a:extLst>
                  <a:ext uri="{FF2B5EF4-FFF2-40B4-BE49-F238E27FC236}">
                    <a16:creationId xmlns:a16="http://schemas.microsoft.com/office/drawing/2014/main" id="{DF644295-66B8-DBAF-5C10-C437B64BAAFA}"/>
                  </a:ext>
                </a:extLst>
              </p:cNvPr>
              <p:cNvSpPr/>
              <p:nvPr/>
            </p:nvSpPr>
            <p:spPr>
              <a:xfrm>
                <a:off x="5145120" y="4853880"/>
                <a:ext cx="158400" cy="160920"/>
              </a:xfrm>
              <a:custGeom>
                <a:avLst/>
                <a:gdLst>
                  <a:gd name="textAreaLeft" fmla="*/ 0 w 158400"/>
                  <a:gd name="textAreaRight" fmla="*/ 159480 w 158400"/>
                  <a:gd name="textAreaTop" fmla="*/ 0 h 160920"/>
                  <a:gd name="textAreaBottom" fmla="*/ 162000 h 160920"/>
                </a:gdLst>
                <a:ahLst/>
                <a:cxnLst/>
                <a:rect l="textAreaLeft" t="textAreaTop" r="textAreaRight" b="textAreaBottom"/>
                <a:pathLst>
                  <a:path w="443" h="450">
                    <a:moveTo>
                      <a:pt x="286" y="366"/>
                    </a:moveTo>
                    <a:cubicBezTo>
                      <a:pt x="291" y="406"/>
                      <a:pt x="317" y="448"/>
                      <a:pt x="364" y="448"/>
                    </a:cubicBezTo>
                    <a:cubicBezTo>
                      <a:pt x="384" y="448"/>
                      <a:pt x="443" y="434"/>
                      <a:pt x="443" y="352"/>
                    </a:cubicBezTo>
                    <a:cubicBezTo>
                      <a:pt x="443" y="335"/>
                      <a:pt x="443" y="317"/>
                      <a:pt x="443" y="299"/>
                    </a:cubicBezTo>
                    <a:cubicBezTo>
                      <a:pt x="435" y="299"/>
                      <a:pt x="428" y="299"/>
                      <a:pt x="420" y="299"/>
                    </a:cubicBezTo>
                    <a:cubicBezTo>
                      <a:pt x="420" y="317"/>
                      <a:pt x="420" y="335"/>
                      <a:pt x="420" y="352"/>
                    </a:cubicBezTo>
                    <a:cubicBezTo>
                      <a:pt x="420" y="411"/>
                      <a:pt x="395" y="417"/>
                      <a:pt x="384" y="417"/>
                    </a:cubicBezTo>
                    <a:cubicBezTo>
                      <a:pt x="350" y="417"/>
                      <a:pt x="347" y="372"/>
                      <a:pt x="347" y="366"/>
                    </a:cubicBezTo>
                    <a:cubicBezTo>
                      <a:pt x="347" y="301"/>
                      <a:pt x="347" y="236"/>
                      <a:pt x="347" y="170"/>
                    </a:cubicBezTo>
                    <a:cubicBezTo>
                      <a:pt x="347" y="128"/>
                      <a:pt x="347" y="89"/>
                      <a:pt x="311" y="53"/>
                    </a:cubicBezTo>
                    <a:cubicBezTo>
                      <a:pt x="275" y="17"/>
                      <a:pt x="224" y="0"/>
                      <a:pt x="177" y="0"/>
                    </a:cubicBezTo>
                    <a:cubicBezTo>
                      <a:pt x="96" y="0"/>
                      <a:pt x="28" y="47"/>
                      <a:pt x="28" y="112"/>
                    </a:cubicBezTo>
                    <a:cubicBezTo>
                      <a:pt x="28" y="140"/>
                      <a:pt x="48" y="156"/>
                      <a:pt x="73" y="156"/>
                    </a:cubicBezTo>
                    <a:cubicBezTo>
                      <a:pt x="101" y="156"/>
                      <a:pt x="121" y="137"/>
                      <a:pt x="121" y="112"/>
                    </a:cubicBezTo>
                    <a:cubicBezTo>
                      <a:pt x="121" y="101"/>
                      <a:pt x="115" y="67"/>
                      <a:pt x="70" y="67"/>
                    </a:cubicBezTo>
                    <a:cubicBezTo>
                      <a:pt x="96" y="33"/>
                      <a:pt x="143" y="22"/>
                      <a:pt x="177" y="22"/>
                    </a:cubicBezTo>
                    <a:cubicBezTo>
                      <a:pt x="224" y="22"/>
                      <a:pt x="280" y="61"/>
                      <a:pt x="280" y="148"/>
                    </a:cubicBezTo>
                    <a:cubicBezTo>
                      <a:pt x="280" y="160"/>
                      <a:pt x="280" y="172"/>
                      <a:pt x="280" y="184"/>
                    </a:cubicBezTo>
                    <a:cubicBezTo>
                      <a:pt x="230" y="187"/>
                      <a:pt x="160" y="190"/>
                      <a:pt x="98" y="218"/>
                    </a:cubicBezTo>
                    <a:cubicBezTo>
                      <a:pt x="26" y="252"/>
                      <a:pt x="0" y="305"/>
                      <a:pt x="0" y="347"/>
                    </a:cubicBezTo>
                    <a:cubicBezTo>
                      <a:pt x="0" y="428"/>
                      <a:pt x="96" y="450"/>
                      <a:pt x="157" y="450"/>
                    </a:cubicBezTo>
                    <a:cubicBezTo>
                      <a:pt x="221" y="450"/>
                      <a:pt x="269" y="411"/>
                      <a:pt x="286" y="366"/>
                    </a:cubicBezTo>
                    <a:moveTo>
                      <a:pt x="280" y="204"/>
                    </a:moveTo>
                    <a:cubicBezTo>
                      <a:pt x="280" y="237"/>
                      <a:pt x="280" y="269"/>
                      <a:pt x="280" y="302"/>
                    </a:cubicBezTo>
                    <a:cubicBezTo>
                      <a:pt x="280" y="397"/>
                      <a:pt x="207" y="431"/>
                      <a:pt x="166" y="431"/>
                    </a:cubicBezTo>
                    <a:cubicBezTo>
                      <a:pt x="115" y="431"/>
                      <a:pt x="76" y="394"/>
                      <a:pt x="76" y="347"/>
                    </a:cubicBezTo>
                    <a:cubicBezTo>
                      <a:pt x="76" y="291"/>
                      <a:pt x="118" y="210"/>
                      <a:pt x="280"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5" name="Freeform 3164">
                <a:extLst>
                  <a:ext uri="{FF2B5EF4-FFF2-40B4-BE49-F238E27FC236}">
                    <a16:creationId xmlns:a16="http://schemas.microsoft.com/office/drawing/2014/main" id="{4FC559E0-E933-53A3-79C3-214CB89B7389}"/>
                  </a:ext>
                </a:extLst>
              </p:cNvPr>
              <p:cNvSpPr/>
              <p:nvPr/>
            </p:nvSpPr>
            <p:spPr>
              <a:xfrm>
                <a:off x="5317560" y="4855680"/>
                <a:ext cx="117720" cy="156240"/>
              </a:xfrm>
              <a:custGeom>
                <a:avLst/>
                <a:gdLst>
                  <a:gd name="textAreaLeft" fmla="*/ 0 w 117720"/>
                  <a:gd name="textAreaRight" fmla="*/ 118800 w 117720"/>
                  <a:gd name="textAreaTop" fmla="*/ 0 h 156240"/>
                  <a:gd name="textAreaBottom" fmla="*/ 157320 h 156240"/>
                </a:gdLst>
                <a:ahLst/>
                <a:cxnLst/>
                <a:rect l="textAreaLeft" t="textAreaTop" r="textAreaRight" b="textAreaBottom"/>
                <a:pathLst>
                  <a:path w="330" h="437">
                    <a:moveTo>
                      <a:pt x="137" y="109"/>
                    </a:moveTo>
                    <a:cubicBezTo>
                      <a:pt x="137" y="73"/>
                      <a:pt x="137" y="37"/>
                      <a:pt x="137" y="0"/>
                    </a:cubicBezTo>
                    <a:cubicBezTo>
                      <a:pt x="92" y="4"/>
                      <a:pt x="46" y="8"/>
                      <a:pt x="0" y="12"/>
                    </a:cubicBezTo>
                    <a:cubicBezTo>
                      <a:pt x="0" y="22"/>
                      <a:pt x="0" y="32"/>
                      <a:pt x="0" y="42"/>
                    </a:cubicBezTo>
                    <a:cubicBezTo>
                      <a:pt x="67" y="42"/>
                      <a:pt x="76" y="48"/>
                      <a:pt x="76" y="98"/>
                    </a:cubicBezTo>
                    <a:cubicBezTo>
                      <a:pt x="76" y="186"/>
                      <a:pt x="76" y="274"/>
                      <a:pt x="76" y="361"/>
                    </a:cubicBezTo>
                    <a:cubicBezTo>
                      <a:pt x="76" y="406"/>
                      <a:pt x="64" y="406"/>
                      <a:pt x="0" y="406"/>
                    </a:cubicBezTo>
                    <a:cubicBezTo>
                      <a:pt x="0" y="416"/>
                      <a:pt x="0" y="427"/>
                      <a:pt x="0" y="437"/>
                    </a:cubicBezTo>
                    <a:cubicBezTo>
                      <a:pt x="36" y="434"/>
                      <a:pt x="84" y="431"/>
                      <a:pt x="112" y="431"/>
                    </a:cubicBezTo>
                    <a:cubicBezTo>
                      <a:pt x="151" y="431"/>
                      <a:pt x="196" y="431"/>
                      <a:pt x="235" y="437"/>
                    </a:cubicBezTo>
                    <a:cubicBezTo>
                      <a:pt x="235" y="427"/>
                      <a:pt x="235" y="416"/>
                      <a:pt x="235" y="406"/>
                    </a:cubicBezTo>
                    <a:cubicBezTo>
                      <a:pt x="229" y="406"/>
                      <a:pt x="222" y="406"/>
                      <a:pt x="216" y="406"/>
                    </a:cubicBezTo>
                    <a:cubicBezTo>
                      <a:pt x="143" y="406"/>
                      <a:pt x="140" y="395"/>
                      <a:pt x="140" y="359"/>
                    </a:cubicBezTo>
                    <a:cubicBezTo>
                      <a:pt x="140" y="308"/>
                      <a:pt x="140" y="258"/>
                      <a:pt x="140" y="207"/>
                    </a:cubicBezTo>
                    <a:cubicBezTo>
                      <a:pt x="140" y="109"/>
                      <a:pt x="182" y="23"/>
                      <a:pt x="258" y="23"/>
                    </a:cubicBezTo>
                    <a:cubicBezTo>
                      <a:pt x="263" y="23"/>
                      <a:pt x="266" y="23"/>
                      <a:pt x="269" y="23"/>
                    </a:cubicBezTo>
                    <a:cubicBezTo>
                      <a:pt x="266" y="26"/>
                      <a:pt x="246" y="37"/>
                      <a:pt x="246" y="62"/>
                    </a:cubicBezTo>
                    <a:cubicBezTo>
                      <a:pt x="246" y="90"/>
                      <a:pt x="266" y="104"/>
                      <a:pt x="288" y="104"/>
                    </a:cubicBezTo>
                    <a:cubicBezTo>
                      <a:pt x="305" y="104"/>
                      <a:pt x="330" y="94"/>
                      <a:pt x="330" y="62"/>
                    </a:cubicBezTo>
                    <a:cubicBezTo>
                      <a:pt x="330" y="30"/>
                      <a:pt x="300" y="0"/>
                      <a:pt x="258" y="0"/>
                    </a:cubicBezTo>
                    <a:cubicBezTo>
                      <a:pt x="185" y="0"/>
                      <a:pt x="151" y="68"/>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6" name="Freeform 3165">
                <a:extLst>
                  <a:ext uri="{FF2B5EF4-FFF2-40B4-BE49-F238E27FC236}">
                    <a16:creationId xmlns:a16="http://schemas.microsoft.com/office/drawing/2014/main" id="{B3E95229-DA24-2BC7-2BE1-4F30AB2905C5}"/>
                  </a:ext>
                </a:extLst>
              </p:cNvPr>
              <p:cNvSpPr/>
              <p:nvPr/>
            </p:nvSpPr>
            <p:spPr>
              <a:xfrm>
                <a:off x="5455800" y="4851720"/>
                <a:ext cx="160920" cy="232560"/>
              </a:xfrm>
              <a:custGeom>
                <a:avLst/>
                <a:gdLst>
                  <a:gd name="textAreaLeft" fmla="*/ 0 w 160920"/>
                  <a:gd name="textAreaRight" fmla="*/ 162000 w 160920"/>
                  <a:gd name="textAreaTop" fmla="*/ 0 h 232560"/>
                  <a:gd name="textAreaBottom" fmla="*/ 233640 h 232560"/>
                </a:gdLst>
                <a:ahLst/>
                <a:cxnLst/>
                <a:rect l="textAreaLeft" t="textAreaTop" r="textAreaRight" b="textAreaBottom"/>
                <a:pathLst>
                  <a:path w="450" h="649">
                    <a:moveTo>
                      <a:pt x="193" y="277"/>
                    </a:moveTo>
                    <a:cubicBezTo>
                      <a:pt x="106" y="277"/>
                      <a:pt x="106" y="179"/>
                      <a:pt x="106" y="157"/>
                    </a:cubicBezTo>
                    <a:cubicBezTo>
                      <a:pt x="106" y="129"/>
                      <a:pt x="106" y="98"/>
                      <a:pt x="123" y="73"/>
                    </a:cubicBezTo>
                    <a:cubicBezTo>
                      <a:pt x="128" y="62"/>
                      <a:pt x="154" y="34"/>
                      <a:pt x="193" y="34"/>
                    </a:cubicBezTo>
                    <a:cubicBezTo>
                      <a:pt x="277" y="34"/>
                      <a:pt x="277" y="132"/>
                      <a:pt x="277" y="157"/>
                    </a:cubicBezTo>
                    <a:cubicBezTo>
                      <a:pt x="277" y="182"/>
                      <a:pt x="277" y="213"/>
                      <a:pt x="263" y="238"/>
                    </a:cubicBezTo>
                    <a:cubicBezTo>
                      <a:pt x="254" y="249"/>
                      <a:pt x="232" y="277"/>
                      <a:pt x="193" y="277"/>
                    </a:cubicBezTo>
                    <a:moveTo>
                      <a:pt x="78" y="316"/>
                    </a:moveTo>
                    <a:cubicBezTo>
                      <a:pt x="78" y="311"/>
                      <a:pt x="78" y="288"/>
                      <a:pt x="95" y="269"/>
                    </a:cubicBezTo>
                    <a:cubicBezTo>
                      <a:pt x="134" y="297"/>
                      <a:pt x="173" y="300"/>
                      <a:pt x="193" y="300"/>
                    </a:cubicBezTo>
                    <a:cubicBezTo>
                      <a:pt x="282" y="300"/>
                      <a:pt x="352" y="232"/>
                      <a:pt x="352" y="157"/>
                    </a:cubicBezTo>
                    <a:cubicBezTo>
                      <a:pt x="352" y="120"/>
                      <a:pt x="336" y="84"/>
                      <a:pt x="310" y="62"/>
                    </a:cubicBezTo>
                    <a:cubicBezTo>
                      <a:pt x="347" y="28"/>
                      <a:pt x="380" y="23"/>
                      <a:pt x="400" y="23"/>
                    </a:cubicBezTo>
                    <a:cubicBezTo>
                      <a:pt x="403" y="23"/>
                      <a:pt x="406" y="23"/>
                      <a:pt x="408" y="23"/>
                    </a:cubicBezTo>
                    <a:cubicBezTo>
                      <a:pt x="397" y="28"/>
                      <a:pt x="394" y="39"/>
                      <a:pt x="394" y="51"/>
                    </a:cubicBezTo>
                    <a:cubicBezTo>
                      <a:pt x="394" y="67"/>
                      <a:pt x="406" y="79"/>
                      <a:pt x="422" y="79"/>
                    </a:cubicBezTo>
                    <a:cubicBezTo>
                      <a:pt x="431" y="79"/>
                      <a:pt x="450" y="73"/>
                      <a:pt x="450" y="51"/>
                    </a:cubicBezTo>
                    <a:cubicBezTo>
                      <a:pt x="450" y="34"/>
                      <a:pt x="439" y="0"/>
                      <a:pt x="400" y="0"/>
                    </a:cubicBezTo>
                    <a:cubicBezTo>
                      <a:pt x="380" y="0"/>
                      <a:pt x="338" y="6"/>
                      <a:pt x="296" y="48"/>
                    </a:cubicBezTo>
                    <a:cubicBezTo>
                      <a:pt x="254" y="14"/>
                      <a:pt x="212" y="11"/>
                      <a:pt x="193" y="11"/>
                    </a:cubicBezTo>
                    <a:cubicBezTo>
                      <a:pt x="100" y="11"/>
                      <a:pt x="33" y="79"/>
                      <a:pt x="33" y="157"/>
                    </a:cubicBezTo>
                    <a:cubicBezTo>
                      <a:pt x="33" y="199"/>
                      <a:pt x="53" y="235"/>
                      <a:pt x="78" y="258"/>
                    </a:cubicBezTo>
                    <a:cubicBezTo>
                      <a:pt x="67" y="272"/>
                      <a:pt x="47" y="305"/>
                      <a:pt x="47" y="339"/>
                    </a:cubicBezTo>
                    <a:cubicBezTo>
                      <a:pt x="47" y="370"/>
                      <a:pt x="61" y="406"/>
                      <a:pt x="92" y="426"/>
                    </a:cubicBezTo>
                    <a:cubicBezTo>
                      <a:pt x="33" y="442"/>
                      <a:pt x="0" y="484"/>
                      <a:pt x="0" y="524"/>
                    </a:cubicBezTo>
                    <a:cubicBezTo>
                      <a:pt x="0" y="596"/>
                      <a:pt x="98" y="649"/>
                      <a:pt x="218" y="649"/>
                    </a:cubicBezTo>
                    <a:cubicBezTo>
                      <a:pt x="336" y="649"/>
                      <a:pt x="436" y="599"/>
                      <a:pt x="436" y="524"/>
                    </a:cubicBezTo>
                    <a:cubicBezTo>
                      <a:pt x="436" y="487"/>
                      <a:pt x="422" y="437"/>
                      <a:pt x="372" y="412"/>
                    </a:cubicBezTo>
                    <a:cubicBezTo>
                      <a:pt x="322" y="384"/>
                      <a:pt x="263" y="384"/>
                      <a:pt x="204" y="384"/>
                    </a:cubicBezTo>
                    <a:cubicBezTo>
                      <a:pt x="179" y="384"/>
                      <a:pt x="137" y="384"/>
                      <a:pt x="128" y="381"/>
                    </a:cubicBezTo>
                    <a:cubicBezTo>
                      <a:pt x="98" y="378"/>
                      <a:pt x="78" y="347"/>
                      <a:pt x="78" y="316"/>
                    </a:cubicBezTo>
                    <a:moveTo>
                      <a:pt x="218" y="627"/>
                    </a:moveTo>
                    <a:cubicBezTo>
                      <a:pt x="120" y="627"/>
                      <a:pt x="53" y="577"/>
                      <a:pt x="53" y="524"/>
                    </a:cubicBezTo>
                    <a:cubicBezTo>
                      <a:pt x="53" y="479"/>
                      <a:pt x="89" y="442"/>
                      <a:pt x="134" y="440"/>
                    </a:cubicBezTo>
                    <a:cubicBezTo>
                      <a:pt x="153" y="440"/>
                      <a:pt x="171" y="440"/>
                      <a:pt x="190" y="440"/>
                    </a:cubicBezTo>
                    <a:cubicBezTo>
                      <a:pt x="274" y="440"/>
                      <a:pt x="386" y="440"/>
                      <a:pt x="386" y="524"/>
                    </a:cubicBezTo>
                    <a:cubicBezTo>
                      <a:pt x="386" y="577"/>
                      <a:pt x="316" y="627"/>
                      <a:pt x="218" y="62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7" name="Freeform 3166">
                <a:extLst>
                  <a:ext uri="{FF2B5EF4-FFF2-40B4-BE49-F238E27FC236}">
                    <a16:creationId xmlns:a16="http://schemas.microsoft.com/office/drawing/2014/main" id="{8C812D5F-7B1E-56F1-8125-33DE4BDFE29C}"/>
                  </a:ext>
                </a:extLst>
              </p:cNvPr>
              <p:cNvSpPr/>
              <p:nvPr/>
            </p:nvSpPr>
            <p:spPr>
              <a:xfrm>
                <a:off x="5632920" y="485388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4" y="193"/>
                    </a:moveTo>
                    <a:cubicBezTo>
                      <a:pt x="90" y="47"/>
                      <a:pt x="171" y="22"/>
                      <a:pt x="205" y="22"/>
                    </a:cubicBezTo>
                    <a:cubicBezTo>
                      <a:pt x="306" y="22"/>
                      <a:pt x="317" y="154"/>
                      <a:pt x="317" y="193"/>
                    </a:cubicBezTo>
                    <a:cubicBezTo>
                      <a:pt x="239" y="193"/>
                      <a:pt x="162" y="193"/>
                      <a:pt x="84" y="193"/>
                    </a:cubicBezTo>
                    <a:moveTo>
                      <a:pt x="82" y="212"/>
                    </a:moveTo>
                    <a:cubicBezTo>
                      <a:pt x="173" y="212"/>
                      <a:pt x="264" y="212"/>
                      <a:pt x="356" y="212"/>
                    </a:cubicBezTo>
                    <a:cubicBezTo>
                      <a:pt x="378" y="212"/>
                      <a:pt x="381" y="212"/>
                      <a:pt x="381" y="193"/>
                    </a:cubicBezTo>
                    <a:cubicBezTo>
                      <a:pt x="381" y="95"/>
                      <a:pt x="328" y="0"/>
                      <a:pt x="205" y="0"/>
                    </a:cubicBezTo>
                    <a:cubicBezTo>
                      <a:pt x="90" y="0"/>
                      <a:pt x="0" y="101"/>
                      <a:pt x="0" y="224"/>
                    </a:cubicBezTo>
                    <a:cubicBezTo>
                      <a:pt x="0" y="355"/>
                      <a:pt x="104" y="450"/>
                      <a:pt x="216" y="450"/>
                    </a:cubicBezTo>
                    <a:cubicBezTo>
                      <a:pt x="336" y="450"/>
                      <a:pt x="381" y="341"/>
                      <a:pt x="381" y="324"/>
                    </a:cubicBezTo>
                    <a:cubicBezTo>
                      <a:pt x="381" y="313"/>
                      <a:pt x="373" y="310"/>
                      <a:pt x="370" y="310"/>
                    </a:cubicBezTo>
                    <a:cubicBezTo>
                      <a:pt x="359" y="310"/>
                      <a:pt x="359" y="319"/>
                      <a:pt x="356" y="324"/>
                    </a:cubicBezTo>
                    <a:cubicBezTo>
                      <a:pt x="322" y="428"/>
                      <a:pt x="233" y="428"/>
                      <a:pt x="224" y="428"/>
                    </a:cubicBezTo>
                    <a:cubicBezTo>
                      <a:pt x="174" y="428"/>
                      <a:pt x="135" y="397"/>
                      <a:pt x="112" y="361"/>
                    </a:cubicBezTo>
                    <a:cubicBezTo>
                      <a:pt x="82" y="313"/>
                      <a:pt x="82" y="249"/>
                      <a:pt x="82"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8" name="Freeform 3167">
                <a:extLst>
                  <a:ext uri="{FF2B5EF4-FFF2-40B4-BE49-F238E27FC236}">
                    <a16:creationId xmlns:a16="http://schemas.microsoft.com/office/drawing/2014/main" id="{9798B811-9549-F610-871A-332C9A116CE7}"/>
                  </a:ext>
                </a:extLst>
              </p:cNvPr>
              <p:cNvSpPr/>
              <p:nvPr/>
            </p:nvSpPr>
            <p:spPr>
              <a:xfrm>
                <a:off x="5787360" y="479448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2"/>
                    </a:moveTo>
                    <a:cubicBezTo>
                      <a:pt x="199" y="212"/>
                      <a:pt x="246" y="212"/>
                      <a:pt x="294" y="212"/>
                    </a:cubicBezTo>
                    <a:cubicBezTo>
                      <a:pt x="294" y="202"/>
                      <a:pt x="294" y="192"/>
                      <a:pt x="294" y="182"/>
                    </a:cubicBezTo>
                    <a:cubicBezTo>
                      <a:pt x="246" y="182"/>
                      <a:pt x="199" y="182"/>
                      <a:pt x="151" y="182"/>
                    </a:cubicBezTo>
                    <a:cubicBezTo>
                      <a:pt x="151" y="121"/>
                      <a:pt x="151" y="60"/>
                      <a:pt x="151" y="0"/>
                    </a:cubicBezTo>
                    <a:cubicBezTo>
                      <a:pt x="143" y="0"/>
                      <a:pt x="134" y="0"/>
                      <a:pt x="126" y="0"/>
                    </a:cubicBezTo>
                    <a:cubicBezTo>
                      <a:pt x="126" y="81"/>
                      <a:pt x="98" y="187"/>
                      <a:pt x="0" y="190"/>
                    </a:cubicBezTo>
                    <a:cubicBezTo>
                      <a:pt x="0" y="197"/>
                      <a:pt x="0" y="205"/>
                      <a:pt x="0" y="212"/>
                    </a:cubicBezTo>
                    <a:cubicBezTo>
                      <a:pt x="28" y="212"/>
                      <a:pt x="56" y="212"/>
                      <a:pt x="84" y="212"/>
                    </a:cubicBezTo>
                    <a:cubicBezTo>
                      <a:pt x="84" y="303"/>
                      <a:pt x="84" y="393"/>
                      <a:pt x="84" y="484"/>
                    </a:cubicBezTo>
                    <a:cubicBezTo>
                      <a:pt x="84" y="604"/>
                      <a:pt x="176" y="615"/>
                      <a:pt x="210" y="615"/>
                    </a:cubicBezTo>
                    <a:cubicBezTo>
                      <a:pt x="280" y="615"/>
                      <a:pt x="308" y="545"/>
                      <a:pt x="308" y="484"/>
                    </a:cubicBezTo>
                    <a:cubicBezTo>
                      <a:pt x="308" y="465"/>
                      <a:pt x="308" y="446"/>
                      <a:pt x="308" y="428"/>
                    </a:cubicBezTo>
                    <a:cubicBezTo>
                      <a:pt x="299" y="428"/>
                      <a:pt x="291" y="428"/>
                      <a:pt x="282" y="428"/>
                    </a:cubicBezTo>
                    <a:cubicBezTo>
                      <a:pt x="282" y="446"/>
                      <a:pt x="282" y="463"/>
                      <a:pt x="282" y="481"/>
                    </a:cubicBezTo>
                    <a:cubicBezTo>
                      <a:pt x="282" y="554"/>
                      <a:pt x="255" y="593"/>
                      <a:pt x="218" y="593"/>
                    </a:cubicBezTo>
                    <a:cubicBezTo>
                      <a:pt x="151" y="593"/>
                      <a:pt x="151" y="503"/>
                      <a:pt x="151" y="487"/>
                    </a:cubicBezTo>
                    <a:cubicBezTo>
                      <a:pt x="151" y="395"/>
                      <a:pt x="151" y="304"/>
                      <a:pt x="15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69" name="Freeform 3168">
                <a:extLst>
                  <a:ext uri="{FF2B5EF4-FFF2-40B4-BE49-F238E27FC236}">
                    <a16:creationId xmlns:a16="http://schemas.microsoft.com/office/drawing/2014/main" id="{200C3B90-2181-E1D0-CF41-42F0AAB39767}"/>
                  </a:ext>
                </a:extLst>
              </p:cNvPr>
              <p:cNvSpPr/>
              <p:nvPr/>
            </p:nvSpPr>
            <p:spPr>
              <a:xfrm>
                <a:off x="6048360" y="4855680"/>
                <a:ext cx="275040" cy="156240"/>
              </a:xfrm>
              <a:custGeom>
                <a:avLst/>
                <a:gdLst>
                  <a:gd name="textAreaLeft" fmla="*/ 0 w 275040"/>
                  <a:gd name="textAreaRight" fmla="*/ 276120 w 275040"/>
                  <a:gd name="textAreaTop" fmla="*/ 0 h 156240"/>
                  <a:gd name="textAreaBottom" fmla="*/ 157320 h 156240"/>
                </a:gdLst>
                <a:ahLst/>
                <a:cxnLst/>
                <a:rect l="textAreaLeft" t="textAreaTop" r="textAreaRight" b="textAreaBottom"/>
                <a:pathLst>
                  <a:path w="767" h="437">
                    <a:moveTo>
                      <a:pt x="75" y="98"/>
                    </a:moveTo>
                    <a:cubicBezTo>
                      <a:pt x="75" y="186"/>
                      <a:pt x="75" y="274"/>
                      <a:pt x="75" y="361"/>
                    </a:cubicBezTo>
                    <a:cubicBezTo>
                      <a:pt x="75" y="406"/>
                      <a:pt x="64" y="406"/>
                      <a:pt x="0" y="406"/>
                    </a:cubicBezTo>
                    <a:cubicBezTo>
                      <a:pt x="0" y="416"/>
                      <a:pt x="0" y="427"/>
                      <a:pt x="0" y="437"/>
                    </a:cubicBezTo>
                    <a:cubicBezTo>
                      <a:pt x="33" y="434"/>
                      <a:pt x="84" y="431"/>
                      <a:pt x="109" y="431"/>
                    </a:cubicBezTo>
                    <a:cubicBezTo>
                      <a:pt x="134" y="431"/>
                      <a:pt x="187" y="434"/>
                      <a:pt x="221" y="437"/>
                    </a:cubicBezTo>
                    <a:cubicBezTo>
                      <a:pt x="221" y="427"/>
                      <a:pt x="221" y="416"/>
                      <a:pt x="221" y="406"/>
                    </a:cubicBezTo>
                    <a:cubicBezTo>
                      <a:pt x="154" y="406"/>
                      <a:pt x="143" y="406"/>
                      <a:pt x="143" y="361"/>
                    </a:cubicBezTo>
                    <a:cubicBezTo>
                      <a:pt x="143" y="301"/>
                      <a:pt x="143" y="240"/>
                      <a:pt x="143" y="179"/>
                    </a:cubicBezTo>
                    <a:cubicBezTo>
                      <a:pt x="143" y="79"/>
                      <a:pt x="213" y="23"/>
                      <a:pt x="277" y="23"/>
                    </a:cubicBezTo>
                    <a:cubicBezTo>
                      <a:pt x="339" y="23"/>
                      <a:pt x="350" y="76"/>
                      <a:pt x="350" y="132"/>
                    </a:cubicBezTo>
                    <a:cubicBezTo>
                      <a:pt x="350" y="208"/>
                      <a:pt x="350" y="285"/>
                      <a:pt x="350" y="361"/>
                    </a:cubicBezTo>
                    <a:cubicBezTo>
                      <a:pt x="350" y="406"/>
                      <a:pt x="339" y="406"/>
                      <a:pt x="271" y="406"/>
                    </a:cubicBezTo>
                    <a:cubicBezTo>
                      <a:pt x="271" y="416"/>
                      <a:pt x="271" y="427"/>
                      <a:pt x="271" y="437"/>
                    </a:cubicBezTo>
                    <a:cubicBezTo>
                      <a:pt x="308" y="434"/>
                      <a:pt x="355" y="431"/>
                      <a:pt x="383" y="431"/>
                    </a:cubicBezTo>
                    <a:cubicBezTo>
                      <a:pt x="409" y="431"/>
                      <a:pt x="459" y="434"/>
                      <a:pt x="493" y="437"/>
                    </a:cubicBezTo>
                    <a:cubicBezTo>
                      <a:pt x="493" y="427"/>
                      <a:pt x="493" y="416"/>
                      <a:pt x="493" y="406"/>
                    </a:cubicBezTo>
                    <a:cubicBezTo>
                      <a:pt x="428" y="406"/>
                      <a:pt x="417" y="406"/>
                      <a:pt x="417" y="361"/>
                    </a:cubicBezTo>
                    <a:cubicBezTo>
                      <a:pt x="417" y="301"/>
                      <a:pt x="417" y="240"/>
                      <a:pt x="417" y="179"/>
                    </a:cubicBezTo>
                    <a:cubicBezTo>
                      <a:pt x="417" y="79"/>
                      <a:pt x="487" y="23"/>
                      <a:pt x="549" y="23"/>
                    </a:cubicBezTo>
                    <a:cubicBezTo>
                      <a:pt x="610" y="23"/>
                      <a:pt x="621" y="76"/>
                      <a:pt x="621" y="132"/>
                    </a:cubicBezTo>
                    <a:cubicBezTo>
                      <a:pt x="621" y="208"/>
                      <a:pt x="621" y="285"/>
                      <a:pt x="621" y="361"/>
                    </a:cubicBezTo>
                    <a:cubicBezTo>
                      <a:pt x="621" y="406"/>
                      <a:pt x="610" y="406"/>
                      <a:pt x="546" y="406"/>
                    </a:cubicBezTo>
                    <a:cubicBezTo>
                      <a:pt x="546" y="416"/>
                      <a:pt x="546" y="427"/>
                      <a:pt x="546" y="437"/>
                    </a:cubicBezTo>
                    <a:cubicBezTo>
                      <a:pt x="579" y="434"/>
                      <a:pt x="630" y="431"/>
                      <a:pt x="658" y="431"/>
                    </a:cubicBezTo>
                    <a:cubicBezTo>
                      <a:pt x="683" y="431"/>
                      <a:pt x="733" y="434"/>
                      <a:pt x="767" y="437"/>
                    </a:cubicBezTo>
                    <a:cubicBezTo>
                      <a:pt x="767" y="427"/>
                      <a:pt x="767" y="416"/>
                      <a:pt x="767" y="406"/>
                    </a:cubicBezTo>
                    <a:cubicBezTo>
                      <a:pt x="717" y="406"/>
                      <a:pt x="691" y="406"/>
                      <a:pt x="691" y="375"/>
                    </a:cubicBezTo>
                    <a:cubicBezTo>
                      <a:pt x="691" y="313"/>
                      <a:pt x="691" y="250"/>
                      <a:pt x="691" y="188"/>
                    </a:cubicBezTo>
                    <a:cubicBezTo>
                      <a:pt x="691" y="104"/>
                      <a:pt x="691" y="73"/>
                      <a:pt x="661" y="37"/>
                    </a:cubicBezTo>
                    <a:cubicBezTo>
                      <a:pt x="647" y="20"/>
                      <a:pt x="613" y="0"/>
                      <a:pt x="557" y="0"/>
                    </a:cubicBezTo>
                    <a:cubicBezTo>
                      <a:pt x="473" y="0"/>
                      <a:pt x="431" y="59"/>
                      <a:pt x="414" y="98"/>
                    </a:cubicBezTo>
                    <a:cubicBezTo>
                      <a:pt x="400" y="12"/>
                      <a:pt x="327" y="0"/>
                      <a:pt x="283" y="0"/>
                    </a:cubicBezTo>
                    <a:cubicBezTo>
                      <a:pt x="210" y="0"/>
                      <a:pt x="165" y="42"/>
                      <a:pt x="137" y="104"/>
                    </a:cubicBezTo>
                    <a:cubicBezTo>
                      <a:pt x="137" y="69"/>
                      <a:pt x="137" y="35"/>
                      <a:pt x="137" y="0"/>
                    </a:cubicBezTo>
                    <a:cubicBezTo>
                      <a:pt x="91" y="4"/>
                      <a:pt x="46" y="8"/>
                      <a:pt x="0" y="12"/>
                    </a:cubicBezTo>
                    <a:cubicBezTo>
                      <a:pt x="0" y="22"/>
                      <a:pt x="0" y="32"/>
                      <a:pt x="0" y="42"/>
                    </a:cubicBezTo>
                    <a:cubicBezTo>
                      <a:pt x="67" y="42"/>
                      <a:pt x="75" y="48"/>
                      <a:pt x="75"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0" name="Freeform 3169">
                <a:extLst>
                  <a:ext uri="{FF2B5EF4-FFF2-40B4-BE49-F238E27FC236}">
                    <a16:creationId xmlns:a16="http://schemas.microsoft.com/office/drawing/2014/main" id="{0FB9141F-4883-7729-F81A-AB2AE07C2541}"/>
                  </a:ext>
                </a:extLst>
              </p:cNvPr>
              <p:cNvSpPr/>
              <p:nvPr/>
            </p:nvSpPr>
            <p:spPr>
              <a:xfrm>
                <a:off x="6341760" y="4853880"/>
                <a:ext cx="155880" cy="160920"/>
              </a:xfrm>
              <a:custGeom>
                <a:avLst/>
                <a:gdLst>
                  <a:gd name="textAreaLeft" fmla="*/ 0 w 155880"/>
                  <a:gd name="textAreaRight" fmla="*/ 156960 w 155880"/>
                  <a:gd name="textAreaTop" fmla="*/ 0 h 160920"/>
                  <a:gd name="textAreaBottom" fmla="*/ 162000 h 160920"/>
                </a:gdLst>
                <a:ahLst/>
                <a:cxnLst/>
                <a:rect l="textAreaLeft" t="textAreaTop" r="textAreaRight" b="textAreaBottom"/>
                <a:pathLst>
                  <a:path w="436" h="450">
                    <a:moveTo>
                      <a:pt x="436" y="229"/>
                    </a:moveTo>
                    <a:cubicBezTo>
                      <a:pt x="436" y="103"/>
                      <a:pt x="336" y="0"/>
                      <a:pt x="218" y="0"/>
                    </a:cubicBezTo>
                    <a:cubicBezTo>
                      <a:pt x="95" y="0"/>
                      <a:pt x="0" y="106"/>
                      <a:pt x="0" y="229"/>
                    </a:cubicBezTo>
                    <a:cubicBezTo>
                      <a:pt x="0" y="358"/>
                      <a:pt x="100" y="450"/>
                      <a:pt x="218" y="450"/>
                    </a:cubicBezTo>
                    <a:cubicBezTo>
                      <a:pt x="336" y="450"/>
                      <a:pt x="436" y="355"/>
                      <a:pt x="436" y="229"/>
                    </a:cubicBezTo>
                    <a:moveTo>
                      <a:pt x="218" y="428"/>
                    </a:moveTo>
                    <a:cubicBezTo>
                      <a:pt x="176" y="428"/>
                      <a:pt x="131" y="406"/>
                      <a:pt x="106" y="361"/>
                    </a:cubicBezTo>
                    <a:cubicBezTo>
                      <a:pt x="81" y="319"/>
                      <a:pt x="81" y="257"/>
                      <a:pt x="81" y="224"/>
                    </a:cubicBezTo>
                    <a:cubicBezTo>
                      <a:pt x="81" y="184"/>
                      <a:pt x="81" y="131"/>
                      <a:pt x="106" y="87"/>
                    </a:cubicBezTo>
                    <a:cubicBezTo>
                      <a:pt x="131" y="42"/>
                      <a:pt x="179" y="22"/>
                      <a:pt x="218" y="22"/>
                    </a:cubicBezTo>
                    <a:cubicBezTo>
                      <a:pt x="260" y="22"/>
                      <a:pt x="302" y="45"/>
                      <a:pt x="327" y="87"/>
                    </a:cubicBezTo>
                    <a:cubicBezTo>
                      <a:pt x="352" y="128"/>
                      <a:pt x="352" y="184"/>
                      <a:pt x="352" y="224"/>
                    </a:cubicBezTo>
                    <a:cubicBezTo>
                      <a:pt x="352" y="257"/>
                      <a:pt x="352" y="310"/>
                      <a:pt x="333" y="355"/>
                    </a:cubicBezTo>
                    <a:cubicBezTo>
                      <a:pt x="310" y="397"/>
                      <a:pt x="268" y="428"/>
                      <a:pt x="218"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1" name="Freeform 3170">
                <a:extLst>
                  <a:ext uri="{FF2B5EF4-FFF2-40B4-BE49-F238E27FC236}">
                    <a16:creationId xmlns:a16="http://schemas.microsoft.com/office/drawing/2014/main" id="{5AA41FB7-4EC2-938A-0025-F68FABD232AF}"/>
                  </a:ext>
                </a:extLst>
              </p:cNvPr>
              <p:cNvSpPr/>
              <p:nvPr/>
            </p:nvSpPr>
            <p:spPr>
              <a:xfrm>
                <a:off x="6514920" y="479448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4" y="212"/>
                    </a:moveTo>
                    <a:cubicBezTo>
                      <a:pt x="201" y="212"/>
                      <a:pt x="247" y="212"/>
                      <a:pt x="294" y="212"/>
                    </a:cubicBezTo>
                    <a:cubicBezTo>
                      <a:pt x="294" y="202"/>
                      <a:pt x="294" y="192"/>
                      <a:pt x="294" y="182"/>
                    </a:cubicBezTo>
                    <a:cubicBezTo>
                      <a:pt x="247" y="182"/>
                      <a:pt x="201" y="182"/>
                      <a:pt x="154" y="182"/>
                    </a:cubicBezTo>
                    <a:cubicBezTo>
                      <a:pt x="154" y="121"/>
                      <a:pt x="154" y="60"/>
                      <a:pt x="154" y="0"/>
                    </a:cubicBezTo>
                    <a:cubicBezTo>
                      <a:pt x="146" y="0"/>
                      <a:pt x="137" y="0"/>
                      <a:pt x="129" y="0"/>
                    </a:cubicBezTo>
                    <a:cubicBezTo>
                      <a:pt x="126" y="81"/>
                      <a:pt x="98" y="187"/>
                      <a:pt x="0" y="190"/>
                    </a:cubicBezTo>
                    <a:cubicBezTo>
                      <a:pt x="0" y="197"/>
                      <a:pt x="0" y="205"/>
                      <a:pt x="0" y="212"/>
                    </a:cubicBezTo>
                    <a:cubicBezTo>
                      <a:pt x="28" y="212"/>
                      <a:pt x="56" y="212"/>
                      <a:pt x="84" y="212"/>
                    </a:cubicBezTo>
                    <a:cubicBezTo>
                      <a:pt x="84" y="303"/>
                      <a:pt x="84" y="393"/>
                      <a:pt x="84" y="484"/>
                    </a:cubicBezTo>
                    <a:cubicBezTo>
                      <a:pt x="84" y="604"/>
                      <a:pt x="176" y="615"/>
                      <a:pt x="213" y="615"/>
                    </a:cubicBezTo>
                    <a:cubicBezTo>
                      <a:pt x="283" y="615"/>
                      <a:pt x="308" y="545"/>
                      <a:pt x="308" y="484"/>
                    </a:cubicBezTo>
                    <a:cubicBezTo>
                      <a:pt x="308" y="465"/>
                      <a:pt x="308" y="446"/>
                      <a:pt x="308" y="428"/>
                    </a:cubicBezTo>
                    <a:cubicBezTo>
                      <a:pt x="301" y="428"/>
                      <a:pt x="293" y="428"/>
                      <a:pt x="286" y="428"/>
                    </a:cubicBezTo>
                    <a:cubicBezTo>
                      <a:pt x="286" y="446"/>
                      <a:pt x="286" y="463"/>
                      <a:pt x="286" y="481"/>
                    </a:cubicBezTo>
                    <a:cubicBezTo>
                      <a:pt x="286" y="554"/>
                      <a:pt x="255" y="593"/>
                      <a:pt x="218" y="593"/>
                    </a:cubicBezTo>
                    <a:cubicBezTo>
                      <a:pt x="154" y="593"/>
                      <a:pt x="154" y="503"/>
                      <a:pt x="154" y="487"/>
                    </a:cubicBezTo>
                    <a:cubicBezTo>
                      <a:pt x="154" y="395"/>
                      <a:pt x="154" y="304"/>
                      <a:pt x="154"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2" name="Freeform 3171">
                <a:extLst>
                  <a:ext uri="{FF2B5EF4-FFF2-40B4-BE49-F238E27FC236}">
                    <a16:creationId xmlns:a16="http://schemas.microsoft.com/office/drawing/2014/main" id="{A794810B-1AAC-0241-6C77-C8B454FBDF19}"/>
                  </a:ext>
                </a:extLst>
              </p:cNvPr>
              <p:cNvSpPr/>
              <p:nvPr/>
            </p:nvSpPr>
            <p:spPr>
              <a:xfrm>
                <a:off x="6658200" y="4775040"/>
                <a:ext cx="74520" cy="236880"/>
              </a:xfrm>
              <a:custGeom>
                <a:avLst/>
                <a:gdLst>
                  <a:gd name="textAreaLeft" fmla="*/ 0 w 74520"/>
                  <a:gd name="textAreaRight" fmla="*/ 75600 w 74520"/>
                  <a:gd name="textAreaTop" fmla="*/ 0 h 236880"/>
                  <a:gd name="textAreaBottom" fmla="*/ 237960 h 236880"/>
                </a:gdLst>
                <a:ahLst/>
                <a:cxnLst/>
                <a:rect l="textAreaLeft" t="textAreaTop" r="textAreaRight" b="textAreaBottom"/>
                <a:pathLst>
                  <a:path w="210" h="661">
                    <a:moveTo>
                      <a:pt x="142" y="224"/>
                    </a:moveTo>
                    <a:cubicBezTo>
                      <a:pt x="96" y="228"/>
                      <a:pt x="49" y="232"/>
                      <a:pt x="2" y="236"/>
                    </a:cubicBezTo>
                    <a:cubicBezTo>
                      <a:pt x="2" y="246"/>
                      <a:pt x="2" y="256"/>
                      <a:pt x="2" y="266"/>
                    </a:cubicBezTo>
                    <a:cubicBezTo>
                      <a:pt x="67" y="266"/>
                      <a:pt x="75" y="272"/>
                      <a:pt x="75" y="320"/>
                    </a:cubicBezTo>
                    <a:cubicBezTo>
                      <a:pt x="75" y="408"/>
                      <a:pt x="75" y="497"/>
                      <a:pt x="75" y="585"/>
                    </a:cubicBezTo>
                    <a:cubicBezTo>
                      <a:pt x="75" y="630"/>
                      <a:pt x="67" y="630"/>
                      <a:pt x="0" y="630"/>
                    </a:cubicBezTo>
                    <a:cubicBezTo>
                      <a:pt x="0" y="640"/>
                      <a:pt x="0" y="651"/>
                      <a:pt x="0" y="661"/>
                    </a:cubicBezTo>
                    <a:cubicBezTo>
                      <a:pt x="30" y="658"/>
                      <a:pt x="84" y="655"/>
                      <a:pt x="109" y="655"/>
                    </a:cubicBezTo>
                    <a:cubicBezTo>
                      <a:pt x="142" y="655"/>
                      <a:pt x="176" y="658"/>
                      <a:pt x="210" y="661"/>
                    </a:cubicBezTo>
                    <a:cubicBezTo>
                      <a:pt x="210" y="651"/>
                      <a:pt x="210" y="640"/>
                      <a:pt x="210" y="630"/>
                    </a:cubicBezTo>
                    <a:cubicBezTo>
                      <a:pt x="145" y="630"/>
                      <a:pt x="142" y="625"/>
                      <a:pt x="142" y="585"/>
                    </a:cubicBezTo>
                    <a:cubicBezTo>
                      <a:pt x="142" y="465"/>
                      <a:pt x="142" y="345"/>
                      <a:pt x="142" y="224"/>
                    </a:cubicBezTo>
                    <a:moveTo>
                      <a:pt x="145" y="54"/>
                    </a:moveTo>
                    <a:cubicBezTo>
                      <a:pt x="145" y="23"/>
                      <a:pt x="120" y="0"/>
                      <a:pt x="92" y="0"/>
                    </a:cubicBezTo>
                    <a:cubicBezTo>
                      <a:pt x="64" y="0"/>
                      <a:pt x="42" y="28"/>
                      <a:pt x="42" y="54"/>
                    </a:cubicBezTo>
                    <a:cubicBezTo>
                      <a:pt x="42" y="82"/>
                      <a:pt x="64" y="107"/>
                      <a:pt x="92" y="107"/>
                    </a:cubicBezTo>
                    <a:cubicBezTo>
                      <a:pt x="120" y="107"/>
                      <a:pt x="145" y="84"/>
                      <a:pt x="145" y="5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3" name="Freeform 3172">
                <a:extLst>
                  <a:ext uri="{FF2B5EF4-FFF2-40B4-BE49-F238E27FC236}">
                    <a16:creationId xmlns:a16="http://schemas.microsoft.com/office/drawing/2014/main" id="{152AA419-FFB9-43FB-83BC-A778FCF42C1B}"/>
                  </a:ext>
                </a:extLst>
              </p:cNvPr>
              <p:cNvSpPr/>
              <p:nvPr/>
            </p:nvSpPr>
            <p:spPr>
              <a:xfrm>
                <a:off x="6754680" y="4853880"/>
                <a:ext cx="156240" cy="160920"/>
              </a:xfrm>
              <a:custGeom>
                <a:avLst/>
                <a:gdLst>
                  <a:gd name="textAreaLeft" fmla="*/ 0 w 156240"/>
                  <a:gd name="textAreaRight" fmla="*/ 157320 w 156240"/>
                  <a:gd name="textAreaTop" fmla="*/ 0 h 160920"/>
                  <a:gd name="textAreaBottom" fmla="*/ 162000 h 160920"/>
                </a:gdLst>
                <a:ahLst/>
                <a:cxnLst/>
                <a:rect l="textAreaLeft" t="textAreaTop" r="textAreaRight" b="textAreaBottom"/>
                <a:pathLst>
                  <a:path w="437" h="450">
                    <a:moveTo>
                      <a:pt x="437" y="229"/>
                    </a:moveTo>
                    <a:cubicBezTo>
                      <a:pt x="437" y="103"/>
                      <a:pt x="336" y="0"/>
                      <a:pt x="219" y="0"/>
                    </a:cubicBezTo>
                    <a:cubicBezTo>
                      <a:pt x="96" y="0"/>
                      <a:pt x="0" y="106"/>
                      <a:pt x="0" y="229"/>
                    </a:cubicBezTo>
                    <a:cubicBezTo>
                      <a:pt x="0" y="358"/>
                      <a:pt x="101" y="450"/>
                      <a:pt x="219" y="450"/>
                    </a:cubicBezTo>
                    <a:cubicBezTo>
                      <a:pt x="336" y="450"/>
                      <a:pt x="437" y="355"/>
                      <a:pt x="437" y="229"/>
                    </a:cubicBezTo>
                    <a:moveTo>
                      <a:pt x="219" y="428"/>
                    </a:moveTo>
                    <a:cubicBezTo>
                      <a:pt x="177" y="428"/>
                      <a:pt x="132" y="406"/>
                      <a:pt x="107" y="361"/>
                    </a:cubicBezTo>
                    <a:cubicBezTo>
                      <a:pt x="82" y="319"/>
                      <a:pt x="82" y="257"/>
                      <a:pt x="82" y="224"/>
                    </a:cubicBezTo>
                    <a:cubicBezTo>
                      <a:pt x="82" y="184"/>
                      <a:pt x="82" y="131"/>
                      <a:pt x="107" y="87"/>
                    </a:cubicBezTo>
                    <a:cubicBezTo>
                      <a:pt x="132" y="42"/>
                      <a:pt x="180" y="22"/>
                      <a:pt x="219" y="22"/>
                    </a:cubicBezTo>
                    <a:cubicBezTo>
                      <a:pt x="261" y="22"/>
                      <a:pt x="303" y="45"/>
                      <a:pt x="328" y="87"/>
                    </a:cubicBezTo>
                    <a:cubicBezTo>
                      <a:pt x="353" y="128"/>
                      <a:pt x="353" y="184"/>
                      <a:pt x="353" y="224"/>
                    </a:cubicBezTo>
                    <a:cubicBezTo>
                      <a:pt x="353" y="257"/>
                      <a:pt x="353" y="310"/>
                      <a:pt x="334" y="355"/>
                    </a:cubicBezTo>
                    <a:cubicBezTo>
                      <a:pt x="311" y="397"/>
                      <a:pt x="269" y="428"/>
                      <a:pt x="219"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4" name="Freeform 3173">
                <a:extLst>
                  <a:ext uri="{FF2B5EF4-FFF2-40B4-BE49-F238E27FC236}">
                    <a16:creationId xmlns:a16="http://schemas.microsoft.com/office/drawing/2014/main" id="{D8DEEE34-4463-E1AB-9572-F525432B7E93}"/>
                  </a:ext>
                </a:extLst>
              </p:cNvPr>
              <p:cNvSpPr/>
              <p:nvPr/>
            </p:nvSpPr>
            <p:spPr>
              <a:xfrm>
                <a:off x="6933240" y="4855680"/>
                <a:ext cx="177480" cy="156240"/>
              </a:xfrm>
              <a:custGeom>
                <a:avLst/>
                <a:gdLst>
                  <a:gd name="textAreaLeft" fmla="*/ 0 w 177480"/>
                  <a:gd name="textAreaRight" fmla="*/ 178560 w 177480"/>
                  <a:gd name="textAreaTop" fmla="*/ 0 h 156240"/>
                  <a:gd name="textAreaBottom" fmla="*/ 157320 h 156240"/>
                </a:gdLst>
                <a:ahLst/>
                <a:cxnLst/>
                <a:rect l="textAreaLeft" t="textAreaTop" r="textAreaRight" b="textAreaBottom"/>
                <a:pathLst>
                  <a:path w="496" h="437">
                    <a:moveTo>
                      <a:pt x="76" y="98"/>
                    </a:moveTo>
                    <a:cubicBezTo>
                      <a:pt x="76" y="186"/>
                      <a:pt x="76" y="274"/>
                      <a:pt x="76" y="361"/>
                    </a:cubicBezTo>
                    <a:cubicBezTo>
                      <a:pt x="76" y="406"/>
                      <a:pt x="67" y="406"/>
                      <a:pt x="0" y="406"/>
                    </a:cubicBezTo>
                    <a:cubicBezTo>
                      <a:pt x="0" y="416"/>
                      <a:pt x="0" y="427"/>
                      <a:pt x="0" y="437"/>
                    </a:cubicBezTo>
                    <a:cubicBezTo>
                      <a:pt x="34" y="434"/>
                      <a:pt x="84" y="431"/>
                      <a:pt x="112" y="431"/>
                    </a:cubicBezTo>
                    <a:cubicBezTo>
                      <a:pt x="137" y="431"/>
                      <a:pt x="188" y="434"/>
                      <a:pt x="221" y="437"/>
                    </a:cubicBezTo>
                    <a:cubicBezTo>
                      <a:pt x="221" y="427"/>
                      <a:pt x="221" y="416"/>
                      <a:pt x="221" y="406"/>
                    </a:cubicBezTo>
                    <a:cubicBezTo>
                      <a:pt x="157" y="406"/>
                      <a:pt x="146" y="406"/>
                      <a:pt x="146" y="361"/>
                    </a:cubicBezTo>
                    <a:cubicBezTo>
                      <a:pt x="146" y="301"/>
                      <a:pt x="146" y="240"/>
                      <a:pt x="146" y="179"/>
                    </a:cubicBezTo>
                    <a:cubicBezTo>
                      <a:pt x="146" y="79"/>
                      <a:pt x="216" y="23"/>
                      <a:pt x="277" y="23"/>
                    </a:cubicBezTo>
                    <a:cubicBezTo>
                      <a:pt x="339" y="23"/>
                      <a:pt x="350" y="76"/>
                      <a:pt x="350" y="132"/>
                    </a:cubicBezTo>
                    <a:cubicBezTo>
                      <a:pt x="350" y="208"/>
                      <a:pt x="350" y="285"/>
                      <a:pt x="350" y="361"/>
                    </a:cubicBezTo>
                    <a:cubicBezTo>
                      <a:pt x="350" y="406"/>
                      <a:pt x="339" y="406"/>
                      <a:pt x="274" y="406"/>
                    </a:cubicBezTo>
                    <a:cubicBezTo>
                      <a:pt x="274" y="416"/>
                      <a:pt x="274" y="427"/>
                      <a:pt x="274" y="437"/>
                    </a:cubicBezTo>
                    <a:cubicBezTo>
                      <a:pt x="308" y="434"/>
                      <a:pt x="358" y="431"/>
                      <a:pt x="384" y="431"/>
                    </a:cubicBezTo>
                    <a:cubicBezTo>
                      <a:pt x="412" y="431"/>
                      <a:pt x="462" y="434"/>
                      <a:pt x="496" y="437"/>
                    </a:cubicBezTo>
                    <a:cubicBezTo>
                      <a:pt x="496" y="427"/>
                      <a:pt x="496" y="416"/>
                      <a:pt x="496" y="406"/>
                    </a:cubicBezTo>
                    <a:cubicBezTo>
                      <a:pt x="445" y="406"/>
                      <a:pt x="420" y="406"/>
                      <a:pt x="417" y="375"/>
                    </a:cubicBezTo>
                    <a:cubicBezTo>
                      <a:pt x="417" y="313"/>
                      <a:pt x="417" y="250"/>
                      <a:pt x="417" y="188"/>
                    </a:cubicBezTo>
                    <a:cubicBezTo>
                      <a:pt x="417" y="104"/>
                      <a:pt x="417" y="73"/>
                      <a:pt x="389" y="37"/>
                    </a:cubicBezTo>
                    <a:cubicBezTo>
                      <a:pt x="375" y="20"/>
                      <a:pt x="342" y="0"/>
                      <a:pt x="286" y="0"/>
                    </a:cubicBezTo>
                    <a:cubicBezTo>
                      <a:pt x="213" y="0"/>
                      <a:pt x="165" y="42"/>
                      <a:pt x="140" y="104"/>
                    </a:cubicBezTo>
                    <a:cubicBezTo>
                      <a:pt x="140" y="69"/>
                      <a:pt x="140" y="35"/>
                      <a:pt x="140" y="0"/>
                    </a:cubicBezTo>
                    <a:cubicBezTo>
                      <a:pt x="93" y="4"/>
                      <a:pt x="47" y="8"/>
                      <a:pt x="0" y="12"/>
                    </a:cubicBezTo>
                    <a:cubicBezTo>
                      <a:pt x="0" y="22"/>
                      <a:pt x="0" y="32"/>
                      <a:pt x="0" y="42"/>
                    </a:cubicBezTo>
                    <a:cubicBezTo>
                      <a:pt x="70" y="42"/>
                      <a:pt x="76" y="48"/>
                      <a:pt x="76"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5" name="Freeform 3174">
                <a:extLst>
                  <a:ext uri="{FF2B5EF4-FFF2-40B4-BE49-F238E27FC236}">
                    <a16:creationId xmlns:a16="http://schemas.microsoft.com/office/drawing/2014/main" id="{11B5DAA3-7C32-B7DB-80FA-9D69F64BB912}"/>
                  </a:ext>
                </a:extLst>
              </p:cNvPr>
              <p:cNvSpPr/>
              <p:nvPr/>
            </p:nvSpPr>
            <p:spPr>
              <a:xfrm>
                <a:off x="7242840" y="4860000"/>
                <a:ext cx="241560" cy="154800"/>
              </a:xfrm>
              <a:custGeom>
                <a:avLst/>
                <a:gdLst>
                  <a:gd name="textAreaLeft" fmla="*/ 0 w 241560"/>
                  <a:gd name="textAreaRight" fmla="*/ 242640 w 241560"/>
                  <a:gd name="textAreaTop" fmla="*/ 0 h 154800"/>
                  <a:gd name="textAreaBottom" fmla="*/ 155880 h 154800"/>
                </a:gdLst>
                <a:ahLst/>
                <a:cxnLst/>
                <a:rect l="textAreaLeft" t="textAreaTop" r="textAreaRight" b="textAreaBottom"/>
                <a:pathLst>
                  <a:path w="674" h="433">
                    <a:moveTo>
                      <a:pt x="593" y="92"/>
                    </a:moveTo>
                    <a:cubicBezTo>
                      <a:pt x="610" y="44"/>
                      <a:pt x="641" y="30"/>
                      <a:pt x="674" y="30"/>
                    </a:cubicBezTo>
                    <a:cubicBezTo>
                      <a:pt x="674" y="20"/>
                      <a:pt x="674" y="10"/>
                      <a:pt x="674" y="0"/>
                    </a:cubicBezTo>
                    <a:cubicBezTo>
                      <a:pt x="652" y="2"/>
                      <a:pt x="624" y="2"/>
                      <a:pt x="604" y="2"/>
                    </a:cubicBezTo>
                    <a:cubicBezTo>
                      <a:pt x="573" y="2"/>
                      <a:pt x="531" y="0"/>
                      <a:pt x="512" y="0"/>
                    </a:cubicBezTo>
                    <a:cubicBezTo>
                      <a:pt x="512" y="10"/>
                      <a:pt x="512" y="20"/>
                      <a:pt x="512" y="30"/>
                    </a:cubicBezTo>
                    <a:cubicBezTo>
                      <a:pt x="548" y="30"/>
                      <a:pt x="568" y="50"/>
                      <a:pt x="568" y="78"/>
                    </a:cubicBezTo>
                    <a:cubicBezTo>
                      <a:pt x="568" y="84"/>
                      <a:pt x="568" y="86"/>
                      <a:pt x="562" y="97"/>
                    </a:cubicBezTo>
                    <a:cubicBezTo>
                      <a:pt x="533" y="181"/>
                      <a:pt x="504" y="265"/>
                      <a:pt x="475" y="349"/>
                    </a:cubicBezTo>
                    <a:cubicBezTo>
                      <a:pt x="443" y="258"/>
                      <a:pt x="410" y="167"/>
                      <a:pt x="377" y="75"/>
                    </a:cubicBezTo>
                    <a:cubicBezTo>
                      <a:pt x="372" y="64"/>
                      <a:pt x="372" y="61"/>
                      <a:pt x="372" y="56"/>
                    </a:cubicBezTo>
                    <a:cubicBezTo>
                      <a:pt x="372" y="30"/>
                      <a:pt x="411" y="30"/>
                      <a:pt x="431" y="30"/>
                    </a:cubicBezTo>
                    <a:cubicBezTo>
                      <a:pt x="431" y="20"/>
                      <a:pt x="431" y="10"/>
                      <a:pt x="431" y="0"/>
                    </a:cubicBezTo>
                    <a:cubicBezTo>
                      <a:pt x="403" y="0"/>
                      <a:pt x="352" y="2"/>
                      <a:pt x="327" y="2"/>
                    </a:cubicBezTo>
                    <a:cubicBezTo>
                      <a:pt x="299" y="2"/>
                      <a:pt x="268" y="2"/>
                      <a:pt x="240" y="0"/>
                    </a:cubicBezTo>
                    <a:cubicBezTo>
                      <a:pt x="240" y="10"/>
                      <a:pt x="240" y="20"/>
                      <a:pt x="240" y="30"/>
                    </a:cubicBezTo>
                    <a:cubicBezTo>
                      <a:pt x="277" y="30"/>
                      <a:pt x="293" y="33"/>
                      <a:pt x="302" y="44"/>
                    </a:cubicBezTo>
                    <a:cubicBezTo>
                      <a:pt x="307" y="50"/>
                      <a:pt x="319" y="81"/>
                      <a:pt x="324" y="100"/>
                    </a:cubicBezTo>
                    <a:cubicBezTo>
                      <a:pt x="296" y="180"/>
                      <a:pt x="268" y="259"/>
                      <a:pt x="240" y="338"/>
                    </a:cubicBezTo>
                    <a:cubicBezTo>
                      <a:pt x="209" y="250"/>
                      <a:pt x="177" y="163"/>
                      <a:pt x="145" y="75"/>
                    </a:cubicBezTo>
                    <a:cubicBezTo>
                      <a:pt x="142" y="64"/>
                      <a:pt x="142" y="61"/>
                      <a:pt x="142" y="56"/>
                    </a:cubicBezTo>
                    <a:cubicBezTo>
                      <a:pt x="142" y="30"/>
                      <a:pt x="179" y="30"/>
                      <a:pt x="198" y="30"/>
                    </a:cubicBezTo>
                    <a:cubicBezTo>
                      <a:pt x="198" y="20"/>
                      <a:pt x="198" y="10"/>
                      <a:pt x="198" y="0"/>
                    </a:cubicBezTo>
                    <a:cubicBezTo>
                      <a:pt x="170" y="0"/>
                      <a:pt x="114" y="2"/>
                      <a:pt x="92" y="2"/>
                    </a:cubicBezTo>
                    <a:cubicBezTo>
                      <a:pt x="89" y="2"/>
                      <a:pt x="36" y="2"/>
                      <a:pt x="0" y="0"/>
                    </a:cubicBezTo>
                    <a:cubicBezTo>
                      <a:pt x="0" y="10"/>
                      <a:pt x="0" y="20"/>
                      <a:pt x="0" y="30"/>
                    </a:cubicBezTo>
                    <a:cubicBezTo>
                      <a:pt x="50" y="30"/>
                      <a:pt x="61" y="33"/>
                      <a:pt x="72" y="64"/>
                    </a:cubicBezTo>
                    <a:cubicBezTo>
                      <a:pt x="114" y="181"/>
                      <a:pt x="156" y="297"/>
                      <a:pt x="198" y="414"/>
                    </a:cubicBezTo>
                    <a:cubicBezTo>
                      <a:pt x="204" y="428"/>
                      <a:pt x="205" y="433"/>
                      <a:pt x="218" y="433"/>
                    </a:cubicBezTo>
                    <a:cubicBezTo>
                      <a:pt x="230" y="433"/>
                      <a:pt x="232" y="428"/>
                      <a:pt x="237" y="414"/>
                    </a:cubicBezTo>
                    <a:cubicBezTo>
                      <a:pt x="271" y="321"/>
                      <a:pt x="305" y="229"/>
                      <a:pt x="338" y="137"/>
                    </a:cubicBezTo>
                    <a:cubicBezTo>
                      <a:pt x="372" y="230"/>
                      <a:pt x="405" y="323"/>
                      <a:pt x="439" y="417"/>
                    </a:cubicBezTo>
                    <a:cubicBezTo>
                      <a:pt x="442" y="428"/>
                      <a:pt x="446" y="433"/>
                      <a:pt x="459" y="433"/>
                    </a:cubicBezTo>
                    <a:cubicBezTo>
                      <a:pt x="471" y="433"/>
                      <a:pt x="473" y="425"/>
                      <a:pt x="478" y="417"/>
                    </a:cubicBezTo>
                    <a:cubicBezTo>
                      <a:pt x="517" y="308"/>
                      <a:pt x="555" y="200"/>
                      <a:pt x="593" y="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6" name="Freeform 3175">
                <a:extLst>
                  <a:ext uri="{FF2B5EF4-FFF2-40B4-BE49-F238E27FC236}">
                    <a16:creationId xmlns:a16="http://schemas.microsoft.com/office/drawing/2014/main" id="{095DE6F6-9F1D-8F0E-65D6-3328F57A4AD4}"/>
                  </a:ext>
                </a:extLst>
              </p:cNvPr>
              <p:cNvSpPr/>
              <p:nvPr/>
            </p:nvSpPr>
            <p:spPr>
              <a:xfrm>
                <a:off x="7522920" y="4974840"/>
                <a:ext cx="36000" cy="37080"/>
              </a:xfrm>
              <a:custGeom>
                <a:avLst/>
                <a:gdLst>
                  <a:gd name="textAreaLeft" fmla="*/ 0 w 36000"/>
                  <a:gd name="textAreaRight" fmla="*/ 37080 w 36000"/>
                  <a:gd name="textAreaTop" fmla="*/ 0 h 37080"/>
                  <a:gd name="textAreaBottom" fmla="*/ 38160 h 37080"/>
                </a:gdLst>
                <a:ahLst/>
                <a:cxnLst/>
                <a:rect l="textAreaLeft" t="textAreaTop" r="textAreaRight" b="textAreaBottom"/>
                <a:pathLst>
                  <a:path w="103" h="106">
                    <a:moveTo>
                      <a:pt x="103" y="53"/>
                    </a:moveTo>
                    <a:cubicBezTo>
                      <a:pt x="103" y="25"/>
                      <a:pt x="81" y="0"/>
                      <a:pt x="53" y="0"/>
                    </a:cubicBezTo>
                    <a:cubicBezTo>
                      <a:pt x="25" y="0"/>
                      <a:pt x="0" y="25"/>
                      <a:pt x="0" y="53"/>
                    </a:cubicBezTo>
                    <a:cubicBezTo>
                      <a:pt x="0" y="81"/>
                      <a:pt x="25" y="106"/>
                      <a:pt x="53" y="106"/>
                    </a:cubicBezTo>
                    <a:cubicBezTo>
                      <a:pt x="81" y="106"/>
                      <a:pt x="103" y="81"/>
                      <a:pt x="103"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840" rIns="90000" bIns="-6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7" name="Freeform 3176">
                <a:extLst>
                  <a:ext uri="{FF2B5EF4-FFF2-40B4-BE49-F238E27FC236}">
                    <a16:creationId xmlns:a16="http://schemas.microsoft.com/office/drawing/2014/main" id="{8A899E4E-8811-31B9-DA00-E12B70061220}"/>
                  </a:ext>
                </a:extLst>
              </p:cNvPr>
              <p:cNvSpPr/>
              <p:nvPr/>
            </p:nvSpPr>
            <p:spPr>
              <a:xfrm>
                <a:off x="7600320" y="4855680"/>
                <a:ext cx="118080" cy="156240"/>
              </a:xfrm>
              <a:custGeom>
                <a:avLst/>
                <a:gdLst>
                  <a:gd name="textAreaLeft" fmla="*/ 0 w 118080"/>
                  <a:gd name="textAreaRight" fmla="*/ 119160 w 118080"/>
                  <a:gd name="textAreaTop" fmla="*/ 0 h 156240"/>
                  <a:gd name="textAreaBottom" fmla="*/ 157320 h 156240"/>
                </a:gdLst>
                <a:ahLst/>
                <a:cxnLst/>
                <a:rect l="textAreaLeft" t="textAreaTop" r="textAreaRight" b="textAreaBottom"/>
                <a:pathLst>
                  <a:path w="331" h="437">
                    <a:moveTo>
                      <a:pt x="138" y="109"/>
                    </a:moveTo>
                    <a:cubicBezTo>
                      <a:pt x="138" y="73"/>
                      <a:pt x="138" y="37"/>
                      <a:pt x="138" y="0"/>
                    </a:cubicBezTo>
                    <a:cubicBezTo>
                      <a:pt x="92" y="4"/>
                      <a:pt x="46" y="8"/>
                      <a:pt x="0" y="12"/>
                    </a:cubicBezTo>
                    <a:cubicBezTo>
                      <a:pt x="0" y="22"/>
                      <a:pt x="0" y="32"/>
                      <a:pt x="0" y="42"/>
                    </a:cubicBezTo>
                    <a:cubicBezTo>
                      <a:pt x="70" y="42"/>
                      <a:pt x="79" y="48"/>
                      <a:pt x="79" y="98"/>
                    </a:cubicBezTo>
                    <a:cubicBezTo>
                      <a:pt x="79" y="186"/>
                      <a:pt x="79" y="274"/>
                      <a:pt x="79" y="361"/>
                    </a:cubicBezTo>
                    <a:cubicBezTo>
                      <a:pt x="79" y="406"/>
                      <a:pt x="68" y="406"/>
                      <a:pt x="0" y="406"/>
                    </a:cubicBezTo>
                    <a:cubicBezTo>
                      <a:pt x="0" y="416"/>
                      <a:pt x="0" y="427"/>
                      <a:pt x="0" y="437"/>
                    </a:cubicBezTo>
                    <a:cubicBezTo>
                      <a:pt x="40" y="434"/>
                      <a:pt x="87" y="431"/>
                      <a:pt x="112" y="431"/>
                    </a:cubicBezTo>
                    <a:cubicBezTo>
                      <a:pt x="154" y="431"/>
                      <a:pt x="199" y="431"/>
                      <a:pt x="238" y="437"/>
                    </a:cubicBezTo>
                    <a:cubicBezTo>
                      <a:pt x="238" y="427"/>
                      <a:pt x="238" y="416"/>
                      <a:pt x="238" y="406"/>
                    </a:cubicBezTo>
                    <a:cubicBezTo>
                      <a:pt x="232" y="406"/>
                      <a:pt x="225" y="406"/>
                      <a:pt x="219" y="406"/>
                    </a:cubicBezTo>
                    <a:cubicBezTo>
                      <a:pt x="146" y="406"/>
                      <a:pt x="143" y="395"/>
                      <a:pt x="143" y="359"/>
                    </a:cubicBezTo>
                    <a:cubicBezTo>
                      <a:pt x="143" y="308"/>
                      <a:pt x="143" y="258"/>
                      <a:pt x="143" y="207"/>
                    </a:cubicBezTo>
                    <a:cubicBezTo>
                      <a:pt x="143" y="109"/>
                      <a:pt x="185" y="23"/>
                      <a:pt x="258" y="23"/>
                    </a:cubicBezTo>
                    <a:cubicBezTo>
                      <a:pt x="266" y="23"/>
                      <a:pt x="265" y="23"/>
                      <a:pt x="269" y="23"/>
                    </a:cubicBezTo>
                    <a:cubicBezTo>
                      <a:pt x="266" y="26"/>
                      <a:pt x="247" y="37"/>
                      <a:pt x="247" y="62"/>
                    </a:cubicBezTo>
                    <a:cubicBezTo>
                      <a:pt x="247" y="90"/>
                      <a:pt x="269" y="104"/>
                      <a:pt x="289" y="104"/>
                    </a:cubicBezTo>
                    <a:cubicBezTo>
                      <a:pt x="308" y="104"/>
                      <a:pt x="331" y="94"/>
                      <a:pt x="331" y="62"/>
                    </a:cubicBezTo>
                    <a:cubicBezTo>
                      <a:pt x="331" y="30"/>
                      <a:pt x="303" y="0"/>
                      <a:pt x="258" y="0"/>
                    </a:cubicBezTo>
                    <a:cubicBezTo>
                      <a:pt x="188" y="0"/>
                      <a:pt x="152" y="68"/>
                      <a:pt x="138"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8" name="Freeform 3177">
                <a:extLst>
                  <a:ext uri="{FF2B5EF4-FFF2-40B4-BE49-F238E27FC236}">
                    <a16:creationId xmlns:a16="http://schemas.microsoft.com/office/drawing/2014/main" id="{9573C395-89C3-E578-7B98-3EA87AEE127C}"/>
                  </a:ext>
                </a:extLst>
              </p:cNvPr>
              <p:cNvSpPr/>
              <p:nvPr/>
            </p:nvSpPr>
            <p:spPr>
              <a:xfrm>
                <a:off x="7759800" y="4974840"/>
                <a:ext cx="37080" cy="37080"/>
              </a:xfrm>
              <a:custGeom>
                <a:avLst/>
                <a:gdLst>
                  <a:gd name="textAreaLeft" fmla="*/ 0 w 37080"/>
                  <a:gd name="textAreaRight" fmla="*/ 38160 w 37080"/>
                  <a:gd name="textAreaTop" fmla="*/ 0 h 37080"/>
                  <a:gd name="textAreaBottom" fmla="*/ 38160 h 37080"/>
                </a:gdLst>
                <a:ahLst/>
                <a:cxnLst/>
                <a:rect l="textAreaLeft" t="textAreaTop" r="textAreaRight" b="textAreaBottom"/>
                <a:pathLst>
                  <a:path w="106" h="106">
                    <a:moveTo>
                      <a:pt x="106" y="53"/>
                    </a:moveTo>
                    <a:cubicBezTo>
                      <a:pt x="106" y="25"/>
                      <a:pt x="81" y="0"/>
                      <a:pt x="53" y="0"/>
                    </a:cubicBezTo>
                    <a:cubicBezTo>
                      <a:pt x="25" y="0"/>
                      <a:pt x="0" y="25"/>
                      <a:pt x="0" y="53"/>
                    </a:cubicBezTo>
                    <a:cubicBezTo>
                      <a:pt x="0" y="81"/>
                      <a:pt x="25" y="106"/>
                      <a:pt x="53" y="106"/>
                    </a:cubicBezTo>
                    <a:cubicBezTo>
                      <a:pt x="81" y="106"/>
                      <a:pt x="106" y="81"/>
                      <a:pt x="106"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840" rIns="90000" bIns="-6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79" name="Freeform 3178">
                <a:extLst>
                  <a:ext uri="{FF2B5EF4-FFF2-40B4-BE49-F238E27FC236}">
                    <a16:creationId xmlns:a16="http://schemas.microsoft.com/office/drawing/2014/main" id="{5845BD00-1BE7-A756-ECC5-365BFCD9F671}"/>
                  </a:ext>
                </a:extLst>
              </p:cNvPr>
              <p:cNvSpPr/>
              <p:nvPr/>
            </p:nvSpPr>
            <p:spPr>
              <a:xfrm>
                <a:off x="7835400" y="4794480"/>
                <a:ext cx="108720" cy="220320"/>
              </a:xfrm>
              <a:custGeom>
                <a:avLst/>
                <a:gdLst>
                  <a:gd name="textAreaLeft" fmla="*/ 0 w 108720"/>
                  <a:gd name="textAreaRight" fmla="*/ 109800 w 108720"/>
                  <a:gd name="textAreaTop" fmla="*/ 0 h 220320"/>
                  <a:gd name="textAreaBottom" fmla="*/ 221400 h 220320"/>
                </a:gdLst>
                <a:ahLst/>
                <a:cxnLst/>
                <a:rect l="textAreaLeft" t="textAreaTop" r="textAreaRight" b="textAreaBottom"/>
                <a:pathLst>
                  <a:path w="305" h="615">
                    <a:moveTo>
                      <a:pt x="151" y="212"/>
                    </a:moveTo>
                    <a:cubicBezTo>
                      <a:pt x="198" y="212"/>
                      <a:pt x="244" y="212"/>
                      <a:pt x="291" y="212"/>
                    </a:cubicBezTo>
                    <a:cubicBezTo>
                      <a:pt x="291" y="202"/>
                      <a:pt x="291" y="192"/>
                      <a:pt x="291" y="182"/>
                    </a:cubicBezTo>
                    <a:cubicBezTo>
                      <a:pt x="244" y="182"/>
                      <a:pt x="198" y="182"/>
                      <a:pt x="151" y="182"/>
                    </a:cubicBezTo>
                    <a:cubicBezTo>
                      <a:pt x="151" y="121"/>
                      <a:pt x="151" y="60"/>
                      <a:pt x="151" y="0"/>
                    </a:cubicBezTo>
                    <a:cubicBezTo>
                      <a:pt x="143" y="0"/>
                      <a:pt x="134" y="0"/>
                      <a:pt x="126" y="0"/>
                    </a:cubicBezTo>
                    <a:cubicBezTo>
                      <a:pt x="123" y="81"/>
                      <a:pt x="95" y="187"/>
                      <a:pt x="0" y="190"/>
                    </a:cubicBezTo>
                    <a:cubicBezTo>
                      <a:pt x="0" y="197"/>
                      <a:pt x="0" y="205"/>
                      <a:pt x="0" y="212"/>
                    </a:cubicBezTo>
                    <a:cubicBezTo>
                      <a:pt x="27" y="212"/>
                      <a:pt x="54" y="212"/>
                      <a:pt x="81" y="212"/>
                    </a:cubicBezTo>
                    <a:cubicBezTo>
                      <a:pt x="81" y="303"/>
                      <a:pt x="81" y="393"/>
                      <a:pt x="81" y="484"/>
                    </a:cubicBezTo>
                    <a:cubicBezTo>
                      <a:pt x="81" y="604"/>
                      <a:pt x="173" y="615"/>
                      <a:pt x="210" y="615"/>
                    </a:cubicBezTo>
                    <a:cubicBezTo>
                      <a:pt x="280" y="615"/>
                      <a:pt x="305" y="545"/>
                      <a:pt x="305" y="484"/>
                    </a:cubicBezTo>
                    <a:cubicBezTo>
                      <a:pt x="305" y="465"/>
                      <a:pt x="305" y="446"/>
                      <a:pt x="305" y="428"/>
                    </a:cubicBezTo>
                    <a:cubicBezTo>
                      <a:pt x="297" y="428"/>
                      <a:pt x="290" y="428"/>
                      <a:pt x="282" y="428"/>
                    </a:cubicBezTo>
                    <a:cubicBezTo>
                      <a:pt x="282" y="446"/>
                      <a:pt x="282" y="463"/>
                      <a:pt x="282" y="481"/>
                    </a:cubicBezTo>
                    <a:cubicBezTo>
                      <a:pt x="282" y="554"/>
                      <a:pt x="252" y="593"/>
                      <a:pt x="215" y="593"/>
                    </a:cubicBezTo>
                    <a:cubicBezTo>
                      <a:pt x="151" y="593"/>
                      <a:pt x="151" y="503"/>
                      <a:pt x="151" y="487"/>
                    </a:cubicBezTo>
                    <a:cubicBezTo>
                      <a:pt x="151" y="395"/>
                      <a:pt x="151" y="304"/>
                      <a:pt x="15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0" name="Freeform 3179">
                <a:extLst>
                  <a:ext uri="{FF2B5EF4-FFF2-40B4-BE49-F238E27FC236}">
                    <a16:creationId xmlns:a16="http://schemas.microsoft.com/office/drawing/2014/main" id="{E70F2FAB-02C5-85E1-A17C-B611EFB0089C}"/>
                  </a:ext>
                </a:extLst>
              </p:cNvPr>
              <p:cNvSpPr/>
              <p:nvPr/>
            </p:nvSpPr>
            <p:spPr>
              <a:xfrm>
                <a:off x="7996680" y="4974840"/>
                <a:ext cx="36000" cy="37080"/>
              </a:xfrm>
              <a:custGeom>
                <a:avLst/>
                <a:gdLst>
                  <a:gd name="textAreaLeft" fmla="*/ 0 w 36000"/>
                  <a:gd name="textAreaRight" fmla="*/ 37080 w 36000"/>
                  <a:gd name="textAreaTop" fmla="*/ 0 h 37080"/>
                  <a:gd name="textAreaBottom" fmla="*/ 38160 h 37080"/>
                </a:gdLst>
                <a:ahLst/>
                <a:cxnLst/>
                <a:rect l="textAreaLeft" t="textAreaTop" r="textAreaRight" b="textAreaBottom"/>
                <a:pathLst>
                  <a:path w="103" h="106">
                    <a:moveTo>
                      <a:pt x="103" y="53"/>
                    </a:moveTo>
                    <a:cubicBezTo>
                      <a:pt x="103" y="25"/>
                      <a:pt x="79" y="0"/>
                      <a:pt x="50" y="0"/>
                    </a:cubicBezTo>
                    <a:cubicBezTo>
                      <a:pt x="21" y="0"/>
                      <a:pt x="0" y="25"/>
                      <a:pt x="0" y="53"/>
                    </a:cubicBezTo>
                    <a:cubicBezTo>
                      <a:pt x="0" y="81"/>
                      <a:pt x="21" y="106"/>
                      <a:pt x="50" y="106"/>
                    </a:cubicBezTo>
                    <a:cubicBezTo>
                      <a:pt x="79" y="106"/>
                      <a:pt x="103" y="81"/>
                      <a:pt x="103"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6840" rIns="90000" bIns="-6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1" name="Freeform 3180">
                <a:extLst>
                  <a:ext uri="{FF2B5EF4-FFF2-40B4-BE49-F238E27FC236}">
                    <a16:creationId xmlns:a16="http://schemas.microsoft.com/office/drawing/2014/main" id="{F76FF534-9AA6-13E9-7E53-8AFD2393A3A7}"/>
                  </a:ext>
                </a:extLst>
              </p:cNvPr>
              <p:cNvSpPr/>
              <p:nvPr/>
            </p:nvSpPr>
            <p:spPr>
              <a:xfrm>
                <a:off x="8233560" y="4855680"/>
                <a:ext cx="176040" cy="156240"/>
              </a:xfrm>
              <a:custGeom>
                <a:avLst/>
                <a:gdLst>
                  <a:gd name="textAreaLeft" fmla="*/ 0 w 176040"/>
                  <a:gd name="textAreaRight" fmla="*/ 177120 w 176040"/>
                  <a:gd name="textAreaTop" fmla="*/ 0 h 156240"/>
                  <a:gd name="textAreaBottom" fmla="*/ 157320 h 156240"/>
                </a:gdLst>
                <a:ahLst/>
                <a:cxnLst/>
                <a:rect l="textAreaLeft" t="textAreaTop" r="textAreaRight" b="textAreaBottom"/>
                <a:pathLst>
                  <a:path w="492" h="437">
                    <a:moveTo>
                      <a:pt x="75" y="98"/>
                    </a:moveTo>
                    <a:cubicBezTo>
                      <a:pt x="75" y="186"/>
                      <a:pt x="75" y="274"/>
                      <a:pt x="75" y="361"/>
                    </a:cubicBezTo>
                    <a:cubicBezTo>
                      <a:pt x="75" y="406"/>
                      <a:pt x="64" y="406"/>
                      <a:pt x="0" y="406"/>
                    </a:cubicBezTo>
                    <a:cubicBezTo>
                      <a:pt x="0" y="416"/>
                      <a:pt x="0" y="427"/>
                      <a:pt x="0" y="437"/>
                    </a:cubicBezTo>
                    <a:cubicBezTo>
                      <a:pt x="33" y="434"/>
                      <a:pt x="84" y="431"/>
                      <a:pt x="109" y="431"/>
                    </a:cubicBezTo>
                    <a:cubicBezTo>
                      <a:pt x="134" y="431"/>
                      <a:pt x="187" y="434"/>
                      <a:pt x="221" y="437"/>
                    </a:cubicBezTo>
                    <a:cubicBezTo>
                      <a:pt x="221" y="427"/>
                      <a:pt x="221" y="416"/>
                      <a:pt x="221" y="406"/>
                    </a:cubicBezTo>
                    <a:cubicBezTo>
                      <a:pt x="154" y="406"/>
                      <a:pt x="142" y="406"/>
                      <a:pt x="142" y="361"/>
                    </a:cubicBezTo>
                    <a:cubicBezTo>
                      <a:pt x="142" y="301"/>
                      <a:pt x="142" y="240"/>
                      <a:pt x="142" y="179"/>
                    </a:cubicBezTo>
                    <a:cubicBezTo>
                      <a:pt x="142" y="79"/>
                      <a:pt x="212" y="23"/>
                      <a:pt x="277" y="23"/>
                    </a:cubicBezTo>
                    <a:cubicBezTo>
                      <a:pt x="338" y="23"/>
                      <a:pt x="350" y="76"/>
                      <a:pt x="350" y="132"/>
                    </a:cubicBezTo>
                    <a:cubicBezTo>
                      <a:pt x="350" y="208"/>
                      <a:pt x="350" y="285"/>
                      <a:pt x="350" y="361"/>
                    </a:cubicBezTo>
                    <a:cubicBezTo>
                      <a:pt x="350" y="406"/>
                      <a:pt x="338" y="406"/>
                      <a:pt x="271" y="406"/>
                    </a:cubicBezTo>
                    <a:cubicBezTo>
                      <a:pt x="271" y="416"/>
                      <a:pt x="271" y="427"/>
                      <a:pt x="271" y="437"/>
                    </a:cubicBezTo>
                    <a:cubicBezTo>
                      <a:pt x="308" y="434"/>
                      <a:pt x="355" y="431"/>
                      <a:pt x="383" y="431"/>
                    </a:cubicBezTo>
                    <a:cubicBezTo>
                      <a:pt x="408" y="431"/>
                      <a:pt x="459" y="434"/>
                      <a:pt x="492" y="437"/>
                    </a:cubicBezTo>
                    <a:cubicBezTo>
                      <a:pt x="492" y="427"/>
                      <a:pt x="492" y="416"/>
                      <a:pt x="492" y="406"/>
                    </a:cubicBezTo>
                    <a:cubicBezTo>
                      <a:pt x="442" y="406"/>
                      <a:pt x="417" y="406"/>
                      <a:pt x="417" y="375"/>
                    </a:cubicBezTo>
                    <a:cubicBezTo>
                      <a:pt x="417" y="313"/>
                      <a:pt x="417" y="250"/>
                      <a:pt x="417" y="188"/>
                    </a:cubicBezTo>
                    <a:cubicBezTo>
                      <a:pt x="417" y="104"/>
                      <a:pt x="417" y="73"/>
                      <a:pt x="386" y="37"/>
                    </a:cubicBezTo>
                    <a:cubicBezTo>
                      <a:pt x="372" y="20"/>
                      <a:pt x="338" y="0"/>
                      <a:pt x="282" y="0"/>
                    </a:cubicBezTo>
                    <a:cubicBezTo>
                      <a:pt x="210" y="0"/>
                      <a:pt x="165" y="42"/>
                      <a:pt x="137" y="104"/>
                    </a:cubicBezTo>
                    <a:cubicBezTo>
                      <a:pt x="137" y="69"/>
                      <a:pt x="137" y="35"/>
                      <a:pt x="137" y="0"/>
                    </a:cubicBezTo>
                    <a:cubicBezTo>
                      <a:pt x="91" y="4"/>
                      <a:pt x="45" y="8"/>
                      <a:pt x="0" y="12"/>
                    </a:cubicBezTo>
                    <a:cubicBezTo>
                      <a:pt x="0" y="22"/>
                      <a:pt x="0" y="32"/>
                      <a:pt x="0" y="42"/>
                    </a:cubicBezTo>
                    <a:cubicBezTo>
                      <a:pt x="67" y="42"/>
                      <a:pt x="75" y="48"/>
                      <a:pt x="75"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2" name="Freeform 3181">
                <a:extLst>
                  <a:ext uri="{FF2B5EF4-FFF2-40B4-BE49-F238E27FC236}">
                    <a16:creationId xmlns:a16="http://schemas.microsoft.com/office/drawing/2014/main" id="{22AA23C3-97E4-1419-6F14-C1E55A04ADC9}"/>
                  </a:ext>
                </a:extLst>
              </p:cNvPr>
              <p:cNvSpPr/>
              <p:nvPr/>
            </p:nvSpPr>
            <p:spPr>
              <a:xfrm>
                <a:off x="8427960" y="485388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4" y="193"/>
                    </a:moveTo>
                    <a:cubicBezTo>
                      <a:pt x="90" y="47"/>
                      <a:pt x="171" y="22"/>
                      <a:pt x="204" y="22"/>
                    </a:cubicBezTo>
                    <a:cubicBezTo>
                      <a:pt x="308" y="22"/>
                      <a:pt x="316" y="154"/>
                      <a:pt x="316" y="193"/>
                    </a:cubicBezTo>
                    <a:cubicBezTo>
                      <a:pt x="239" y="193"/>
                      <a:pt x="161" y="193"/>
                      <a:pt x="84" y="193"/>
                    </a:cubicBezTo>
                    <a:moveTo>
                      <a:pt x="84" y="212"/>
                    </a:moveTo>
                    <a:cubicBezTo>
                      <a:pt x="175" y="212"/>
                      <a:pt x="267" y="212"/>
                      <a:pt x="358" y="212"/>
                    </a:cubicBezTo>
                    <a:cubicBezTo>
                      <a:pt x="378" y="212"/>
                      <a:pt x="381" y="212"/>
                      <a:pt x="381" y="193"/>
                    </a:cubicBezTo>
                    <a:cubicBezTo>
                      <a:pt x="381" y="95"/>
                      <a:pt x="328" y="0"/>
                      <a:pt x="204" y="0"/>
                    </a:cubicBezTo>
                    <a:cubicBezTo>
                      <a:pt x="92" y="0"/>
                      <a:pt x="0" y="101"/>
                      <a:pt x="0" y="224"/>
                    </a:cubicBezTo>
                    <a:cubicBezTo>
                      <a:pt x="0" y="355"/>
                      <a:pt x="104" y="450"/>
                      <a:pt x="218" y="450"/>
                    </a:cubicBezTo>
                    <a:cubicBezTo>
                      <a:pt x="339" y="450"/>
                      <a:pt x="381" y="341"/>
                      <a:pt x="381" y="324"/>
                    </a:cubicBezTo>
                    <a:cubicBezTo>
                      <a:pt x="381" y="313"/>
                      <a:pt x="375" y="310"/>
                      <a:pt x="370" y="310"/>
                    </a:cubicBezTo>
                    <a:cubicBezTo>
                      <a:pt x="361" y="310"/>
                      <a:pt x="358" y="319"/>
                      <a:pt x="356" y="324"/>
                    </a:cubicBezTo>
                    <a:cubicBezTo>
                      <a:pt x="322" y="428"/>
                      <a:pt x="232" y="428"/>
                      <a:pt x="224" y="428"/>
                    </a:cubicBezTo>
                    <a:cubicBezTo>
                      <a:pt x="174" y="428"/>
                      <a:pt x="134" y="397"/>
                      <a:pt x="112" y="361"/>
                    </a:cubicBezTo>
                    <a:cubicBezTo>
                      <a:pt x="84" y="313"/>
                      <a:pt x="84" y="249"/>
                      <a:pt x="84"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3" name="Freeform 3182">
                <a:extLst>
                  <a:ext uri="{FF2B5EF4-FFF2-40B4-BE49-F238E27FC236}">
                    <a16:creationId xmlns:a16="http://schemas.microsoft.com/office/drawing/2014/main" id="{8A51EFD4-4BEA-920B-3E7F-2F163DF8DB05}"/>
                  </a:ext>
                </a:extLst>
              </p:cNvPr>
              <p:cNvSpPr/>
              <p:nvPr/>
            </p:nvSpPr>
            <p:spPr>
              <a:xfrm>
                <a:off x="8587080" y="4855680"/>
                <a:ext cx="177480" cy="159120"/>
              </a:xfrm>
              <a:custGeom>
                <a:avLst/>
                <a:gdLst>
                  <a:gd name="textAreaLeft" fmla="*/ 0 w 177480"/>
                  <a:gd name="textAreaRight" fmla="*/ 178560 w 177480"/>
                  <a:gd name="textAreaTop" fmla="*/ 0 h 159120"/>
                  <a:gd name="textAreaBottom" fmla="*/ 160200 h 159120"/>
                </a:gdLst>
                <a:ahLst/>
                <a:cxnLst/>
                <a:rect l="textAreaLeft" t="textAreaTop" r="textAreaRight" b="textAreaBottom"/>
                <a:pathLst>
                  <a:path w="496" h="445">
                    <a:moveTo>
                      <a:pt x="353" y="359"/>
                    </a:moveTo>
                    <a:cubicBezTo>
                      <a:pt x="353" y="388"/>
                      <a:pt x="353" y="416"/>
                      <a:pt x="353" y="445"/>
                    </a:cubicBezTo>
                    <a:cubicBezTo>
                      <a:pt x="401" y="443"/>
                      <a:pt x="448" y="440"/>
                      <a:pt x="496" y="437"/>
                    </a:cubicBezTo>
                    <a:cubicBezTo>
                      <a:pt x="496" y="427"/>
                      <a:pt x="496" y="416"/>
                      <a:pt x="496" y="406"/>
                    </a:cubicBezTo>
                    <a:cubicBezTo>
                      <a:pt x="426" y="406"/>
                      <a:pt x="417" y="398"/>
                      <a:pt x="417" y="350"/>
                    </a:cubicBezTo>
                    <a:cubicBezTo>
                      <a:pt x="417" y="234"/>
                      <a:pt x="417" y="117"/>
                      <a:pt x="417" y="0"/>
                    </a:cubicBezTo>
                    <a:cubicBezTo>
                      <a:pt x="370" y="4"/>
                      <a:pt x="322" y="8"/>
                      <a:pt x="275" y="12"/>
                    </a:cubicBezTo>
                    <a:cubicBezTo>
                      <a:pt x="275" y="22"/>
                      <a:pt x="275" y="32"/>
                      <a:pt x="275" y="42"/>
                    </a:cubicBezTo>
                    <a:cubicBezTo>
                      <a:pt x="342" y="42"/>
                      <a:pt x="350" y="48"/>
                      <a:pt x="350" y="98"/>
                    </a:cubicBezTo>
                    <a:cubicBezTo>
                      <a:pt x="350" y="156"/>
                      <a:pt x="350" y="214"/>
                      <a:pt x="350" y="272"/>
                    </a:cubicBezTo>
                    <a:cubicBezTo>
                      <a:pt x="350" y="359"/>
                      <a:pt x="303" y="426"/>
                      <a:pt x="233" y="426"/>
                    </a:cubicBezTo>
                    <a:cubicBezTo>
                      <a:pt x="149" y="426"/>
                      <a:pt x="146" y="378"/>
                      <a:pt x="146" y="328"/>
                    </a:cubicBezTo>
                    <a:cubicBezTo>
                      <a:pt x="146" y="219"/>
                      <a:pt x="146" y="109"/>
                      <a:pt x="146" y="0"/>
                    </a:cubicBezTo>
                    <a:cubicBezTo>
                      <a:pt x="97" y="4"/>
                      <a:pt x="49" y="8"/>
                      <a:pt x="0" y="12"/>
                    </a:cubicBezTo>
                    <a:cubicBezTo>
                      <a:pt x="0" y="22"/>
                      <a:pt x="0" y="32"/>
                      <a:pt x="0" y="42"/>
                    </a:cubicBezTo>
                    <a:cubicBezTo>
                      <a:pt x="76" y="42"/>
                      <a:pt x="76" y="45"/>
                      <a:pt x="76" y="132"/>
                    </a:cubicBezTo>
                    <a:cubicBezTo>
                      <a:pt x="76" y="181"/>
                      <a:pt x="76" y="231"/>
                      <a:pt x="76" y="280"/>
                    </a:cubicBezTo>
                    <a:cubicBezTo>
                      <a:pt x="76" y="356"/>
                      <a:pt x="76" y="445"/>
                      <a:pt x="227" y="445"/>
                    </a:cubicBezTo>
                    <a:cubicBezTo>
                      <a:pt x="280" y="445"/>
                      <a:pt x="325" y="420"/>
                      <a:pt x="353" y="3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4" name="Freeform 3183">
                <a:extLst>
                  <a:ext uri="{FF2B5EF4-FFF2-40B4-BE49-F238E27FC236}">
                    <a16:creationId xmlns:a16="http://schemas.microsoft.com/office/drawing/2014/main" id="{566A08D9-CC2C-176F-82FB-F68808665A99}"/>
                  </a:ext>
                </a:extLst>
              </p:cNvPr>
              <p:cNvSpPr/>
              <p:nvPr/>
            </p:nvSpPr>
            <p:spPr>
              <a:xfrm>
                <a:off x="8779680" y="479448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2"/>
                    </a:moveTo>
                    <a:cubicBezTo>
                      <a:pt x="198" y="212"/>
                      <a:pt x="245" y="212"/>
                      <a:pt x="291" y="212"/>
                    </a:cubicBezTo>
                    <a:cubicBezTo>
                      <a:pt x="291" y="202"/>
                      <a:pt x="291" y="192"/>
                      <a:pt x="291" y="182"/>
                    </a:cubicBezTo>
                    <a:cubicBezTo>
                      <a:pt x="245" y="182"/>
                      <a:pt x="198" y="182"/>
                      <a:pt x="151" y="182"/>
                    </a:cubicBezTo>
                    <a:cubicBezTo>
                      <a:pt x="151" y="121"/>
                      <a:pt x="151" y="60"/>
                      <a:pt x="151" y="0"/>
                    </a:cubicBezTo>
                    <a:cubicBezTo>
                      <a:pt x="143" y="0"/>
                      <a:pt x="134" y="0"/>
                      <a:pt x="126" y="0"/>
                    </a:cubicBezTo>
                    <a:cubicBezTo>
                      <a:pt x="126" y="81"/>
                      <a:pt x="95" y="187"/>
                      <a:pt x="0" y="190"/>
                    </a:cubicBezTo>
                    <a:cubicBezTo>
                      <a:pt x="0" y="197"/>
                      <a:pt x="0" y="205"/>
                      <a:pt x="0" y="212"/>
                    </a:cubicBezTo>
                    <a:cubicBezTo>
                      <a:pt x="27" y="212"/>
                      <a:pt x="54" y="212"/>
                      <a:pt x="81" y="212"/>
                    </a:cubicBezTo>
                    <a:cubicBezTo>
                      <a:pt x="81" y="303"/>
                      <a:pt x="81" y="393"/>
                      <a:pt x="81" y="484"/>
                    </a:cubicBezTo>
                    <a:cubicBezTo>
                      <a:pt x="81" y="604"/>
                      <a:pt x="174" y="615"/>
                      <a:pt x="210" y="615"/>
                    </a:cubicBezTo>
                    <a:cubicBezTo>
                      <a:pt x="280" y="615"/>
                      <a:pt x="308" y="545"/>
                      <a:pt x="308" y="484"/>
                    </a:cubicBezTo>
                    <a:cubicBezTo>
                      <a:pt x="308" y="465"/>
                      <a:pt x="308" y="446"/>
                      <a:pt x="308" y="428"/>
                    </a:cubicBezTo>
                    <a:cubicBezTo>
                      <a:pt x="300" y="428"/>
                      <a:pt x="291" y="428"/>
                      <a:pt x="283" y="428"/>
                    </a:cubicBezTo>
                    <a:cubicBezTo>
                      <a:pt x="283" y="446"/>
                      <a:pt x="283" y="463"/>
                      <a:pt x="283" y="481"/>
                    </a:cubicBezTo>
                    <a:cubicBezTo>
                      <a:pt x="283" y="554"/>
                      <a:pt x="252" y="593"/>
                      <a:pt x="216" y="593"/>
                    </a:cubicBezTo>
                    <a:cubicBezTo>
                      <a:pt x="151" y="593"/>
                      <a:pt x="151" y="503"/>
                      <a:pt x="151" y="487"/>
                    </a:cubicBezTo>
                    <a:cubicBezTo>
                      <a:pt x="151" y="395"/>
                      <a:pt x="151" y="304"/>
                      <a:pt x="15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5" name="Freeform 3184">
                <a:extLst>
                  <a:ext uri="{FF2B5EF4-FFF2-40B4-BE49-F238E27FC236}">
                    <a16:creationId xmlns:a16="http://schemas.microsoft.com/office/drawing/2014/main" id="{E25438E0-752C-3185-7FDD-D73DD3EEB13F}"/>
                  </a:ext>
                </a:extLst>
              </p:cNvPr>
              <p:cNvSpPr/>
              <p:nvPr/>
            </p:nvSpPr>
            <p:spPr>
              <a:xfrm>
                <a:off x="8919720" y="4855680"/>
                <a:ext cx="118800" cy="156240"/>
              </a:xfrm>
              <a:custGeom>
                <a:avLst/>
                <a:gdLst>
                  <a:gd name="textAreaLeft" fmla="*/ 0 w 118800"/>
                  <a:gd name="textAreaRight" fmla="*/ 119880 w 118800"/>
                  <a:gd name="textAreaTop" fmla="*/ 0 h 156240"/>
                  <a:gd name="textAreaBottom" fmla="*/ 157320 h 156240"/>
                </a:gdLst>
                <a:ahLst/>
                <a:cxnLst/>
                <a:rect l="textAreaLeft" t="textAreaTop" r="textAreaRight" b="textAreaBottom"/>
                <a:pathLst>
                  <a:path w="333" h="437">
                    <a:moveTo>
                      <a:pt x="137" y="109"/>
                    </a:moveTo>
                    <a:cubicBezTo>
                      <a:pt x="137" y="73"/>
                      <a:pt x="137" y="37"/>
                      <a:pt x="137" y="0"/>
                    </a:cubicBezTo>
                    <a:cubicBezTo>
                      <a:pt x="92" y="4"/>
                      <a:pt x="46" y="8"/>
                      <a:pt x="0" y="12"/>
                    </a:cubicBezTo>
                    <a:cubicBezTo>
                      <a:pt x="0" y="22"/>
                      <a:pt x="0" y="32"/>
                      <a:pt x="0" y="42"/>
                    </a:cubicBezTo>
                    <a:cubicBezTo>
                      <a:pt x="70" y="42"/>
                      <a:pt x="79" y="48"/>
                      <a:pt x="79" y="98"/>
                    </a:cubicBezTo>
                    <a:cubicBezTo>
                      <a:pt x="79" y="186"/>
                      <a:pt x="79" y="274"/>
                      <a:pt x="79" y="361"/>
                    </a:cubicBezTo>
                    <a:cubicBezTo>
                      <a:pt x="79" y="406"/>
                      <a:pt x="67" y="406"/>
                      <a:pt x="0" y="406"/>
                    </a:cubicBezTo>
                    <a:cubicBezTo>
                      <a:pt x="0" y="416"/>
                      <a:pt x="0" y="427"/>
                      <a:pt x="0" y="437"/>
                    </a:cubicBezTo>
                    <a:cubicBezTo>
                      <a:pt x="39" y="434"/>
                      <a:pt x="87" y="431"/>
                      <a:pt x="112" y="431"/>
                    </a:cubicBezTo>
                    <a:cubicBezTo>
                      <a:pt x="154" y="431"/>
                      <a:pt x="199" y="431"/>
                      <a:pt x="238" y="437"/>
                    </a:cubicBezTo>
                    <a:cubicBezTo>
                      <a:pt x="238" y="427"/>
                      <a:pt x="238" y="416"/>
                      <a:pt x="238" y="406"/>
                    </a:cubicBezTo>
                    <a:cubicBezTo>
                      <a:pt x="232" y="406"/>
                      <a:pt x="225" y="406"/>
                      <a:pt x="219" y="406"/>
                    </a:cubicBezTo>
                    <a:cubicBezTo>
                      <a:pt x="146" y="406"/>
                      <a:pt x="143" y="395"/>
                      <a:pt x="143" y="359"/>
                    </a:cubicBezTo>
                    <a:cubicBezTo>
                      <a:pt x="143" y="308"/>
                      <a:pt x="143" y="258"/>
                      <a:pt x="143" y="207"/>
                    </a:cubicBezTo>
                    <a:cubicBezTo>
                      <a:pt x="143" y="109"/>
                      <a:pt x="185" y="23"/>
                      <a:pt x="258" y="23"/>
                    </a:cubicBezTo>
                    <a:cubicBezTo>
                      <a:pt x="266" y="23"/>
                      <a:pt x="265" y="23"/>
                      <a:pt x="269" y="23"/>
                    </a:cubicBezTo>
                    <a:cubicBezTo>
                      <a:pt x="266" y="26"/>
                      <a:pt x="247" y="37"/>
                      <a:pt x="247" y="62"/>
                    </a:cubicBezTo>
                    <a:cubicBezTo>
                      <a:pt x="247" y="90"/>
                      <a:pt x="269" y="104"/>
                      <a:pt x="289" y="104"/>
                    </a:cubicBezTo>
                    <a:cubicBezTo>
                      <a:pt x="308" y="104"/>
                      <a:pt x="333" y="94"/>
                      <a:pt x="333" y="62"/>
                    </a:cubicBezTo>
                    <a:cubicBezTo>
                      <a:pt x="333" y="30"/>
                      <a:pt x="303" y="0"/>
                      <a:pt x="258" y="0"/>
                    </a:cubicBezTo>
                    <a:cubicBezTo>
                      <a:pt x="188" y="0"/>
                      <a:pt x="151" y="68"/>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6" name="Freeform 3185">
                <a:extLst>
                  <a:ext uri="{FF2B5EF4-FFF2-40B4-BE49-F238E27FC236}">
                    <a16:creationId xmlns:a16="http://schemas.microsoft.com/office/drawing/2014/main" id="{BF8F8CBF-1274-36C6-0BD0-D624B7160F0A}"/>
                  </a:ext>
                </a:extLst>
              </p:cNvPr>
              <p:cNvSpPr/>
              <p:nvPr/>
            </p:nvSpPr>
            <p:spPr>
              <a:xfrm>
                <a:off x="9059040" y="4853880"/>
                <a:ext cx="155880" cy="160920"/>
              </a:xfrm>
              <a:custGeom>
                <a:avLst/>
                <a:gdLst>
                  <a:gd name="textAreaLeft" fmla="*/ 0 w 155880"/>
                  <a:gd name="textAreaRight" fmla="*/ 156960 w 155880"/>
                  <a:gd name="textAreaTop" fmla="*/ 0 h 160920"/>
                  <a:gd name="textAreaBottom" fmla="*/ 162000 h 160920"/>
                </a:gdLst>
                <a:ahLst/>
                <a:cxnLst/>
                <a:rect l="textAreaLeft" t="textAreaTop" r="textAreaRight" b="textAreaBottom"/>
                <a:pathLst>
                  <a:path w="436" h="450">
                    <a:moveTo>
                      <a:pt x="436" y="229"/>
                    </a:moveTo>
                    <a:cubicBezTo>
                      <a:pt x="436" y="103"/>
                      <a:pt x="338" y="0"/>
                      <a:pt x="218" y="0"/>
                    </a:cubicBezTo>
                    <a:cubicBezTo>
                      <a:pt x="95" y="0"/>
                      <a:pt x="0" y="106"/>
                      <a:pt x="0" y="229"/>
                    </a:cubicBezTo>
                    <a:cubicBezTo>
                      <a:pt x="0" y="358"/>
                      <a:pt x="103" y="450"/>
                      <a:pt x="218" y="450"/>
                    </a:cubicBezTo>
                    <a:cubicBezTo>
                      <a:pt x="336" y="450"/>
                      <a:pt x="436" y="355"/>
                      <a:pt x="436" y="229"/>
                    </a:cubicBezTo>
                    <a:moveTo>
                      <a:pt x="218" y="428"/>
                    </a:moveTo>
                    <a:cubicBezTo>
                      <a:pt x="176" y="428"/>
                      <a:pt x="134" y="406"/>
                      <a:pt x="106" y="361"/>
                    </a:cubicBezTo>
                    <a:cubicBezTo>
                      <a:pt x="81" y="319"/>
                      <a:pt x="81" y="257"/>
                      <a:pt x="81" y="224"/>
                    </a:cubicBezTo>
                    <a:cubicBezTo>
                      <a:pt x="81" y="184"/>
                      <a:pt x="81" y="131"/>
                      <a:pt x="106" y="87"/>
                    </a:cubicBezTo>
                    <a:cubicBezTo>
                      <a:pt x="131" y="42"/>
                      <a:pt x="179" y="22"/>
                      <a:pt x="218" y="22"/>
                    </a:cubicBezTo>
                    <a:cubicBezTo>
                      <a:pt x="260" y="22"/>
                      <a:pt x="301" y="45"/>
                      <a:pt x="327" y="87"/>
                    </a:cubicBezTo>
                    <a:cubicBezTo>
                      <a:pt x="354" y="129"/>
                      <a:pt x="355" y="184"/>
                      <a:pt x="355" y="224"/>
                    </a:cubicBezTo>
                    <a:cubicBezTo>
                      <a:pt x="355" y="257"/>
                      <a:pt x="355" y="310"/>
                      <a:pt x="333" y="355"/>
                    </a:cubicBezTo>
                    <a:cubicBezTo>
                      <a:pt x="310" y="397"/>
                      <a:pt x="268" y="428"/>
                      <a:pt x="218"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7" name="Freeform 3186">
                <a:extLst>
                  <a:ext uri="{FF2B5EF4-FFF2-40B4-BE49-F238E27FC236}">
                    <a16:creationId xmlns:a16="http://schemas.microsoft.com/office/drawing/2014/main" id="{74349B09-3EE2-6676-4DDB-96E836201E04}"/>
                  </a:ext>
                </a:extLst>
              </p:cNvPr>
              <p:cNvSpPr/>
              <p:nvPr/>
            </p:nvSpPr>
            <p:spPr>
              <a:xfrm>
                <a:off x="9237240" y="4855680"/>
                <a:ext cx="177480" cy="156240"/>
              </a:xfrm>
              <a:custGeom>
                <a:avLst/>
                <a:gdLst>
                  <a:gd name="textAreaLeft" fmla="*/ 0 w 177480"/>
                  <a:gd name="textAreaRight" fmla="*/ 178560 w 177480"/>
                  <a:gd name="textAreaTop" fmla="*/ 0 h 156240"/>
                  <a:gd name="textAreaBottom" fmla="*/ 157320 h 156240"/>
                </a:gdLst>
                <a:ahLst/>
                <a:cxnLst/>
                <a:rect l="textAreaLeft" t="textAreaTop" r="textAreaRight" b="textAreaBottom"/>
                <a:pathLst>
                  <a:path w="496" h="437">
                    <a:moveTo>
                      <a:pt x="79" y="98"/>
                    </a:moveTo>
                    <a:cubicBezTo>
                      <a:pt x="79" y="186"/>
                      <a:pt x="79" y="274"/>
                      <a:pt x="79" y="361"/>
                    </a:cubicBezTo>
                    <a:cubicBezTo>
                      <a:pt x="79" y="406"/>
                      <a:pt x="67" y="406"/>
                      <a:pt x="0" y="406"/>
                    </a:cubicBezTo>
                    <a:cubicBezTo>
                      <a:pt x="0" y="416"/>
                      <a:pt x="0" y="427"/>
                      <a:pt x="0" y="437"/>
                    </a:cubicBezTo>
                    <a:cubicBezTo>
                      <a:pt x="34" y="434"/>
                      <a:pt x="84" y="431"/>
                      <a:pt x="112" y="431"/>
                    </a:cubicBezTo>
                    <a:cubicBezTo>
                      <a:pt x="137" y="431"/>
                      <a:pt x="188" y="434"/>
                      <a:pt x="221" y="437"/>
                    </a:cubicBezTo>
                    <a:cubicBezTo>
                      <a:pt x="221" y="427"/>
                      <a:pt x="221" y="416"/>
                      <a:pt x="221" y="406"/>
                    </a:cubicBezTo>
                    <a:cubicBezTo>
                      <a:pt x="157" y="406"/>
                      <a:pt x="146" y="406"/>
                      <a:pt x="146" y="361"/>
                    </a:cubicBezTo>
                    <a:cubicBezTo>
                      <a:pt x="146" y="301"/>
                      <a:pt x="146" y="240"/>
                      <a:pt x="146" y="179"/>
                    </a:cubicBezTo>
                    <a:cubicBezTo>
                      <a:pt x="146" y="79"/>
                      <a:pt x="216" y="23"/>
                      <a:pt x="277" y="23"/>
                    </a:cubicBezTo>
                    <a:cubicBezTo>
                      <a:pt x="339" y="23"/>
                      <a:pt x="350" y="76"/>
                      <a:pt x="350" y="132"/>
                    </a:cubicBezTo>
                    <a:cubicBezTo>
                      <a:pt x="350" y="208"/>
                      <a:pt x="350" y="285"/>
                      <a:pt x="350" y="361"/>
                    </a:cubicBezTo>
                    <a:cubicBezTo>
                      <a:pt x="350" y="406"/>
                      <a:pt x="339" y="406"/>
                      <a:pt x="274" y="406"/>
                    </a:cubicBezTo>
                    <a:cubicBezTo>
                      <a:pt x="274" y="416"/>
                      <a:pt x="274" y="427"/>
                      <a:pt x="274" y="437"/>
                    </a:cubicBezTo>
                    <a:cubicBezTo>
                      <a:pt x="308" y="434"/>
                      <a:pt x="358" y="431"/>
                      <a:pt x="386" y="431"/>
                    </a:cubicBezTo>
                    <a:cubicBezTo>
                      <a:pt x="412" y="431"/>
                      <a:pt x="462" y="434"/>
                      <a:pt x="496" y="437"/>
                    </a:cubicBezTo>
                    <a:cubicBezTo>
                      <a:pt x="496" y="427"/>
                      <a:pt x="496" y="416"/>
                      <a:pt x="496" y="406"/>
                    </a:cubicBezTo>
                    <a:cubicBezTo>
                      <a:pt x="445" y="406"/>
                      <a:pt x="420" y="406"/>
                      <a:pt x="420" y="375"/>
                    </a:cubicBezTo>
                    <a:cubicBezTo>
                      <a:pt x="420" y="313"/>
                      <a:pt x="420" y="250"/>
                      <a:pt x="420" y="188"/>
                    </a:cubicBezTo>
                    <a:cubicBezTo>
                      <a:pt x="420" y="104"/>
                      <a:pt x="420" y="73"/>
                      <a:pt x="389" y="37"/>
                    </a:cubicBezTo>
                    <a:cubicBezTo>
                      <a:pt x="375" y="20"/>
                      <a:pt x="342" y="0"/>
                      <a:pt x="286" y="0"/>
                    </a:cubicBezTo>
                    <a:cubicBezTo>
                      <a:pt x="213" y="0"/>
                      <a:pt x="168" y="42"/>
                      <a:pt x="140" y="104"/>
                    </a:cubicBezTo>
                    <a:cubicBezTo>
                      <a:pt x="140" y="69"/>
                      <a:pt x="140" y="35"/>
                      <a:pt x="140" y="0"/>
                    </a:cubicBezTo>
                    <a:cubicBezTo>
                      <a:pt x="93" y="4"/>
                      <a:pt x="47" y="8"/>
                      <a:pt x="0" y="12"/>
                    </a:cubicBezTo>
                    <a:cubicBezTo>
                      <a:pt x="0" y="22"/>
                      <a:pt x="0" y="32"/>
                      <a:pt x="0" y="42"/>
                    </a:cubicBezTo>
                    <a:cubicBezTo>
                      <a:pt x="70" y="42"/>
                      <a:pt x="79" y="48"/>
                      <a:pt x="79"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8" name="Freeform 3187">
                <a:extLst>
                  <a:ext uri="{FF2B5EF4-FFF2-40B4-BE49-F238E27FC236}">
                    <a16:creationId xmlns:a16="http://schemas.microsoft.com/office/drawing/2014/main" id="{3D53568F-5CF5-C045-1E94-F85D50F3C5FC}"/>
                  </a:ext>
                </a:extLst>
              </p:cNvPr>
              <p:cNvSpPr/>
              <p:nvPr/>
            </p:nvSpPr>
            <p:spPr>
              <a:xfrm>
                <a:off x="1500840" y="5280840"/>
                <a:ext cx="155160" cy="159120"/>
              </a:xfrm>
              <a:custGeom>
                <a:avLst/>
                <a:gdLst>
                  <a:gd name="textAreaLeft" fmla="*/ 0 w 155160"/>
                  <a:gd name="textAreaRight" fmla="*/ 156240 w 155160"/>
                  <a:gd name="textAreaTop" fmla="*/ 0 h 159120"/>
                  <a:gd name="textAreaBottom" fmla="*/ 160200 h 159120"/>
                </a:gdLst>
                <a:ahLst/>
                <a:cxnLst/>
                <a:rect l="textAreaLeft" t="textAreaTop" r="textAreaRight" b="textAreaBottom"/>
                <a:pathLst>
                  <a:path w="434" h="445">
                    <a:moveTo>
                      <a:pt x="434" y="68"/>
                    </a:moveTo>
                    <a:cubicBezTo>
                      <a:pt x="434" y="14"/>
                      <a:pt x="406" y="0"/>
                      <a:pt x="389" y="0"/>
                    </a:cubicBezTo>
                    <a:cubicBezTo>
                      <a:pt x="364" y="0"/>
                      <a:pt x="341" y="26"/>
                      <a:pt x="341" y="48"/>
                    </a:cubicBezTo>
                    <a:cubicBezTo>
                      <a:pt x="341" y="59"/>
                      <a:pt x="347" y="65"/>
                      <a:pt x="358" y="76"/>
                    </a:cubicBezTo>
                    <a:cubicBezTo>
                      <a:pt x="378" y="96"/>
                      <a:pt x="389" y="121"/>
                      <a:pt x="389" y="157"/>
                    </a:cubicBezTo>
                    <a:cubicBezTo>
                      <a:pt x="389" y="199"/>
                      <a:pt x="330" y="423"/>
                      <a:pt x="215" y="423"/>
                    </a:cubicBezTo>
                    <a:cubicBezTo>
                      <a:pt x="165" y="423"/>
                      <a:pt x="142" y="389"/>
                      <a:pt x="142" y="339"/>
                    </a:cubicBezTo>
                    <a:cubicBezTo>
                      <a:pt x="142" y="283"/>
                      <a:pt x="168" y="210"/>
                      <a:pt x="198" y="129"/>
                    </a:cubicBezTo>
                    <a:cubicBezTo>
                      <a:pt x="207" y="112"/>
                      <a:pt x="210" y="98"/>
                      <a:pt x="210" y="82"/>
                    </a:cubicBezTo>
                    <a:cubicBezTo>
                      <a:pt x="210" y="37"/>
                      <a:pt x="179" y="0"/>
                      <a:pt x="131" y="0"/>
                    </a:cubicBezTo>
                    <a:cubicBezTo>
                      <a:pt x="39" y="0"/>
                      <a:pt x="0" y="143"/>
                      <a:pt x="0" y="152"/>
                    </a:cubicBezTo>
                    <a:cubicBezTo>
                      <a:pt x="0" y="163"/>
                      <a:pt x="11" y="163"/>
                      <a:pt x="14" y="163"/>
                    </a:cubicBezTo>
                    <a:cubicBezTo>
                      <a:pt x="22" y="163"/>
                      <a:pt x="22" y="160"/>
                      <a:pt x="28" y="143"/>
                    </a:cubicBezTo>
                    <a:cubicBezTo>
                      <a:pt x="56" y="45"/>
                      <a:pt x="98" y="23"/>
                      <a:pt x="128" y="23"/>
                    </a:cubicBezTo>
                    <a:cubicBezTo>
                      <a:pt x="134" y="23"/>
                      <a:pt x="151" y="23"/>
                      <a:pt x="151" y="54"/>
                    </a:cubicBezTo>
                    <a:cubicBezTo>
                      <a:pt x="151" y="79"/>
                      <a:pt x="142" y="104"/>
                      <a:pt x="134" y="121"/>
                    </a:cubicBezTo>
                    <a:cubicBezTo>
                      <a:pt x="92" y="236"/>
                      <a:pt x="78" y="280"/>
                      <a:pt x="78" y="322"/>
                    </a:cubicBezTo>
                    <a:cubicBezTo>
                      <a:pt x="78" y="429"/>
                      <a:pt x="165" y="445"/>
                      <a:pt x="210" y="445"/>
                    </a:cubicBezTo>
                    <a:cubicBezTo>
                      <a:pt x="378" y="445"/>
                      <a:pt x="434" y="121"/>
                      <a:pt x="434" y="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89" name="Freeform 3188">
                <a:extLst>
                  <a:ext uri="{FF2B5EF4-FFF2-40B4-BE49-F238E27FC236}">
                    <a16:creationId xmlns:a16="http://schemas.microsoft.com/office/drawing/2014/main" id="{BDD3A5BB-62C9-07C6-0035-8B0950372E93}"/>
                  </a:ext>
                </a:extLst>
              </p:cNvPr>
              <p:cNvSpPr/>
              <p:nvPr/>
            </p:nvSpPr>
            <p:spPr>
              <a:xfrm>
                <a:off x="1674000" y="5380560"/>
                <a:ext cx="113760" cy="110880"/>
              </a:xfrm>
              <a:custGeom>
                <a:avLst/>
                <a:gdLst>
                  <a:gd name="textAreaLeft" fmla="*/ 0 w 113760"/>
                  <a:gd name="textAreaRight" fmla="*/ 114840 w 113760"/>
                  <a:gd name="textAreaTop" fmla="*/ 0 h 110880"/>
                  <a:gd name="textAreaBottom" fmla="*/ 111960 h 110880"/>
                </a:gdLst>
                <a:ahLst/>
                <a:cxnLst/>
                <a:rect l="textAreaLeft" t="textAreaTop" r="textAreaRight" b="textAreaBottom"/>
                <a:pathLst>
                  <a:path w="319" h="311">
                    <a:moveTo>
                      <a:pt x="129" y="166"/>
                    </a:moveTo>
                    <a:cubicBezTo>
                      <a:pt x="129" y="163"/>
                      <a:pt x="146" y="101"/>
                      <a:pt x="149" y="96"/>
                    </a:cubicBezTo>
                    <a:cubicBezTo>
                      <a:pt x="149" y="90"/>
                      <a:pt x="168" y="56"/>
                      <a:pt x="191" y="40"/>
                    </a:cubicBezTo>
                    <a:cubicBezTo>
                      <a:pt x="199" y="34"/>
                      <a:pt x="216" y="20"/>
                      <a:pt x="247" y="20"/>
                    </a:cubicBezTo>
                    <a:cubicBezTo>
                      <a:pt x="255" y="20"/>
                      <a:pt x="272" y="23"/>
                      <a:pt x="286" y="31"/>
                    </a:cubicBezTo>
                    <a:cubicBezTo>
                      <a:pt x="263" y="37"/>
                      <a:pt x="255" y="56"/>
                      <a:pt x="255" y="68"/>
                    </a:cubicBezTo>
                    <a:cubicBezTo>
                      <a:pt x="255" y="84"/>
                      <a:pt x="268" y="93"/>
                      <a:pt x="283" y="93"/>
                    </a:cubicBezTo>
                    <a:cubicBezTo>
                      <a:pt x="298" y="93"/>
                      <a:pt x="319" y="82"/>
                      <a:pt x="319" y="51"/>
                    </a:cubicBezTo>
                    <a:cubicBezTo>
                      <a:pt x="319" y="17"/>
                      <a:pt x="283" y="0"/>
                      <a:pt x="247" y="0"/>
                    </a:cubicBezTo>
                    <a:cubicBezTo>
                      <a:pt x="213" y="0"/>
                      <a:pt x="179" y="17"/>
                      <a:pt x="151" y="51"/>
                    </a:cubicBezTo>
                    <a:cubicBezTo>
                      <a:pt x="137" y="9"/>
                      <a:pt x="95" y="0"/>
                      <a:pt x="79" y="0"/>
                    </a:cubicBezTo>
                    <a:cubicBezTo>
                      <a:pt x="53" y="0"/>
                      <a:pt x="37" y="17"/>
                      <a:pt x="25" y="37"/>
                    </a:cubicBezTo>
                    <a:cubicBezTo>
                      <a:pt x="9" y="65"/>
                      <a:pt x="0" y="104"/>
                      <a:pt x="0" y="107"/>
                    </a:cubicBezTo>
                    <a:cubicBezTo>
                      <a:pt x="0" y="115"/>
                      <a:pt x="9" y="115"/>
                      <a:pt x="11" y="115"/>
                    </a:cubicBezTo>
                    <a:cubicBezTo>
                      <a:pt x="23" y="115"/>
                      <a:pt x="23" y="115"/>
                      <a:pt x="28" y="96"/>
                    </a:cubicBezTo>
                    <a:cubicBezTo>
                      <a:pt x="37" y="54"/>
                      <a:pt x="51" y="20"/>
                      <a:pt x="79" y="20"/>
                    </a:cubicBezTo>
                    <a:cubicBezTo>
                      <a:pt x="95" y="20"/>
                      <a:pt x="101" y="37"/>
                      <a:pt x="101" y="54"/>
                    </a:cubicBezTo>
                    <a:cubicBezTo>
                      <a:pt x="101" y="68"/>
                      <a:pt x="94" y="94"/>
                      <a:pt x="90" y="112"/>
                    </a:cubicBezTo>
                    <a:cubicBezTo>
                      <a:pt x="86" y="131"/>
                      <a:pt x="79" y="160"/>
                      <a:pt x="73" y="174"/>
                    </a:cubicBezTo>
                    <a:cubicBezTo>
                      <a:pt x="65" y="203"/>
                      <a:pt x="58" y="232"/>
                      <a:pt x="51" y="261"/>
                    </a:cubicBezTo>
                    <a:cubicBezTo>
                      <a:pt x="48" y="272"/>
                      <a:pt x="47" y="279"/>
                      <a:pt x="45" y="289"/>
                    </a:cubicBezTo>
                    <a:cubicBezTo>
                      <a:pt x="45" y="306"/>
                      <a:pt x="56" y="311"/>
                      <a:pt x="67" y="311"/>
                    </a:cubicBezTo>
                    <a:cubicBezTo>
                      <a:pt x="79" y="311"/>
                      <a:pt x="93" y="306"/>
                      <a:pt x="98" y="292"/>
                    </a:cubicBezTo>
                    <a:cubicBezTo>
                      <a:pt x="98" y="289"/>
                      <a:pt x="107" y="258"/>
                      <a:pt x="112" y="241"/>
                    </a:cubicBezTo>
                    <a:cubicBezTo>
                      <a:pt x="118" y="216"/>
                      <a:pt x="123" y="191"/>
                      <a:pt x="129" y="16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0" name="Freeform 3189">
                <a:extLst>
                  <a:ext uri="{FF2B5EF4-FFF2-40B4-BE49-F238E27FC236}">
                    <a16:creationId xmlns:a16="http://schemas.microsoft.com/office/drawing/2014/main" id="{5990F973-F2DD-8740-FD11-6DE5604256F8}"/>
                  </a:ext>
                </a:extLst>
              </p:cNvPr>
              <p:cNvSpPr/>
              <p:nvPr/>
            </p:nvSpPr>
            <p:spPr>
              <a:xfrm>
                <a:off x="2528640" y="5140080"/>
                <a:ext cx="12960" cy="424080"/>
              </a:xfrm>
              <a:custGeom>
                <a:avLst/>
                <a:gdLst>
                  <a:gd name="textAreaLeft" fmla="*/ 0 w 12960"/>
                  <a:gd name="textAreaRight" fmla="*/ 14040 w 12960"/>
                  <a:gd name="textAreaTop" fmla="*/ 0 h 424080"/>
                  <a:gd name="textAreaBottom" fmla="*/ 425160 h 424080"/>
                </a:gdLst>
                <a:ahLst/>
                <a:cxnLst/>
                <a:rect l="textAreaLeft" t="textAreaTop" r="textAreaRight" b="textAreaBottom"/>
                <a:pathLst>
                  <a:path w="39" h="1181">
                    <a:moveTo>
                      <a:pt x="0" y="0"/>
                    </a:moveTo>
                    <a:cubicBezTo>
                      <a:pt x="13" y="0"/>
                      <a:pt x="26" y="0"/>
                      <a:pt x="39" y="0"/>
                    </a:cubicBezTo>
                    <a:cubicBezTo>
                      <a:pt x="39" y="393"/>
                      <a:pt x="39" y="787"/>
                      <a:pt x="39" y="1181"/>
                    </a:cubicBezTo>
                    <a:cubicBezTo>
                      <a:pt x="26" y="1181"/>
                      <a:pt x="13" y="1181"/>
                      <a:pt x="0" y="1181"/>
                    </a:cubicBezTo>
                    <a:cubicBezTo>
                      <a:pt x="0" y="787"/>
                      <a:pt x="0" y="39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1" name="Freeform 3190">
                <a:extLst>
                  <a:ext uri="{FF2B5EF4-FFF2-40B4-BE49-F238E27FC236}">
                    <a16:creationId xmlns:a16="http://schemas.microsoft.com/office/drawing/2014/main" id="{EDC90D31-9090-EE38-864E-AC87A0F1E855}"/>
                  </a:ext>
                </a:extLst>
              </p:cNvPr>
              <p:cNvSpPr/>
              <p:nvPr/>
            </p:nvSpPr>
            <p:spPr>
              <a:xfrm>
                <a:off x="2758680" y="5280840"/>
                <a:ext cx="117720" cy="155160"/>
              </a:xfrm>
              <a:custGeom>
                <a:avLst/>
                <a:gdLst>
                  <a:gd name="textAreaLeft" fmla="*/ 0 w 117720"/>
                  <a:gd name="textAreaRight" fmla="*/ 118800 w 117720"/>
                  <a:gd name="textAreaTop" fmla="*/ 0 h 155160"/>
                  <a:gd name="textAreaBottom" fmla="*/ 156240 h 155160"/>
                </a:gdLst>
                <a:ahLst/>
                <a:cxnLst/>
                <a:rect l="textAreaLeft" t="textAreaTop" r="textAreaRight" b="textAreaBottom"/>
                <a:pathLst>
                  <a:path w="330" h="434">
                    <a:moveTo>
                      <a:pt x="137" y="110"/>
                    </a:moveTo>
                    <a:cubicBezTo>
                      <a:pt x="137" y="73"/>
                      <a:pt x="137" y="37"/>
                      <a:pt x="137" y="0"/>
                    </a:cubicBezTo>
                    <a:cubicBezTo>
                      <a:pt x="91" y="4"/>
                      <a:pt x="45" y="8"/>
                      <a:pt x="0" y="12"/>
                    </a:cubicBezTo>
                    <a:cubicBezTo>
                      <a:pt x="0" y="22"/>
                      <a:pt x="0" y="32"/>
                      <a:pt x="0" y="42"/>
                    </a:cubicBezTo>
                    <a:cubicBezTo>
                      <a:pt x="67" y="42"/>
                      <a:pt x="75" y="48"/>
                      <a:pt x="75" y="96"/>
                    </a:cubicBezTo>
                    <a:cubicBezTo>
                      <a:pt x="75" y="183"/>
                      <a:pt x="75" y="271"/>
                      <a:pt x="75" y="359"/>
                    </a:cubicBezTo>
                    <a:cubicBezTo>
                      <a:pt x="75" y="403"/>
                      <a:pt x="64" y="403"/>
                      <a:pt x="0" y="403"/>
                    </a:cubicBezTo>
                    <a:cubicBezTo>
                      <a:pt x="0" y="414"/>
                      <a:pt x="0" y="424"/>
                      <a:pt x="0" y="434"/>
                    </a:cubicBezTo>
                    <a:cubicBezTo>
                      <a:pt x="39" y="434"/>
                      <a:pt x="84" y="431"/>
                      <a:pt x="112" y="431"/>
                    </a:cubicBezTo>
                    <a:cubicBezTo>
                      <a:pt x="151" y="431"/>
                      <a:pt x="196" y="431"/>
                      <a:pt x="238" y="434"/>
                    </a:cubicBezTo>
                    <a:cubicBezTo>
                      <a:pt x="238" y="424"/>
                      <a:pt x="238" y="414"/>
                      <a:pt x="238" y="403"/>
                    </a:cubicBezTo>
                    <a:cubicBezTo>
                      <a:pt x="230" y="403"/>
                      <a:pt x="223" y="403"/>
                      <a:pt x="215" y="403"/>
                    </a:cubicBezTo>
                    <a:cubicBezTo>
                      <a:pt x="142" y="403"/>
                      <a:pt x="140" y="392"/>
                      <a:pt x="140" y="359"/>
                    </a:cubicBezTo>
                    <a:cubicBezTo>
                      <a:pt x="140" y="308"/>
                      <a:pt x="140" y="258"/>
                      <a:pt x="140" y="208"/>
                    </a:cubicBezTo>
                    <a:cubicBezTo>
                      <a:pt x="140" y="110"/>
                      <a:pt x="182" y="23"/>
                      <a:pt x="257" y="23"/>
                    </a:cubicBezTo>
                    <a:cubicBezTo>
                      <a:pt x="263" y="23"/>
                      <a:pt x="266" y="23"/>
                      <a:pt x="268" y="23"/>
                    </a:cubicBezTo>
                    <a:cubicBezTo>
                      <a:pt x="266" y="23"/>
                      <a:pt x="246" y="37"/>
                      <a:pt x="246" y="62"/>
                    </a:cubicBezTo>
                    <a:cubicBezTo>
                      <a:pt x="246" y="90"/>
                      <a:pt x="266" y="104"/>
                      <a:pt x="288" y="104"/>
                    </a:cubicBezTo>
                    <a:cubicBezTo>
                      <a:pt x="305" y="104"/>
                      <a:pt x="330" y="91"/>
                      <a:pt x="330" y="59"/>
                    </a:cubicBezTo>
                    <a:cubicBezTo>
                      <a:pt x="330" y="27"/>
                      <a:pt x="299" y="0"/>
                      <a:pt x="257" y="0"/>
                    </a:cubicBezTo>
                    <a:cubicBezTo>
                      <a:pt x="184" y="0"/>
                      <a:pt x="151" y="65"/>
                      <a:pt x="137" y="1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2" name="Freeform 3191">
                <a:extLst>
                  <a:ext uri="{FF2B5EF4-FFF2-40B4-BE49-F238E27FC236}">
                    <a16:creationId xmlns:a16="http://schemas.microsoft.com/office/drawing/2014/main" id="{BE2BAFF4-E8DF-DB07-77B1-9E659D7236D6}"/>
                  </a:ext>
                </a:extLst>
              </p:cNvPr>
              <p:cNvSpPr/>
              <p:nvPr/>
            </p:nvSpPr>
            <p:spPr>
              <a:xfrm>
                <a:off x="2896560" y="527904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4" y="193"/>
                    </a:moveTo>
                    <a:cubicBezTo>
                      <a:pt x="90" y="45"/>
                      <a:pt x="174" y="19"/>
                      <a:pt x="207" y="19"/>
                    </a:cubicBezTo>
                    <a:cubicBezTo>
                      <a:pt x="308" y="19"/>
                      <a:pt x="317" y="154"/>
                      <a:pt x="317" y="193"/>
                    </a:cubicBezTo>
                    <a:cubicBezTo>
                      <a:pt x="239" y="193"/>
                      <a:pt x="162" y="193"/>
                      <a:pt x="84" y="193"/>
                    </a:cubicBezTo>
                    <a:moveTo>
                      <a:pt x="84" y="213"/>
                    </a:moveTo>
                    <a:cubicBezTo>
                      <a:pt x="176" y="213"/>
                      <a:pt x="267" y="213"/>
                      <a:pt x="359" y="213"/>
                    </a:cubicBezTo>
                    <a:cubicBezTo>
                      <a:pt x="378" y="213"/>
                      <a:pt x="381" y="213"/>
                      <a:pt x="381" y="193"/>
                    </a:cubicBezTo>
                    <a:cubicBezTo>
                      <a:pt x="381" y="95"/>
                      <a:pt x="328" y="0"/>
                      <a:pt x="207" y="0"/>
                    </a:cubicBezTo>
                    <a:cubicBezTo>
                      <a:pt x="93" y="0"/>
                      <a:pt x="0" y="101"/>
                      <a:pt x="0" y="224"/>
                    </a:cubicBezTo>
                    <a:cubicBezTo>
                      <a:pt x="0" y="355"/>
                      <a:pt x="104" y="450"/>
                      <a:pt x="219" y="450"/>
                    </a:cubicBezTo>
                    <a:cubicBezTo>
                      <a:pt x="339" y="450"/>
                      <a:pt x="381" y="341"/>
                      <a:pt x="381" y="322"/>
                    </a:cubicBezTo>
                    <a:cubicBezTo>
                      <a:pt x="381" y="313"/>
                      <a:pt x="375" y="310"/>
                      <a:pt x="370" y="310"/>
                    </a:cubicBezTo>
                    <a:cubicBezTo>
                      <a:pt x="361" y="310"/>
                      <a:pt x="359" y="316"/>
                      <a:pt x="356" y="324"/>
                    </a:cubicBezTo>
                    <a:cubicBezTo>
                      <a:pt x="322" y="425"/>
                      <a:pt x="233" y="425"/>
                      <a:pt x="224" y="425"/>
                    </a:cubicBezTo>
                    <a:cubicBezTo>
                      <a:pt x="174" y="425"/>
                      <a:pt x="135" y="397"/>
                      <a:pt x="112" y="361"/>
                    </a:cubicBezTo>
                    <a:cubicBezTo>
                      <a:pt x="84" y="313"/>
                      <a:pt x="84" y="249"/>
                      <a:pt x="84"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3" name="Freeform 3192">
                <a:extLst>
                  <a:ext uri="{FF2B5EF4-FFF2-40B4-BE49-F238E27FC236}">
                    <a16:creationId xmlns:a16="http://schemas.microsoft.com/office/drawing/2014/main" id="{2E233679-EB3B-104E-C2D5-5EE9FC140CAE}"/>
                  </a:ext>
                </a:extLst>
              </p:cNvPr>
              <p:cNvSpPr/>
              <p:nvPr/>
            </p:nvSpPr>
            <p:spPr>
              <a:xfrm>
                <a:off x="3056040" y="5191200"/>
                <a:ext cx="77400" cy="244800"/>
              </a:xfrm>
              <a:custGeom>
                <a:avLst/>
                <a:gdLst>
                  <a:gd name="textAreaLeft" fmla="*/ 0 w 77400"/>
                  <a:gd name="textAreaRight" fmla="*/ 78480 w 77400"/>
                  <a:gd name="textAreaTop" fmla="*/ 0 h 244800"/>
                  <a:gd name="textAreaBottom" fmla="*/ 245880 h 244800"/>
                </a:gdLst>
                <a:ahLst/>
                <a:cxnLst/>
                <a:rect l="textAreaLeft" t="textAreaTop" r="textAreaRight" b="textAreaBottom"/>
                <a:pathLst>
                  <a:path w="218" h="683">
                    <a:moveTo>
                      <a:pt x="142" y="0"/>
                    </a:moveTo>
                    <a:cubicBezTo>
                      <a:pt x="95" y="4"/>
                      <a:pt x="47" y="8"/>
                      <a:pt x="0" y="12"/>
                    </a:cubicBezTo>
                    <a:cubicBezTo>
                      <a:pt x="0" y="22"/>
                      <a:pt x="0" y="32"/>
                      <a:pt x="0" y="42"/>
                    </a:cubicBezTo>
                    <a:cubicBezTo>
                      <a:pt x="70" y="42"/>
                      <a:pt x="78" y="51"/>
                      <a:pt x="78" y="98"/>
                    </a:cubicBezTo>
                    <a:cubicBezTo>
                      <a:pt x="78" y="268"/>
                      <a:pt x="78" y="438"/>
                      <a:pt x="78" y="608"/>
                    </a:cubicBezTo>
                    <a:cubicBezTo>
                      <a:pt x="78" y="652"/>
                      <a:pt x="67" y="652"/>
                      <a:pt x="0" y="652"/>
                    </a:cubicBezTo>
                    <a:cubicBezTo>
                      <a:pt x="0" y="663"/>
                      <a:pt x="0" y="673"/>
                      <a:pt x="0" y="683"/>
                    </a:cubicBezTo>
                    <a:cubicBezTo>
                      <a:pt x="33" y="683"/>
                      <a:pt x="85" y="680"/>
                      <a:pt x="109" y="680"/>
                    </a:cubicBezTo>
                    <a:cubicBezTo>
                      <a:pt x="133" y="680"/>
                      <a:pt x="182" y="683"/>
                      <a:pt x="218" y="683"/>
                    </a:cubicBezTo>
                    <a:cubicBezTo>
                      <a:pt x="218" y="673"/>
                      <a:pt x="218" y="663"/>
                      <a:pt x="218" y="652"/>
                    </a:cubicBezTo>
                    <a:cubicBezTo>
                      <a:pt x="154" y="652"/>
                      <a:pt x="142" y="652"/>
                      <a:pt x="142" y="608"/>
                    </a:cubicBezTo>
                    <a:cubicBezTo>
                      <a:pt x="142" y="405"/>
                      <a:pt x="142" y="203"/>
                      <a:pt x="142"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4" name="Freeform 3193">
                <a:extLst>
                  <a:ext uri="{FF2B5EF4-FFF2-40B4-BE49-F238E27FC236}">
                    <a16:creationId xmlns:a16="http://schemas.microsoft.com/office/drawing/2014/main" id="{08AFEAE6-C614-7235-1F96-07906FB56CFC}"/>
                  </a:ext>
                </a:extLst>
              </p:cNvPr>
              <p:cNvSpPr/>
              <p:nvPr/>
            </p:nvSpPr>
            <p:spPr>
              <a:xfrm>
                <a:off x="3157560" y="5279040"/>
                <a:ext cx="159120" cy="160920"/>
              </a:xfrm>
              <a:custGeom>
                <a:avLst/>
                <a:gdLst>
                  <a:gd name="textAreaLeft" fmla="*/ 0 w 159120"/>
                  <a:gd name="textAreaRight" fmla="*/ 160200 w 159120"/>
                  <a:gd name="textAreaTop" fmla="*/ 0 h 160920"/>
                  <a:gd name="textAreaBottom" fmla="*/ 162000 h 160920"/>
                </a:gdLst>
                <a:ahLst/>
                <a:cxnLst/>
                <a:rect l="textAreaLeft" t="textAreaTop" r="textAreaRight" b="textAreaBottom"/>
                <a:pathLst>
                  <a:path w="445" h="450">
                    <a:moveTo>
                      <a:pt x="286" y="364"/>
                    </a:moveTo>
                    <a:cubicBezTo>
                      <a:pt x="291" y="406"/>
                      <a:pt x="317" y="445"/>
                      <a:pt x="364" y="445"/>
                    </a:cubicBezTo>
                    <a:cubicBezTo>
                      <a:pt x="384" y="445"/>
                      <a:pt x="445" y="431"/>
                      <a:pt x="445" y="352"/>
                    </a:cubicBezTo>
                    <a:cubicBezTo>
                      <a:pt x="445" y="334"/>
                      <a:pt x="445" y="315"/>
                      <a:pt x="445" y="296"/>
                    </a:cubicBezTo>
                    <a:cubicBezTo>
                      <a:pt x="437" y="296"/>
                      <a:pt x="429" y="296"/>
                      <a:pt x="420" y="296"/>
                    </a:cubicBezTo>
                    <a:cubicBezTo>
                      <a:pt x="420" y="315"/>
                      <a:pt x="420" y="334"/>
                      <a:pt x="420" y="352"/>
                    </a:cubicBezTo>
                    <a:cubicBezTo>
                      <a:pt x="420" y="408"/>
                      <a:pt x="395" y="414"/>
                      <a:pt x="384" y="414"/>
                    </a:cubicBezTo>
                    <a:cubicBezTo>
                      <a:pt x="353" y="414"/>
                      <a:pt x="347" y="372"/>
                      <a:pt x="347" y="366"/>
                    </a:cubicBezTo>
                    <a:cubicBezTo>
                      <a:pt x="347" y="301"/>
                      <a:pt x="347" y="236"/>
                      <a:pt x="347" y="171"/>
                    </a:cubicBezTo>
                    <a:cubicBezTo>
                      <a:pt x="347" y="129"/>
                      <a:pt x="347" y="89"/>
                      <a:pt x="314" y="53"/>
                    </a:cubicBezTo>
                    <a:cubicBezTo>
                      <a:pt x="275" y="14"/>
                      <a:pt x="224" y="0"/>
                      <a:pt x="177" y="0"/>
                    </a:cubicBezTo>
                    <a:cubicBezTo>
                      <a:pt x="98" y="0"/>
                      <a:pt x="28" y="45"/>
                      <a:pt x="28" y="109"/>
                    </a:cubicBezTo>
                    <a:cubicBezTo>
                      <a:pt x="28" y="140"/>
                      <a:pt x="48" y="157"/>
                      <a:pt x="76" y="157"/>
                    </a:cubicBezTo>
                    <a:cubicBezTo>
                      <a:pt x="101" y="157"/>
                      <a:pt x="121" y="137"/>
                      <a:pt x="121" y="112"/>
                    </a:cubicBezTo>
                    <a:cubicBezTo>
                      <a:pt x="121" y="101"/>
                      <a:pt x="115" y="67"/>
                      <a:pt x="70" y="67"/>
                    </a:cubicBezTo>
                    <a:cubicBezTo>
                      <a:pt x="95" y="31"/>
                      <a:pt x="143" y="19"/>
                      <a:pt x="177" y="19"/>
                    </a:cubicBezTo>
                    <a:cubicBezTo>
                      <a:pt x="224" y="19"/>
                      <a:pt x="280" y="59"/>
                      <a:pt x="280" y="145"/>
                    </a:cubicBezTo>
                    <a:cubicBezTo>
                      <a:pt x="280" y="157"/>
                      <a:pt x="280" y="170"/>
                      <a:pt x="280" y="182"/>
                    </a:cubicBezTo>
                    <a:cubicBezTo>
                      <a:pt x="230" y="187"/>
                      <a:pt x="160" y="190"/>
                      <a:pt x="98" y="218"/>
                    </a:cubicBezTo>
                    <a:cubicBezTo>
                      <a:pt x="25" y="252"/>
                      <a:pt x="0" y="302"/>
                      <a:pt x="0" y="347"/>
                    </a:cubicBezTo>
                    <a:cubicBezTo>
                      <a:pt x="0" y="425"/>
                      <a:pt x="95" y="450"/>
                      <a:pt x="157" y="450"/>
                    </a:cubicBezTo>
                    <a:cubicBezTo>
                      <a:pt x="224" y="450"/>
                      <a:pt x="269" y="411"/>
                      <a:pt x="286" y="364"/>
                    </a:cubicBezTo>
                    <a:moveTo>
                      <a:pt x="280" y="204"/>
                    </a:moveTo>
                    <a:cubicBezTo>
                      <a:pt x="280" y="237"/>
                      <a:pt x="280" y="269"/>
                      <a:pt x="280" y="302"/>
                    </a:cubicBezTo>
                    <a:cubicBezTo>
                      <a:pt x="280" y="394"/>
                      <a:pt x="210" y="428"/>
                      <a:pt x="165" y="428"/>
                    </a:cubicBezTo>
                    <a:cubicBezTo>
                      <a:pt x="118" y="428"/>
                      <a:pt x="76" y="394"/>
                      <a:pt x="76" y="344"/>
                    </a:cubicBezTo>
                    <a:cubicBezTo>
                      <a:pt x="76" y="291"/>
                      <a:pt x="118" y="210"/>
                      <a:pt x="280"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5" name="Freeform 3194">
                <a:extLst>
                  <a:ext uri="{FF2B5EF4-FFF2-40B4-BE49-F238E27FC236}">
                    <a16:creationId xmlns:a16="http://schemas.microsoft.com/office/drawing/2014/main" id="{640EEAEF-7752-8F8E-56F5-8CCFB7106B31}"/>
                  </a:ext>
                </a:extLst>
              </p:cNvPr>
              <p:cNvSpPr/>
              <p:nvPr/>
            </p:nvSpPr>
            <p:spPr>
              <a:xfrm>
                <a:off x="3327120" y="521964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2"/>
                    </a:moveTo>
                    <a:cubicBezTo>
                      <a:pt x="197" y="212"/>
                      <a:pt x="244" y="212"/>
                      <a:pt x="291" y="212"/>
                    </a:cubicBezTo>
                    <a:cubicBezTo>
                      <a:pt x="291" y="202"/>
                      <a:pt x="291" y="192"/>
                      <a:pt x="291" y="182"/>
                    </a:cubicBezTo>
                    <a:cubicBezTo>
                      <a:pt x="244" y="182"/>
                      <a:pt x="197" y="182"/>
                      <a:pt x="151" y="182"/>
                    </a:cubicBezTo>
                    <a:cubicBezTo>
                      <a:pt x="151" y="121"/>
                      <a:pt x="151" y="60"/>
                      <a:pt x="151" y="0"/>
                    </a:cubicBezTo>
                    <a:cubicBezTo>
                      <a:pt x="142" y="0"/>
                      <a:pt x="134" y="0"/>
                      <a:pt x="126" y="0"/>
                    </a:cubicBezTo>
                    <a:cubicBezTo>
                      <a:pt x="126" y="81"/>
                      <a:pt x="95" y="184"/>
                      <a:pt x="0" y="190"/>
                    </a:cubicBezTo>
                    <a:cubicBezTo>
                      <a:pt x="0" y="197"/>
                      <a:pt x="0" y="205"/>
                      <a:pt x="0" y="212"/>
                    </a:cubicBezTo>
                    <a:cubicBezTo>
                      <a:pt x="28" y="212"/>
                      <a:pt x="56" y="212"/>
                      <a:pt x="84" y="212"/>
                    </a:cubicBezTo>
                    <a:cubicBezTo>
                      <a:pt x="84" y="303"/>
                      <a:pt x="84" y="393"/>
                      <a:pt x="84" y="484"/>
                    </a:cubicBezTo>
                    <a:cubicBezTo>
                      <a:pt x="84" y="604"/>
                      <a:pt x="173" y="615"/>
                      <a:pt x="210" y="615"/>
                    </a:cubicBezTo>
                    <a:cubicBezTo>
                      <a:pt x="280" y="615"/>
                      <a:pt x="308" y="545"/>
                      <a:pt x="308" y="484"/>
                    </a:cubicBezTo>
                    <a:cubicBezTo>
                      <a:pt x="308" y="465"/>
                      <a:pt x="308" y="447"/>
                      <a:pt x="308" y="428"/>
                    </a:cubicBezTo>
                    <a:cubicBezTo>
                      <a:pt x="299" y="428"/>
                      <a:pt x="291" y="428"/>
                      <a:pt x="282" y="428"/>
                    </a:cubicBezTo>
                    <a:cubicBezTo>
                      <a:pt x="282" y="446"/>
                      <a:pt x="282" y="463"/>
                      <a:pt x="282" y="481"/>
                    </a:cubicBezTo>
                    <a:cubicBezTo>
                      <a:pt x="282" y="554"/>
                      <a:pt x="252" y="590"/>
                      <a:pt x="215" y="590"/>
                    </a:cubicBezTo>
                    <a:cubicBezTo>
                      <a:pt x="151" y="590"/>
                      <a:pt x="151" y="501"/>
                      <a:pt x="151" y="484"/>
                    </a:cubicBezTo>
                    <a:cubicBezTo>
                      <a:pt x="151" y="393"/>
                      <a:pt x="151" y="303"/>
                      <a:pt x="15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6" name="Freeform 3195">
                <a:extLst>
                  <a:ext uri="{FF2B5EF4-FFF2-40B4-BE49-F238E27FC236}">
                    <a16:creationId xmlns:a16="http://schemas.microsoft.com/office/drawing/2014/main" id="{9FB88C0D-756A-056A-E33E-1446A1A6B5CA}"/>
                  </a:ext>
                </a:extLst>
              </p:cNvPr>
              <p:cNvSpPr/>
              <p:nvPr/>
            </p:nvSpPr>
            <p:spPr>
              <a:xfrm>
                <a:off x="3468960" y="5200560"/>
                <a:ext cx="75600" cy="235440"/>
              </a:xfrm>
              <a:custGeom>
                <a:avLst/>
                <a:gdLst>
                  <a:gd name="textAreaLeft" fmla="*/ 0 w 75600"/>
                  <a:gd name="textAreaRight" fmla="*/ 76680 w 75600"/>
                  <a:gd name="textAreaTop" fmla="*/ 0 h 235440"/>
                  <a:gd name="textAreaBottom" fmla="*/ 236520 h 235440"/>
                </a:gdLst>
                <a:ahLst/>
                <a:cxnLst/>
                <a:rect l="textAreaLeft" t="textAreaTop" r="textAreaRight" b="textAreaBottom"/>
                <a:pathLst>
                  <a:path w="213" h="657">
                    <a:moveTo>
                      <a:pt x="143" y="223"/>
                    </a:moveTo>
                    <a:cubicBezTo>
                      <a:pt x="97" y="227"/>
                      <a:pt x="52" y="231"/>
                      <a:pt x="6" y="235"/>
                    </a:cubicBezTo>
                    <a:cubicBezTo>
                      <a:pt x="6" y="245"/>
                      <a:pt x="6" y="255"/>
                      <a:pt x="6" y="265"/>
                    </a:cubicBezTo>
                    <a:cubicBezTo>
                      <a:pt x="70" y="265"/>
                      <a:pt x="79" y="271"/>
                      <a:pt x="79" y="319"/>
                    </a:cubicBezTo>
                    <a:cubicBezTo>
                      <a:pt x="79" y="406"/>
                      <a:pt x="79" y="494"/>
                      <a:pt x="79" y="582"/>
                    </a:cubicBezTo>
                    <a:cubicBezTo>
                      <a:pt x="79" y="626"/>
                      <a:pt x="68" y="626"/>
                      <a:pt x="0" y="626"/>
                    </a:cubicBezTo>
                    <a:cubicBezTo>
                      <a:pt x="0" y="637"/>
                      <a:pt x="0" y="647"/>
                      <a:pt x="0" y="657"/>
                    </a:cubicBezTo>
                    <a:cubicBezTo>
                      <a:pt x="34" y="657"/>
                      <a:pt x="87" y="654"/>
                      <a:pt x="110" y="654"/>
                    </a:cubicBezTo>
                    <a:cubicBezTo>
                      <a:pt x="143" y="654"/>
                      <a:pt x="180" y="657"/>
                      <a:pt x="213" y="657"/>
                    </a:cubicBezTo>
                    <a:cubicBezTo>
                      <a:pt x="213" y="647"/>
                      <a:pt x="213" y="637"/>
                      <a:pt x="213" y="626"/>
                    </a:cubicBezTo>
                    <a:cubicBezTo>
                      <a:pt x="146" y="626"/>
                      <a:pt x="143" y="624"/>
                      <a:pt x="143" y="584"/>
                    </a:cubicBezTo>
                    <a:cubicBezTo>
                      <a:pt x="143" y="464"/>
                      <a:pt x="143" y="344"/>
                      <a:pt x="143" y="223"/>
                    </a:cubicBezTo>
                    <a:moveTo>
                      <a:pt x="146" y="53"/>
                    </a:moveTo>
                    <a:cubicBezTo>
                      <a:pt x="146" y="19"/>
                      <a:pt x="124" y="0"/>
                      <a:pt x="96" y="0"/>
                    </a:cubicBezTo>
                    <a:cubicBezTo>
                      <a:pt x="65" y="0"/>
                      <a:pt x="42" y="28"/>
                      <a:pt x="42" y="53"/>
                    </a:cubicBezTo>
                    <a:cubicBezTo>
                      <a:pt x="42" y="78"/>
                      <a:pt x="65" y="103"/>
                      <a:pt x="96" y="103"/>
                    </a:cubicBezTo>
                    <a:cubicBezTo>
                      <a:pt x="124" y="103"/>
                      <a:pt x="146" y="83"/>
                      <a:pt x="146"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7" name="Freeform 3196">
                <a:extLst>
                  <a:ext uri="{FF2B5EF4-FFF2-40B4-BE49-F238E27FC236}">
                    <a16:creationId xmlns:a16="http://schemas.microsoft.com/office/drawing/2014/main" id="{CAB3BD4D-7A94-536A-BE26-3EBAFCA09A96}"/>
                  </a:ext>
                </a:extLst>
              </p:cNvPr>
              <p:cNvSpPr/>
              <p:nvPr/>
            </p:nvSpPr>
            <p:spPr>
              <a:xfrm>
                <a:off x="3562920" y="5285160"/>
                <a:ext cx="172080" cy="154800"/>
              </a:xfrm>
              <a:custGeom>
                <a:avLst/>
                <a:gdLst>
                  <a:gd name="textAreaLeft" fmla="*/ 0 w 172080"/>
                  <a:gd name="textAreaRight" fmla="*/ 173160 w 172080"/>
                  <a:gd name="textAreaTop" fmla="*/ 0 h 154800"/>
                  <a:gd name="textAreaBottom" fmla="*/ 155880 h 154800"/>
                </a:gdLst>
                <a:ahLst/>
                <a:cxnLst/>
                <a:rect l="textAreaLeft" t="textAreaTop" r="textAreaRight" b="textAreaBottom"/>
                <a:pathLst>
                  <a:path w="481" h="433">
                    <a:moveTo>
                      <a:pt x="392" y="95"/>
                    </a:moveTo>
                    <a:cubicBezTo>
                      <a:pt x="400" y="72"/>
                      <a:pt x="417" y="30"/>
                      <a:pt x="481" y="30"/>
                    </a:cubicBezTo>
                    <a:cubicBezTo>
                      <a:pt x="481" y="20"/>
                      <a:pt x="481" y="10"/>
                      <a:pt x="481" y="0"/>
                    </a:cubicBezTo>
                    <a:cubicBezTo>
                      <a:pt x="459" y="0"/>
                      <a:pt x="431" y="2"/>
                      <a:pt x="409" y="2"/>
                    </a:cubicBezTo>
                    <a:cubicBezTo>
                      <a:pt x="383" y="2"/>
                      <a:pt x="339" y="0"/>
                      <a:pt x="322" y="0"/>
                    </a:cubicBezTo>
                    <a:cubicBezTo>
                      <a:pt x="322" y="10"/>
                      <a:pt x="322" y="20"/>
                      <a:pt x="322" y="30"/>
                    </a:cubicBezTo>
                    <a:cubicBezTo>
                      <a:pt x="358" y="30"/>
                      <a:pt x="369" y="53"/>
                      <a:pt x="369" y="72"/>
                    </a:cubicBezTo>
                    <a:cubicBezTo>
                      <a:pt x="369" y="81"/>
                      <a:pt x="367" y="84"/>
                      <a:pt x="364" y="95"/>
                    </a:cubicBezTo>
                    <a:cubicBezTo>
                      <a:pt x="330" y="179"/>
                      <a:pt x="297" y="263"/>
                      <a:pt x="263" y="347"/>
                    </a:cubicBezTo>
                    <a:cubicBezTo>
                      <a:pt x="227" y="255"/>
                      <a:pt x="190" y="164"/>
                      <a:pt x="154" y="72"/>
                    </a:cubicBezTo>
                    <a:cubicBezTo>
                      <a:pt x="145" y="58"/>
                      <a:pt x="148" y="61"/>
                      <a:pt x="145" y="56"/>
                    </a:cubicBezTo>
                    <a:cubicBezTo>
                      <a:pt x="145" y="30"/>
                      <a:pt x="185" y="30"/>
                      <a:pt x="201" y="30"/>
                    </a:cubicBezTo>
                    <a:cubicBezTo>
                      <a:pt x="201" y="20"/>
                      <a:pt x="201" y="10"/>
                      <a:pt x="201" y="0"/>
                    </a:cubicBezTo>
                    <a:cubicBezTo>
                      <a:pt x="173" y="0"/>
                      <a:pt x="117" y="2"/>
                      <a:pt x="95" y="2"/>
                    </a:cubicBezTo>
                    <a:cubicBezTo>
                      <a:pt x="70" y="2"/>
                      <a:pt x="31" y="0"/>
                      <a:pt x="0" y="0"/>
                    </a:cubicBezTo>
                    <a:cubicBezTo>
                      <a:pt x="0" y="10"/>
                      <a:pt x="0" y="20"/>
                      <a:pt x="0" y="30"/>
                    </a:cubicBezTo>
                    <a:cubicBezTo>
                      <a:pt x="61" y="30"/>
                      <a:pt x="67" y="36"/>
                      <a:pt x="78" y="67"/>
                    </a:cubicBezTo>
                    <a:cubicBezTo>
                      <a:pt x="126" y="182"/>
                      <a:pt x="173" y="298"/>
                      <a:pt x="221" y="414"/>
                    </a:cubicBezTo>
                    <a:cubicBezTo>
                      <a:pt x="227" y="428"/>
                      <a:pt x="228" y="433"/>
                      <a:pt x="241" y="433"/>
                    </a:cubicBezTo>
                    <a:cubicBezTo>
                      <a:pt x="253" y="433"/>
                      <a:pt x="257" y="425"/>
                      <a:pt x="263" y="414"/>
                    </a:cubicBezTo>
                    <a:cubicBezTo>
                      <a:pt x="306" y="307"/>
                      <a:pt x="349" y="201"/>
                      <a:pt x="392" y="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8" name="Freeform 3197">
                <a:extLst>
                  <a:ext uri="{FF2B5EF4-FFF2-40B4-BE49-F238E27FC236}">
                    <a16:creationId xmlns:a16="http://schemas.microsoft.com/office/drawing/2014/main" id="{E29F2017-864E-564F-5652-B785FDEBC1AA}"/>
                  </a:ext>
                </a:extLst>
              </p:cNvPr>
              <p:cNvSpPr/>
              <p:nvPr/>
            </p:nvSpPr>
            <p:spPr>
              <a:xfrm>
                <a:off x="3743280" y="527904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1" y="193"/>
                    </a:moveTo>
                    <a:cubicBezTo>
                      <a:pt x="90" y="45"/>
                      <a:pt x="171" y="19"/>
                      <a:pt x="204" y="19"/>
                    </a:cubicBezTo>
                    <a:cubicBezTo>
                      <a:pt x="305" y="19"/>
                      <a:pt x="316" y="154"/>
                      <a:pt x="316" y="193"/>
                    </a:cubicBezTo>
                    <a:cubicBezTo>
                      <a:pt x="238" y="193"/>
                      <a:pt x="160" y="193"/>
                      <a:pt x="81" y="193"/>
                    </a:cubicBezTo>
                    <a:moveTo>
                      <a:pt x="81" y="213"/>
                    </a:moveTo>
                    <a:cubicBezTo>
                      <a:pt x="173" y="213"/>
                      <a:pt x="264" y="213"/>
                      <a:pt x="355" y="213"/>
                    </a:cubicBezTo>
                    <a:cubicBezTo>
                      <a:pt x="378" y="213"/>
                      <a:pt x="381" y="213"/>
                      <a:pt x="381" y="193"/>
                    </a:cubicBezTo>
                    <a:cubicBezTo>
                      <a:pt x="381" y="95"/>
                      <a:pt x="327" y="0"/>
                      <a:pt x="204" y="0"/>
                    </a:cubicBezTo>
                    <a:cubicBezTo>
                      <a:pt x="90" y="0"/>
                      <a:pt x="0" y="101"/>
                      <a:pt x="0" y="224"/>
                    </a:cubicBezTo>
                    <a:cubicBezTo>
                      <a:pt x="0" y="355"/>
                      <a:pt x="104" y="450"/>
                      <a:pt x="216" y="450"/>
                    </a:cubicBezTo>
                    <a:cubicBezTo>
                      <a:pt x="336" y="450"/>
                      <a:pt x="381" y="341"/>
                      <a:pt x="381" y="322"/>
                    </a:cubicBezTo>
                    <a:cubicBezTo>
                      <a:pt x="381" y="313"/>
                      <a:pt x="372" y="310"/>
                      <a:pt x="367" y="310"/>
                    </a:cubicBezTo>
                    <a:cubicBezTo>
                      <a:pt x="358" y="310"/>
                      <a:pt x="358" y="316"/>
                      <a:pt x="355" y="324"/>
                    </a:cubicBezTo>
                    <a:cubicBezTo>
                      <a:pt x="322" y="425"/>
                      <a:pt x="232" y="425"/>
                      <a:pt x="221" y="425"/>
                    </a:cubicBezTo>
                    <a:cubicBezTo>
                      <a:pt x="174" y="425"/>
                      <a:pt x="134" y="397"/>
                      <a:pt x="112" y="361"/>
                    </a:cubicBezTo>
                    <a:cubicBezTo>
                      <a:pt x="81" y="313"/>
                      <a:pt x="81" y="249"/>
                      <a:pt x="8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99" name="Freeform 3198">
                <a:extLst>
                  <a:ext uri="{FF2B5EF4-FFF2-40B4-BE49-F238E27FC236}">
                    <a16:creationId xmlns:a16="http://schemas.microsoft.com/office/drawing/2014/main" id="{ACFC4C07-4E28-0DEF-F14A-47646D2F15D9}"/>
                  </a:ext>
                </a:extLst>
              </p:cNvPr>
              <p:cNvSpPr/>
              <p:nvPr/>
            </p:nvSpPr>
            <p:spPr>
              <a:xfrm>
                <a:off x="4020480" y="5279040"/>
                <a:ext cx="114840" cy="160920"/>
              </a:xfrm>
              <a:custGeom>
                <a:avLst/>
                <a:gdLst>
                  <a:gd name="textAreaLeft" fmla="*/ 0 w 114840"/>
                  <a:gd name="textAreaRight" fmla="*/ 115920 w 114840"/>
                  <a:gd name="textAreaTop" fmla="*/ 0 h 160920"/>
                  <a:gd name="textAreaBottom" fmla="*/ 162000 h 160920"/>
                </a:gdLst>
                <a:ahLst/>
                <a:cxnLst/>
                <a:rect l="textAreaLeft" t="textAreaTop" r="textAreaRight" b="textAreaBottom"/>
                <a:pathLst>
                  <a:path w="322" h="450">
                    <a:moveTo>
                      <a:pt x="173" y="249"/>
                    </a:moveTo>
                    <a:cubicBezTo>
                      <a:pt x="193" y="252"/>
                      <a:pt x="274" y="268"/>
                      <a:pt x="274" y="338"/>
                    </a:cubicBezTo>
                    <a:cubicBezTo>
                      <a:pt x="274" y="389"/>
                      <a:pt x="241" y="428"/>
                      <a:pt x="162" y="428"/>
                    </a:cubicBezTo>
                    <a:cubicBezTo>
                      <a:pt x="81" y="428"/>
                      <a:pt x="45" y="372"/>
                      <a:pt x="28" y="288"/>
                    </a:cubicBezTo>
                    <a:cubicBezTo>
                      <a:pt x="22" y="277"/>
                      <a:pt x="22" y="271"/>
                      <a:pt x="14" y="271"/>
                    </a:cubicBezTo>
                    <a:cubicBezTo>
                      <a:pt x="0" y="271"/>
                      <a:pt x="0" y="280"/>
                      <a:pt x="0" y="296"/>
                    </a:cubicBezTo>
                    <a:cubicBezTo>
                      <a:pt x="0" y="340"/>
                      <a:pt x="0" y="384"/>
                      <a:pt x="0" y="428"/>
                    </a:cubicBezTo>
                    <a:cubicBezTo>
                      <a:pt x="0" y="445"/>
                      <a:pt x="0" y="450"/>
                      <a:pt x="11" y="450"/>
                    </a:cubicBezTo>
                    <a:cubicBezTo>
                      <a:pt x="17" y="450"/>
                      <a:pt x="17" y="450"/>
                      <a:pt x="36" y="431"/>
                    </a:cubicBezTo>
                    <a:cubicBezTo>
                      <a:pt x="36" y="428"/>
                      <a:pt x="36" y="428"/>
                      <a:pt x="56" y="408"/>
                    </a:cubicBezTo>
                    <a:cubicBezTo>
                      <a:pt x="98" y="450"/>
                      <a:pt x="143" y="450"/>
                      <a:pt x="162" y="450"/>
                    </a:cubicBezTo>
                    <a:cubicBezTo>
                      <a:pt x="277" y="450"/>
                      <a:pt x="322" y="386"/>
                      <a:pt x="322" y="313"/>
                    </a:cubicBezTo>
                    <a:cubicBezTo>
                      <a:pt x="322" y="263"/>
                      <a:pt x="291" y="232"/>
                      <a:pt x="280" y="221"/>
                    </a:cubicBezTo>
                    <a:cubicBezTo>
                      <a:pt x="249" y="190"/>
                      <a:pt x="210" y="182"/>
                      <a:pt x="168" y="173"/>
                    </a:cubicBezTo>
                    <a:cubicBezTo>
                      <a:pt x="112" y="162"/>
                      <a:pt x="47" y="151"/>
                      <a:pt x="47" y="92"/>
                    </a:cubicBezTo>
                    <a:cubicBezTo>
                      <a:pt x="47" y="59"/>
                      <a:pt x="73" y="17"/>
                      <a:pt x="157" y="17"/>
                    </a:cubicBezTo>
                    <a:cubicBezTo>
                      <a:pt x="266" y="17"/>
                      <a:pt x="271" y="106"/>
                      <a:pt x="271" y="137"/>
                    </a:cubicBezTo>
                    <a:cubicBezTo>
                      <a:pt x="274" y="145"/>
                      <a:pt x="283" y="145"/>
                      <a:pt x="285" y="145"/>
                    </a:cubicBezTo>
                    <a:cubicBezTo>
                      <a:pt x="297" y="145"/>
                      <a:pt x="297" y="140"/>
                      <a:pt x="297" y="123"/>
                    </a:cubicBezTo>
                    <a:cubicBezTo>
                      <a:pt x="297" y="89"/>
                      <a:pt x="297" y="56"/>
                      <a:pt x="297" y="22"/>
                    </a:cubicBezTo>
                    <a:cubicBezTo>
                      <a:pt x="297" y="5"/>
                      <a:pt x="297" y="0"/>
                      <a:pt x="285" y="0"/>
                    </a:cubicBezTo>
                    <a:cubicBezTo>
                      <a:pt x="283" y="0"/>
                      <a:pt x="280" y="0"/>
                      <a:pt x="266" y="11"/>
                    </a:cubicBezTo>
                    <a:cubicBezTo>
                      <a:pt x="263" y="14"/>
                      <a:pt x="255" y="25"/>
                      <a:pt x="249" y="28"/>
                    </a:cubicBezTo>
                    <a:cubicBezTo>
                      <a:pt x="213" y="0"/>
                      <a:pt x="173" y="0"/>
                      <a:pt x="157" y="0"/>
                    </a:cubicBezTo>
                    <a:cubicBezTo>
                      <a:pt x="36" y="0"/>
                      <a:pt x="0" y="64"/>
                      <a:pt x="0" y="120"/>
                    </a:cubicBezTo>
                    <a:cubicBezTo>
                      <a:pt x="0" y="154"/>
                      <a:pt x="17" y="182"/>
                      <a:pt x="42" y="204"/>
                    </a:cubicBezTo>
                    <a:cubicBezTo>
                      <a:pt x="73" y="229"/>
                      <a:pt x="101" y="235"/>
                      <a:pt x="173" y="24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0" name="Freeform 3199">
                <a:extLst>
                  <a:ext uri="{FF2B5EF4-FFF2-40B4-BE49-F238E27FC236}">
                    <a16:creationId xmlns:a16="http://schemas.microsoft.com/office/drawing/2014/main" id="{9A6A2E3E-E482-AB78-5317-5F79C0489565}"/>
                  </a:ext>
                </a:extLst>
              </p:cNvPr>
              <p:cNvSpPr/>
              <p:nvPr/>
            </p:nvSpPr>
            <p:spPr>
              <a:xfrm>
                <a:off x="4158360" y="5280840"/>
                <a:ext cx="173520" cy="223920"/>
              </a:xfrm>
              <a:custGeom>
                <a:avLst/>
                <a:gdLst>
                  <a:gd name="textAreaLeft" fmla="*/ 0 w 173520"/>
                  <a:gd name="textAreaRight" fmla="*/ 174600 w 173520"/>
                  <a:gd name="textAreaTop" fmla="*/ 0 h 223920"/>
                  <a:gd name="textAreaBottom" fmla="*/ 225000 h 223920"/>
                </a:gdLst>
                <a:ahLst/>
                <a:cxnLst/>
                <a:rect l="textAreaLeft" t="textAreaTop" r="textAreaRight" b="textAreaBottom"/>
                <a:pathLst>
                  <a:path w="485" h="625">
                    <a:moveTo>
                      <a:pt x="140" y="65"/>
                    </a:moveTo>
                    <a:cubicBezTo>
                      <a:pt x="140" y="43"/>
                      <a:pt x="140" y="22"/>
                      <a:pt x="140" y="0"/>
                    </a:cubicBezTo>
                    <a:cubicBezTo>
                      <a:pt x="94" y="4"/>
                      <a:pt x="47" y="8"/>
                      <a:pt x="0" y="12"/>
                    </a:cubicBezTo>
                    <a:cubicBezTo>
                      <a:pt x="0" y="22"/>
                      <a:pt x="0" y="32"/>
                      <a:pt x="0" y="42"/>
                    </a:cubicBezTo>
                    <a:cubicBezTo>
                      <a:pt x="70" y="42"/>
                      <a:pt x="76" y="48"/>
                      <a:pt x="76" y="90"/>
                    </a:cubicBezTo>
                    <a:cubicBezTo>
                      <a:pt x="76" y="244"/>
                      <a:pt x="76" y="398"/>
                      <a:pt x="76" y="552"/>
                    </a:cubicBezTo>
                    <a:cubicBezTo>
                      <a:pt x="76" y="594"/>
                      <a:pt x="65" y="594"/>
                      <a:pt x="0" y="594"/>
                    </a:cubicBezTo>
                    <a:cubicBezTo>
                      <a:pt x="0" y="604"/>
                      <a:pt x="0" y="614"/>
                      <a:pt x="0" y="625"/>
                    </a:cubicBezTo>
                    <a:cubicBezTo>
                      <a:pt x="34" y="625"/>
                      <a:pt x="84" y="622"/>
                      <a:pt x="110" y="622"/>
                    </a:cubicBezTo>
                    <a:cubicBezTo>
                      <a:pt x="138" y="622"/>
                      <a:pt x="188" y="625"/>
                      <a:pt x="222" y="625"/>
                    </a:cubicBezTo>
                    <a:cubicBezTo>
                      <a:pt x="222" y="614"/>
                      <a:pt x="222" y="604"/>
                      <a:pt x="222" y="594"/>
                    </a:cubicBezTo>
                    <a:cubicBezTo>
                      <a:pt x="154" y="594"/>
                      <a:pt x="146" y="594"/>
                      <a:pt x="146" y="552"/>
                    </a:cubicBezTo>
                    <a:cubicBezTo>
                      <a:pt x="146" y="497"/>
                      <a:pt x="146" y="442"/>
                      <a:pt x="146" y="387"/>
                    </a:cubicBezTo>
                    <a:cubicBezTo>
                      <a:pt x="146" y="383"/>
                      <a:pt x="146" y="379"/>
                      <a:pt x="146" y="375"/>
                    </a:cubicBezTo>
                    <a:cubicBezTo>
                      <a:pt x="149" y="392"/>
                      <a:pt x="191" y="445"/>
                      <a:pt x="266" y="445"/>
                    </a:cubicBezTo>
                    <a:cubicBezTo>
                      <a:pt x="384" y="445"/>
                      <a:pt x="485" y="350"/>
                      <a:pt x="485" y="222"/>
                    </a:cubicBezTo>
                    <a:cubicBezTo>
                      <a:pt x="485" y="98"/>
                      <a:pt x="390" y="0"/>
                      <a:pt x="280" y="0"/>
                    </a:cubicBezTo>
                    <a:cubicBezTo>
                      <a:pt x="202" y="0"/>
                      <a:pt x="163" y="42"/>
                      <a:pt x="140" y="65"/>
                    </a:cubicBezTo>
                    <a:moveTo>
                      <a:pt x="146" y="322"/>
                    </a:moveTo>
                    <a:cubicBezTo>
                      <a:pt x="146" y="250"/>
                      <a:pt x="146" y="177"/>
                      <a:pt x="146" y="104"/>
                    </a:cubicBezTo>
                    <a:cubicBezTo>
                      <a:pt x="174" y="54"/>
                      <a:pt x="222" y="26"/>
                      <a:pt x="272" y="26"/>
                    </a:cubicBezTo>
                    <a:cubicBezTo>
                      <a:pt x="345" y="26"/>
                      <a:pt x="404" y="112"/>
                      <a:pt x="404" y="222"/>
                    </a:cubicBezTo>
                    <a:cubicBezTo>
                      <a:pt x="404" y="342"/>
                      <a:pt x="334" y="423"/>
                      <a:pt x="261" y="423"/>
                    </a:cubicBezTo>
                    <a:cubicBezTo>
                      <a:pt x="222" y="423"/>
                      <a:pt x="185" y="403"/>
                      <a:pt x="157" y="364"/>
                    </a:cubicBezTo>
                    <a:cubicBezTo>
                      <a:pt x="146" y="345"/>
                      <a:pt x="146" y="342"/>
                      <a:pt x="146" y="3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1" name="Freeform 3200">
                <a:extLst>
                  <a:ext uri="{FF2B5EF4-FFF2-40B4-BE49-F238E27FC236}">
                    <a16:creationId xmlns:a16="http://schemas.microsoft.com/office/drawing/2014/main" id="{CDDD953A-F616-D76E-8B51-67732DFA8A96}"/>
                  </a:ext>
                </a:extLst>
              </p:cNvPr>
              <p:cNvSpPr/>
              <p:nvPr/>
            </p:nvSpPr>
            <p:spPr>
              <a:xfrm>
                <a:off x="4365000" y="527904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2" y="193"/>
                    </a:moveTo>
                    <a:cubicBezTo>
                      <a:pt x="90" y="45"/>
                      <a:pt x="171" y="19"/>
                      <a:pt x="205" y="19"/>
                    </a:cubicBezTo>
                    <a:cubicBezTo>
                      <a:pt x="306" y="19"/>
                      <a:pt x="317" y="154"/>
                      <a:pt x="317" y="193"/>
                    </a:cubicBezTo>
                    <a:cubicBezTo>
                      <a:pt x="238" y="193"/>
                      <a:pt x="160" y="193"/>
                      <a:pt x="82" y="193"/>
                    </a:cubicBezTo>
                    <a:moveTo>
                      <a:pt x="82" y="213"/>
                    </a:moveTo>
                    <a:cubicBezTo>
                      <a:pt x="173" y="213"/>
                      <a:pt x="264" y="213"/>
                      <a:pt x="356" y="213"/>
                    </a:cubicBezTo>
                    <a:cubicBezTo>
                      <a:pt x="378" y="213"/>
                      <a:pt x="381" y="213"/>
                      <a:pt x="381" y="193"/>
                    </a:cubicBezTo>
                    <a:cubicBezTo>
                      <a:pt x="381" y="95"/>
                      <a:pt x="328" y="0"/>
                      <a:pt x="205" y="0"/>
                    </a:cubicBezTo>
                    <a:cubicBezTo>
                      <a:pt x="90" y="0"/>
                      <a:pt x="0" y="101"/>
                      <a:pt x="0" y="224"/>
                    </a:cubicBezTo>
                    <a:cubicBezTo>
                      <a:pt x="0" y="355"/>
                      <a:pt x="104" y="450"/>
                      <a:pt x="216" y="450"/>
                    </a:cubicBezTo>
                    <a:cubicBezTo>
                      <a:pt x="336" y="450"/>
                      <a:pt x="381" y="341"/>
                      <a:pt x="381" y="322"/>
                    </a:cubicBezTo>
                    <a:cubicBezTo>
                      <a:pt x="381" y="313"/>
                      <a:pt x="373" y="310"/>
                      <a:pt x="367" y="310"/>
                    </a:cubicBezTo>
                    <a:cubicBezTo>
                      <a:pt x="359" y="310"/>
                      <a:pt x="356" y="316"/>
                      <a:pt x="356" y="324"/>
                    </a:cubicBezTo>
                    <a:cubicBezTo>
                      <a:pt x="320" y="425"/>
                      <a:pt x="233" y="425"/>
                      <a:pt x="222" y="425"/>
                    </a:cubicBezTo>
                    <a:cubicBezTo>
                      <a:pt x="174" y="425"/>
                      <a:pt x="135" y="397"/>
                      <a:pt x="112" y="361"/>
                    </a:cubicBezTo>
                    <a:cubicBezTo>
                      <a:pt x="82" y="313"/>
                      <a:pt x="82" y="249"/>
                      <a:pt x="82"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2" name="Freeform 3201">
                <a:extLst>
                  <a:ext uri="{FF2B5EF4-FFF2-40B4-BE49-F238E27FC236}">
                    <a16:creationId xmlns:a16="http://schemas.microsoft.com/office/drawing/2014/main" id="{026010C4-E092-955E-351B-D466EFD79611}"/>
                  </a:ext>
                </a:extLst>
              </p:cNvPr>
              <p:cNvSpPr/>
              <p:nvPr/>
            </p:nvSpPr>
            <p:spPr>
              <a:xfrm>
                <a:off x="4522320" y="527904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4" y="193"/>
                    </a:moveTo>
                    <a:cubicBezTo>
                      <a:pt x="90" y="45"/>
                      <a:pt x="171" y="19"/>
                      <a:pt x="204" y="19"/>
                    </a:cubicBezTo>
                    <a:cubicBezTo>
                      <a:pt x="305" y="19"/>
                      <a:pt x="316" y="154"/>
                      <a:pt x="316" y="193"/>
                    </a:cubicBezTo>
                    <a:cubicBezTo>
                      <a:pt x="239" y="193"/>
                      <a:pt x="162" y="193"/>
                      <a:pt x="84" y="193"/>
                    </a:cubicBezTo>
                    <a:moveTo>
                      <a:pt x="81" y="213"/>
                    </a:moveTo>
                    <a:cubicBezTo>
                      <a:pt x="173" y="213"/>
                      <a:pt x="264" y="213"/>
                      <a:pt x="356" y="213"/>
                    </a:cubicBezTo>
                    <a:cubicBezTo>
                      <a:pt x="378" y="213"/>
                      <a:pt x="381" y="213"/>
                      <a:pt x="381" y="193"/>
                    </a:cubicBezTo>
                    <a:cubicBezTo>
                      <a:pt x="381" y="95"/>
                      <a:pt x="328" y="0"/>
                      <a:pt x="204" y="0"/>
                    </a:cubicBezTo>
                    <a:cubicBezTo>
                      <a:pt x="90" y="0"/>
                      <a:pt x="0" y="101"/>
                      <a:pt x="0" y="224"/>
                    </a:cubicBezTo>
                    <a:cubicBezTo>
                      <a:pt x="0" y="355"/>
                      <a:pt x="104" y="450"/>
                      <a:pt x="216" y="450"/>
                    </a:cubicBezTo>
                    <a:cubicBezTo>
                      <a:pt x="336" y="450"/>
                      <a:pt x="381" y="341"/>
                      <a:pt x="381" y="322"/>
                    </a:cubicBezTo>
                    <a:cubicBezTo>
                      <a:pt x="381" y="313"/>
                      <a:pt x="372" y="310"/>
                      <a:pt x="367" y="310"/>
                    </a:cubicBezTo>
                    <a:cubicBezTo>
                      <a:pt x="358" y="310"/>
                      <a:pt x="358" y="316"/>
                      <a:pt x="356" y="324"/>
                    </a:cubicBezTo>
                    <a:cubicBezTo>
                      <a:pt x="322" y="425"/>
                      <a:pt x="232" y="425"/>
                      <a:pt x="221" y="425"/>
                    </a:cubicBezTo>
                    <a:cubicBezTo>
                      <a:pt x="174" y="425"/>
                      <a:pt x="134" y="397"/>
                      <a:pt x="112" y="361"/>
                    </a:cubicBezTo>
                    <a:cubicBezTo>
                      <a:pt x="81" y="313"/>
                      <a:pt x="81" y="249"/>
                      <a:pt x="8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3" name="Freeform 3202">
                <a:extLst>
                  <a:ext uri="{FF2B5EF4-FFF2-40B4-BE49-F238E27FC236}">
                    <a16:creationId xmlns:a16="http://schemas.microsoft.com/office/drawing/2014/main" id="{D30110E1-BA51-92B2-D27B-631DBE51CD67}"/>
                  </a:ext>
                </a:extLst>
              </p:cNvPr>
              <p:cNvSpPr/>
              <p:nvPr/>
            </p:nvSpPr>
            <p:spPr>
              <a:xfrm>
                <a:off x="4681440" y="5191200"/>
                <a:ext cx="174600" cy="248760"/>
              </a:xfrm>
              <a:custGeom>
                <a:avLst/>
                <a:gdLst>
                  <a:gd name="textAreaLeft" fmla="*/ 0 w 174600"/>
                  <a:gd name="textAreaRight" fmla="*/ 175680 w 174600"/>
                  <a:gd name="textAreaTop" fmla="*/ 0 h 248760"/>
                  <a:gd name="textAreaBottom" fmla="*/ 249840 h 248760"/>
                </a:gdLst>
                <a:ahLst/>
                <a:cxnLst/>
                <a:rect l="textAreaLeft" t="textAreaTop" r="textAreaRight" b="textAreaBottom"/>
                <a:pathLst>
                  <a:path w="488" h="694">
                    <a:moveTo>
                      <a:pt x="342" y="630"/>
                    </a:moveTo>
                    <a:cubicBezTo>
                      <a:pt x="342" y="652"/>
                      <a:pt x="342" y="673"/>
                      <a:pt x="342" y="694"/>
                    </a:cubicBezTo>
                    <a:cubicBezTo>
                      <a:pt x="391" y="691"/>
                      <a:pt x="439" y="687"/>
                      <a:pt x="488" y="683"/>
                    </a:cubicBezTo>
                    <a:cubicBezTo>
                      <a:pt x="488" y="673"/>
                      <a:pt x="488" y="663"/>
                      <a:pt x="488" y="652"/>
                    </a:cubicBezTo>
                    <a:cubicBezTo>
                      <a:pt x="418" y="652"/>
                      <a:pt x="409" y="647"/>
                      <a:pt x="409" y="599"/>
                    </a:cubicBezTo>
                    <a:cubicBezTo>
                      <a:pt x="409" y="400"/>
                      <a:pt x="409" y="200"/>
                      <a:pt x="409" y="0"/>
                    </a:cubicBezTo>
                    <a:cubicBezTo>
                      <a:pt x="363" y="4"/>
                      <a:pt x="316" y="8"/>
                      <a:pt x="269" y="12"/>
                    </a:cubicBezTo>
                    <a:cubicBezTo>
                      <a:pt x="269" y="22"/>
                      <a:pt x="269" y="32"/>
                      <a:pt x="269" y="42"/>
                    </a:cubicBezTo>
                    <a:cubicBezTo>
                      <a:pt x="336" y="42"/>
                      <a:pt x="345" y="51"/>
                      <a:pt x="345" y="98"/>
                    </a:cubicBezTo>
                    <a:cubicBezTo>
                      <a:pt x="345" y="169"/>
                      <a:pt x="345" y="240"/>
                      <a:pt x="345" y="311"/>
                    </a:cubicBezTo>
                    <a:cubicBezTo>
                      <a:pt x="317" y="275"/>
                      <a:pt x="275" y="249"/>
                      <a:pt x="222" y="249"/>
                    </a:cubicBezTo>
                    <a:cubicBezTo>
                      <a:pt x="104" y="249"/>
                      <a:pt x="0" y="345"/>
                      <a:pt x="0" y="473"/>
                    </a:cubicBezTo>
                    <a:cubicBezTo>
                      <a:pt x="0" y="596"/>
                      <a:pt x="98" y="694"/>
                      <a:pt x="210" y="694"/>
                    </a:cubicBezTo>
                    <a:cubicBezTo>
                      <a:pt x="272" y="694"/>
                      <a:pt x="317" y="661"/>
                      <a:pt x="342" y="630"/>
                    </a:cubicBezTo>
                    <a:moveTo>
                      <a:pt x="342" y="367"/>
                    </a:moveTo>
                    <a:cubicBezTo>
                      <a:pt x="342" y="434"/>
                      <a:pt x="342" y="501"/>
                      <a:pt x="342" y="568"/>
                    </a:cubicBezTo>
                    <a:cubicBezTo>
                      <a:pt x="342" y="585"/>
                      <a:pt x="342" y="588"/>
                      <a:pt x="331" y="605"/>
                    </a:cubicBezTo>
                    <a:cubicBezTo>
                      <a:pt x="303" y="652"/>
                      <a:pt x="258" y="672"/>
                      <a:pt x="216" y="672"/>
                    </a:cubicBezTo>
                    <a:cubicBezTo>
                      <a:pt x="171" y="672"/>
                      <a:pt x="135" y="647"/>
                      <a:pt x="112" y="610"/>
                    </a:cubicBezTo>
                    <a:cubicBezTo>
                      <a:pt x="87" y="568"/>
                      <a:pt x="84" y="512"/>
                      <a:pt x="84" y="473"/>
                    </a:cubicBezTo>
                    <a:cubicBezTo>
                      <a:pt x="84" y="437"/>
                      <a:pt x="84" y="378"/>
                      <a:pt x="112" y="333"/>
                    </a:cubicBezTo>
                    <a:cubicBezTo>
                      <a:pt x="135" y="303"/>
                      <a:pt x="171" y="272"/>
                      <a:pt x="224" y="272"/>
                    </a:cubicBezTo>
                    <a:cubicBezTo>
                      <a:pt x="258" y="272"/>
                      <a:pt x="300" y="286"/>
                      <a:pt x="331" y="331"/>
                    </a:cubicBezTo>
                    <a:cubicBezTo>
                      <a:pt x="342" y="347"/>
                      <a:pt x="342" y="347"/>
                      <a:pt x="342" y="36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4" name="Freeform 3203">
                <a:extLst>
                  <a:ext uri="{FF2B5EF4-FFF2-40B4-BE49-F238E27FC236}">
                    <a16:creationId xmlns:a16="http://schemas.microsoft.com/office/drawing/2014/main" id="{8F6B1E93-8FD1-DAF9-123B-80D2E42BD659}"/>
                  </a:ext>
                </a:extLst>
              </p:cNvPr>
              <p:cNvSpPr/>
              <p:nvPr/>
            </p:nvSpPr>
            <p:spPr>
              <a:xfrm>
                <a:off x="4995000" y="5279040"/>
                <a:ext cx="155160" cy="160920"/>
              </a:xfrm>
              <a:custGeom>
                <a:avLst/>
                <a:gdLst>
                  <a:gd name="textAreaLeft" fmla="*/ 0 w 155160"/>
                  <a:gd name="textAreaRight" fmla="*/ 156240 w 155160"/>
                  <a:gd name="textAreaTop" fmla="*/ 0 h 160920"/>
                  <a:gd name="textAreaBottom" fmla="*/ 162000 h 160920"/>
                </a:gdLst>
                <a:ahLst/>
                <a:cxnLst/>
                <a:rect l="textAreaLeft" t="textAreaTop" r="textAreaRight" b="textAreaBottom"/>
                <a:pathLst>
                  <a:path w="434" h="450">
                    <a:moveTo>
                      <a:pt x="434" y="229"/>
                    </a:moveTo>
                    <a:cubicBezTo>
                      <a:pt x="434" y="103"/>
                      <a:pt x="336" y="0"/>
                      <a:pt x="219" y="0"/>
                    </a:cubicBezTo>
                    <a:cubicBezTo>
                      <a:pt x="95" y="0"/>
                      <a:pt x="0" y="106"/>
                      <a:pt x="0" y="229"/>
                    </a:cubicBezTo>
                    <a:cubicBezTo>
                      <a:pt x="0" y="355"/>
                      <a:pt x="101" y="450"/>
                      <a:pt x="216" y="450"/>
                    </a:cubicBezTo>
                    <a:cubicBezTo>
                      <a:pt x="336" y="450"/>
                      <a:pt x="434" y="355"/>
                      <a:pt x="434" y="229"/>
                    </a:cubicBezTo>
                    <a:moveTo>
                      <a:pt x="219" y="425"/>
                    </a:moveTo>
                    <a:cubicBezTo>
                      <a:pt x="177" y="425"/>
                      <a:pt x="132" y="406"/>
                      <a:pt x="107" y="361"/>
                    </a:cubicBezTo>
                    <a:cubicBezTo>
                      <a:pt x="81" y="316"/>
                      <a:pt x="81" y="257"/>
                      <a:pt x="81" y="221"/>
                    </a:cubicBezTo>
                    <a:cubicBezTo>
                      <a:pt x="81" y="182"/>
                      <a:pt x="81" y="131"/>
                      <a:pt x="104" y="87"/>
                    </a:cubicBezTo>
                    <a:cubicBezTo>
                      <a:pt x="132" y="42"/>
                      <a:pt x="177" y="19"/>
                      <a:pt x="216" y="19"/>
                    </a:cubicBezTo>
                    <a:cubicBezTo>
                      <a:pt x="261" y="19"/>
                      <a:pt x="303" y="42"/>
                      <a:pt x="328" y="84"/>
                    </a:cubicBezTo>
                    <a:cubicBezTo>
                      <a:pt x="353" y="126"/>
                      <a:pt x="353" y="185"/>
                      <a:pt x="353" y="221"/>
                    </a:cubicBezTo>
                    <a:cubicBezTo>
                      <a:pt x="353" y="257"/>
                      <a:pt x="353" y="310"/>
                      <a:pt x="331" y="352"/>
                    </a:cubicBezTo>
                    <a:cubicBezTo>
                      <a:pt x="311" y="397"/>
                      <a:pt x="266" y="425"/>
                      <a:pt x="219" y="4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5" name="Freeform 3204">
                <a:extLst>
                  <a:ext uri="{FF2B5EF4-FFF2-40B4-BE49-F238E27FC236}">
                    <a16:creationId xmlns:a16="http://schemas.microsoft.com/office/drawing/2014/main" id="{BDB973CC-51BB-44B7-A261-8FA8E117059A}"/>
                  </a:ext>
                </a:extLst>
              </p:cNvPr>
              <p:cNvSpPr/>
              <p:nvPr/>
            </p:nvSpPr>
            <p:spPr>
              <a:xfrm>
                <a:off x="5173560" y="5187240"/>
                <a:ext cx="113760" cy="248760"/>
              </a:xfrm>
              <a:custGeom>
                <a:avLst/>
                <a:gdLst>
                  <a:gd name="textAreaLeft" fmla="*/ 0 w 113760"/>
                  <a:gd name="textAreaRight" fmla="*/ 114840 w 113760"/>
                  <a:gd name="textAreaTop" fmla="*/ 0 h 248760"/>
                  <a:gd name="textAreaBottom" fmla="*/ 249840 h 248760"/>
                </a:gdLst>
                <a:ahLst/>
                <a:cxnLst/>
                <a:rect l="textAreaLeft" t="textAreaTop" r="textAreaRight" b="textAreaBottom"/>
                <a:pathLst>
                  <a:path w="319" h="694">
                    <a:moveTo>
                      <a:pt x="140" y="272"/>
                    </a:moveTo>
                    <a:cubicBezTo>
                      <a:pt x="140" y="233"/>
                      <a:pt x="140" y="195"/>
                      <a:pt x="140" y="157"/>
                    </a:cubicBezTo>
                    <a:cubicBezTo>
                      <a:pt x="140" y="70"/>
                      <a:pt x="187" y="23"/>
                      <a:pt x="229" y="23"/>
                    </a:cubicBezTo>
                    <a:cubicBezTo>
                      <a:pt x="232" y="23"/>
                      <a:pt x="249" y="23"/>
                      <a:pt x="263" y="31"/>
                    </a:cubicBezTo>
                    <a:cubicBezTo>
                      <a:pt x="252" y="34"/>
                      <a:pt x="232" y="48"/>
                      <a:pt x="232" y="70"/>
                    </a:cubicBezTo>
                    <a:cubicBezTo>
                      <a:pt x="232" y="92"/>
                      <a:pt x="249" y="115"/>
                      <a:pt x="274" y="115"/>
                    </a:cubicBezTo>
                    <a:cubicBezTo>
                      <a:pt x="305" y="115"/>
                      <a:pt x="319" y="92"/>
                      <a:pt x="319" y="70"/>
                    </a:cubicBezTo>
                    <a:cubicBezTo>
                      <a:pt x="319" y="34"/>
                      <a:pt x="282" y="0"/>
                      <a:pt x="229" y="0"/>
                    </a:cubicBezTo>
                    <a:cubicBezTo>
                      <a:pt x="162" y="0"/>
                      <a:pt x="78" y="53"/>
                      <a:pt x="78" y="157"/>
                    </a:cubicBezTo>
                    <a:cubicBezTo>
                      <a:pt x="78" y="195"/>
                      <a:pt x="78" y="233"/>
                      <a:pt x="78" y="272"/>
                    </a:cubicBezTo>
                    <a:cubicBezTo>
                      <a:pt x="52" y="272"/>
                      <a:pt x="26" y="272"/>
                      <a:pt x="0" y="272"/>
                    </a:cubicBezTo>
                    <a:cubicBezTo>
                      <a:pt x="0" y="282"/>
                      <a:pt x="0" y="292"/>
                      <a:pt x="0" y="302"/>
                    </a:cubicBezTo>
                    <a:cubicBezTo>
                      <a:pt x="26" y="302"/>
                      <a:pt x="52" y="302"/>
                      <a:pt x="78" y="302"/>
                    </a:cubicBezTo>
                    <a:cubicBezTo>
                      <a:pt x="78" y="408"/>
                      <a:pt x="78" y="513"/>
                      <a:pt x="78" y="619"/>
                    </a:cubicBezTo>
                    <a:cubicBezTo>
                      <a:pt x="78" y="663"/>
                      <a:pt x="67" y="663"/>
                      <a:pt x="0" y="663"/>
                    </a:cubicBezTo>
                    <a:cubicBezTo>
                      <a:pt x="0" y="674"/>
                      <a:pt x="0" y="684"/>
                      <a:pt x="0" y="694"/>
                    </a:cubicBezTo>
                    <a:cubicBezTo>
                      <a:pt x="39" y="694"/>
                      <a:pt x="87" y="691"/>
                      <a:pt x="112" y="691"/>
                    </a:cubicBezTo>
                    <a:cubicBezTo>
                      <a:pt x="154" y="691"/>
                      <a:pt x="198" y="691"/>
                      <a:pt x="238" y="694"/>
                    </a:cubicBezTo>
                    <a:cubicBezTo>
                      <a:pt x="238" y="684"/>
                      <a:pt x="238" y="674"/>
                      <a:pt x="238" y="663"/>
                    </a:cubicBezTo>
                    <a:cubicBezTo>
                      <a:pt x="231" y="663"/>
                      <a:pt x="225" y="663"/>
                      <a:pt x="218" y="663"/>
                    </a:cubicBezTo>
                    <a:cubicBezTo>
                      <a:pt x="145" y="663"/>
                      <a:pt x="142" y="652"/>
                      <a:pt x="142" y="619"/>
                    </a:cubicBezTo>
                    <a:cubicBezTo>
                      <a:pt x="142" y="513"/>
                      <a:pt x="142" y="408"/>
                      <a:pt x="142" y="302"/>
                    </a:cubicBezTo>
                    <a:cubicBezTo>
                      <a:pt x="180" y="302"/>
                      <a:pt x="217" y="302"/>
                      <a:pt x="254" y="302"/>
                    </a:cubicBezTo>
                    <a:cubicBezTo>
                      <a:pt x="254" y="292"/>
                      <a:pt x="254" y="282"/>
                      <a:pt x="254" y="272"/>
                    </a:cubicBezTo>
                    <a:cubicBezTo>
                      <a:pt x="216" y="272"/>
                      <a:pt x="178" y="272"/>
                      <a:pt x="140" y="27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6" name="Freeform 3205">
                <a:extLst>
                  <a:ext uri="{FF2B5EF4-FFF2-40B4-BE49-F238E27FC236}">
                    <a16:creationId xmlns:a16="http://schemas.microsoft.com/office/drawing/2014/main" id="{F6276F17-5119-1B28-B88D-6CB1712D4FC5}"/>
                  </a:ext>
                </a:extLst>
              </p:cNvPr>
              <p:cNvSpPr/>
              <p:nvPr/>
            </p:nvSpPr>
            <p:spPr>
              <a:xfrm>
                <a:off x="5395320" y="521964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2"/>
                    </a:moveTo>
                    <a:cubicBezTo>
                      <a:pt x="197" y="212"/>
                      <a:pt x="244" y="212"/>
                      <a:pt x="291" y="212"/>
                    </a:cubicBezTo>
                    <a:cubicBezTo>
                      <a:pt x="291" y="202"/>
                      <a:pt x="291" y="192"/>
                      <a:pt x="291" y="182"/>
                    </a:cubicBezTo>
                    <a:cubicBezTo>
                      <a:pt x="244" y="182"/>
                      <a:pt x="197" y="182"/>
                      <a:pt x="151" y="182"/>
                    </a:cubicBezTo>
                    <a:cubicBezTo>
                      <a:pt x="151" y="121"/>
                      <a:pt x="151" y="60"/>
                      <a:pt x="151" y="0"/>
                    </a:cubicBezTo>
                    <a:cubicBezTo>
                      <a:pt x="142" y="0"/>
                      <a:pt x="134" y="0"/>
                      <a:pt x="126" y="0"/>
                    </a:cubicBezTo>
                    <a:cubicBezTo>
                      <a:pt x="126" y="81"/>
                      <a:pt x="95" y="184"/>
                      <a:pt x="0" y="190"/>
                    </a:cubicBezTo>
                    <a:cubicBezTo>
                      <a:pt x="0" y="197"/>
                      <a:pt x="0" y="205"/>
                      <a:pt x="0" y="212"/>
                    </a:cubicBezTo>
                    <a:cubicBezTo>
                      <a:pt x="28" y="212"/>
                      <a:pt x="56" y="212"/>
                      <a:pt x="84" y="212"/>
                    </a:cubicBezTo>
                    <a:cubicBezTo>
                      <a:pt x="84" y="303"/>
                      <a:pt x="84" y="393"/>
                      <a:pt x="84" y="484"/>
                    </a:cubicBezTo>
                    <a:cubicBezTo>
                      <a:pt x="84" y="604"/>
                      <a:pt x="173" y="615"/>
                      <a:pt x="210" y="615"/>
                    </a:cubicBezTo>
                    <a:cubicBezTo>
                      <a:pt x="280" y="615"/>
                      <a:pt x="308" y="545"/>
                      <a:pt x="308" y="484"/>
                    </a:cubicBezTo>
                    <a:cubicBezTo>
                      <a:pt x="308" y="465"/>
                      <a:pt x="308" y="447"/>
                      <a:pt x="308" y="428"/>
                    </a:cubicBezTo>
                    <a:cubicBezTo>
                      <a:pt x="299" y="428"/>
                      <a:pt x="291" y="428"/>
                      <a:pt x="282" y="428"/>
                    </a:cubicBezTo>
                    <a:cubicBezTo>
                      <a:pt x="282" y="446"/>
                      <a:pt x="282" y="463"/>
                      <a:pt x="282" y="481"/>
                    </a:cubicBezTo>
                    <a:cubicBezTo>
                      <a:pt x="282" y="554"/>
                      <a:pt x="252" y="590"/>
                      <a:pt x="215" y="590"/>
                    </a:cubicBezTo>
                    <a:cubicBezTo>
                      <a:pt x="151" y="590"/>
                      <a:pt x="151" y="501"/>
                      <a:pt x="151" y="484"/>
                    </a:cubicBezTo>
                    <a:cubicBezTo>
                      <a:pt x="151" y="393"/>
                      <a:pt x="151" y="303"/>
                      <a:pt x="15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7" name="Freeform 3206">
                <a:extLst>
                  <a:ext uri="{FF2B5EF4-FFF2-40B4-BE49-F238E27FC236}">
                    <a16:creationId xmlns:a16="http://schemas.microsoft.com/office/drawing/2014/main" id="{625FB332-7101-8E89-01A4-805750CC042C}"/>
                  </a:ext>
                </a:extLst>
              </p:cNvPr>
              <p:cNvSpPr/>
              <p:nvPr/>
            </p:nvSpPr>
            <p:spPr>
              <a:xfrm>
                <a:off x="5540400" y="5279040"/>
                <a:ext cx="159120" cy="160920"/>
              </a:xfrm>
              <a:custGeom>
                <a:avLst/>
                <a:gdLst>
                  <a:gd name="textAreaLeft" fmla="*/ 0 w 159120"/>
                  <a:gd name="textAreaRight" fmla="*/ 160200 w 159120"/>
                  <a:gd name="textAreaTop" fmla="*/ 0 h 160920"/>
                  <a:gd name="textAreaBottom" fmla="*/ 162000 h 160920"/>
                </a:gdLst>
                <a:ahLst/>
                <a:cxnLst/>
                <a:rect l="textAreaLeft" t="textAreaTop" r="textAreaRight" b="textAreaBottom"/>
                <a:pathLst>
                  <a:path w="445" h="450">
                    <a:moveTo>
                      <a:pt x="288" y="364"/>
                    </a:moveTo>
                    <a:cubicBezTo>
                      <a:pt x="291" y="406"/>
                      <a:pt x="319" y="445"/>
                      <a:pt x="364" y="445"/>
                    </a:cubicBezTo>
                    <a:cubicBezTo>
                      <a:pt x="383" y="445"/>
                      <a:pt x="445" y="431"/>
                      <a:pt x="445" y="352"/>
                    </a:cubicBezTo>
                    <a:cubicBezTo>
                      <a:pt x="445" y="334"/>
                      <a:pt x="445" y="315"/>
                      <a:pt x="445" y="296"/>
                    </a:cubicBezTo>
                    <a:cubicBezTo>
                      <a:pt x="437" y="296"/>
                      <a:pt x="428" y="296"/>
                      <a:pt x="420" y="296"/>
                    </a:cubicBezTo>
                    <a:cubicBezTo>
                      <a:pt x="420" y="315"/>
                      <a:pt x="420" y="334"/>
                      <a:pt x="420" y="352"/>
                    </a:cubicBezTo>
                    <a:cubicBezTo>
                      <a:pt x="420" y="408"/>
                      <a:pt x="395" y="414"/>
                      <a:pt x="383" y="414"/>
                    </a:cubicBezTo>
                    <a:cubicBezTo>
                      <a:pt x="353" y="414"/>
                      <a:pt x="347" y="372"/>
                      <a:pt x="347" y="366"/>
                    </a:cubicBezTo>
                    <a:cubicBezTo>
                      <a:pt x="347" y="301"/>
                      <a:pt x="347" y="236"/>
                      <a:pt x="347" y="171"/>
                    </a:cubicBezTo>
                    <a:cubicBezTo>
                      <a:pt x="347" y="129"/>
                      <a:pt x="347" y="89"/>
                      <a:pt x="313" y="53"/>
                    </a:cubicBezTo>
                    <a:cubicBezTo>
                      <a:pt x="274" y="14"/>
                      <a:pt x="227" y="0"/>
                      <a:pt x="179" y="0"/>
                    </a:cubicBezTo>
                    <a:cubicBezTo>
                      <a:pt x="98" y="0"/>
                      <a:pt x="31" y="45"/>
                      <a:pt x="31" y="109"/>
                    </a:cubicBezTo>
                    <a:cubicBezTo>
                      <a:pt x="31" y="140"/>
                      <a:pt x="50" y="157"/>
                      <a:pt x="75" y="157"/>
                    </a:cubicBezTo>
                    <a:cubicBezTo>
                      <a:pt x="103" y="157"/>
                      <a:pt x="120" y="137"/>
                      <a:pt x="120" y="112"/>
                    </a:cubicBezTo>
                    <a:cubicBezTo>
                      <a:pt x="120" y="101"/>
                      <a:pt x="115" y="67"/>
                      <a:pt x="70" y="67"/>
                    </a:cubicBezTo>
                    <a:cubicBezTo>
                      <a:pt x="95" y="31"/>
                      <a:pt x="145" y="19"/>
                      <a:pt x="176" y="19"/>
                    </a:cubicBezTo>
                    <a:cubicBezTo>
                      <a:pt x="224" y="19"/>
                      <a:pt x="280" y="59"/>
                      <a:pt x="280" y="145"/>
                    </a:cubicBezTo>
                    <a:cubicBezTo>
                      <a:pt x="280" y="157"/>
                      <a:pt x="280" y="170"/>
                      <a:pt x="280" y="182"/>
                    </a:cubicBezTo>
                    <a:cubicBezTo>
                      <a:pt x="229" y="187"/>
                      <a:pt x="162" y="190"/>
                      <a:pt x="101" y="218"/>
                    </a:cubicBezTo>
                    <a:cubicBezTo>
                      <a:pt x="25" y="252"/>
                      <a:pt x="0" y="302"/>
                      <a:pt x="0" y="347"/>
                    </a:cubicBezTo>
                    <a:cubicBezTo>
                      <a:pt x="0" y="425"/>
                      <a:pt x="95" y="450"/>
                      <a:pt x="159" y="450"/>
                    </a:cubicBezTo>
                    <a:cubicBezTo>
                      <a:pt x="224" y="450"/>
                      <a:pt x="269" y="411"/>
                      <a:pt x="288" y="364"/>
                    </a:cubicBezTo>
                    <a:moveTo>
                      <a:pt x="280" y="204"/>
                    </a:moveTo>
                    <a:cubicBezTo>
                      <a:pt x="280" y="237"/>
                      <a:pt x="280" y="269"/>
                      <a:pt x="280" y="302"/>
                    </a:cubicBezTo>
                    <a:cubicBezTo>
                      <a:pt x="280" y="394"/>
                      <a:pt x="210" y="428"/>
                      <a:pt x="165" y="428"/>
                    </a:cubicBezTo>
                    <a:cubicBezTo>
                      <a:pt x="117" y="428"/>
                      <a:pt x="75" y="394"/>
                      <a:pt x="75" y="344"/>
                    </a:cubicBezTo>
                    <a:cubicBezTo>
                      <a:pt x="75" y="291"/>
                      <a:pt x="117" y="210"/>
                      <a:pt x="280" y="2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8" name="Freeform 3207">
                <a:extLst>
                  <a:ext uri="{FF2B5EF4-FFF2-40B4-BE49-F238E27FC236}">
                    <a16:creationId xmlns:a16="http://schemas.microsoft.com/office/drawing/2014/main" id="{3E5EAE28-5086-99C8-E4CF-2A7F78909048}"/>
                  </a:ext>
                </a:extLst>
              </p:cNvPr>
              <p:cNvSpPr/>
              <p:nvPr/>
            </p:nvSpPr>
            <p:spPr>
              <a:xfrm>
                <a:off x="5712840" y="5280840"/>
                <a:ext cx="117720" cy="155160"/>
              </a:xfrm>
              <a:custGeom>
                <a:avLst/>
                <a:gdLst>
                  <a:gd name="textAreaLeft" fmla="*/ 0 w 117720"/>
                  <a:gd name="textAreaRight" fmla="*/ 118800 w 117720"/>
                  <a:gd name="textAreaTop" fmla="*/ 0 h 155160"/>
                  <a:gd name="textAreaBottom" fmla="*/ 156240 h 155160"/>
                </a:gdLst>
                <a:ahLst/>
                <a:cxnLst/>
                <a:rect l="textAreaLeft" t="textAreaTop" r="textAreaRight" b="textAreaBottom"/>
                <a:pathLst>
                  <a:path w="330" h="434">
                    <a:moveTo>
                      <a:pt x="137" y="110"/>
                    </a:moveTo>
                    <a:cubicBezTo>
                      <a:pt x="137" y="73"/>
                      <a:pt x="137" y="37"/>
                      <a:pt x="137" y="0"/>
                    </a:cubicBezTo>
                    <a:cubicBezTo>
                      <a:pt x="91" y="4"/>
                      <a:pt x="45" y="8"/>
                      <a:pt x="0" y="12"/>
                    </a:cubicBezTo>
                    <a:cubicBezTo>
                      <a:pt x="0" y="22"/>
                      <a:pt x="0" y="32"/>
                      <a:pt x="0" y="42"/>
                    </a:cubicBezTo>
                    <a:cubicBezTo>
                      <a:pt x="70" y="42"/>
                      <a:pt x="78" y="48"/>
                      <a:pt x="78" y="96"/>
                    </a:cubicBezTo>
                    <a:cubicBezTo>
                      <a:pt x="78" y="183"/>
                      <a:pt x="78" y="271"/>
                      <a:pt x="78" y="359"/>
                    </a:cubicBezTo>
                    <a:cubicBezTo>
                      <a:pt x="78" y="403"/>
                      <a:pt x="67" y="403"/>
                      <a:pt x="0" y="403"/>
                    </a:cubicBezTo>
                    <a:cubicBezTo>
                      <a:pt x="0" y="414"/>
                      <a:pt x="0" y="424"/>
                      <a:pt x="0" y="434"/>
                    </a:cubicBezTo>
                    <a:cubicBezTo>
                      <a:pt x="39" y="434"/>
                      <a:pt x="84" y="431"/>
                      <a:pt x="112" y="431"/>
                    </a:cubicBezTo>
                    <a:cubicBezTo>
                      <a:pt x="151" y="431"/>
                      <a:pt x="198" y="431"/>
                      <a:pt x="238" y="434"/>
                    </a:cubicBezTo>
                    <a:cubicBezTo>
                      <a:pt x="238" y="424"/>
                      <a:pt x="238" y="414"/>
                      <a:pt x="238" y="403"/>
                    </a:cubicBezTo>
                    <a:cubicBezTo>
                      <a:pt x="231" y="403"/>
                      <a:pt x="224" y="403"/>
                      <a:pt x="218" y="403"/>
                    </a:cubicBezTo>
                    <a:cubicBezTo>
                      <a:pt x="145" y="403"/>
                      <a:pt x="142" y="392"/>
                      <a:pt x="142" y="359"/>
                    </a:cubicBezTo>
                    <a:cubicBezTo>
                      <a:pt x="142" y="308"/>
                      <a:pt x="142" y="258"/>
                      <a:pt x="142" y="208"/>
                    </a:cubicBezTo>
                    <a:cubicBezTo>
                      <a:pt x="142" y="110"/>
                      <a:pt x="184" y="23"/>
                      <a:pt x="257" y="23"/>
                    </a:cubicBezTo>
                    <a:cubicBezTo>
                      <a:pt x="266" y="23"/>
                      <a:pt x="266" y="23"/>
                      <a:pt x="268" y="23"/>
                    </a:cubicBezTo>
                    <a:cubicBezTo>
                      <a:pt x="266" y="23"/>
                      <a:pt x="246" y="37"/>
                      <a:pt x="246" y="62"/>
                    </a:cubicBezTo>
                    <a:cubicBezTo>
                      <a:pt x="246" y="90"/>
                      <a:pt x="266" y="104"/>
                      <a:pt x="288" y="104"/>
                    </a:cubicBezTo>
                    <a:cubicBezTo>
                      <a:pt x="305" y="104"/>
                      <a:pt x="330" y="91"/>
                      <a:pt x="330" y="59"/>
                    </a:cubicBezTo>
                    <a:cubicBezTo>
                      <a:pt x="330" y="27"/>
                      <a:pt x="299" y="0"/>
                      <a:pt x="257" y="0"/>
                    </a:cubicBezTo>
                    <a:cubicBezTo>
                      <a:pt x="187" y="0"/>
                      <a:pt x="151" y="65"/>
                      <a:pt x="137" y="1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09" name="Freeform 3208">
                <a:extLst>
                  <a:ext uri="{FF2B5EF4-FFF2-40B4-BE49-F238E27FC236}">
                    <a16:creationId xmlns:a16="http://schemas.microsoft.com/office/drawing/2014/main" id="{D5946B2A-58E8-9EE4-3E48-8BE8F5C7A1A1}"/>
                  </a:ext>
                </a:extLst>
              </p:cNvPr>
              <p:cNvSpPr/>
              <p:nvPr/>
            </p:nvSpPr>
            <p:spPr>
              <a:xfrm>
                <a:off x="5851800" y="5276880"/>
                <a:ext cx="160200" cy="232920"/>
              </a:xfrm>
              <a:custGeom>
                <a:avLst/>
                <a:gdLst>
                  <a:gd name="textAreaLeft" fmla="*/ 0 w 160200"/>
                  <a:gd name="textAreaRight" fmla="*/ 161280 w 160200"/>
                  <a:gd name="textAreaTop" fmla="*/ 0 h 232920"/>
                  <a:gd name="textAreaBottom" fmla="*/ 234000 h 232920"/>
                </a:gdLst>
                <a:ahLst/>
                <a:cxnLst/>
                <a:rect l="textAreaLeft" t="textAreaTop" r="textAreaRight" b="textAreaBottom"/>
                <a:pathLst>
                  <a:path w="448" h="650">
                    <a:moveTo>
                      <a:pt x="190" y="277"/>
                    </a:moveTo>
                    <a:cubicBezTo>
                      <a:pt x="103" y="277"/>
                      <a:pt x="103" y="179"/>
                      <a:pt x="103" y="157"/>
                    </a:cubicBezTo>
                    <a:cubicBezTo>
                      <a:pt x="103" y="129"/>
                      <a:pt x="106" y="98"/>
                      <a:pt x="120" y="73"/>
                    </a:cubicBezTo>
                    <a:cubicBezTo>
                      <a:pt x="129" y="62"/>
                      <a:pt x="151" y="34"/>
                      <a:pt x="190" y="34"/>
                    </a:cubicBezTo>
                    <a:cubicBezTo>
                      <a:pt x="277" y="34"/>
                      <a:pt x="277" y="132"/>
                      <a:pt x="277" y="154"/>
                    </a:cubicBezTo>
                    <a:cubicBezTo>
                      <a:pt x="277" y="182"/>
                      <a:pt x="274" y="213"/>
                      <a:pt x="260" y="238"/>
                    </a:cubicBezTo>
                    <a:cubicBezTo>
                      <a:pt x="252" y="249"/>
                      <a:pt x="229" y="277"/>
                      <a:pt x="190" y="277"/>
                    </a:cubicBezTo>
                    <a:moveTo>
                      <a:pt x="76" y="314"/>
                    </a:moveTo>
                    <a:cubicBezTo>
                      <a:pt x="76" y="311"/>
                      <a:pt x="76" y="288"/>
                      <a:pt x="92" y="269"/>
                    </a:cubicBezTo>
                    <a:cubicBezTo>
                      <a:pt x="131" y="297"/>
                      <a:pt x="171" y="300"/>
                      <a:pt x="190" y="300"/>
                    </a:cubicBezTo>
                    <a:cubicBezTo>
                      <a:pt x="283" y="300"/>
                      <a:pt x="350" y="233"/>
                      <a:pt x="350" y="157"/>
                    </a:cubicBezTo>
                    <a:cubicBezTo>
                      <a:pt x="350" y="121"/>
                      <a:pt x="333" y="84"/>
                      <a:pt x="311" y="59"/>
                    </a:cubicBezTo>
                    <a:cubicBezTo>
                      <a:pt x="344" y="25"/>
                      <a:pt x="381" y="23"/>
                      <a:pt x="397" y="23"/>
                    </a:cubicBezTo>
                    <a:cubicBezTo>
                      <a:pt x="400" y="23"/>
                      <a:pt x="406" y="23"/>
                      <a:pt x="409" y="23"/>
                    </a:cubicBezTo>
                    <a:cubicBezTo>
                      <a:pt x="397" y="25"/>
                      <a:pt x="392" y="37"/>
                      <a:pt x="392" y="51"/>
                    </a:cubicBezTo>
                    <a:cubicBezTo>
                      <a:pt x="392" y="67"/>
                      <a:pt x="406" y="79"/>
                      <a:pt x="420" y="79"/>
                    </a:cubicBezTo>
                    <a:cubicBezTo>
                      <a:pt x="431" y="79"/>
                      <a:pt x="448" y="70"/>
                      <a:pt x="448" y="48"/>
                    </a:cubicBezTo>
                    <a:cubicBezTo>
                      <a:pt x="448" y="31"/>
                      <a:pt x="437" y="0"/>
                      <a:pt x="400" y="0"/>
                    </a:cubicBezTo>
                    <a:cubicBezTo>
                      <a:pt x="378" y="0"/>
                      <a:pt x="336" y="6"/>
                      <a:pt x="294" y="48"/>
                    </a:cubicBezTo>
                    <a:cubicBezTo>
                      <a:pt x="252" y="14"/>
                      <a:pt x="213" y="11"/>
                      <a:pt x="190" y="11"/>
                    </a:cubicBezTo>
                    <a:cubicBezTo>
                      <a:pt x="98" y="11"/>
                      <a:pt x="31" y="79"/>
                      <a:pt x="31" y="154"/>
                    </a:cubicBezTo>
                    <a:cubicBezTo>
                      <a:pt x="31" y="199"/>
                      <a:pt x="53" y="235"/>
                      <a:pt x="78" y="255"/>
                    </a:cubicBezTo>
                    <a:cubicBezTo>
                      <a:pt x="64" y="272"/>
                      <a:pt x="48" y="302"/>
                      <a:pt x="48" y="339"/>
                    </a:cubicBezTo>
                    <a:cubicBezTo>
                      <a:pt x="48" y="367"/>
                      <a:pt x="59" y="406"/>
                      <a:pt x="90" y="426"/>
                    </a:cubicBezTo>
                    <a:cubicBezTo>
                      <a:pt x="31" y="442"/>
                      <a:pt x="0" y="484"/>
                      <a:pt x="0" y="524"/>
                    </a:cubicBezTo>
                    <a:cubicBezTo>
                      <a:pt x="0" y="594"/>
                      <a:pt x="98" y="650"/>
                      <a:pt x="215" y="650"/>
                    </a:cubicBezTo>
                    <a:cubicBezTo>
                      <a:pt x="333" y="650"/>
                      <a:pt x="437" y="599"/>
                      <a:pt x="437" y="521"/>
                    </a:cubicBezTo>
                    <a:cubicBezTo>
                      <a:pt x="437" y="487"/>
                      <a:pt x="423" y="437"/>
                      <a:pt x="372" y="409"/>
                    </a:cubicBezTo>
                    <a:cubicBezTo>
                      <a:pt x="319" y="381"/>
                      <a:pt x="263" y="381"/>
                      <a:pt x="201" y="381"/>
                    </a:cubicBezTo>
                    <a:cubicBezTo>
                      <a:pt x="176" y="381"/>
                      <a:pt x="134" y="381"/>
                      <a:pt x="129" y="381"/>
                    </a:cubicBezTo>
                    <a:cubicBezTo>
                      <a:pt x="98" y="378"/>
                      <a:pt x="76" y="347"/>
                      <a:pt x="76" y="314"/>
                    </a:cubicBezTo>
                    <a:moveTo>
                      <a:pt x="218" y="624"/>
                    </a:moveTo>
                    <a:cubicBezTo>
                      <a:pt x="117" y="624"/>
                      <a:pt x="50" y="577"/>
                      <a:pt x="50" y="524"/>
                    </a:cubicBezTo>
                    <a:cubicBezTo>
                      <a:pt x="50" y="479"/>
                      <a:pt x="87" y="442"/>
                      <a:pt x="131" y="440"/>
                    </a:cubicBezTo>
                    <a:cubicBezTo>
                      <a:pt x="151" y="440"/>
                      <a:pt x="171" y="440"/>
                      <a:pt x="190" y="440"/>
                    </a:cubicBezTo>
                    <a:cubicBezTo>
                      <a:pt x="274" y="440"/>
                      <a:pt x="383" y="440"/>
                      <a:pt x="383" y="524"/>
                    </a:cubicBezTo>
                    <a:cubicBezTo>
                      <a:pt x="383" y="577"/>
                      <a:pt x="313" y="624"/>
                      <a:pt x="218" y="6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0" name="Freeform 3209">
                <a:extLst>
                  <a:ext uri="{FF2B5EF4-FFF2-40B4-BE49-F238E27FC236}">
                    <a16:creationId xmlns:a16="http://schemas.microsoft.com/office/drawing/2014/main" id="{98FC4987-3578-B7D3-C4C4-084C50D85529}"/>
                  </a:ext>
                </a:extLst>
              </p:cNvPr>
              <p:cNvSpPr/>
              <p:nvPr/>
            </p:nvSpPr>
            <p:spPr>
              <a:xfrm>
                <a:off x="6029280" y="5279040"/>
                <a:ext cx="135720" cy="160920"/>
              </a:xfrm>
              <a:custGeom>
                <a:avLst/>
                <a:gdLst>
                  <a:gd name="textAreaLeft" fmla="*/ 0 w 135720"/>
                  <a:gd name="textAreaRight" fmla="*/ 136800 w 135720"/>
                  <a:gd name="textAreaTop" fmla="*/ 0 h 160920"/>
                  <a:gd name="textAreaBottom" fmla="*/ 162000 h 160920"/>
                </a:gdLst>
                <a:ahLst/>
                <a:cxnLst/>
                <a:rect l="textAreaLeft" t="textAreaTop" r="textAreaRight" b="textAreaBottom"/>
                <a:pathLst>
                  <a:path w="380" h="450">
                    <a:moveTo>
                      <a:pt x="81" y="193"/>
                    </a:moveTo>
                    <a:cubicBezTo>
                      <a:pt x="86" y="45"/>
                      <a:pt x="170" y="19"/>
                      <a:pt x="204" y="19"/>
                    </a:cubicBezTo>
                    <a:cubicBezTo>
                      <a:pt x="305" y="19"/>
                      <a:pt x="313" y="154"/>
                      <a:pt x="313" y="193"/>
                    </a:cubicBezTo>
                    <a:cubicBezTo>
                      <a:pt x="236" y="193"/>
                      <a:pt x="158" y="193"/>
                      <a:pt x="81" y="193"/>
                    </a:cubicBezTo>
                    <a:moveTo>
                      <a:pt x="81" y="213"/>
                    </a:moveTo>
                    <a:cubicBezTo>
                      <a:pt x="172" y="213"/>
                      <a:pt x="264" y="213"/>
                      <a:pt x="355" y="213"/>
                    </a:cubicBezTo>
                    <a:cubicBezTo>
                      <a:pt x="375" y="213"/>
                      <a:pt x="380" y="213"/>
                      <a:pt x="380" y="193"/>
                    </a:cubicBezTo>
                    <a:cubicBezTo>
                      <a:pt x="380" y="95"/>
                      <a:pt x="327" y="0"/>
                      <a:pt x="204" y="0"/>
                    </a:cubicBezTo>
                    <a:cubicBezTo>
                      <a:pt x="89" y="0"/>
                      <a:pt x="0" y="101"/>
                      <a:pt x="0" y="224"/>
                    </a:cubicBezTo>
                    <a:cubicBezTo>
                      <a:pt x="0" y="355"/>
                      <a:pt x="100" y="450"/>
                      <a:pt x="215" y="450"/>
                    </a:cubicBezTo>
                    <a:cubicBezTo>
                      <a:pt x="336" y="450"/>
                      <a:pt x="380" y="341"/>
                      <a:pt x="380" y="322"/>
                    </a:cubicBezTo>
                    <a:cubicBezTo>
                      <a:pt x="380" y="313"/>
                      <a:pt x="372" y="310"/>
                      <a:pt x="366" y="310"/>
                    </a:cubicBezTo>
                    <a:cubicBezTo>
                      <a:pt x="358" y="310"/>
                      <a:pt x="355" y="316"/>
                      <a:pt x="352" y="324"/>
                    </a:cubicBezTo>
                    <a:cubicBezTo>
                      <a:pt x="319" y="425"/>
                      <a:pt x="229" y="425"/>
                      <a:pt x="221" y="425"/>
                    </a:cubicBezTo>
                    <a:cubicBezTo>
                      <a:pt x="170" y="425"/>
                      <a:pt x="131" y="397"/>
                      <a:pt x="109" y="361"/>
                    </a:cubicBezTo>
                    <a:cubicBezTo>
                      <a:pt x="81" y="313"/>
                      <a:pt x="81" y="249"/>
                      <a:pt x="8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1" name="Freeform 3210">
                <a:extLst>
                  <a:ext uri="{FF2B5EF4-FFF2-40B4-BE49-F238E27FC236}">
                    <a16:creationId xmlns:a16="http://schemas.microsoft.com/office/drawing/2014/main" id="{E439B8BF-5869-C4BC-34A3-6CD4A148493C}"/>
                  </a:ext>
                </a:extLst>
              </p:cNvPr>
              <p:cNvSpPr/>
              <p:nvPr/>
            </p:nvSpPr>
            <p:spPr>
              <a:xfrm>
                <a:off x="6183360" y="521964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2"/>
                    </a:moveTo>
                    <a:cubicBezTo>
                      <a:pt x="198" y="212"/>
                      <a:pt x="245" y="212"/>
                      <a:pt x="291" y="212"/>
                    </a:cubicBezTo>
                    <a:cubicBezTo>
                      <a:pt x="291" y="202"/>
                      <a:pt x="291" y="192"/>
                      <a:pt x="291" y="182"/>
                    </a:cubicBezTo>
                    <a:cubicBezTo>
                      <a:pt x="245" y="182"/>
                      <a:pt x="198" y="182"/>
                      <a:pt x="151" y="182"/>
                    </a:cubicBezTo>
                    <a:cubicBezTo>
                      <a:pt x="151" y="121"/>
                      <a:pt x="151" y="60"/>
                      <a:pt x="151" y="0"/>
                    </a:cubicBezTo>
                    <a:cubicBezTo>
                      <a:pt x="143" y="0"/>
                      <a:pt x="134" y="0"/>
                      <a:pt x="126" y="0"/>
                    </a:cubicBezTo>
                    <a:cubicBezTo>
                      <a:pt x="126" y="81"/>
                      <a:pt x="95" y="184"/>
                      <a:pt x="0" y="190"/>
                    </a:cubicBezTo>
                    <a:cubicBezTo>
                      <a:pt x="0" y="197"/>
                      <a:pt x="0" y="205"/>
                      <a:pt x="0" y="212"/>
                    </a:cubicBezTo>
                    <a:cubicBezTo>
                      <a:pt x="27" y="212"/>
                      <a:pt x="54" y="212"/>
                      <a:pt x="81" y="212"/>
                    </a:cubicBezTo>
                    <a:cubicBezTo>
                      <a:pt x="81" y="303"/>
                      <a:pt x="81" y="393"/>
                      <a:pt x="81" y="484"/>
                    </a:cubicBezTo>
                    <a:cubicBezTo>
                      <a:pt x="81" y="604"/>
                      <a:pt x="174" y="615"/>
                      <a:pt x="210" y="615"/>
                    </a:cubicBezTo>
                    <a:cubicBezTo>
                      <a:pt x="280" y="615"/>
                      <a:pt x="308" y="545"/>
                      <a:pt x="308" y="484"/>
                    </a:cubicBezTo>
                    <a:cubicBezTo>
                      <a:pt x="308" y="465"/>
                      <a:pt x="308" y="447"/>
                      <a:pt x="308" y="428"/>
                    </a:cubicBezTo>
                    <a:cubicBezTo>
                      <a:pt x="300" y="428"/>
                      <a:pt x="291" y="428"/>
                      <a:pt x="283" y="428"/>
                    </a:cubicBezTo>
                    <a:cubicBezTo>
                      <a:pt x="283" y="446"/>
                      <a:pt x="283" y="463"/>
                      <a:pt x="283" y="481"/>
                    </a:cubicBezTo>
                    <a:cubicBezTo>
                      <a:pt x="283" y="554"/>
                      <a:pt x="252" y="590"/>
                      <a:pt x="216" y="590"/>
                    </a:cubicBezTo>
                    <a:cubicBezTo>
                      <a:pt x="151" y="590"/>
                      <a:pt x="151" y="501"/>
                      <a:pt x="151" y="484"/>
                    </a:cubicBezTo>
                    <a:cubicBezTo>
                      <a:pt x="151" y="393"/>
                      <a:pt x="151" y="303"/>
                      <a:pt x="15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2" name="Freeform 3211">
                <a:extLst>
                  <a:ext uri="{FF2B5EF4-FFF2-40B4-BE49-F238E27FC236}">
                    <a16:creationId xmlns:a16="http://schemas.microsoft.com/office/drawing/2014/main" id="{328C9062-82A9-B0B2-3881-A2DF4E54A3AD}"/>
                  </a:ext>
                </a:extLst>
              </p:cNvPr>
              <p:cNvSpPr/>
              <p:nvPr/>
            </p:nvSpPr>
            <p:spPr>
              <a:xfrm>
                <a:off x="6438240" y="521964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2" y="212"/>
                    </a:moveTo>
                    <a:cubicBezTo>
                      <a:pt x="199" y="212"/>
                      <a:pt x="247" y="212"/>
                      <a:pt x="294" y="212"/>
                    </a:cubicBezTo>
                    <a:cubicBezTo>
                      <a:pt x="294" y="202"/>
                      <a:pt x="294" y="192"/>
                      <a:pt x="294" y="182"/>
                    </a:cubicBezTo>
                    <a:cubicBezTo>
                      <a:pt x="247" y="182"/>
                      <a:pt x="199" y="182"/>
                      <a:pt x="152" y="182"/>
                    </a:cubicBezTo>
                    <a:cubicBezTo>
                      <a:pt x="152" y="121"/>
                      <a:pt x="152" y="60"/>
                      <a:pt x="152" y="0"/>
                    </a:cubicBezTo>
                    <a:cubicBezTo>
                      <a:pt x="144" y="0"/>
                      <a:pt x="137" y="0"/>
                      <a:pt x="129" y="0"/>
                    </a:cubicBezTo>
                    <a:cubicBezTo>
                      <a:pt x="126" y="81"/>
                      <a:pt x="98" y="184"/>
                      <a:pt x="0" y="190"/>
                    </a:cubicBezTo>
                    <a:cubicBezTo>
                      <a:pt x="0" y="197"/>
                      <a:pt x="0" y="205"/>
                      <a:pt x="0" y="212"/>
                    </a:cubicBezTo>
                    <a:cubicBezTo>
                      <a:pt x="28" y="212"/>
                      <a:pt x="56" y="212"/>
                      <a:pt x="84" y="212"/>
                    </a:cubicBezTo>
                    <a:cubicBezTo>
                      <a:pt x="84" y="303"/>
                      <a:pt x="84" y="393"/>
                      <a:pt x="84" y="484"/>
                    </a:cubicBezTo>
                    <a:cubicBezTo>
                      <a:pt x="84" y="604"/>
                      <a:pt x="177" y="615"/>
                      <a:pt x="213" y="615"/>
                    </a:cubicBezTo>
                    <a:cubicBezTo>
                      <a:pt x="283" y="615"/>
                      <a:pt x="308" y="545"/>
                      <a:pt x="308" y="484"/>
                    </a:cubicBezTo>
                    <a:cubicBezTo>
                      <a:pt x="308" y="465"/>
                      <a:pt x="308" y="447"/>
                      <a:pt x="308" y="428"/>
                    </a:cubicBezTo>
                    <a:cubicBezTo>
                      <a:pt x="301" y="428"/>
                      <a:pt x="293" y="428"/>
                      <a:pt x="286" y="428"/>
                    </a:cubicBezTo>
                    <a:cubicBezTo>
                      <a:pt x="286" y="446"/>
                      <a:pt x="286" y="463"/>
                      <a:pt x="286" y="481"/>
                    </a:cubicBezTo>
                    <a:cubicBezTo>
                      <a:pt x="286" y="554"/>
                      <a:pt x="255" y="590"/>
                      <a:pt x="219" y="590"/>
                    </a:cubicBezTo>
                    <a:cubicBezTo>
                      <a:pt x="152" y="590"/>
                      <a:pt x="152" y="501"/>
                      <a:pt x="152" y="484"/>
                    </a:cubicBezTo>
                    <a:cubicBezTo>
                      <a:pt x="152" y="393"/>
                      <a:pt x="152" y="303"/>
                      <a:pt x="152"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3" name="Freeform 3212">
                <a:extLst>
                  <a:ext uri="{FF2B5EF4-FFF2-40B4-BE49-F238E27FC236}">
                    <a16:creationId xmlns:a16="http://schemas.microsoft.com/office/drawing/2014/main" id="{43D16618-1ED4-E628-DD1A-44779A9C3700}"/>
                  </a:ext>
                </a:extLst>
              </p:cNvPr>
              <p:cNvSpPr/>
              <p:nvPr/>
            </p:nvSpPr>
            <p:spPr>
              <a:xfrm>
                <a:off x="6579360" y="5279040"/>
                <a:ext cx="156240" cy="160920"/>
              </a:xfrm>
              <a:custGeom>
                <a:avLst/>
                <a:gdLst>
                  <a:gd name="textAreaLeft" fmla="*/ 0 w 156240"/>
                  <a:gd name="textAreaRight" fmla="*/ 157320 w 156240"/>
                  <a:gd name="textAreaTop" fmla="*/ 0 h 160920"/>
                  <a:gd name="textAreaBottom" fmla="*/ 162000 h 160920"/>
                </a:gdLst>
                <a:ahLst/>
                <a:cxnLst/>
                <a:rect l="textAreaLeft" t="textAreaTop" r="textAreaRight" b="textAreaBottom"/>
                <a:pathLst>
                  <a:path w="437" h="450">
                    <a:moveTo>
                      <a:pt x="437" y="229"/>
                    </a:moveTo>
                    <a:cubicBezTo>
                      <a:pt x="437" y="103"/>
                      <a:pt x="339" y="0"/>
                      <a:pt x="219" y="0"/>
                    </a:cubicBezTo>
                    <a:cubicBezTo>
                      <a:pt x="95" y="0"/>
                      <a:pt x="0" y="106"/>
                      <a:pt x="0" y="229"/>
                    </a:cubicBezTo>
                    <a:cubicBezTo>
                      <a:pt x="0" y="355"/>
                      <a:pt x="104" y="450"/>
                      <a:pt x="219" y="450"/>
                    </a:cubicBezTo>
                    <a:cubicBezTo>
                      <a:pt x="336" y="450"/>
                      <a:pt x="437" y="355"/>
                      <a:pt x="437" y="229"/>
                    </a:cubicBezTo>
                    <a:moveTo>
                      <a:pt x="219" y="425"/>
                    </a:moveTo>
                    <a:cubicBezTo>
                      <a:pt x="177" y="425"/>
                      <a:pt x="135" y="406"/>
                      <a:pt x="107" y="361"/>
                    </a:cubicBezTo>
                    <a:cubicBezTo>
                      <a:pt x="81" y="316"/>
                      <a:pt x="81" y="257"/>
                      <a:pt x="81" y="221"/>
                    </a:cubicBezTo>
                    <a:cubicBezTo>
                      <a:pt x="81" y="182"/>
                      <a:pt x="81" y="131"/>
                      <a:pt x="107" y="87"/>
                    </a:cubicBezTo>
                    <a:cubicBezTo>
                      <a:pt x="132" y="42"/>
                      <a:pt x="179" y="19"/>
                      <a:pt x="219" y="19"/>
                    </a:cubicBezTo>
                    <a:cubicBezTo>
                      <a:pt x="261" y="19"/>
                      <a:pt x="304" y="42"/>
                      <a:pt x="331" y="84"/>
                    </a:cubicBezTo>
                    <a:cubicBezTo>
                      <a:pt x="357" y="126"/>
                      <a:pt x="356" y="185"/>
                      <a:pt x="356" y="221"/>
                    </a:cubicBezTo>
                    <a:cubicBezTo>
                      <a:pt x="356" y="257"/>
                      <a:pt x="356" y="310"/>
                      <a:pt x="333" y="352"/>
                    </a:cubicBezTo>
                    <a:cubicBezTo>
                      <a:pt x="311" y="397"/>
                      <a:pt x="269" y="425"/>
                      <a:pt x="219" y="4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4" name="Freeform 3213">
                <a:extLst>
                  <a:ext uri="{FF2B5EF4-FFF2-40B4-BE49-F238E27FC236}">
                    <a16:creationId xmlns:a16="http://schemas.microsoft.com/office/drawing/2014/main" id="{F668D12D-7CBF-2830-136F-81C0E1EE157A}"/>
                  </a:ext>
                </a:extLst>
              </p:cNvPr>
              <p:cNvSpPr/>
              <p:nvPr/>
            </p:nvSpPr>
            <p:spPr>
              <a:xfrm>
                <a:off x="6875640" y="5280840"/>
                <a:ext cx="177480" cy="155160"/>
              </a:xfrm>
              <a:custGeom>
                <a:avLst/>
                <a:gdLst>
                  <a:gd name="textAreaLeft" fmla="*/ 0 w 177480"/>
                  <a:gd name="textAreaRight" fmla="*/ 178560 w 177480"/>
                  <a:gd name="textAreaTop" fmla="*/ 0 h 155160"/>
                  <a:gd name="textAreaBottom" fmla="*/ 156240 h 155160"/>
                </a:gdLst>
                <a:ahLst/>
                <a:cxnLst/>
                <a:rect l="textAreaLeft" t="textAreaTop" r="textAreaRight" b="textAreaBottom"/>
                <a:pathLst>
                  <a:path w="496" h="434">
                    <a:moveTo>
                      <a:pt x="79" y="96"/>
                    </a:moveTo>
                    <a:cubicBezTo>
                      <a:pt x="79" y="183"/>
                      <a:pt x="79" y="271"/>
                      <a:pt x="79" y="359"/>
                    </a:cubicBezTo>
                    <a:cubicBezTo>
                      <a:pt x="79" y="403"/>
                      <a:pt x="68" y="403"/>
                      <a:pt x="0" y="403"/>
                    </a:cubicBezTo>
                    <a:cubicBezTo>
                      <a:pt x="0" y="414"/>
                      <a:pt x="0" y="424"/>
                      <a:pt x="0" y="434"/>
                    </a:cubicBezTo>
                    <a:cubicBezTo>
                      <a:pt x="37" y="434"/>
                      <a:pt x="87" y="431"/>
                      <a:pt x="112" y="431"/>
                    </a:cubicBezTo>
                    <a:cubicBezTo>
                      <a:pt x="138" y="431"/>
                      <a:pt x="191" y="434"/>
                      <a:pt x="222" y="434"/>
                    </a:cubicBezTo>
                    <a:cubicBezTo>
                      <a:pt x="222" y="424"/>
                      <a:pt x="222" y="414"/>
                      <a:pt x="222" y="403"/>
                    </a:cubicBezTo>
                    <a:cubicBezTo>
                      <a:pt x="157" y="403"/>
                      <a:pt x="146" y="403"/>
                      <a:pt x="146" y="359"/>
                    </a:cubicBezTo>
                    <a:cubicBezTo>
                      <a:pt x="146" y="299"/>
                      <a:pt x="146" y="239"/>
                      <a:pt x="146" y="180"/>
                    </a:cubicBezTo>
                    <a:cubicBezTo>
                      <a:pt x="146" y="76"/>
                      <a:pt x="216" y="23"/>
                      <a:pt x="280" y="23"/>
                    </a:cubicBezTo>
                    <a:cubicBezTo>
                      <a:pt x="342" y="23"/>
                      <a:pt x="353" y="76"/>
                      <a:pt x="353" y="132"/>
                    </a:cubicBezTo>
                    <a:cubicBezTo>
                      <a:pt x="353" y="208"/>
                      <a:pt x="353" y="283"/>
                      <a:pt x="353" y="359"/>
                    </a:cubicBezTo>
                    <a:cubicBezTo>
                      <a:pt x="353" y="403"/>
                      <a:pt x="342" y="403"/>
                      <a:pt x="275" y="403"/>
                    </a:cubicBezTo>
                    <a:cubicBezTo>
                      <a:pt x="275" y="414"/>
                      <a:pt x="275" y="424"/>
                      <a:pt x="275" y="434"/>
                    </a:cubicBezTo>
                    <a:cubicBezTo>
                      <a:pt x="308" y="434"/>
                      <a:pt x="359" y="431"/>
                      <a:pt x="387" y="431"/>
                    </a:cubicBezTo>
                    <a:cubicBezTo>
                      <a:pt x="412" y="431"/>
                      <a:pt x="462" y="434"/>
                      <a:pt x="496" y="434"/>
                    </a:cubicBezTo>
                    <a:cubicBezTo>
                      <a:pt x="496" y="424"/>
                      <a:pt x="496" y="414"/>
                      <a:pt x="496" y="403"/>
                    </a:cubicBezTo>
                    <a:cubicBezTo>
                      <a:pt x="446" y="403"/>
                      <a:pt x="420" y="403"/>
                      <a:pt x="420" y="375"/>
                    </a:cubicBezTo>
                    <a:cubicBezTo>
                      <a:pt x="420" y="313"/>
                      <a:pt x="420" y="250"/>
                      <a:pt x="420" y="188"/>
                    </a:cubicBezTo>
                    <a:cubicBezTo>
                      <a:pt x="420" y="101"/>
                      <a:pt x="420" y="73"/>
                      <a:pt x="390" y="37"/>
                    </a:cubicBezTo>
                    <a:cubicBezTo>
                      <a:pt x="376" y="20"/>
                      <a:pt x="342" y="0"/>
                      <a:pt x="286" y="0"/>
                    </a:cubicBezTo>
                    <a:cubicBezTo>
                      <a:pt x="213" y="0"/>
                      <a:pt x="168" y="42"/>
                      <a:pt x="140" y="104"/>
                    </a:cubicBezTo>
                    <a:cubicBezTo>
                      <a:pt x="140" y="69"/>
                      <a:pt x="140" y="35"/>
                      <a:pt x="140" y="0"/>
                    </a:cubicBezTo>
                    <a:cubicBezTo>
                      <a:pt x="94" y="4"/>
                      <a:pt x="47" y="8"/>
                      <a:pt x="0" y="12"/>
                    </a:cubicBezTo>
                    <a:cubicBezTo>
                      <a:pt x="0" y="22"/>
                      <a:pt x="0" y="32"/>
                      <a:pt x="0" y="42"/>
                    </a:cubicBezTo>
                    <a:cubicBezTo>
                      <a:pt x="70" y="42"/>
                      <a:pt x="79" y="48"/>
                      <a:pt x="79" y="9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5" name="Freeform 3214">
                <a:extLst>
                  <a:ext uri="{FF2B5EF4-FFF2-40B4-BE49-F238E27FC236}">
                    <a16:creationId xmlns:a16="http://schemas.microsoft.com/office/drawing/2014/main" id="{BB4E4952-60AA-CF9A-EF4D-2A1DD63F5729}"/>
                  </a:ext>
                </a:extLst>
              </p:cNvPr>
              <p:cNvSpPr/>
              <p:nvPr/>
            </p:nvSpPr>
            <p:spPr>
              <a:xfrm>
                <a:off x="7071480" y="5279040"/>
                <a:ext cx="135720" cy="160920"/>
              </a:xfrm>
              <a:custGeom>
                <a:avLst/>
                <a:gdLst>
                  <a:gd name="textAreaLeft" fmla="*/ 0 w 135720"/>
                  <a:gd name="textAreaRight" fmla="*/ 136800 w 135720"/>
                  <a:gd name="textAreaTop" fmla="*/ 0 h 160920"/>
                  <a:gd name="textAreaBottom" fmla="*/ 162000 h 160920"/>
                </a:gdLst>
                <a:ahLst/>
                <a:cxnLst/>
                <a:rect l="textAreaLeft" t="textAreaTop" r="textAreaRight" b="textAreaBottom"/>
                <a:pathLst>
                  <a:path w="380" h="450">
                    <a:moveTo>
                      <a:pt x="84" y="193"/>
                    </a:moveTo>
                    <a:cubicBezTo>
                      <a:pt x="89" y="45"/>
                      <a:pt x="170" y="19"/>
                      <a:pt x="204" y="19"/>
                    </a:cubicBezTo>
                    <a:cubicBezTo>
                      <a:pt x="308" y="19"/>
                      <a:pt x="316" y="154"/>
                      <a:pt x="316" y="193"/>
                    </a:cubicBezTo>
                    <a:cubicBezTo>
                      <a:pt x="238" y="193"/>
                      <a:pt x="161" y="193"/>
                      <a:pt x="84" y="193"/>
                    </a:cubicBezTo>
                    <a:moveTo>
                      <a:pt x="81" y="213"/>
                    </a:moveTo>
                    <a:cubicBezTo>
                      <a:pt x="172" y="213"/>
                      <a:pt x="264" y="213"/>
                      <a:pt x="355" y="213"/>
                    </a:cubicBezTo>
                    <a:cubicBezTo>
                      <a:pt x="378" y="213"/>
                      <a:pt x="380" y="213"/>
                      <a:pt x="380" y="193"/>
                    </a:cubicBezTo>
                    <a:cubicBezTo>
                      <a:pt x="380" y="95"/>
                      <a:pt x="327" y="0"/>
                      <a:pt x="204" y="0"/>
                    </a:cubicBezTo>
                    <a:cubicBezTo>
                      <a:pt x="92" y="0"/>
                      <a:pt x="0" y="101"/>
                      <a:pt x="0" y="224"/>
                    </a:cubicBezTo>
                    <a:cubicBezTo>
                      <a:pt x="0" y="355"/>
                      <a:pt x="103" y="450"/>
                      <a:pt x="218" y="450"/>
                    </a:cubicBezTo>
                    <a:cubicBezTo>
                      <a:pt x="336" y="450"/>
                      <a:pt x="380" y="341"/>
                      <a:pt x="380" y="322"/>
                    </a:cubicBezTo>
                    <a:cubicBezTo>
                      <a:pt x="380" y="313"/>
                      <a:pt x="372" y="310"/>
                      <a:pt x="369" y="310"/>
                    </a:cubicBezTo>
                    <a:cubicBezTo>
                      <a:pt x="361" y="310"/>
                      <a:pt x="358" y="316"/>
                      <a:pt x="355" y="324"/>
                    </a:cubicBezTo>
                    <a:cubicBezTo>
                      <a:pt x="322" y="425"/>
                      <a:pt x="232" y="425"/>
                      <a:pt x="224" y="425"/>
                    </a:cubicBezTo>
                    <a:cubicBezTo>
                      <a:pt x="173" y="425"/>
                      <a:pt x="134" y="397"/>
                      <a:pt x="112" y="361"/>
                    </a:cubicBezTo>
                    <a:cubicBezTo>
                      <a:pt x="81" y="313"/>
                      <a:pt x="81" y="249"/>
                      <a:pt x="8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6" name="Freeform 3215">
                <a:extLst>
                  <a:ext uri="{FF2B5EF4-FFF2-40B4-BE49-F238E27FC236}">
                    <a16:creationId xmlns:a16="http://schemas.microsoft.com/office/drawing/2014/main" id="{4D7A3684-CE14-96D6-0AB3-49313497117A}"/>
                  </a:ext>
                </a:extLst>
              </p:cNvPr>
              <p:cNvSpPr/>
              <p:nvPr/>
            </p:nvSpPr>
            <p:spPr>
              <a:xfrm>
                <a:off x="7230600" y="5280840"/>
                <a:ext cx="177120" cy="159120"/>
              </a:xfrm>
              <a:custGeom>
                <a:avLst/>
                <a:gdLst>
                  <a:gd name="textAreaLeft" fmla="*/ 0 w 177120"/>
                  <a:gd name="textAreaRight" fmla="*/ 178200 w 177120"/>
                  <a:gd name="textAreaTop" fmla="*/ 0 h 159120"/>
                  <a:gd name="textAreaBottom" fmla="*/ 160200 h 159120"/>
                </a:gdLst>
                <a:ahLst/>
                <a:cxnLst/>
                <a:rect l="textAreaLeft" t="textAreaTop" r="textAreaRight" b="textAreaBottom"/>
                <a:pathLst>
                  <a:path w="495" h="445">
                    <a:moveTo>
                      <a:pt x="353" y="356"/>
                    </a:moveTo>
                    <a:cubicBezTo>
                      <a:pt x="353" y="386"/>
                      <a:pt x="353" y="416"/>
                      <a:pt x="353" y="445"/>
                    </a:cubicBezTo>
                    <a:cubicBezTo>
                      <a:pt x="400" y="442"/>
                      <a:pt x="448" y="438"/>
                      <a:pt x="495" y="434"/>
                    </a:cubicBezTo>
                    <a:cubicBezTo>
                      <a:pt x="495" y="424"/>
                      <a:pt x="495" y="414"/>
                      <a:pt x="495" y="403"/>
                    </a:cubicBezTo>
                    <a:cubicBezTo>
                      <a:pt x="425" y="403"/>
                      <a:pt x="417" y="398"/>
                      <a:pt x="417" y="350"/>
                    </a:cubicBezTo>
                    <a:cubicBezTo>
                      <a:pt x="417" y="234"/>
                      <a:pt x="417" y="117"/>
                      <a:pt x="417" y="0"/>
                    </a:cubicBezTo>
                    <a:cubicBezTo>
                      <a:pt x="369" y="4"/>
                      <a:pt x="322" y="8"/>
                      <a:pt x="274" y="12"/>
                    </a:cubicBezTo>
                    <a:cubicBezTo>
                      <a:pt x="274" y="22"/>
                      <a:pt x="274" y="32"/>
                      <a:pt x="274" y="42"/>
                    </a:cubicBezTo>
                    <a:cubicBezTo>
                      <a:pt x="341" y="42"/>
                      <a:pt x="350" y="48"/>
                      <a:pt x="350" y="96"/>
                    </a:cubicBezTo>
                    <a:cubicBezTo>
                      <a:pt x="350" y="154"/>
                      <a:pt x="350" y="213"/>
                      <a:pt x="350" y="272"/>
                    </a:cubicBezTo>
                    <a:cubicBezTo>
                      <a:pt x="350" y="356"/>
                      <a:pt x="302" y="423"/>
                      <a:pt x="229" y="423"/>
                    </a:cubicBezTo>
                    <a:cubicBezTo>
                      <a:pt x="148" y="423"/>
                      <a:pt x="143" y="378"/>
                      <a:pt x="143" y="328"/>
                    </a:cubicBezTo>
                    <a:cubicBezTo>
                      <a:pt x="143" y="219"/>
                      <a:pt x="143" y="110"/>
                      <a:pt x="143" y="0"/>
                    </a:cubicBezTo>
                    <a:cubicBezTo>
                      <a:pt x="95" y="4"/>
                      <a:pt x="48" y="8"/>
                      <a:pt x="0" y="12"/>
                    </a:cubicBezTo>
                    <a:cubicBezTo>
                      <a:pt x="0" y="22"/>
                      <a:pt x="0" y="32"/>
                      <a:pt x="0" y="42"/>
                    </a:cubicBezTo>
                    <a:cubicBezTo>
                      <a:pt x="75" y="42"/>
                      <a:pt x="75" y="45"/>
                      <a:pt x="75" y="132"/>
                    </a:cubicBezTo>
                    <a:cubicBezTo>
                      <a:pt x="75" y="181"/>
                      <a:pt x="75" y="231"/>
                      <a:pt x="75" y="280"/>
                    </a:cubicBezTo>
                    <a:cubicBezTo>
                      <a:pt x="75" y="356"/>
                      <a:pt x="75" y="445"/>
                      <a:pt x="227" y="445"/>
                    </a:cubicBezTo>
                    <a:cubicBezTo>
                      <a:pt x="280" y="445"/>
                      <a:pt x="325" y="417"/>
                      <a:pt x="353" y="3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7" name="Freeform 3216">
                <a:extLst>
                  <a:ext uri="{FF2B5EF4-FFF2-40B4-BE49-F238E27FC236}">
                    <a16:creationId xmlns:a16="http://schemas.microsoft.com/office/drawing/2014/main" id="{0E45F149-C7C4-9801-F899-715020C8C494}"/>
                  </a:ext>
                </a:extLst>
              </p:cNvPr>
              <p:cNvSpPr/>
              <p:nvPr/>
            </p:nvSpPr>
            <p:spPr>
              <a:xfrm>
                <a:off x="7422120" y="521964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4" y="212"/>
                    </a:moveTo>
                    <a:cubicBezTo>
                      <a:pt x="200" y="212"/>
                      <a:pt x="247" y="212"/>
                      <a:pt x="294" y="212"/>
                    </a:cubicBezTo>
                    <a:cubicBezTo>
                      <a:pt x="294" y="202"/>
                      <a:pt x="294" y="192"/>
                      <a:pt x="294" y="182"/>
                    </a:cubicBezTo>
                    <a:cubicBezTo>
                      <a:pt x="247" y="182"/>
                      <a:pt x="200" y="182"/>
                      <a:pt x="154" y="182"/>
                    </a:cubicBezTo>
                    <a:cubicBezTo>
                      <a:pt x="154" y="121"/>
                      <a:pt x="154" y="60"/>
                      <a:pt x="154" y="0"/>
                    </a:cubicBezTo>
                    <a:cubicBezTo>
                      <a:pt x="145" y="0"/>
                      <a:pt x="137" y="0"/>
                      <a:pt x="129" y="0"/>
                    </a:cubicBezTo>
                    <a:cubicBezTo>
                      <a:pt x="126" y="81"/>
                      <a:pt x="98" y="184"/>
                      <a:pt x="0" y="190"/>
                    </a:cubicBezTo>
                    <a:cubicBezTo>
                      <a:pt x="0" y="197"/>
                      <a:pt x="0" y="205"/>
                      <a:pt x="0" y="212"/>
                    </a:cubicBezTo>
                    <a:cubicBezTo>
                      <a:pt x="28" y="212"/>
                      <a:pt x="56" y="212"/>
                      <a:pt x="84" y="212"/>
                    </a:cubicBezTo>
                    <a:cubicBezTo>
                      <a:pt x="84" y="303"/>
                      <a:pt x="84" y="393"/>
                      <a:pt x="84" y="484"/>
                    </a:cubicBezTo>
                    <a:cubicBezTo>
                      <a:pt x="84" y="604"/>
                      <a:pt x="176" y="615"/>
                      <a:pt x="213" y="615"/>
                    </a:cubicBezTo>
                    <a:cubicBezTo>
                      <a:pt x="283" y="615"/>
                      <a:pt x="308" y="545"/>
                      <a:pt x="308" y="484"/>
                    </a:cubicBezTo>
                    <a:cubicBezTo>
                      <a:pt x="308" y="465"/>
                      <a:pt x="308" y="447"/>
                      <a:pt x="308" y="428"/>
                    </a:cubicBezTo>
                    <a:cubicBezTo>
                      <a:pt x="300" y="428"/>
                      <a:pt x="293" y="428"/>
                      <a:pt x="285" y="428"/>
                    </a:cubicBezTo>
                    <a:cubicBezTo>
                      <a:pt x="285" y="446"/>
                      <a:pt x="285" y="463"/>
                      <a:pt x="285" y="481"/>
                    </a:cubicBezTo>
                    <a:cubicBezTo>
                      <a:pt x="285" y="554"/>
                      <a:pt x="255" y="590"/>
                      <a:pt x="218" y="590"/>
                    </a:cubicBezTo>
                    <a:cubicBezTo>
                      <a:pt x="154" y="590"/>
                      <a:pt x="154" y="501"/>
                      <a:pt x="154" y="484"/>
                    </a:cubicBezTo>
                    <a:cubicBezTo>
                      <a:pt x="154" y="393"/>
                      <a:pt x="154" y="303"/>
                      <a:pt x="154"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8" name="Freeform 3217">
                <a:extLst>
                  <a:ext uri="{FF2B5EF4-FFF2-40B4-BE49-F238E27FC236}">
                    <a16:creationId xmlns:a16="http://schemas.microsoft.com/office/drawing/2014/main" id="{0FB8C224-183F-E5AB-59BF-156B5131674E}"/>
                  </a:ext>
                </a:extLst>
              </p:cNvPr>
              <p:cNvSpPr/>
              <p:nvPr/>
            </p:nvSpPr>
            <p:spPr>
              <a:xfrm>
                <a:off x="7563240" y="5280840"/>
                <a:ext cx="117720" cy="155160"/>
              </a:xfrm>
              <a:custGeom>
                <a:avLst/>
                <a:gdLst>
                  <a:gd name="textAreaLeft" fmla="*/ 0 w 117720"/>
                  <a:gd name="textAreaRight" fmla="*/ 118800 w 117720"/>
                  <a:gd name="textAreaTop" fmla="*/ 0 h 155160"/>
                  <a:gd name="textAreaBottom" fmla="*/ 156240 h 155160"/>
                </a:gdLst>
                <a:ahLst/>
                <a:cxnLst/>
                <a:rect l="textAreaLeft" t="textAreaTop" r="textAreaRight" b="textAreaBottom"/>
                <a:pathLst>
                  <a:path w="330" h="434">
                    <a:moveTo>
                      <a:pt x="137" y="110"/>
                    </a:moveTo>
                    <a:cubicBezTo>
                      <a:pt x="137" y="73"/>
                      <a:pt x="137" y="37"/>
                      <a:pt x="137" y="0"/>
                    </a:cubicBezTo>
                    <a:cubicBezTo>
                      <a:pt x="91" y="4"/>
                      <a:pt x="46" y="8"/>
                      <a:pt x="0" y="12"/>
                    </a:cubicBezTo>
                    <a:cubicBezTo>
                      <a:pt x="0" y="22"/>
                      <a:pt x="0" y="32"/>
                      <a:pt x="0" y="42"/>
                    </a:cubicBezTo>
                    <a:cubicBezTo>
                      <a:pt x="70" y="42"/>
                      <a:pt x="78" y="48"/>
                      <a:pt x="78" y="96"/>
                    </a:cubicBezTo>
                    <a:cubicBezTo>
                      <a:pt x="78" y="183"/>
                      <a:pt x="78" y="271"/>
                      <a:pt x="78" y="359"/>
                    </a:cubicBezTo>
                    <a:cubicBezTo>
                      <a:pt x="78" y="403"/>
                      <a:pt x="67" y="403"/>
                      <a:pt x="0" y="403"/>
                    </a:cubicBezTo>
                    <a:cubicBezTo>
                      <a:pt x="0" y="414"/>
                      <a:pt x="0" y="424"/>
                      <a:pt x="0" y="434"/>
                    </a:cubicBezTo>
                    <a:cubicBezTo>
                      <a:pt x="39" y="434"/>
                      <a:pt x="87" y="431"/>
                      <a:pt x="112" y="431"/>
                    </a:cubicBezTo>
                    <a:cubicBezTo>
                      <a:pt x="151" y="431"/>
                      <a:pt x="199" y="431"/>
                      <a:pt x="238" y="434"/>
                    </a:cubicBezTo>
                    <a:cubicBezTo>
                      <a:pt x="238" y="424"/>
                      <a:pt x="238" y="414"/>
                      <a:pt x="238" y="403"/>
                    </a:cubicBezTo>
                    <a:cubicBezTo>
                      <a:pt x="231" y="403"/>
                      <a:pt x="225" y="403"/>
                      <a:pt x="218" y="403"/>
                    </a:cubicBezTo>
                    <a:cubicBezTo>
                      <a:pt x="145" y="403"/>
                      <a:pt x="143" y="392"/>
                      <a:pt x="143" y="359"/>
                    </a:cubicBezTo>
                    <a:cubicBezTo>
                      <a:pt x="143" y="308"/>
                      <a:pt x="143" y="258"/>
                      <a:pt x="143" y="208"/>
                    </a:cubicBezTo>
                    <a:cubicBezTo>
                      <a:pt x="143" y="110"/>
                      <a:pt x="185" y="23"/>
                      <a:pt x="257" y="23"/>
                    </a:cubicBezTo>
                    <a:cubicBezTo>
                      <a:pt x="266" y="23"/>
                      <a:pt x="265" y="23"/>
                      <a:pt x="269" y="23"/>
                    </a:cubicBezTo>
                    <a:cubicBezTo>
                      <a:pt x="266" y="23"/>
                      <a:pt x="246" y="37"/>
                      <a:pt x="246" y="62"/>
                    </a:cubicBezTo>
                    <a:cubicBezTo>
                      <a:pt x="246" y="90"/>
                      <a:pt x="269" y="104"/>
                      <a:pt x="288" y="104"/>
                    </a:cubicBezTo>
                    <a:cubicBezTo>
                      <a:pt x="308" y="104"/>
                      <a:pt x="330" y="91"/>
                      <a:pt x="330" y="59"/>
                    </a:cubicBezTo>
                    <a:cubicBezTo>
                      <a:pt x="330" y="27"/>
                      <a:pt x="302" y="0"/>
                      <a:pt x="257" y="0"/>
                    </a:cubicBezTo>
                    <a:cubicBezTo>
                      <a:pt x="187" y="0"/>
                      <a:pt x="151" y="65"/>
                      <a:pt x="137" y="1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19" name="Freeform 3218">
                <a:extLst>
                  <a:ext uri="{FF2B5EF4-FFF2-40B4-BE49-F238E27FC236}">
                    <a16:creationId xmlns:a16="http://schemas.microsoft.com/office/drawing/2014/main" id="{2ABABB48-8783-3F17-62C4-539ECF16B885}"/>
                  </a:ext>
                </a:extLst>
              </p:cNvPr>
              <p:cNvSpPr/>
              <p:nvPr/>
            </p:nvSpPr>
            <p:spPr>
              <a:xfrm>
                <a:off x="7702200" y="5279040"/>
                <a:ext cx="156240" cy="160920"/>
              </a:xfrm>
              <a:custGeom>
                <a:avLst/>
                <a:gdLst>
                  <a:gd name="textAreaLeft" fmla="*/ 0 w 156240"/>
                  <a:gd name="textAreaRight" fmla="*/ 157320 w 156240"/>
                  <a:gd name="textAreaTop" fmla="*/ 0 h 160920"/>
                  <a:gd name="textAreaBottom" fmla="*/ 162000 h 160920"/>
                </a:gdLst>
                <a:ahLst/>
                <a:cxnLst/>
                <a:rect l="textAreaLeft" t="textAreaTop" r="textAreaRight" b="textAreaBottom"/>
                <a:pathLst>
                  <a:path w="437" h="450">
                    <a:moveTo>
                      <a:pt x="437" y="229"/>
                    </a:moveTo>
                    <a:cubicBezTo>
                      <a:pt x="437" y="103"/>
                      <a:pt x="336" y="0"/>
                      <a:pt x="219" y="0"/>
                    </a:cubicBezTo>
                    <a:cubicBezTo>
                      <a:pt x="95" y="0"/>
                      <a:pt x="0" y="106"/>
                      <a:pt x="0" y="229"/>
                    </a:cubicBezTo>
                    <a:cubicBezTo>
                      <a:pt x="0" y="355"/>
                      <a:pt x="104" y="450"/>
                      <a:pt x="219" y="450"/>
                    </a:cubicBezTo>
                    <a:cubicBezTo>
                      <a:pt x="336" y="450"/>
                      <a:pt x="437" y="355"/>
                      <a:pt x="437" y="229"/>
                    </a:cubicBezTo>
                    <a:moveTo>
                      <a:pt x="219" y="425"/>
                    </a:moveTo>
                    <a:cubicBezTo>
                      <a:pt x="177" y="425"/>
                      <a:pt x="132" y="406"/>
                      <a:pt x="107" y="361"/>
                    </a:cubicBezTo>
                    <a:cubicBezTo>
                      <a:pt x="81" y="316"/>
                      <a:pt x="81" y="257"/>
                      <a:pt x="81" y="221"/>
                    </a:cubicBezTo>
                    <a:cubicBezTo>
                      <a:pt x="81" y="182"/>
                      <a:pt x="81" y="131"/>
                      <a:pt x="107" y="87"/>
                    </a:cubicBezTo>
                    <a:cubicBezTo>
                      <a:pt x="132" y="42"/>
                      <a:pt x="179" y="19"/>
                      <a:pt x="219" y="19"/>
                    </a:cubicBezTo>
                    <a:cubicBezTo>
                      <a:pt x="261" y="19"/>
                      <a:pt x="303" y="42"/>
                      <a:pt x="328" y="84"/>
                    </a:cubicBezTo>
                    <a:cubicBezTo>
                      <a:pt x="353" y="126"/>
                      <a:pt x="353" y="185"/>
                      <a:pt x="353" y="221"/>
                    </a:cubicBezTo>
                    <a:cubicBezTo>
                      <a:pt x="353" y="257"/>
                      <a:pt x="353" y="310"/>
                      <a:pt x="333" y="352"/>
                    </a:cubicBezTo>
                    <a:cubicBezTo>
                      <a:pt x="311" y="397"/>
                      <a:pt x="269" y="425"/>
                      <a:pt x="219" y="4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0" name="Freeform 3219">
                <a:extLst>
                  <a:ext uri="{FF2B5EF4-FFF2-40B4-BE49-F238E27FC236}">
                    <a16:creationId xmlns:a16="http://schemas.microsoft.com/office/drawing/2014/main" id="{76212408-759E-7EFF-8FFE-DEF3A074750D}"/>
                  </a:ext>
                </a:extLst>
              </p:cNvPr>
              <p:cNvSpPr/>
              <p:nvPr/>
            </p:nvSpPr>
            <p:spPr>
              <a:xfrm>
                <a:off x="7880760" y="5280840"/>
                <a:ext cx="177120" cy="155160"/>
              </a:xfrm>
              <a:custGeom>
                <a:avLst/>
                <a:gdLst>
                  <a:gd name="textAreaLeft" fmla="*/ 0 w 177120"/>
                  <a:gd name="textAreaRight" fmla="*/ 178200 w 177120"/>
                  <a:gd name="textAreaTop" fmla="*/ 0 h 155160"/>
                  <a:gd name="textAreaBottom" fmla="*/ 156240 h 155160"/>
                </a:gdLst>
                <a:ahLst/>
                <a:cxnLst/>
                <a:rect l="textAreaLeft" t="textAreaTop" r="textAreaRight" b="textAreaBottom"/>
                <a:pathLst>
                  <a:path w="495" h="434">
                    <a:moveTo>
                      <a:pt x="75" y="96"/>
                    </a:moveTo>
                    <a:cubicBezTo>
                      <a:pt x="75" y="183"/>
                      <a:pt x="75" y="271"/>
                      <a:pt x="75" y="359"/>
                    </a:cubicBezTo>
                    <a:cubicBezTo>
                      <a:pt x="75" y="403"/>
                      <a:pt x="67" y="403"/>
                      <a:pt x="0" y="403"/>
                    </a:cubicBezTo>
                    <a:cubicBezTo>
                      <a:pt x="0" y="414"/>
                      <a:pt x="0" y="424"/>
                      <a:pt x="0" y="434"/>
                    </a:cubicBezTo>
                    <a:cubicBezTo>
                      <a:pt x="33" y="434"/>
                      <a:pt x="84" y="431"/>
                      <a:pt x="112" y="431"/>
                    </a:cubicBezTo>
                    <a:cubicBezTo>
                      <a:pt x="137" y="431"/>
                      <a:pt x="187" y="434"/>
                      <a:pt x="221" y="434"/>
                    </a:cubicBezTo>
                    <a:cubicBezTo>
                      <a:pt x="221" y="424"/>
                      <a:pt x="221" y="414"/>
                      <a:pt x="221" y="403"/>
                    </a:cubicBezTo>
                    <a:cubicBezTo>
                      <a:pt x="156" y="403"/>
                      <a:pt x="145" y="403"/>
                      <a:pt x="145" y="359"/>
                    </a:cubicBezTo>
                    <a:cubicBezTo>
                      <a:pt x="145" y="299"/>
                      <a:pt x="145" y="239"/>
                      <a:pt x="145" y="180"/>
                    </a:cubicBezTo>
                    <a:cubicBezTo>
                      <a:pt x="145" y="76"/>
                      <a:pt x="215" y="23"/>
                      <a:pt x="277" y="23"/>
                    </a:cubicBezTo>
                    <a:cubicBezTo>
                      <a:pt x="338" y="23"/>
                      <a:pt x="350" y="76"/>
                      <a:pt x="350" y="132"/>
                    </a:cubicBezTo>
                    <a:cubicBezTo>
                      <a:pt x="350" y="208"/>
                      <a:pt x="350" y="283"/>
                      <a:pt x="350" y="359"/>
                    </a:cubicBezTo>
                    <a:cubicBezTo>
                      <a:pt x="350" y="403"/>
                      <a:pt x="338" y="403"/>
                      <a:pt x="274" y="403"/>
                    </a:cubicBezTo>
                    <a:cubicBezTo>
                      <a:pt x="274" y="414"/>
                      <a:pt x="274" y="424"/>
                      <a:pt x="274" y="434"/>
                    </a:cubicBezTo>
                    <a:cubicBezTo>
                      <a:pt x="308" y="434"/>
                      <a:pt x="358" y="431"/>
                      <a:pt x="383" y="431"/>
                    </a:cubicBezTo>
                    <a:cubicBezTo>
                      <a:pt x="411" y="431"/>
                      <a:pt x="462" y="434"/>
                      <a:pt x="495" y="434"/>
                    </a:cubicBezTo>
                    <a:cubicBezTo>
                      <a:pt x="495" y="424"/>
                      <a:pt x="495" y="414"/>
                      <a:pt x="495" y="403"/>
                    </a:cubicBezTo>
                    <a:cubicBezTo>
                      <a:pt x="445" y="403"/>
                      <a:pt x="420" y="403"/>
                      <a:pt x="417" y="375"/>
                    </a:cubicBezTo>
                    <a:cubicBezTo>
                      <a:pt x="417" y="313"/>
                      <a:pt x="417" y="250"/>
                      <a:pt x="417" y="188"/>
                    </a:cubicBezTo>
                    <a:cubicBezTo>
                      <a:pt x="417" y="101"/>
                      <a:pt x="417" y="73"/>
                      <a:pt x="389" y="37"/>
                    </a:cubicBezTo>
                    <a:cubicBezTo>
                      <a:pt x="375" y="20"/>
                      <a:pt x="341" y="0"/>
                      <a:pt x="285" y="0"/>
                    </a:cubicBezTo>
                    <a:cubicBezTo>
                      <a:pt x="212" y="0"/>
                      <a:pt x="165" y="42"/>
                      <a:pt x="140" y="104"/>
                    </a:cubicBezTo>
                    <a:cubicBezTo>
                      <a:pt x="140" y="69"/>
                      <a:pt x="140" y="35"/>
                      <a:pt x="140" y="0"/>
                    </a:cubicBezTo>
                    <a:cubicBezTo>
                      <a:pt x="93" y="4"/>
                      <a:pt x="46" y="8"/>
                      <a:pt x="0" y="12"/>
                    </a:cubicBezTo>
                    <a:cubicBezTo>
                      <a:pt x="0" y="22"/>
                      <a:pt x="0" y="32"/>
                      <a:pt x="0" y="42"/>
                    </a:cubicBezTo>
                    <a:cubicBezTo>
                      <a:pt x="70" y="42"/>
                      <a:pt x="75" y="48"/>
                      <a:pt x="75" y="9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1" name="Freeform 3220">
                <a:extLst>
                  <a:ext uri="{FF2B5EF4-FFF2-40B4-BE49-F238E27FC236}">
                    <a16:creationId xmlns:a16="http://schemas.microsoft.com/office/drawing/2014/main" id="{590F6816-D7EB-AD66-E903-0DA8A7DB445D}"/>
                  </a:ext>
                </a:extLst>
              </p:cNvPr>
              <p:cNvSpPr/>
              <p:nvPr/>
            </p:nvSpPr>
            <p:spPr>
              <a:xfrm>
                <a:off x="1001880" y="5620680"/>
                <a:ext cx="353520" cy="240480"/>
              </a:xfrm>
              <a:custGeom>
                <a:avLst/>
                <a:gdLst>
                  <a:gd name="textAreaLeft" fmla="*/ 0 w 353520"/>
                  <a:gd name="textAreaRight" fmla="*/ 354600 w 353520"/>
                  <a:gd name="textAreaTop" fmla="*/ 0 h 240480"/>
                  <a:gd name="textAreaBottom" fmla="*/ 241560 h 240480"/>
                </a:gdLst>
                <a:ahLst/>
                <a:cxnLst/>
                <a:rect l="textAreaLeft" t="textAreaTop" r="textAreaRight" b="textAreaBottom"/>
                <a:pathLst>
                  <a:path w="985" h="671">
                    <a:moveTo>
                      <a:pt x="868" y="75"/>
                    </a:moveTo>
                    <a:cubicBezTo>
                      <a:pt x="876" y="39"/>
                      <a:pt x="879" y="30"/>
                      <a:pt x="952" y="30"/>
                    </a:cubicBezTo>
                    <a:cubicBezTo>
                      <a:pt x="977" y="30"/>
                      <a:pt x="985" y="30"/>
                      <a:pt x="985" y="11"/>
                    </a:cubicBezTo>
                    <a:cubicBezTo>
                      <a:pt x="985" y="0"/>
                      <a:pt x="974" y="0"/>
                      <a:pt x="957" y="0"/>
                    </a:cubicBezTo>
                    <a:cubicBezTo>
                      <a:pt x="914" y="0"/>
                      <a:pt x="871" y="0"/>
                      <a:pt x="828" y="0"/>
                    </a:cubicBezTo>
                    <a:cubicBezTo>
                      <a:pt x="803" y="0"/>
                      <a:pt x="800" y="0"/>
                      <a:pt x="789" y="19"/>
                    </a:cubicBezTo>
                    <a:cubicBezTo>
                      <a:pt x="670" y="206"/>
                      <a:pt x="550" y="392"/>
                      <a:pt x="431" y="579"/>
                    </a:cubicBezTo>
                    <a:cubicBezTo>
                      <a:pt x="405" y="393"/>
                      <a:pt x="379" y="208"/>
                      <a:pt x="352" y="22"/>
                    </a:cubicBezTo>
                    <a:cubicBezTo>
                      <a:pt x="350" y="0"/>
                      <a:pt x="350" y="0"/>
                      <a:pt x="324" y="0"/>
                    </a:cubicBezTo>
                    <a:cubicBezTo>
                      <a:pt x="279" y="0"/>
                      <a:pt x="233" y="0"/>
                      <a:pt x="187" y="0"/>
                    </a:cubicBezTo>
                    <a:cubicBezTo>
                      <a:pt x="171" y="0"/>
                      <a:pt x="159" y="0"/>
                      <a:pt x="159" y="19"/>
                    </a:cubicBezTo>
                    <a:cubicBezTo>
                      <a:pt x="159" y="30"/>
                      <a:pt x="168" y="30"/>
                      <a:pt x="187" y="30"/>
                    </a:cubicBezTo>
                    <a:cubicBezTo>
                      <a:pt x="201" y="30"/>
                      <a:pt x="218" y="30"/>
                      <a:pt x="229" y="30"/>
                    </a:cubicBezTo>
                    <a:cubicBezTo>
                      <a:pt x="246" y="33"/>
                      <a:pt x="252" y="36"/>
                      <a:pt x="252" y="47"/>
                    </a:cubicBezTo>
                    <a:cubicBezTo>
                      <a:pt x="252" y="50"/>
                      <a:pt x="252" y="56"/>
                      <a:pt x="249" y="67"/>
                    </a:cubicBezTo>
                    <a:cubicBezTo>
                      <a:pt x="207" y="234"/>
                      <a:pt x="165" y="401"/>
                      <a:pt x="123" y="568"/>
                    </a:cubicBezTo>
                    <a:cubicBezTo>
                      <a:pt x="112" y="607"/>
                      <a:pt x="95" y="638"/>
                      <a:pt x="17" y="641"/>
                    </a:cubicBezTo>
                    <a:cubicBezTo>
                      <a:pt x="11" y="641"/>
                      <a:pt x="0" y="641"/>
                      <a:pt x="0" y="660"/>
                    </a:cubicBezTo>
                    <a:cubicBezTo>
                      <a:pt x="0" y="668"/>
                      <a:pt x="5" y="671"/>
                      <a:pt x="14" y="671"/>
                    </a:cubicBezTo>
                    <a:cubicBezTo>
                      <a:pt x="45" y="671"/>
                      <a:pt x="78" y="668"/>
                      <a:pt x="112" y="668"/>
                    </a:cubicBezTo>
                    <a:cubicBezTo>
                      <a:pt x="145" y="668"/>
                      <a:pt x="179" y="671"/>
                      <a:pt x="213" y="671"/>
                    </a:cubicBezTo>
                    <a:cubicBezTo>
                      <a:pt x="218" y="671"/>
                      <a:pt x="229" y="671"/>
                      <a:pt x="229" y="652"/>
                    </a:cubicBezTo>
                    <a:cubicBezTo>
                      <a:pt x="229" y="641"/>
                      <a:pt x="218" y="641"/>
                      <a:pt x="213" y="641"/>
                    </a:cubicBezTo>
                    <a:cubicBezTo>
                      <a:pt x="157" y="641"/>
                      <a:pt x="145" y="621"/>
                      <a:pt x="145" y="596"/>
                    </a:cubicBezTo>
                    <a:cubicBezTo>
                      <a:pt x="145" y="590"/>
                      <a:pt x="145" y="585"/>
                      <a:pt x="148" y="573"/>
                    </a:cubicBezTo>
                    <a:cubicBezTo>
                      <a:pt x="193" y="395"/>
                      <a:pt x="238" y="217"/>
                      <a:pt x="283" y="39"/>
                    </a:cubicBezTo>
                    <a:cubicBezTo>
                      <a:pt x="283" y="39"/>
                      <a:pt x="284" y="39"/>
                      <a:pt x="285" y="39"/>
                    </a:cubicBezTo>
                    <a:cubicBezTo>
                      <a:pt x="313" y="242"/>
                      <a:pt x="341" y="446"/>
                      <a:pt x="369" y="649"/>
                    </a:cubicBezTo>
                    <a:cubicBezTo>
                      <a:pt x="369" y="660"/>
                      <a:pt x="372" y="671"/>
                      <a:pt x="383" y="671"/>
                    </a:cubicBezTo>
                    <a:cubicBezTo>
                      <a:pt x="394" y="671"/>
                      <a:pt x="400" y="660"/>
                      <a:pt x="406" y="654"/>
                    </a:cubicBezTo>
                    <a:cubicBezTo>
                      <a:pt x="538" y="446"/>
                      <a:pt x="671" y="238"/>
                      <a:pt x="803" y="30"/>
                    </a:cubicBezTo>
                    <a:lnTo>
                      <a:pt x="803" y="30"/>
                    </a:lnTo>
                    <a:cubicBezTo>
                      <a:pt x="757" y="218"/>
                      <a:pt x="710" y="405"/>
                      <a:pt x="663" y="593"/>
                    </a:cubicBezTo>
                    <a:cubicBezTo>
                      <a:pt x="652" y="632"/>
                      <a:pt x="652" y="641"/>
                      <a:pt x="574" y="641"/>
                    </a:cubicBezTo>
                    <a:cubicBezTo>
                      <a:pt x="557" y="641"/>
                      <a:pt x="546" y="641"/>
                      <a:pt x="546" y="660"/>
                    </a:cubicBezTo>
                    <a:cubicBezTo>
                      <a:pt x="546" y="671"/>
                      <a:pt x="557" y="671"/>
                      <a:pt x="560" y="671"/>
                    </a:cubicBezTo>
                    <a:cubicBezTo>
                      <a:pt x="588" y="671"/>
                      <a:pt x="655" y="668"/>
                      <a:pt x="683" y="668"/>
                    </a:cubicBezTo>
                    <a:cubicBezTo>
                      <a:pt x="722" y="668"/>
                      <a:pt x="764" y="671"/>
                      <a:pt x="806" y="671"/>
                    </a:cubicBezTo>
                    <a:cubicBezTo>
                      <a:pt x="812" y="671"/>
                      <a:pt x="823" y="671"/>
                      <a:pt x="823" y="652"/>
                    </a:cubicBezTo>
                    <a:cubicBezTo>
                      <a:pt x="823" y="641"/>
                      <a:pt x="814" y="641"/>
                      <a:pt x="798" y="641"/>
                    </a:cubicBezTo>
                    <a:cubicBezTo>
                      <a:pt x="761" y="641"/>
                      <a:pt x="733" y="641"/>
                      <a:pt x="733" y="624"/>
                    </a:cubicBezTo>
                    <a:cubicBezTo>
                      <a:pt x="733" y="618"/>
                      <a:pt x="733" y="618"/>
                      <a:pt x="739" y="599"/>
                    </a:cubicBezTo>
                    <a:cubicBezTo>
                      <a:pt x="782" y="424"/>
                      <a:pt x="825" y="250"/>
                      <a:pt x="868" y="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2" name="Freeform 3221">
                <a:extLst>
                  <a:ext uri="{FF2B5EF4-FFF2-40B4-BE49-F238E27FC236}">
                    <a16:creationId xmlns:a16="http://schemas.microsoft.com/office/drawing/2014/main" id="{0EE0EA29-B576-5691-7BDF-C32AF7632400}"/>
                  </a:ext>
                </a:extLst>
              </p:cNvPr>
              <p:cNvSpPr/>
              <p:nvPr/>
            </p:nvSpPr>
            <p:spPr>
              <a:xfrm>
                <a:off x="1404000" y="5596200"/>
                <a:ext cx="80640" cy="353880"/>
              </a:xfrm>
              <a:custGeom>
                <a:avLst/>
                <a:gdLst>
                  <a:gd name="textAreaLeft" fmla="*/ 0 w 80640"/>
                  <a:gd name="textAreaRight" fmla="*/ 81720 w 80640"/>
                  <a:gd name="textAreaTop" fmla="*/ 0 h 353880"/>
                  <a:gd name="textAreaBottom" fmla="*/ 354960 h 353880"/>
                </a:gdLst>
                <a:ahLst/>
                <a:cxnLst/>
                <a:rect l="textAreaLeft" t="textAreaTop" r="textAreaRight" b="textAreaBottom"/>
                <a:pathLst>
                  <a:path w="227" h="986">
                    <a:moveTo>
                      <a:pt x="227" y="974"/>
                    </a:moveTo>
                    <a:cubicBezTo>
                      <a:pt x="227" y="972"/>
                      <a:pt x="227" y="969"/>
                      <a:pt x="210" y="952"/>
                    </a:cubicBezTo>
                    <a:cubicBezTo>
                      <a:pt x="87" y="829"/>
                      <a:pt x="56" y="644"/>
                      <a:pt x="56" y="493"/>
                    </a:cubicBezTo>
                    <a:cubicBezTo>
                      <a:pt x="56" y="322"/>
                      <a:pt x="95" y="152"/>
                      <a:pt x="215" y="28"/>
                    </a:cubicBezTo>
                    <a:cubicBezTo>
                      <a:pt x="227" y="17"/>
                      <a:pt x="227" y="14"/>
                      <a:pt x="227" y="12"/>
                    </a:cubicBezTo>
                    <a:cubicBezTo>
                      <a:pt x="227" y="3"/>
                      <a:pt x="224" y="0"/>
                      <a:pt x="218" y="0"/>
                    </a:cubicBezTo>
                    <a:cubicBezTo>
                      <a:pt x="207" y="0"/>
                      <a:pt x="120" y="68"/>
                      <a:pt x="61" y="194"/>
                    </a:cubicBezTo>
                    <a:cubicBezTo>
                      <a:pt x="11" y="300"/>
                      <a:pt x="0" y="409"/>
                      <a:pt x="0" y="493"/>
                    </a:cubicBezTo>
                    <a:cubicBezTo>
                      <a:pt x="0" y="569"/>
                      <a:pt x="11" y="689"/>
                      <a:pt x="64" y="801"/>
                    </a:cubicBezTo>
                    <a:cubicBezTo>
                      <a:pt x="123" y="921"/>
                      <a:pt x="207" y="986"/>
                      <a:pt x="218" y="986"/>
                    </a:cubicBezTo>
                    <a:cubicBezTo>
                      <a:pt x="224" y="986"/>
                      <a:pt x="227" y="983"/>
                      <a:pt x="227"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3" name="Freeform 3222">
                <a:extLst>
                  <a:ext uri="{FF2B5EF4-FFF2-40B4-BE49-F238E27FC236}">
                    <a16:creationId xmlns:a16="http://schemas.microsoft.com/office/drawing/2014/main" id="{54ACCF9F-4C19-E73B-B212-2A10FAA36348}"/>
                  </a:ext>
                </a:extLst>
              </p:cNvPr>
              <p:cNvSpPr/>
              <p:nvPr/>
            </p:nvSpPr>
            <p:spPr>
              <a:xfrm>
                <a:off x="1514880" y="5622480"/>
                <a:ext cx="239760" cy="238680"/>
              </a:xfrm>
              <a:custGeom>
                <a:avLst/>
                <a:gdLst>
                  <a:gd name="textAreaLeft" fmla="*/ 0 w 239760"/>
                  <a:gd name="textAreaRight" fmla="*/ 240840 w 239760"/>
                  <a:gd name="textAreaTop" fmla="*/ 0 h 238680"/>
                  <a:gd name="textAreaBottom" fmla="*/ 239760 h 238680"/>
                </a:gdLst>
                <a:ahLst/>
                <a:cxnLst/>
                <a:rect l="textAreaLeft" t="textAreaTop" r="textAreaRight" b="textAreaBottom"/>
                <a:pathLst>
                  <a:path w="669" h="666">
                    <a:moveTo>
                      <a:pt x="397" y="70"/>
                    </a:moveTo>
                    <a:cubicBezTo>
                      <a:pt x="403" y="42"/>
                      <a:pt x="409" y="37"/>
                      <a:pt x="420" y="34"/>
                    </a:cubicBezTo>
                    <a:cubicBezTo>
                      <a:pt x="428" y="31"/>
                      <a:pt x="462" y="31"/>
                      <a:pt x="481" y="31"/>
                    </a:cubicBezTo>
                    <a:cubicBezTo>
                      <a:pt x="582" y="31"/>
                      <a:pt x="624" y="34"/>
                      <a:pt x="624" y="112"/>
                    </a:cubicBezTo>
                    <a:cubicBezTo>
                      <a:pt x="624" y="126"/>
                      <a:pt x="621" y="165"/>
                      <a:pt x="619" y="191"/>
                    </a:cubicBezTo>
                    <a:cubicBezTo>
                      <a:pt x="616" y="193"/>
                      <a:pt x="613" y="204"/>
                      <a:pt x="613" y="207"/>
                    </a:cubicBezTo>
                    <a:cubicBezTo>
                      <a:pt x="613" y="216"/>
                      <a:pt x="619" y="221"/>
                      <a:pt x="627" y="221"/>
                    </a:cubicBezTo>
                    <a:cubicBezTo>
                      <a:pt x="638" y="221"/>
                      <a:pt x="638" y="213"/>
                      <a:pt x="641" y="199"/>
                    </a:cubicBezTo>
                    <a:cubicBezTo>
                      <a:pt x="649" y="142"/>
                      <a:pt x="658" y="85"/>
                      <a:pt x="666" y="28"/>
                    </a:cubicBezTo>
                    <a:cubicBezTo>
                      <a:pt x="669" y="23"/>
                      <a:pt x="669" y="14"/>
                      <a:pt x="669" y="11"/>
                    </a:cubicBezTo>
                    <a:cubicBezTo>
                      <a:pt x="669" y="0"/>
                      <a:pt x="661" y="0"/>
                      <a:pt x="644" y="0"/>
                    </a:cubicBezTo>
                    <a:cubicBezTo>
                      <a:pt x="462" y="0"/>
                      <a:pt x="280" y="0"/>
                      <a:pt x="98" y="0"/>
                    </a:cubicBezTo>
                    <a:cubicBezTo>
                      <a:pt x="73" y="0"/>
                      <a:pt x="73" y="0"/>
                      <a:pt x="64" y="20"/>
                    </a:cubicBezTo>
                    <a:cubicBezTo>
                      <a:pt x="45" y="78"/>
                      <a:pt x="25" y="135"/>
                      <a:pt x="5" y="193"/>
                    </a:cubicBezTo>
                    <a:cubicBezTo>
                      <a:pt x="5" y="196"/>
                      <a:pt x="0" y="207"/>
                      <a:pt x="0" y="210"/>
                    </a:cubicBezTo>
                    <a:cubicBezTo>
                      <a:pt x="0" y="216"/>
                      <a:pt x="5" y="221"/>
                      <a:pt x="11" y="221"/>
                    </a:cubicBezTo>
                    <a:cubicBezTo>
                      <a:pt x="22" y="221"/>
                      <a:pt x="22" y="216"/>
                      <a:pt x="28" y="202"/>
                    </a:cubicBezTo>
                    <a:cubicBezTo>
                      <a:pt x="81" y="48"/>
                      <a:pt x="106" y="31"/>
                      <a:pt x="252" y="31"/>
                    </a:cubicBezTo>
                    <a:cubicBezTo>
                      <a:pt x="265" y="31"/>
                      <a:pt x="278" y="31"/>
                      <a:pt x="291" y="31"/>
                    </a:cubicBezTo>
                    <a:cubicBezTo>
                      <a:pt x="319" y="31"/>
                      <a:pt x="319" y="34"/>
                      <a:pt x="319" y="42"/>
                    </a:cubicBezTo>
                    <a:cubicBezTo>
                      <a:pt x="319" y="48"/>
                      <a:pt x="316" y="59"/>
                      <a:pt x="316" y="62"/>
                    </a:cubicBezTo>
                    <a:cubicBezTo>
                      <a:pt x="272" y="237"/>
                      <a:pt x="228" y="413"/>
                      <a:pt x="185" y="588"/>
                    </a:cubicBezTo>
                    <a:cubicBezTo>
                      <a:pt x="173" y="624"/>
                      <a:pt x="171" y="636"/>
                      <a:pt x="67" y="636"/>
                    </a:cubicBezTo>
                    <a:cubicBezTo>
                      <a:pt x="31" y="636"/>
                      <a:pt x="25" y="636"/>
                      <a:pt x="25" y="655"/>
                    </a:cubicBezTo>
                    <a:cubicBezTo>
                      <a:pt x="25" y="666"/>
                      <a:pt x="36" y="666"/>
                      <a:pt x="42" y="666"/>
                    </a:cubicBezTo>
                    <a:cubicBezTo>
                      <a:pt x="67" y="666"/>
                      <a:pt x="95" y="663"/>
                      <a:pt x="123" y="663"/>
                    </a:cubicBezTo>
                    <a:cubicBezTo>
                      <a:pt x="151" y="663"/>
                      <a:pt x="180" y="663"/>
                      <a:pt x="207" y="663"/>
                    </a:cubicBezTo>
                    <a:cubicBezTo>
                      <a:pt x="234" y="663"/>
                      <a:pt x="260" y="663"/>
                      <a:pt x="288" y="663"/>
                    </a:cubicBezTo>
                    <a:cubicBezTo>
                      <a:pt x="316" y="663"/>
                      <a:pt x="347" y="666"/>
                      <a:pt x="372" y="666"/>
                    </a:cubicBezTo>
                    <a:cubicBezTo>
                      <a:pt x="383" y="666"/>
                      <a:pt x="395" y="666"/>
                      <a:pt x="395" y="647"/>
                    </a:cubicBezTo>
                    <a:cubicBezTo>
                      <a:pt x="395" y="636"/>
                      <a:pt x="386" y="636"/>
                      <a:pt x="361" y="636"/>
                    </a:cubicBezTo>
                    <a:cubicBezTo>
                      <a:pt x="336" y="636"/>
                      <a:pt x="325" y="636"/>
                      <a:pt x="299" y="633"/>
                    </a:cubicBezTo>
                    <a:cubicBezTo>
                      <a:pt x="269" y="630"/>
                      <a:pt x="263" y="627"/>
                      <a:pt x="263" y="613"/>
                    </a:cubicBezTo>
                    <a:cubicBezTo>
                      <a:pt x="263" y="610"/>
                      <a:pt x="263" y="605"/>
                      <a:pt x="266" y="591"/>
                    </a:cubicBezTo>
                    <a:cubicBezTo>
                      <a:pt x="310" y="417"/>
                      <a:pt x="353" y="244"/>
                      <a:pt x="397" y="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4" name="Freeform 3223">
                <a:extLst>
                  <a:ext uri="{FF2B5EF4-FFF2-40B4-BE49-F238E27FC236}">
                    <a16:creationId xmlns:a16="http://schemas.microsoft.com/office/drawing/2014/main" id="{923C0229-05D3-A010-DD72-529C5AC59F53}"/>
                  </a:ext>
                </a:extLst>
              </p:cNvPr>
              <p:cNvSpPr/>
              <p:nvPr/>
            </p:nvSpPr>
            <p:spPr>
              <a:xfrm>
                <a:off x="1773720" y="582516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0"/>
                    </a:moveTo>
                    <a:cubicBezTo>
                      <a:pt x="115" y="36"/>
                      <a:pt x="90" y="0"/>
                      <a:pt x="51" y="0"/>
                    </a:cubicBezTo>
                    <a:cubicBezTo>
                      <a:pt x="20" y="0"/>
                      <a:pt x="0" y="22"/>
                      <a:pt x="0" y="50"/>
                    </a:cubicBezTo>
                    <a:cubicBezTo>
                      <a:pt x="0" y="78"/>
                      <a:pt x="20" y="103"/>
                      <a:pt x="51" y="103"/>
                    </a:cubicBezTo>
                    <a:cubicBezTo>
                      <a:pt x="62" y="103"/>
                      <a:pt x="76" y="98"/>
                      <a:pt x="87" y="89"/>
                    </a:cubicBezTo>
                    <a:cubicBezTo>
                      <a:pt x="90" y="89"/>
                      <a:pt x="89" y="87"/>
                      <a:pt x="90" y="86"/>
                    </a:cubicBezTo>
                    <a:cubicBezTo>
                      <a:pt x="93" y="86"/>
                      <a:pt x="93" y="89"/>
                      <a:pt x="93" y="100"/>
                    </a:cubicBezTo>
                    <a:cubicBezTo>
                      <a:pt x="93" y="173"/>
                      <a:pt x="59" y="235"/>
                      <a:pt x="26" y="266"/>
                    </a:cubicBezTo>
                    <a:cubicBezTo>
                      <a:pt x="14" y="277"/>
                      <a:pt x="14" y="280"/>
                      <a:pt x="14" y="282"/>
                    </a:cubicBezTo>
                    <a:cubicBezTo>
                      <a:pt x="14" y="288"/>
                      <a:pt x="20" y="294"/>
                      <a:pt x="26" y="294"/>
                    </a:cubicBezTo>
                    <a:cubicBezTo>
                      <a:pt x="37" y="294"/>
                      <a:pt x="115" y="218"/>
                      <a:pt x="115" y="1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5" name="Freeform 3224">
                <a:extLst>
                  <a:ext uri="{FF2B5EF4-FFF2-40B4-BE49-F238E27FC236}">
                    <a16:creationId xmlns:a16="http://schemas.microsoft.com/office/drawing/2014/main" id="{CF25EC19-0BC1-31C7-2620-4505B9C07AF1}"/>
                  </a:ext>
                </a:extLst>
              </p:cNvPr>
              <p:cNvSpPr/>
              <p:nvPr/>
            </p:nvSpPr>
            <p:spPr>
              <a:xfrm>
                <a:off x="1919880" y="5620680"/>
                <a:ext cx="252000" cy="248760"/>
              </a:xfrm>
              <a:custGeom>
                <a:avLst/>
                <a:gdLst>
                  <a:gd name="textAreaLeft" fmla="*/ 0 w 252000"/>
                  <a:gd name="textAreaRight" fmla="*/ 253080 w 252000"/>
                  <a:gd name="textAreaTop" fmla="*/ 0 h 248760"/>
                  <a:gd name="textAreaBottom" fmla="*/ 249840 h 248760"/>
                </a:gdLst>
                <a:ahLst/>
                <a:cxnLst/>
                <a:rect l="textAreaLeft" t="textAreaTop" r="textAreaRight" b="textAreaBottom"/>
                <a:pathLst>
                  <a:path w="703" h="694">
                    <a:moveTo>
                      <a:pt x="563" y="112"/>
                    </a:moveTo>
                    <a:cubicBezTo>
                      <a:pt x="611" y="36"/>
                      <a:pt x="653" y="30"/>
                      <a:pt x="689" y="30"/>
                    </a:cubicBezTo>
                    <a:cubicBezTo>
                      <a:pt x="700" y="28"/>
                      <a:pt x="698" y="17"/>
                      <a:pt x="703" y="11"/>
                    </a:cubicBezTo>
                    <a:cubicBezTo>
                      <a:pt x="703" y="2"/>
                      <a:pt x="697" y="0"/>
                      <a:pt x="689" y="0"/>
                    </a:cubicBezTo>
                    <a:cubicBezTo>
                      <a:pt x="664" y="0"/>
                      <a:pt x="636" y="2"/>
                      <a:pt x="608" y="2"/>
                    </a:cubicBezTo>
                    <a:cubicBezTo>
                      <a:pt x="577" y="2"/>
                      <a:pt x="543" y="0"/>
                      <a:pt x="513" y="0"/>
                    </a:cubicBezTo>
                    <a:cubicBezTo>
                      <a:pt x="507" y="0"/>
                      <a:pt x="493" y="0"/>
                      <a:pt x="493" y="19"/>
                    </a:cubicBezTo>
                    <a:cubicBezTo>
                      <a:pt x="493" y="28"/>
                      <a:pt x="501" y="30"/>
                      <a:pt x="510" y="30"/>
                    </a:cubicBezTo>
                    <a:cubicBezTo>
                      <a:pt x="535" y="30"/>
                      <a:pt x="555" y="42"/>
                      <a:pt x="555" y="61"/>
                    </a:cubicBezTo>
                    <a:cubicBezTo>
                      <a:pt x="555" y="78"/>
                      <a:pt x="538" y="98"/>
                      <a:pt x="538" y="100"/>
                    </a:cubicBezTo>
                    <a:cubicBezTo>
                      <a:pt x="438" y="260"/>
                      <a:pt x="338" y="419"/>
                      <a:pt x="238" y="579"/>
                    </a:cubicBezTo>
                    <a:cubicBezTo>
                      <a:pt x="216" y="405"/>
                      <a:pt x="193" y="232"/>
                      <a:pt x="171" y="58"/>
                    </a:cubicBezTo>
                    <a:cubicBezTo>
                      <a:pt x="171" y="42"/>
                      <a:pt x="193" y="30"/>
                      <a:pt x="238" y="30"/>
                    </a:cubicBezTo>
                    <a:cubicBezTo>
                      <a:pt x="252" y="30"/>
                      <a:pt x="263" y="30"/>
                      <a:pt x="263" y="11"/>
                    </a:cubicBezTo>
                    <a:cubicBezTo>
                      <a:pt x="263" y="2"/>
                      <a:pt x="255" y="0"/>
                      <a:pt x="249" y="0"/>
                    </a:cubicBezTo>
                    <a:cubicBezTo>
                      <a:pt x="210" y="0"/>
                      <a:pt x="168" y="2"/>
                      <a:pt x="126" y="2"/>
                    </a:cubicBezTo>
                    <a:cubicBezTo>
                      <a:pt x="109" y="2"/>
                      <a:pt x="90" y="2"/>
                      <a:pt x="73" y="2"/>
                    </a:cubicBezTo>
                    <a:cubicBezTo>
                      <a:pt x="56" y="2"/>
                      <a:pt x="37" y="0"/>
                      <a:pt x="20" y="0"/>
                    </a:cubicBezTo>
                    <a:cubicBezTo>
                      <a:pt x="11" y="0"/>
                      <a:pt x="0" y="0"/>
                      <a:pt x="0" y="19"/>
                    </a:cubicBezTo>
                    <a:cubicBezTo>
                      <a:pt x="0" y="30"/>
                      <a:pt x="9" y="30"/>
                      <a:pt x="25" y="30"/>
                    </a:cubicBezTo>
                    <a:cubicBezTo>
                      <a:pt x="81" y="30"/>
                      <a:pt x="81" y="39"/>
                      <a:pt x="84" y="64"/>
                    </a:cubicBezTo>
                    <a:cubicBezTo>
                      <a:pt x="110" y="265"/>
                      <a:pt x="137" y="467"/>
                      <a:pt x="163" y="668"/>
                    </a:cubicBezTo>
                    <a:cubicBezTo>
                      <a:pt x="165" y="691"/>
                      <a:pt x="168" y="694"/>
                      <a:pt x="182" y="694"/>
                    </a:cubicBezTo>
                    <a:cubicBezTo>
                      <a:pt x="199" y="694"/>
                      <a:pt x="202" y="688"/>
                      <a:pt x="210" y="674"/>
                    </a:cubicBezTo>
                    <a:cubicBezTo>
                      <a:pt x="328" y="487"/>
                      <a:pt x="445" y="299"/>
                      <a:pt x="563" y="1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6" name="Freeform 3225">
                <a:extLst>
                  <a:ext uri="{FF2B5EF4-FFF2-40B4-BE49-F238E27FC236}">
                    <a16:creationId xmlns:a16="http://schemas.microsoft.com/office/drawing/2014/main" id="{D02F64E8-C712-422F-184A-6CEF2F97420D}"/>
                  </a:ext>
                </a:extLst>
              </p:cNvPr>
              <p:cNvSpPr/>
              <p:nvPr/>
            </p:nvSpPr>
            <p:spPr>
              <a:xfrm>
                <a:off x="2206080" y="5596200"/>
                <a:ext cx="80640" cy="353880"/>
              </a:xfrm>
              <a:custGeom>
                <a:avLst/>
                <a:gdLst>
                  <a:gd name="textAreaLeft" fmla="*/ 0 w 80640"/>
                  <a:gd name="textAreaRight" fmla="*/ 81720 w 80640"/>
                  <a:gd name="textAreaTop" fmla="*/ 0 h 353880"/>
                  <a:gd name="textAreaBottom" fmla="*/ 354960 h 353880"/>
                </a:gdLst>
                <a:ahLst/>
                <a:cxnLst/>
                <a:rect l="textAreaLeft" t="textAreaTop" r="textAreaRight" b="textAreaBottom"/>
                <a:pathLst>
                  <a:path w="227" h="986">
                    <a:moveTo>
                      <a:pt x="227" y="493"/>
                    </a:moveTo>
                    <a:cubicBezTo>
                      <a:pt x="227" y="417"/>
                      <a:pt x="216" y="297"/>
                      <a:pt x="163" y="185"/>
                    </a:cubicBezTo>
                    <a:cubicBezTo>
                      <a:pt x="104" y="65"/>
                      <a:pt x="20" y="0"/>
                      <a:pt x="9" y="0"/>
                    </a:cubicBezTo>
                    <a:cubicBezTo>
                      <a:pt x="3" y="0"/>
                      <a:pt x="0" y="6"/>
                      <a:pt x="0" y="12"/>
                    </a:cubicBezTo>
                    <a:cubicBezTo>
                      <a:pt x="0" y="14"/>
                      <a:pt x="0" y="17"/>
                      <a:pt x="17" y="34"/>
                    </a:cubicBezTo>
                    <a:cubicBezTo>
                      <a:pt x="115" y="132"/>
                      <a:pt x="171" y="289"/>
                      <a:pt x="171" y="493"/>
                    </a:cubicBezTo>
                    <a:cubicBezTo>
                      <a:pt x="171" y="661"/>
                      <a:pt x="135" y="834"/>
                      <a:pt x="12" y="958"/>
                    </a:cubicBezTo>
                    <a:cubicBezTo>
                      <a:pt x="0" y="969"/>
                      <a:pt x="0" y="972"/>
                      <a:pt x="0" y="974"/>
                    </a:cubicBezTo>
                    <a:cubicBezTo>
                      <a:pt x="0" y="980"/>
                      <a:pt x="3" y="986"/>
                      <a:pt x="9" y="986"/>
                    </a:cubicBezTo>
                    <a:cubicBezTo>
                      <a:pt x="20" y="986"/>
                      <a:pt x="107" y="918"/>
                      <a:pt x="166" y="792"/>
                    </a:cubicBezTo>
                    <a:cubicBezTo>
                      <a:pt x="216" y="686"/>
                      <a:pt x="227" y="577"/>
                      <a:pt x="227" y="4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7" name="Freeform 3226">
                <a:extLst>
                  <a:ext uri="{FF2B5EF4-FFF2-40B4-BE49-F238E27FC236}">
                    <a16:creationId xmlns:a16="http://schemas.microsoft.com/office/drawing/2014/main" id="{94083D08-1A58-6EA3-8427-6EE2EDD9138C}"/>
                  </a:ext>
                </a:extLst>
              </p:cNvPr>
              <p:cNvSpPr/>
              <p:nvPr/>
            </p:nvSpPr>
            <p:spPr>
              <a:xfrm>
                <a:off x="2528640" y="5565240"/>
                <a:ext cx="12960" cy="423000"/>
              </a:xfrm>
              <a:custGeom>
                <a:avLst/>
                <a:gdLst>
                  <a:gd name="textAreaLeft" fmla="*/ 0 w 12960"/>
                  <a:gd name="textAreaRight" fmla="*/ 14040 w 12960"/>
                  <a:gd name="textAreaTop" fmla="*/ 0 h 423000"/>
                  <a:gd name="textAreaBottom" fmla="*/ 424080 h 423000"/>
                </a:gdLst>
                <a:ahLst/>
                <a:cxnLst/>
                <a:rect l="textAreaLeft" t="textAreaTop" r="textAreaRight" b="textAreaBottom"/>
                <a:pathLst>
                  <a:path w="39" h="1178">
                    <a:moveTo>
                      <a:pt x="0" y="0"/>
                    </a:moveTo>
                    <a:cubicBezTo>
                      <a:pt x="13" y="0"/>
                      <a:pt x="26" y="0"/>
                      <a:pt x="39" y="0"/>
                    </a:cubicBezTo>
                    <a:cubicBezTo>
                      <a:pt x="39" y="392"/>
                      <a:pt x="39" y="785"/>
                      <a:pt x="39" y="1178"/>
                    </a:cubicBezTo>
                    <a:cubicBezTo>
                      <a:pt x="26" y="1178"/>
                      <a:pt x="13" y="1178"/>
                      <a:pt x="0" y="1178"/>
                    </a:cubicBezTo>
                    <a:cubicBezTo>
                      <a:pt x="0" y="785"/>
                      <a:pt x="0" y="392"/>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8" name="Freeform 3227">
                <a:extLst>
                  <a:ext uri="{FF2B5EF4-FFF2-40B4-BE49-F238E27FC236}">
                    <a16:creationId xmlns:a16="http://schemas.microsoft.com/office/drawing/2014/main" id="{144B0B49-6815-4955-550B-289381121F6A}"/>
                  </a:ext>
                </a:extLst>
              </p:cNvPr>
              <p:cNvSpPr/>
              <p:nvPr/>
            </p:nvSpPr>
            <p:spPr>
              <a:xfrm>
                <a:off x="2761560" y="5620680"/>
                <a:ext cx="297360" cy="240480"/>
              </a:xfrm>
              <a:custGeom>
                <a:avLst/>
                <a:gdLst>
                  <a:gd name="textAreaLeft" fmla="*/ 0 w 297360"/>
                  <a:gd name="textAreaRight" fmla="*/ 298440 w 297360"/>
                  <a:gd name="textAreaTop" fmla="*/ 0 h 240480"/>
                  <a:gd name="textAreaBottom" fmla="*/ 241560 h 240480"/>
                </a:gdLst>
                <a:ahLst/>
                <a:cxnLst/>
                <a:rect l="textAreaLeft" t="textAreaTop" r="textAreaRight" b="textAreaBottom"/>
                <a:pathLst>
                  <a:path w="829" h="671">
                    <a:moveTo>
                      <a:pt x="202" y="22"/>
                    </a:moveTo>
                    <a:cubicBezTo>
                      <a:pt x="193" y="0"/>
                      <a:pt x="188" y="0"/>
                      <a:pt x="165" y="0"/>
                    </a:cubicBezTo>
                    <a:cubicBezTo>
                      <a:pt x="110" y="0"/>
                      <a:pt x="55" y="0"/>
                      <a:pt x="0" y="0"/>
                    </a:cubicBezTo>
                    <a:cubicBezTo>
                      <a:pt x="0" y="10"/>
                      <a:pt x="0" y="20"/>
                      <a:pt x="0" y="30"/>
                    </a:cubicBezTo>
                    <a:cubicBezTo>
                      <a:pt x="7" y="30"/>
                      <a:pt x="15" y="30"/>
                      <a:pt x="22" y="30"/>
                    </a:cubicBezTo>
                    <a:cubicBezTo>
                      <a:pt x="98" y="30"/>
                      <a:pt x="101" y="42"/>
                      <a:pt x="101" y="75"/>
                    </a:cubicBezTo>
                    <a:cubicBezTo>
                      <a:pt x="101" y="239"/>
                      <a:pt x="101" y="404"/>
                      <a:pt x="101" y="568"/>
                    </a:cubicBezTo>
                    <a:cubicBezTo>
                      <a:pt x="101" y="593"/>
                      <a:pt x="101" y="641"/>
                      <a:pt x="0" y="641"/>
                    </a:cubicBezTo>
                    <a:cubicBezTo>
                      <a:pt x="0" y="651"/>
                      <a:pt x="0" y="661"/>
                      <a:pt x="0" y="671"/>
                    </a:cubicBezTo>
                    <a:cubicBezTo>
                      <a:pt x="34" y="668"/>
                      <a:pt x="83" y="668"/>
                      <a:pt x="115" y="668"/>
                    </a:cubicBezTo>
                    <a:cubicBezTo>
                      <a:pt x="147" y="668"/>
                      <a:pt x="196" y="668"/>
                      <a:pt x="230" y="671"/>
                    </a:cubicBezTo>
                    <a:cubicBezTo>
                      <a:pt x="230" y="661"/>
                      <a:pt x="230" y="651"/>
                      <a:pt x="230" y="641"/>
                    </a:cubicBezTo>
                    <a:cubicBezTo>
                      <a:pt x="129" y="641"/>
                      <a:pt x="129" y="593"/>
                      <a:pt x="129" y="568"/>
                    </a:cubicBezTo>
                    <a:cubicBezTo>
                      <a:pt x="129" y="391"/>
                      <a:pt x="129" y="215"/>
                      <a:pt x="129" y="39"/>
                    </a:cubicBezTo>
                    <a:lnTo>
                      <a:pt x="129" y="39"/>
                    </a:lnTo>
                    <a:cubicBezTo>
                      <a:pt x="208" y="242"/>
                      <a:pt x="287" y="446"/>
                      <a:pt x="367" y="649"/>
                    </a:cubicBezTo>
                    <a:cubicBezTo>
                      <a:pt x="372" y="663"/>
                      <a:pt x="378" y="671"/>
                      <a:pt x="386" y="671"/>
                    </a:cubicBezTo>
                    <a:cubicBezTo>
                      <a:pt x="398" y="671"/>
                      <a:pt x="400" y="663"/>
                      <a:pt x="403" y="652"/>
                    </a:cubicBezTo>
                    <a:cubicBezTo>
                      <a:pt x="484" y="445"/>
                      <a:pt x="566" y="237"/>
                      <a:pt x="647" y="30"/>
                    </a:cubicBezTo>
                    <a:lnTo>
                      <a:pt x="647" y="30"/>
                    </a:lnTo>
                    <a:cubicBezTo>
                      <a:pt x="647" y="218"/>
                      <a:pt x="647" y="405"/>
                      <a:pt x="647" y="593"/>
                    </a:cubicBezTo>
                    <a:cubicBezTo>
                      <a:pt x="647" y="629"/>
                      <a:pt x="647" y="641"/>
                      <a:pt x="568" y="641"/>
                    </a:cubicBezTo>
                    <a:cubicBezTo>
                      <a:pt x="561" y="641"/>
                      <a:pt x="553" y="641"/>
                      <a:pt x="546" y="641"/>
                    </a:cubicBezTo>
                    <a:cubicBezTo>
                      <a:pt x="546" y="651"/>
                      <a:pt x="546" y="661"/>
                      <a:pt x="546" y="671"/>
                    </a:cubicBezTo>
                    <a:cubicBezTo>
                      <a:pt x="582" y="668"/>
                      <a:pt x="651" y="668"/>
                      <a:pt x="689" y="668"/>
                    </a:cubicBezTo>
                    <a:cubicBezTo>
                      <a:pt x="727" y="668"/>
                      <a:pt x="792" y="668"/>
                      <a:pt x="829" y="671"/>
                    </a:cubicBezTo>
                    <a:cubicBezTo>
                      <a:pt x="829" y="661"/>
                      <a:pt x="829" y="651"/>
                      <a:pt x="829" y="641"/>
                    </a:cubicBezTo>
                    <a:cubicBezTo>
                      <a:pt x="820" y="641"/>
                      <a:pt x="812" y="641"/>
                      <a:pt x="804" y="641"/>
                    </a:cubicBezTo>
                    <a:cubicBezTo>
                      <a:pt x="728" y="641"/>
                      <a:pt x="728" y="629"/>
                      <a:pt x="728" y="593"/>
                    </a:cubicBezTo>
                    <a:cubicBezTo>
                      <a:pt x="728" y="420"/>
                      <a:pt x="728" y="248"/>
                      <a:pt x="728" y="75"/>
                    </a:cubicBezTo>
                    <a:cubicBezTo>
                      <a:pt x="728" y="42"/>
                      <a:pt x="728" y="30"/>
                      <a:pt x="804" y="30"/>
                    </a:cubicBezTo>
                    <a:cubicBezTo>
                      <a:pt x="812" y="30"/>
                      <a:pt x="820" y="30"/>
                      <a:pt x="829" y="30"/>
                    </a:cubicBezTo>
                    <a:cubicBezTo>
                      <a:pt x="829" y="20"/>
                      <a:pt x="829" y="10"/>
                      <a:pt x="829" y="0"/>
                    </a:cubicBezTo>
                    <a:cubicBezTo>
                      <a:pt x="773" y="0"/>
                      <a:pt x="717" y="0"/>
                      <a:pt x="661" y="0"/>
                    </a:cubicBezTo>
                    <a:cubicBezTo>
                      <a:pt x="636" y="0"/>
                      <a:pt x="636" y="0"/>
                      <a:pt x="630" y="19"/>
                    </a:cubicBezTo>
                    <a:cubicBezTo>
                      <a:pt x="558" y="203"/>
                      <a:pt x="486" y="387"/>
                      <a:pt x="414" y="571"/>
                    </a:cubicBezTo>
                    <a:cubicBezTo>
                      <a:pt x="343" y="388"/>
                      <a:pt x="273" y="205"/>
                      <a:pt x="202" y="2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29" name="Freeform 3228">
                <a:extLst>
                  <a:ext uri="{FF2B5EF4-FFF2-40B4-BE49-F238E27FC236}">
                    <a16:creationId xmlns:a16="http://schemas.microsoft.com/office/drawing/2014/main" id="{44C2AB03-C58B-9142-6834-9C6E12236227}"/>
                  </a:ext>
                </a:extLst>
              </p:cNvPr>
              <p:cNvSpPr/>
              <p:nvPr/>
            </p:nvSpPr>
            <p:spPr>
              <a:xfrm>
                <a:off x="3088080" y="5703120"/>
                <a:ext cx="158040" cy="162000"/>
              </a:xfrm>
              <a:custGeom>
                <a:avLst/>
                <a:gdLst>
                  <a:gd name="textAreaLeft" fmla="*/ 0 w 158040"/>
                  <a:gd name="textAreaRight" fmla="*/ 159120 w 158040"/>
                  <a:gd name="textAreaTop" fmla="*/ 0 h 162000"/>
                  <a:gd name="textAreaBottom" fmla="*/ 163080 h 162000"/>
                </a:gdLst>
                <a:ahLst/>
                <a:cxnLst/>
                <a:rect l="textAreaLeft" t="textAreaTop" r="textAreaRight" b="textAreaBottom"/>
                <a:pathLst>
                  <a:path w="442" h="453">
                    <a:moveTo>
                      <a:pt x="286" y="367"/>
                    </a:moveTo>
                    <a:cubicBezTo>
                      <a:pt x="291" y="406"/>
                      <a:pt x="316" y="448"/>
                      <a:pt x="364" y="448"/>
                    </a:cubicBezTo>
                    <a:cubicBezTo>
                      <a:pt x="384" y="448"/>
                      <a:pt x="442" y="434"/>
                      <a:pt x="442" y="356"/>
                    </a:cubicBezTo>
                    <a:cubicBezTo>
                      <a:pt x="442" y="337"/>
                      <a:pt x="442" y="318"/>
                      <a:pt x="442" y="300"/>
                    </a:cubicBezTo>
                    <a:cubicBezTo>
                      <a:pt x="435" y="300"/>
                      <a:pt x="428" y="300"/>
                      <a:pt x="420" y="300"/>
                    </a:cubicBezTo>
                    <a:cubicBezTo>
                      <a:pt x="420" y="318"/>
                      <a:pt x="420" y="337"/>
                      <a:pt x="420" y="356"/>
                    </a:cubicBezTo>
                    <a:cubicBezTo>
                      <a:pt x="420" y="412"/>
                      <a:pt x="395" y="417"/>
                      <a:pt x="384" y="417"/>
                    </a:cubicBezTo>
                    <a:cubicBezTo>
                      <a:pt x="350" y="417"/>
                      <a:pt x="347" y="372"/>
                      <a:pt x="347" y="367"/>
                    </a:cubicBezTo>
                    <a:cubicBezTo>
                      <a:pt x="347" y="301"/>
                      <a:pt x="347" y="236"/>
                      <a:pt x="347" y="171"/>
                    </a:cubicBezTo>
                    <a:cubicBezTo>
                      <a:pt x="347" y="129"/>
                      <a:pt x="347" y="92"/>
                      <a:pt x="311" y="56"/>
                    </a:cubicBezTo>
                    <a:cubicBezTo>
                      <a:pt x="274" y="17"/>
                      <a:pt x="224" y="0"/>
                      <a:pt x="177" y="0"/>
                    </a:cubicBezTo>
                    <a:cubicBezTo>
                      <a:pt x="95" y="0"/>
                      <a:pt x="28" y="48"/>
                      <a:pt x="28" y="112"/>
                    </a:cubicBezTo>
                    <a:cubicBezTo>
                      <a:pt x="28" y="143"/>
                      <a:pt x="48" y="160"/>
                      <a:pt x="73" y="160"/>
                    </a:cubicBezTo>
                    <a:cubicBezTo>
                      <a:pt x="101" y="160"/>
                      <a:pt x="118" y="140"/>
                      <a:pt x="118" y="112"/>
                    </a:cubicBezTo>
                    <a:cubicBezTo>
                      <a:pt x="118" y="101"/>
                      <a:pt x="115" y="70"/>
                      <a:pt x="67" y="67"/>
                    </a:cubicBezTo>
                    <a:cubicBezTo>
                      <a:pt x="95" y="34"/>
                      <a:pt x="143" y="22"/>
                      <a:pt x="174" y="22"/>
                    </a:cubicBezTo>
                    <a:cubicBezTo>
                      <a:pt x="224" y="22"/>
                      <a:pt x="280" y="62"/>
                      <a:pt x="280" y="148"/>
                    </a:cubicBezTo>
                    <a:cubicBezTo>
                      <a:pt x="280" y="161"/>
                      <a:pt x="280" y="173"/>
                      <a:pt x="280" y="185"/>
                    </a:cubicBezTo>
                    <a:cubicBezTo>
                      <a:pt x="230" y="188"/>
                      <a:pt x="160" y="190"/>
                      <a:pt x="98" y="221"/>
                    </a:cubicBezTo>
                    <a:cubicBezTo>
                      <a:pt x="25" y="255"/>
                      <a:pt x="0" y="305"/>
                      <a:pt x="0" y="347"/>
                    </a:cubicBezTo>
                    <a:cubicBezTo>
                      <a:pt x="0" y="428"/>
                      <a:pt x="95" y="453"/>
                      <a:pt x="157" y="453"/>
                    </a:cubicBezTo>
                    <a:cubicBezTo>
                      <a:pt x="221" y="453"/>
                      <a:pt x="266" y="414"/>
                      <a:pt x="286" y="367"/>
                    </a:cubicBezTo>
                    <a:moveTo>
                      <a:pt x="280" y="207"/>
                    </a:moveTo>
                    <a:cubicBezTo>
                      <a:pt x="280" y="240"/>
                      <a:pt x="280" y="272"/>
                      <a:pt x="280" y="305"/>
                    </a:cubicBezTo>
                    <a:cubicBezTo>
                      <a:pt x="280" y="398"/>
                      <a:pt x="207" y="431"/>
                      <a:pt x="165" y="431"/>
                    </a:cubicBezTo>
                    <a:cubicBezTo>
                      <a:pt x="115" y="431"/>
                      <a:pt x="76" y="398"/>
                      <a:pt x="76" y="347"/>
                    </a:cubicBezTo>
                    <a:cubicBezTo>
                      <a:pt x="76" y="294"/>
                      <a:pt x="118" y="213"/>
                      <a:pt x="280" y="2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0" name="Freeform 3229">
                <a:extLst>
                  <a:ext uri="{FF2B5EF4-FFF2-40B4-BE49-F238E27FC236}">
                    <a16:creationId xmlns:a16="http://schemas.microsoft.com/office/drawing/2014/main" id="{A316E767-5984-B5A6-ADD9-2D449FEA42D9}"/>
                  </a:ext>
                </a:extLst>
              </p:cNvPr>
              <p:cNvSpPr/>
              <p:nvPr/>
            </p:nvSpPr>
            <p:spPr>
              <a:xfrm>
                <a:off x="3254400" y="5709240"/>
                <a:ext cx="177480" cy="151920"/>
              </a:xfrm>
              <a:custGeom>
                <a:avLst/>
                <a:gdLst>
                  <a:gd name="textAreaLeft" fmla="*/ 0 w 177480"/>
                  <a:gd name="textAreaRight" fmla="*/ 178560 w 177480"/>
                  <a:gd name="textAreaTop" fmla="*/ 0 h 151920"/>
                  <a:gd name="textAreaBottom" fmla="*/ 153000 h 151920"/>
                </a:gdLst>
                <a:ahLst/>
                <a:cxnLst/>
                <a:rect l="textAreaLeft" t="textAreaTop" r="textAreaRight" b="textAreaBottom"/>
                <a:pathLst>
                  <a:path w="496" h="425">
                    <a:moveTo>
                      <a:pt x="272" y="193"/>
                    </a:moveTo>
                    <a:cubicBezTo>
                      <a:pt x="300" y="157"/>
                      <a:pt x="339" y="109"/>
                      <a:pt x="361" y="84"/>
                    </a:cubicBezTo>
                    <a:cubicBezTo>
                      <a:pt x="392" y="47"/>
                      <a:pt x="431" y="33"/>
                      <a:pt x="479" y="31"/>
                    </a:cubicBezTo>
                    <a:cubicBezTo>
                      <a:pt x="479" y="20"/>
                      <a:pt x="479" y="10"/>
                      <a:pt x="479" y="0"/>
                    </a:cubicBezTo>
                    <a:cubicBezTo>
                      <a:pt x="454" y="3"/>
                      <a:pt x="423" y="3"/>
                      <a:pt x="398" y="3"/>
                    </a:cubicBezTo>
                    <a:cubicBezTo>
                      <a:pt x="367" y="3"/>
                      <a:pt x="316" y="3"/>
                      <a:pt x="302" y="0"/>
                    </a:cubicBezTo>
                    <a:cubicBezTo>
                      <a:pt x="302" y="10"/>
                      <a:pt x="302" y="20"/>
                      <a:pt x="302" y="31"/>
                    </a:cubicBezTo>
                    <a:cubicBezTo>
                      <a:pt x="325" y="33"/>
                      <a:pt x="330" y="46"/>
                      <a:pt x="330" y="61"/>
                    </a:cubicBezTo>
                    <a:cubicBezTo>
                      <a:pt x="330" y="77"/>
                      <a:pt x="322" y="89"/>
                      <a:pt x="316" y="95"/>
                    </a:cubicBezTo>
                    <a:cubicBezTo>
                      <a:pt x="296" y="121"/>
                      <a:pt x="275" y="147"/>
                      <a:pt x="255" y="173"/>
                    </a:cubicBezTo>
                    <a:cubicBezTo>
                      <a:pt x="230" y="140"/>
                      <a:pt x="204" y="106"/>
                      <a:pt x="179" y="73"/>
                    </a:cubicBezTo>
                    <a:cubicBezTo>
                      <a:pt x="171" y="64"/>
                      <a:pt x="171" y="61"/>
                      <a:pt x="171" y="56"/>
                    </a:cubicBezTo>
                    <a:cubicBezTo>
                      <a:pt x="171" y="42"/>
                      <a:pt x="185" y="33"/>
                      <a:pt x="204" y="31"/>
                    </a:cubicBezTo>
                    <a:cubicBezTo>
                      <a:pt x="204" y="20"/>
                      <a:pt x="204" y="10"/>
                      <a:pt x="204" y="0"/>
                    </a:cubicBezTo>
                    <a:cubicBezTo>
                      <a:pt x="179" y="3"/>
                      <a:pt x="115" y="3"/>
                      <a:pt x="98" y="3"/>
                    </a:cubicBezTo>
                    <a:cubicBezTo>
                      <a:pt x="78" y="3"/>
                      <a:pt x="31" y="3"/>
                      <a:pt x="6" y="0"/>
                    </a:cubicBezTo>
                    <a:cubicBezTo>
                      <a:pt x="6" y="10"/>
                      <a:pt x="6" y="20"/>
                      <a:pt x="6" y="31"/>
                    </a:cubicBezTo>
                    <a:cubicBezTo>
                      <a:pt x="73" y="31"/>
                      <a:pt x="76" y="33"/>
                      <a:pt x="120" y="92"/>
                    </a:cubicBezTo>
                    <a:cubicBezTo>
                      <a:pt x="153" y="134"/>
                      <a:pt x="186" y="176"/>
                      <a:pt x="218" y="218"/>
                    </a:cubicBezTo>
                    <a:cubicBezTo>
                      <a:pt x="188" y="257"/>
                      <a:pt x="157" y="297"/>
                      <a:pt x="126" y="336"/>
                    </a:cubicBezTo>
                    <a:cubicBezTo>
                      <a:pt x="78" y="392"/>
                      <a:pt x="20" y="395"/>
                      <a:pt x="0" y="395"/>
                    </a:cubicBezTo>
                    <a:cubicBezTo>
                      <a:pt x="0" y="405"/>
                      <a:pt x="0" y="415"/>
                      <a:pt x="0" y="425"/>
                    </a:cubicBezTo>
                    <a:cubicBezTo>
                      <a:pt x="25" y="422"/>
                      <a:pt x="56" y="422"/>
                      <a:pt x="81" y="422"/>
                    </a:cubicBezTo>
                    <a:cubicBezTo>
                      <a:pt x="109" y="422"/>
                      <a:pt x="151" y="422"/>
                      <a:pt x="176" y="425"/>
                    </a:cubicBezTo>
                    <a:cubicBezTo>
                      <a:pt x="176" y="415"/>
                      <a:pt x="176" y="405"/>
                      <a:pt x="176" y="395"/>
                    </a:cubicBezTo>
                    <a:cubicBezTo>
                      <a:pt x="154" y="392"/>
                      <a:pt x="146" y="378"/>
                      <a:pt x="146" y="364"/>
                    </a:cubicBezTo>
                    <a:cubicBezTo>
                      <a:pt x="146" y="341"/>
                      <a:pt x="176" y="311"/>
                      <a:pt x="235" y="238"/>
                    </a:cubicBezTo>
                    <a:cubicBezTo>
                      <a:pt x="260" y="271"/>
                      <a:pt x="286" y="305"/>
                      <a:pt x="311" y="339"/>
                    </a:cubicBezTo>
                    <a:cubicBezTo>
                      <a:pt x="319" y="347"/>
                      <a:pt x="330" y="364"/>
                      <a:pt x="330" y="369"/>
                    </a:cubicBezTo>
                    <a:cubicBezTo>
                      <a:pt x="330" y="378"/>
                      <a:pt x="322" y="395"/>
                      <a:pt x="294" y="395"/>
                    </a:cubicBezTo>
                    <a:cubicBezTo>
                      <a:pt x="294" y="405"/>
                      <a:pt x="294" y="415"/>
                      <a:pt x="294" y="425"/>
                    </a:cubicBezTo>
                    <a:cubicBezTo>
                      <a:pt x="325" y="422"/>
                      <a:pt x="381" y="422"/>
                      <a:pt x="400" y="422"/>
                    </a:cubicBezTo>
                    <a:cubicBezTo>
                      <a:pt x="428" y="422"/>
                      <a:pt x="468" y="422"/>
                      <a:pt x="496" y="425"/>
                    </a:cubicBezTo>
                    <a:cubicBezTo>
                      <a:pt x="496" y="415"/>
                      <a:pt x="496" y="405"/>
                      <a:pt x="496" y="395"/>
                    </a:cubicBezTo>
                    <a:cubicBezTo>
                      <a:pt x="442" y="395"/>
                      <a:pt x="426" y="392"/>
                      <a:pt x="403" y="364"/>
                    </a:cubicBezTo>
                    <a:cubicBezTo>
                      <a:pt x="359" y="307"/>
                      <a:pt x="316" y="250"/>
                      <a:pt x="272" y="1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1" name="Freeform 3230">
                <a:extLst>
                  <a:ext uri="{FF2B5EF4-FFF2-40B4-BE49-F238E27FC236}">
                    <a16:creationId xmlns:a16="http://schemas.microsoft.com/office/drawing/2014/main" id="{506D6BD6-E8CF-E492-2179-A687D45CBF2D}"/>
                  </a:ext>
                </a:extLst>
              </p:cNvPr>
              <p:cNvSpPr/>
              <p:nvPr/>
            </p:nvSpPr>
            <p:spPr>
              <a:xfrm>
                <a:off x="3443760" y="5709240"/>
                <a:ext cx="240840" cy="155880"/>
              </a:xfrm>
              <a:custGeom>
                <a:avLst/>
                <a:gdLst>
                  <a:gd name="textAreaLeft" fmla="*/ 0 w 240840"/>
                  <a:gd name="textAreaRight" fmla="*/ 241920 w 240840"/>
                  <a:gd name="textAreaTop" fmla="*/ 0 h 155880"/>
                  <a:gd name="textAreaBottom" fmla="*/ 156960 h 155880"/>
                </a:gdLst>
                <a:ahLst/>
                <a:cxnLst/>
                <a:rect l="textAreaLeft" t="textAreaTop" r="textAreaRight" b="textAreaBottom"/>
                <a:pathLst>
                  <a:path w="672" h="436">
                    <a:moveTo>
                      <a:pt x="591" y="95"/>
                    </a:moveTo>
                    <a:cubicBezTo>
                      <a:pt x="608" y="45"/>
                      <a:pt x="639" y="33"/>
                      <a:pt x="672" y="31"/>
                    </a:cubicBezTo>
                    <a:cubicBezTo>
                      <a:pt x="672" y="20"/>
                      <a:pt x="672" y="10"/>
                      <a:pt x="672" y="0"/>
                    </a:cubicBezTo>
                    <a:cubicBezTo>
                      <a:pt x="653" y="3"/>
                      <a:pt x="622" y="3"/>
                      <a:pt x="602" y="3"/>
                    </a:cubicBezTo>
                    <a:cubicBezTo>
                      <a:pt x="572" y="3"/>
                      <a:pt x="530" y="3"/>
                      <a:pt x="510" y="0"/>
                    </a:cubicBezTo>
                    <a:cubicBezTo>
                      <a:pt x="510" y="10"/>
                      <a:pt x="510" y="20"/>
                      <a:pt x="510" y="31"/>
                    </a:cubicBezTo>
                    <a:cubicBezTo>
                      <a:pt x="546" y="33"/>
                      <a:pt x="566" y="50"/>
                      <a:pt x="566" y="78"/>
                    </a:cubicBezTo>
                    <a:cubicBezTo>
                      <a:pt x="566" y="84"/>
                      <a:pt x="566" y="87"/>
                      <a:pt x="563" y="101"/>
                    </a:cubicBezTo>
                    <a:cubicBezTo>
                      <a:pt x="533" y="184"/>
                      <a:pt x="503" y="267"/>
                      <a:pt x="474" y="350"/>
                    </a:cubicBezTo>
                    <a:cubicBezTo>
                      <a:pt x="441" y="258"/>
                      <a:pt x="408" y="167"/>
                      <a:pt x="376" y="75"/>
                    </a:cubicBezTo>
                    <a:cubicBezTo>
                      <a:pt x="370" y="64"/>
                      <a:pt x="370" y="64"/>
                      <a:pt x="370" y="59"/>
                    </a:cubicBezTo>
                    <a:cubicBezTo>
                      <a:pt x="370" y="31"/>
                      <a:pt x="409" y="31"/>
                      <a:pt x="429" y="31"/>
                    </a:cubicBezTo>
                    <a:cubicBezTo>
                      <a:pt x="429" y="20"/>
                      <a:pt x="429" y="10"/>
                      <a:pt x="429" y="0"/>
                    </a:cubicBezTo>
                    <a:cubicBezTo>
                      <a:pt x="401" y="3"/>
                      <a:pt x="350" y="3"/>
                      <a:pt x="325" y="3"/>
                    </a:cubicBezTo>
                    <a:cubicBezTo>
                      <a:pt x="297" y="3"/>
                      <a:pt x="269" y="3"/>
                      <a:pt x="238" y="0"/>
                    </a:cubicBezTo>
                    <a:cubicBezTo>
                      <a:pt x="238" y="10"/>
                      <a:pt x="238" y="20"/>
                      <a:pt x="238" y="31"/>
                    </a:cubicBezTo>
                    <a:cubicBezTo>
                      <a:pt x="275" y="31"/>
                      <a:pt x="292" y="33"/>
                      <a:pt x="300" y="47"/>
                    </a:cubicBezTo>
                    <a:cubicBezTo>
                      <a:pt x="306" y="53"/>
                      <a:pt x="317" y="81"/>
                      <a:pt x="322" y="101"/>
                    </a:cubicBezTo>
                    <a:cubicBezTo>
                      <a:pt x="294" y="180"/>
                      <a:pt x="266" y="259"/>
                      <a:pt x="238" y="339"/>
                    </a:cubicBezTo>
                    <a:cubicBezTo>
                      <a:pt x="208" y="251"/>
                      <a:pt x="177" y="163"/>
                      <a:pt x="146" y="75"/>
                    </a:cubicBezTo>
                    <a:cubicBezTo>
                      <a:pt x="140" y="64"/>
                      <a:pt x="140" y="61"/>
                      <a:pt x="140" y="59"/>
                    </a:cubicBezTo>
                    <a:cubicBezTo>
                      <a:pt x="140" y="31"/>
                      <a:pt x="180" y="31"/>
                      <a:pt x="199" y="31"/>
                    </a:cubicBezTo>
                    <a:cubicBezTo>
                      <a:pt x="199" y="20"/>
                      <a:pt x="199" y="10"/>
                      <a:pt x="199" y="0"/>
                    </a:cubicBezTo>
                    <a:cubicBezTo>
                      <a:pt x="168" y="3"/>
                      <a:pt x="112" y="3"/>
                      <a:pt x="90" y="3"/>
                    </a:cubicBezTo>
                    <a:cubicBezTo>
                      <a:pt x="87" y="3"/>
                      <a:pt x="34" y="3"/>
                      <a:pt x="0" y="0"/>
                    </a:cubicBezTo>
                    <a:cubicBezTo>
                      <a:pt x="0" y="10"/>
                      <a:pt x="0" y="20"/>
                      <a:pt x="0" y="31"/>
                    </a:cubicBezTo>
                    <a:cubicBezTo>
                      <a:pt x="48" y="31"/>
                      <a:pt x="59" y="33"/>
                      <a:pt x="73" y="67"/>
                    </a:cubicBezTo>
                    <a:cubicBezTo>
                      <a:pt x="114" y="183"/>
                      <a:pt x="155" y="298"/>
                      <a:pt x="196" y="414"/>
                    </a:cubicBezTo>
                    <a:cubicBezTo>
                      <a:pt x="202" y="428"/>
                      <a:pt x="203" y="436"/>
                      <a:pt x="216" y="436"/>
                    </a:cubicBezTo>
                    <a:cubicBezTo>
                      <a:pt x="229" y="436"/>
                      <a:pt x="233" y="431"/>
                      <a:pt x="236" y="417"/>
                    </a:cubicBezTo>
                    <a:cubicBezTo>
                      <a:pt x="269" y="324"/>
                      <a:pt x="303" y="230"/>
                      <a:pt x="336" y="137"/>
                    </a:cubicBezTo>
                    <a:cubicBezTo>
                      <a:pt x="370" y="230"/>
                      <a:pt x="404" y="324"/>
                      <a:pt x="437" y="417"/>
                    </a:cubicBezTo>
                    <a:cubicBezTo>
                      <a:pt x="440" y="428"/>
                      <a:pt x="444" y="436"/>
                      <a:pt x="457" y="436"/>
                    </a:cubicBezTo>
                    <a:cubicBezTo>
                      <a:pt x="469" y="436"/>
                      <a:pt x="471" y="428"/>
                      <a:pt x="476" y="417"/>
                    </a:cubicBezTo>
                    <a:cubicBezTo>
                      <a:pt x="515" y="310"/>
                      <a:pt x="553" y="202"/>
                      <a:pt x="591" y="9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2" name="Freeform 3231">
                <a:extLst>
                  <a:ext uri="{FF2B5EF4-FFF2-40B4-BE49-F238E27FC236}">
                    <a16:creationId xmlns:a16="http://schemas.microsoft.com/office/drawing/2014/main" id="{30CE96DC-4611-E354-294F-ECBE8100ECC4}"/>
                  </a:ext>
                </a:extLst>
              </p:cNvPr>
              <p:cNvSpPr/>
              <p:nvPr/>
            </p:nvSpPr>
            <p:spPr>
              <a:xfrm>
                <a:off x="3692880" y="5703120"/>
                <a:ext cx="136080" cy="162000"/>
              </a:xfrm>
              <a:custGeom>
                <a:avLst/>
                <a:gdLst>
                  <a:gd name="textAreaLeft" fmla="*/ 0 w 136080"/>
                  <a:gd name="textAreaRight" fmla="*/ 137160 w 136080"/>
                  <a:gd name="textAreaTop" fmla="*/ 0 h 162000"/>
                  <a:gd name="textAreaBottom" fmla="*/ 163080 h 162000"/>
                </a:gdLst>
                <a:ahLst/>
                <a:cxnLst/>
                <a:rect l="textAreaLeft" t="textAreaTop" r="textAreaRight" b="textAreaBottom"/>
                <a:pathLst>
                  <a:path w="381" h="453">
                    <a:moveTo>
                      <a:pt x="84" y="193"/>
                    </a:moveTo>
                    <a:cubicBezTo>
                      <a:pt x="90" y="48"/>
                      <a:pt x="171" y="22"/>
                      <a:pt x="204" y="22"/>
                    </a:cubicBezTo>
                    <a:cubicBezTo>
                      <a:pt x="305" y="22"/>
                      <a:pt x="316" y="157"/>
                      <a:pt x="316" y="193"/>
                    </a:cubicBezTo>
                    <a:cubicBezTo>
                      <a:pt x="239" y="193"/>
                      <a:pt x="161" y="193"/>
                      <a:pt x="84" y="193"/>
                    </a:cubicBezTo>
                    <a:moveTo>
                      <a:pt x="81" y="216"/>
                    </a:moveTo>
                    <a:cubicBezTo>
                      <a:pt x="173" y="216"/>
                      <a:pt x="264" y="216"/>
                      <a:pt x="356" y="216"/>
                    </a:cubicBezTo>
                    <a:cubicBezTo>
                      <a:pt x="378" y="216"/>
                      <a:pt x="381" y="216"/>
                      <a:pt x="381" y="193"/>
                    </a:cubicBezTo>
                    <a:cubicBezTo>
                      <a:pt x="381" y="98"/>
                      <a:pt x="328" y="0"/>
                      <a:pt x="204" y="0"/>
                    </a:cubicBezTo>
                    <a:cubicBezTo>
                      <a:pt x="92" y="0"/>
                      <a:pt x="0" y="104"/>
                      <a:pt x="0" y="227"/>
                    </a:cubicBezTo>
                    <a:cubicBezTo>
                      <a:pt x="0" y="358"/>
                      <a:pt x="104" y="453"/>
                      <a:pt x="216" y="453"/>
                    </a:cubicBezTo>
                    <a:cubicBezTo>
                      <a:pt x="336" y="453"/>
                      <a:pt x="381" y="344"/>
                      <a:pt x="381" y="325"/>
                    </a:cubicBezTo>
                    <a:cubicBezTo>
                      <a:pt x="381" y="316"/>
                      <a:pt x="372" y="314"/>
                      <a:pt x="370" y="314"/>
                    </a:cubicBezTo>
                    <a:cubicBezTo>
                      <a:pt x="358" y="314"/>
                      <a:pt x="358" y="319"/>
                      <a:pt x="356" y="328"/>
                    </a:cubicBezTo>
                    <a:cubicBezTo>
                      <a:pt x="322" y="428"/>
                      <a:pt x="232" y="428"/>
                      <a:pt x="224" y="428"/>
                    </a:cubicBezTo>
                    <a:cubicBezTo>
                      <a:pt x="174" y="428"/>
                      <a:pt x="134" y="398"/>
                      <a:pt x="112" y="361"/>
                    </a:cubicBezTo>
                    <a:cubicBezTo>
                      <a:pt x="81" y="316"/>
                      <a:pt x="81" y="249"/>
                      <a:pt x="81" y="21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3" name="Freeform 3232">
                <a:extLst>
                  <a:ext uri="{FF2B5EF4-FFF2-40B4-BE49-F238E27FC236}">
                    <a16:creationId xmlns:a16="http://schemas.microsoft.com/office/drawing/2014/main" id="{2CDB9C74-3A71-D99C-8F80-1EFB304504B0}"/>
                  </a:ext>
                </a:extLst>
              </p:cNvPr>
              <p:cNvSpPr/>
              <p:nvPr/>
            </p:nvSpPr>
            <p:spPr>
              <a:xfrm>
                <a:off x="3852000" y="5616360"/>
                <a:ext cx="77760" cy="244800"/>
              </a:xfrm>
              <a:custGeom>
                <a:avLst/>
                <a:gdLst>
                  <a:gd name="textAreaLeft" fmla="*/ 0 w 77760"/>
                  <a:gd name="textAreaRight" fmla="*/ 78840 w 77760"/>
                  <a:gd name="textAreaTop" fmla="*/ 0 h 244800"/>
                  <a:gd name="textAreaBottom" fmla="*/ 245880 h 244800"/>
                </a:gdLst>
                <a:ahLst/>
                <a:cxnLst/>
                <a:rect l="textAreaLeft" t="textAreaTop" r="textAreaRight" b="textAreaBottom"/>
                <a:pathLst>
                  <a:path w="219" h="683">
                    <a:moveTo>
                      <a:pt x="143" y="0"/>
                    </a:moveTo>
                    <a:cubicBezTo>
                      <a:pt x="95" y="4"/>
                      <a:pt x="48" y="8"/>
                      <a:pt x="0" y="12"/>
                    </a:cubicBezTo>
                    <a:cubicBezTo>
                      <a:pt x="0" y="22"/>
                      <a:pt x="0" y="32"/>
                      <a:pt x="0" y="42"/>
                    </a:cubicBezTo>
                    <a:cubicBezTo>
                      <a:pt x="70" y="42"/>
                      <a:pt x="79" y="48"/>
                      <a:pt x="79" y="96"/>
                    </a:cubicBezTo>
                    <a:cubicBezTo>
                      <a:pt x="79" y="266"/>
                      <a:pt x="79" y="437"/>
                      <a:pt x="79" y="608"/>
                    </a:cubicBezTo>
                    <a:cubicBezTo>
                      <a:pt x="79" y="653"/>
                      <a:pt x="67" y="653"/>
                      <a:pt x="0" y="653"/>
                    </a:cubicBezTo>
                    <a:cubicBezTo>
                      <a:pt x="0" y="663"/>
                      <a:pt x="0" y="673"/>
                      <a:pt x="0" y="683"/>
                    </a:cubicBezTo>
                    <a:cubicBezTo>
                      <a:pt x="34" y="680"/>
                      <a:pt x="84" y="680"/>
                      <a:pt x="109" y="680"/>
                    </a:cubicBezTo>
                    <a:cubicBezTo>
                      <a:pt x="135" y="680"/>
                      <a:pt x="182" y="680"/>
                      <a:pt x="219" y="683"/>
                    </a:cubicBezTo>
                    <a:cubicBezTo>
                      <a:pt x="219" y="673"/>
                      <a:pt x="219" y="663"/>
                      <a:pt x="219" y="653"/>
                    </a:cubicBezTo>
                    <a:cubicBezTo>
                      <a:pt x="154" y="653"/>
                      <a:pt x="143" y="653"/>
                      <a:pt x="143" y="608"/>
                    </a:cubicBezTo>
                    <a:cubicBezTo>
                      <a:pt x="143" y="405"/>
                      <a:pt x="143" y="203"/>
                      <a:pt x="143"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4" name="Freeform 3233">
                <a:extLst>
                  <a:ext uri="{FF2B5EF4-FFF2-40B4-BE49-F238E27FC236}">
                    <a16:creationId xmlns:a16="http://schemas.microsoft.com/office/drawing/2014/main" id="{98DE5BAA-8E4A-A2CC-D8C7-5815DF4A4ECC}"/>
                  </a:ext>
                </a:extLst>
              </p:cNvPr>
              <p:cNvSpPr/>
              <p:nvPr/>
            </p:nvSpPr>
            <p:spPr>
              <a:xfrm>
                <a:off x="3951000" y="5616360"/>
                <a:ext cx="77400" cy="244800"/>
              </a:xfrm>
              <a:custGeom>
                <a:avLst/>
                <a:gdLst>
                  <a:gd name="textAreaLeft" fmla="*/ 0 w 77400"/>
                  <a:gd name="textAreaRight" fmla="*/ 78480 w 77400"/>
                  <a:gd name="textAreaTop" fmla="*/ 0 h 244800"/>
                  <a:gd name="textAreaBottom" fmla="*/ 245880 h 244800"/>
                </a:gdLst>
                <a:ahLst/>
                <a:cxnLst/>
                <a:rect l="textAreaLeft" t="textAreaTop" r="textAreaRight" b="textAreaBottom"/>
                <a:pathLst>
                  <a:path w="218" h="683">
                    <a:moveTo>
                      <a:pt x="140" y="0"/>
                    </a:moveTo>
                    <a:cubicBezTo>
                      <a:pt x="93" y="4"/>
                      <a:pt x="46" y="8"/>
                      <a:pt x="0" y="12"/>
                    </a:cubicBezTo>
                    <a:cubicBezTo>
                      <a:pt x="0" y="22"/>
                      <a:pt x="0" y="32"/>
                      <a:pt x="0" y="42"/>
                    </a:cubicBezTo>
                    <a:cubicBezTo>
                      <a:pt x="67" y="42"/>
                      <a:pt x="75" y="48"/>
                      <a:pt x="75" y="96"/>
                    </a:cubicBezTo>
                    <a:cubicBezTo>
                      <a:pt x="75" y="266"/>
                      <a:pt x="75" y="437"/>
                      <a:pt x="75" y="608"/>
                    </a:cubicBezTo>
                    <a:cubicBezTo>
                      <a:pt x="75" y="653"/>
                      <a:pt x="64" y="653"/>
                      <a:pt x="0" y="653"/>
                    </a:cubicBezTo>
                    <a:cubicBezTo>
                      <a:pt x="0" y="663"/>
                      <a:pt x="0" y="673"/>
                      <a:pt x="0" y="683"/>
                    </a:cubicBezTo>
                    <a:cubicBezTo>
                      <a:pt x="30" y="680"/>
                      <a:pt x="84" y="680"/>
                      <a:pt x="109" y="680"/>
                    </a:cubicBezTo>
                    <a:cubicBezTo>
                      <a:pt x="134" y="680"/>
                      <a:pt x="182" y="680"/>
                      <a:pt x="218" y="683"/>
                    </a:cubicBezTo>
                    <a:cubicBezTo>
                      <a:pt x="218" y="673"/>
                      <a:pt x="218" y="663"/>
                      <a:pt x="218" y="653"/>
                    </a:cubicBezTo>
                    <a:cubicBezTo>
                      <a:pt x="151" y="653"/>
                      <a:pt x="140" y="653"/>
                      <a:pt x="140" y="608"/>
                    </a:cubicBezTo>
                    <a:cubicBezTo>
                      <a:pt x="140" y="405"/>
                      <a:pt x="140" y="203"/>
                      <a:pt x="14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5" name="Freeform 3234">
                <a:extLst>
                  <a:ext uri="{FF2B5EF4-FFF2-40B4-BE49-F238E27FC236}">
                    <a16:creationId xmlns:a16="http://schemas.microsoft.com/office/drawing/2014/main" id="{586CB81B-EF33-F8A3-A371-2C0CEB763C9A}"/>
                  </a:ext>
                </a:extLst>
              </p:cNvPr>
              <p:cNvSpPr/>
              <p:nvPr/>
            </p:nvSpPr>
            <p:spPr>
              <a:xfrm>
                <a:off x="4041720" y="5775840"/>
                <a:ext cx="92520" cy="19080"/>
              </a:xfrm>
              <a:custGeom>
                <a:avLst/>
                <a:gdLst>
                  <a:gd name="textAreaLeft" fmla="*/ 0 w 92520"/>
                  <a:gd name="textAreaRight" fmla="*/ 93600 w 92520"/>
                  <a:gd name="textAreaTop" fmla="*/ 0 h 19080"/>
                  <a:gd name="textAreaBottom" fmla="*/ 20160 h 19080"/>
                </a:gdLst>
                <a:ahLst/>
                <a:cxnLst/>
                <a:rect l="textAreaLeft" t="textAreaTop" r="textAreaRight" b="textAreaBottom"/>
                <a:pathLst>
                  <a:path w="260" h="56">
                    <a:moveTo>
                      <a:pt x="0" y="0"/>
                    </a:moveTo>
                    <a:cubicBezTo>
                      <a:pt x="86" y="0"/>
                      <a:pt x="173" y="0"/>
                      <a:pt x="260" y="0"/>
                    </a:cubicBezTo>
                    <a:cubicBezTo>
                      <a:pt x="260" y="18"/>
                      <a:pt x="260" y="37"/>
                      <a:pt x="260" y="56"/>
                    </a:cubicBezTo>
                    <a:cubicBezTo>
                      <a:pt x="173" y="56"/>
                      <a:pt x="86" y="56"/>
                      <a:pt x="0" y="56"/>
                    </a:cubicBezTo>
                    <a:cubicBezTo>
                      <a:pt x="0" y="37"/>
                      <a:pt x="0" y="18"/>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24840" rIns="90000" bIns="-248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6" name="Freeform 3235">
                <a:extLst>
                  <a:ext uri="{FF2B5EF4-FFF2-40B4-BE49-F238E27FC236}">
                    <a16:creationId xmlns:a16="http://schemas.microsoft.com/office/drawing/2014/main" id="{A31255C7-32E5-5C00-7A6D-03A3C5D8AAC1}"/>
                  </a:ext>
                </a:extLst>
              </p:cNvPr>
              <p:cNvSpPr/>
              <p:nvPr/>
            </p:nvSpPr>
            <p:spPr>
              <a:xfrm>
                <a:off x="4168440" y="5620680"/>
                <a:ext cx="216720" cy="240480"/>
              </a:xfrm>
              <a:custGeom>
                <a:avLst/>
                <a:gdLst>
                  <a:gd name="textAreaLeft" fmla="*/ 0 w 216720"/>
                  <a:gd name="textAreaRight" fmla="*/ 217800 w 216720"/>
                  <a:gd name="textAreaTop" fmla="*/ 0 h 240480"/>
                  <a:gd name="textAreaBottom" fmla="*/ 241560 h 240480"/>
                </a:gdLst>
                <a:ahLst/>
                <a:cxnLst/>
                <a:rect l="textAreaLeft" t="textAreaTop" r="textAreaRight" b="textAreaBottom"/>
                <a:pathLst>
                  <a:path w="605" h="671">
                    <a:moveTo>
                      <a:pt x="182" y="310"/>
                    </a:moveTo>
                    <a:cubicBezTo>
                      <a:pt x="182" y="230"/>
                      <a:pt x="182" y="150"/>
                      <a:pt x="182" y="70"/>
                    </a:cubicBezTo>
                    <a:cubicBezTo>
                      <a:pt x="182" y="36"/>
                      <a:pt x="185" y="30"/>
                      <a:pt x="230" y="30"/>
                    </a:cubicBezTo>
                    <a:cubicBezTo>
                      <a:pt x="271" y="30"/>
                      <a:pt x="312" y="30"/>
                      <a:pt x="353" y="30"/>
                    </a:cubicBezTo>
                    <a:cubicBezTo>
                      <a:pt x="448" y="30"/>
                      <a:pt x="482" y="114"/>
                      <a:pt x="482" y="165"/>
                    </a:cubicBezTo>
                    <a:cubicBezTo>
                      <a:pt x="482" y="229"/>
                      <a:pt x="434" y="310"/>
                      <a:pt x="325" y="310"/>
                    </a:cubicBezTo>
                    <a:cubicBezTo>
                      <a:pt x="278" y="310"/>
                      <a:pt x="230" y="310"/>
                      <a:pt x="182" y="310"/>
                    </a:cubicBezTo>
                    <a:moveTo>
                      <a:pt x="415" y="319"/>
                    </a:moveTo>
                    <a:cubicBezTo>
                      <a:pt x="510" y="302"/>
                      <a:pt x="577" y="237"/>
                      <a:pt x="577" y="165"/>
                    </a:cubicBezTo>
                    <a:cubicBezTo>
                      <a:pt x="577" y="81"/>
                      <a:pt x="488" y="0"/>
                      <a:pt x="359" y="0"/>
                    </a:cubicBezTo>
                    <a:cubicBezTo>
                      <a:pt x="239" y="0"/>
                      <a:pt x="120" y="0"/>
                      <a:pt x="0" y="0"/>
                    </a:cubicBezTo>
                    <a:cubicBezTo>
                      <a:pt x="0" y="10"/>
                      <a:pt x="0" y="20"/>
                      <a:pt x="0" y="30"/>
                    </a:cubicBezTo>
                    <a:cubicBezTo>
                      <a:pt x="8" y="30"/>
                      <a:pt x="15" y="30"/>
                      <a:pt x="23" y="30"/>
                    </a:cubicBezTo>
                    <a:cubicBezTo>
                      <a:pt x="98" y="30"/>
                      <a:pt x="101" y="42"/>
                      <a:pt x="101" y="75"/>
                    </a:cubicBezTo>
                    <a:cubicBezTo>
                      <a:pt x="101" y="248"/>
                      <a:pt x="101" y="420"/>
                      <a:pt x="101" y="593"/>
                    </a:cubicBezTo>
                    <a:cubicBezTo>
                      <a:pt x="101" y="629"/>
                      <a:pt x="98" y="641"/>
                      <a:pt x="23" y="641"/>
                    </a:cubicBezTo>
                    <a:cubicBezTo>
                      <a:pt x="15" y="641"/>
                      <a:pt x="8" y="641"/>
                      <a:pt x="0" y="641"/>
                    </a:cubicBezTo>
                    <a:cubicBezTo>
                      <a:pt x="0" y="651"/>
                      <a:pt x="0" y="661"/>
                      <a:pt x="0" y="671"/>
                    </a:cubicBezTo>
                    <a:cubicBezTo>
                      <a:pt x="128" y="671"/>
                      <a:pt x="256" y="671"/>
                      <a:pt x="384" y="671"/>
                    </a:cubicBezTo>
                    <a:cubicBezTo>
                      <a:pt x="516" y="671"/>
                      <a:pt x="605" y="585"/>
                      <a:pt x="605" y="492"/>
                    </a:cubicBezTo>
                    <a:cubicBezTo>
                      <a:pt x="605" y="405"/>
                      <a:pt x="524" y="333"/>
                      <a:pt x="415" y="319"/>
                    </a:cubicBezTo>
                    <a:moveTo>
                      <a:pt x="353" y="641"/>
                    </a:moveTo>
                    <a:cubicBezTo>
                      <a:pt x="312" y="641"/>
                      <a:pt x="271" y="641"/>
                      <a:pt x="230" y="641"/>
                    </a:cubicBezTo>
                    <a:cubicBezTo>
                      <a:pt x="185" y="641"/>
                      <a:pt x="182" y="632"/>
                      <a:pt x="182" y="601"/>
                    </a:cubicBezTo>
                    <a:cubicBezTo>
                      <a:pt x="182" y="512"/>
                      <a:pt x="182" y="422"/>
                      <a:pt x="182" y="333"/>
                    </a:cubicBezTo>
                    <a:cubicBezTo>
                      <a:pt x="244" y="333"/>
                      <a:pt x="306" y="333"/>
                      <a:pt x="367" y="333"/>
                    </a:cubicBezTo>
                    <a:cubicBezTo>
                      <a:pt x="465" y="333"/>
                      <a:pt x="507" y="425"/>
                      <a:pt x="507" y="489"/>
                    </a:cubicBezTo>
                    <a:cubicBezTo>
                      <a:pt x="507" y="559"/>
                      <a:pt x="454" y="641"/>
                      <a:pt x="353" y="64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7" name="Freeform 3236">
                <a:extLst>
                  <a:ext uri="{FF2B5EF4-FFF2-40B4-BE49-F238E27FC236}">
                    <a16:creationId xmlns:a16="http://schemas.microsoft.com/office/drawing/2014/main" id="{B1853A16-5768-497C-91CD-50D3FFAEAE93}"/>
                  </a:ext>
                </a:extLst>
              </p:cNvPr>
              <p:cNvSpPr/>
              <p:nvPr/>
            </p:nvSpPr>
            <p:spPr>
              <a:xfrm>
                <a:off x="4416480" y="5703120"/>
                <a:ext cx="155160" cy="162000"/>
              </a:xfrm>
              <a:custGeom>
                <a:avLst/>
                <a:gdLst>
                  <a:gd name="textAreaLeft" fmla="*/ 0 w 155160"/>
                  <a:gd name="textAreaRight" fmla="*/ 156240 w 155160"/>
                  <a:gd name="textAreaTop" fmla="*/ 0 h 162000"/>
                  <a:gd name="textAreaBottom" fmla="*/ 163080 h 162000"/>
                </a:gdLst>
                <a:ahLst/>
                <a:cxnLst/>
                <a:rect l="textAreaLeft" t="textAreaTop" r="textAreaRight" b="textAreaBottom"/>
                <a:pathLst>
                  <a:path w="434" h="453">
                    <a:moveTo>
                      <a:pt x="434" y="232"/>
                    </a:moveTo>
                    <a:cubicBezTo>
                      <a:pt x="434" y="106"/>
                      <a:pt x="336" y="0"/>
                      <a:pt x="219" y="0"/>
                    </a:cubicBezTo>
                    <a:cubicBezTo>
                      <a:pt x="95" y="0"/>
                      <a:pt x="0" y="109"/>
                      <a:pt x="0" y="232"/>
                    </a:cubicBezTo>
                    <a:cubicBezTo>
                      <a:pt x="0" y="358"/>
                      <a:pt x="101" y="453"/>
                      <a:pt x="216" y="453"/>
                    </a:cubicBezTo>
                    <a:cubicBezTo>
                      <a:pt x="336" y="453"/>
                      <a:pt x="434" y="356"/>
                      <a:pt x="434" y="232"/>
                    </a:cubicBezTo>
                    <a:moveTo>
                      <a:pt x="219" y="428"/>
                    </a:moveTo>
                    <a:cubicBezTo>
                      <a:pt x="177" y="428"/>
                      <a:pt x="132" y="409"/>
                      <a:pt x="107" y="361"/>
                    </a:cubicBezTo>
                    <a:cubicBezTo>
                      <a:pt x="81" y="319"/>
                      <a:pt x="81" y="258"/>
                      <a:pt x="81" y="224"/>
                    </a:cubicBezTo>
                    <a:cubicBezTo>
                      <a:pt x="81" y="185"/>
                      <a:pt x="81" y="132"/>
                      <a:pt x="104" y="90"/>
                    </a:cubicBezTo>
                    <a:cubicBezTo>
                      <a:pt x="132" y="45"/>
                      <a:pt x="177" y="22"/>
                      <a:pt x="216" y="22"/>
                    </a:cubicBezTo>
                    <a:cubicBezTo>
                      <a:pt x="261" y="22"/>
                      <a:pt x="302" y="45"/>
                      <a:pt x="328" y="87"/>
                    </a:cubicBezTo>
                    <a:cubicBezTo>
                      <a:pt x="353" y="129"/>
                      <a:pt x="353" y="185"/>
                      <a:pt x="353" y="224"/>
                    </a:cubicBezTo>
                    <a:cubicBezTo>
                      <a:pt x="353" y="258"/>
                      <a:pt x="353" y="311"/>
                      <a:pt x="330" y="356"/>
                    </a:cubicBezTo>
                    <a:cubicBezTo>
                      <a:pt x="311" y="400"/>
                      <a:pt x="266" y="428"/>
                      <a:pt x="219"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8" name="Freeform 3237">
                <a:extLst>
                  <a:ext uri="{FF2B5EF4-FFF2-40B4-BE49-F238E27FC236}">
                    <a16:creationId xmlns:a16="http://schemas.microsoft.com/office/drawing/2014/main" id="{F6BCCAC1-9C58-890D-6C38-9D78729F011A}"/>
                  </a:ext>
                </a:extLst>
              </p:cNvPr>
              <p:cNvSpPr/>
              <p:nvPr/>
            </p:nvSpPr>
            <p:spPr>
              <a:xfrm>
                <a:off x="4595040" y="5616360"/>
                <a:ext cx="77400" cy="244800"/>
              </a:xfrm>
              <a:custGeom>
                <a:avLst/>
                <a:gdLst>
                  <a:gd name="textAreaLeft" fmla="*/ 0 w 77400"/>
                  <a:gd name="textAreaRight" fmla="*/ 78480 w 77400"/>
                  <a:gd name="textAreaTop" fmla="*/ 0 h 244800"/>
                  <a:gd name="textAreaBottom" fmla="*/ 245880 h 244800"/>
                </a:gdLst>
                <a:ahLst/>
                <a:cxnLst/>
                <a:rect l="textAreaLeft" t="textAreaTop" r="textAreaRight" b="textAreaBottom"/>
                <a:pathLst>
                  <a:path w="218" h="683">
                    <a:moveTo>
                      <a:pt x="142" y="0"/>
                    </a:moveTo>
                    <a:cubicBezTo>
                      <a:pt x="95" y="4"/>
                      <a:pt x="47" y="8"/>
                      <a:pt x="0" y="12"/>
                    </a:cubicBezTo>
                    <a:cubicBezTo>
                      <a:pt x="0" y="22"/>
                      <a:pt x="0" y="32"/>
                      <a:pt x="0" y="42"/>
                    </a:cubicBezTo>
                    <a:cubicBezTo>
                      <a:pt x="70" y="42"/>
                      <a:pt x="78" y="48"/>
                      <a:pt x="78" y="96"/>
                    </a:cubicBezTo>
                    <a:cubicBezTo>
                      <a:pt x="78" y="266"/>
                      <a:pt x="78" y="437"/>
                      <a:pt x="78" y="608"/>
                    </a:cubicBezTo>
                    <a:cubicBezTo>
                      <a:pt x="78" y="653"/>
                      <a:pt x="67" y="653"/>
                      <a:pt x="0" y="653"/>
                    </a:cubicBezTo>
                    <a:cubicBezTo>
                      <a:pt x="0" y="663"/>
                      <a:pt x="0" y="673"/>
                      <a:pt x="0" y="683"/>
                    </a:cubicBezTo>
                    <a:cubicBezTo>
                      <a:pt x="33" y="680"/>
                      <a:pt x="84" y="680"/>
                      <a:pt x="109" y="680"/>
                    </a:cubicBezTo>
                    <a:cubicBezTo>
                      <a:pt x="134" y="680"/>
                      <a:pt x="182" y="680"/>
                      <a:pt x="218" y="683"/>
                    </a:cubicBezTo>
                    <a:cubicBezTo>
                      <a:pt x="218" y="673"/>
                      <a:pt x="218" y="663"/>
                      <a:pt x="218" y="653"/>
                    </a:cubicBezTo>
                    <a:cubicBezTo>
                      <a:pt x="154" y="653"/>
                      <a:pt x="142" y="653"/>
                      <a:pt x="142" y="608"/>
                    </a:cubicBezTo>
                    <a:cubicBezTo>
                      <a:pt x="142" y="405"/>
                      <a:pt x="142" y="203"/>
                      <a:pt x="142"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39" name="Freeform 3238">
                <a:extLst>
                  <a:ext uri="{FF2B5EF4-FFF2-40B4-BE49-F238E27FC236}">
                    <a16:creationId xmlns:a16="http://schemas.microsoft.com/office/drawing/2014/main" id="{870E6485-B3CB-7074-08D0-E83497D8A9F8}"/>
                  </a:ext>
                </a:extLst>
              </p:cNvPr>
              <p:cNvSpPr/>
              <p:nvPr/>
            </p:nvSpPr>
            <p:spPr>
              <a:xfrm>
                <a:off x="4688640" y="564480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0"/>
                    </a:moveTo>
                    <a:cubicBezTo>
                      <a:pt x="198" y="210"/>
                      <a:pt x="245" y="210"/>
                      <a:pt x="291" y="210"/>
                    </a:cubicBezTo>
                    <a:cubicBezTo>
                      <a:pt x="291" y="199"/>
                      <a:pt x="291" y="189"/>
                      <a:pt x="291" y="179"/>
                    </a:cubicBezTo>
                    <a:cubicBezTo>
                      <a:pt x="245" y="179"/>
                      <a:pt x="198" y="179"/>
                      <a:pt x="151" y="179"/>
                    </a:cubicBezTo>
                    <a:cubicBezTo>
                      <a:pt x="151" y="119"/>
                      <a:pt x="151" y="59"/>
                      <a:pt x="151" y="0"/>
                    </a:cubicBezTo>
                    <a:cubicBezTo>
                      <a:pt x="143" y="0"/>
                      <a:pt x="134" y="0"/>
                      <a:pt x="126" y="0"/>
                    </a:cubicBezTo>
                    <a:cubicBezTo>
                      <a:pt x="126" y="81"/>
                      <a:pt x="95" y="184"/>
                      <a:pt x="0" y="190"/>
                    </a:cubicBezTo>
                    <a:cubicBezTo>
                      <a:pt x="0" y="197"/>
                      <a:pt x="0" y="203"/>
                      <a:pt x="0" y="210"/>
                    </a:cubicBezTo>
                    <a:cubicBezTo>
                      <a:pt x="28" y="210"/>
                      <a:pt x="56" y="210"/>
                      <a:pt x="84" y="210"/>
                    </a:cubicBezTo>
                    <a:cubicBezTo>
                      <a:pt x="84" y="300"/>
                      <a:pt x="84" y="391"/>
                      <a:pt x="84" y="481"/>
                    </a:cubicBezTo>
                    <a:cubicBezTo>
                      <a:pt x="84" y="601"/>
                      <a:pt x="174" y="615"/>
                      <a:pt x="210" y="615"/>
                    </a:cubicBezTo>
                    <a:cubicBezTo>
                      <a:pt x="280" y="615"/>
                      <a:pt x="308" y="546"/>
                      <a:pt x="308" y="481"/>
                    </a:cubicBezTo>
                    <a:cubicBezTo>
                      <a:pt x="308" y="462"/>
                      <a:pt x="308" y="444"/>
                      <a:pt x="308" y="425"/>
                    </a:cubicBezTo>
                    <a:cubicBezTo>
                      <a:pt x="300" y="425"/>
                      <a:pt x="291" y="425"/>
                      <a:pt x="283" y="425"/>
                    </a:cubicBezTo>
                    <a:cubicBezTo>
                      <a:pt x="283" y="444"/>
                      <a:pt x="283" y="462"/>
                      <a:pt x="283" y="481"/>
                    </a:cubicBezTo>
                    <a:cubicBezTo>
                      <a:pt x="283" y="554"/>
                      <a:pt x="252" y="590"/>
                      <a:pt x="216" y="590"/>
                    </a:cubicBezTo>
                    <a:cubicBezTo>
                      <a:pt x="151" y="590"/>
                      <a:pt x="151" y="501"/>
                      <a:pt x="151" y="484"/>
                    </a:cubicBezTo>
                    <a:cubicBezTo>
                      <a:pt x="151" y="393"/>
                      <a:pt x="151" y="301"/>
                      <a:pt x="151" y="2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0" name="Freeform 3239">
                <a:extLst>
                  <a:ext uri="{FF2B5EF4-FFF2-40B4-BE49-F238E27FC236}">
                    <a16:creationId xmlns:a16="http://schemas.microsoft.com/office/drawing/2014/main" id="{9AED4417-0CFD-D96E-9BA8-3430F93DCF3F}"/>
                  </a:ext>
                </a:extLst>
              </p:cNvPr>
              <p:cNvSpPr/>
              <p:nvPr/>
            </p:nvSpPr>
            <p:spPr>
              <a:xfrm>
                <a:off x="4829760" y="5709240"/>
                <a:ext cx="131040" cy="151920"/>
              </a:xfrm>
              <a:custGeom>
                <a:avLst/>
                <a:gdLst>
                  <a:gd name="textAreaLeft" fmla="*/ 0 w 131040"/>
                  <a:gd name="textAreaRight" fmla="*/ 132120 w 131040"/>
                  <a:gd name="textAreaTop" fmla="*/ 0 h 151920"/>
                  <a:gd name="textAreaBottom" fmla="*/ 153000 h 151920"/>
                </a:gdLst>
                <a:ahLst/>
                <a:cxnLst/>
                <a:rect l="textAreaLeft" t="textAreaTop" r="textAreaRight" b="textAreaBottom"/>
                <a:pathLst>
                  <a:path w="367" h="425">
                    <a:moveTo>
                      <a:pt x="356" y="31"/>
                    </a:moveTo>
                    <a:cubicBezTo>
                      <a:pt x="364" y="19"/>
                      <a:pt x="364" y="17"/>
                      <a:pt x="364" y="14"/>
                    </a:cubicBezTo>
                    <a:cubicBezTo>
                      <a:pt x="364" y="0"/>
                      <a:pt x="356" y="0"/>
                      <a:pt x="339" y="0"/>
                    </a:cubicBezTo>
                    <a:cubicBezTo>
                      <a:pt x="233" y="0"/>
                      <a:pt x="128" y="0"/>
                      <a:pt x="22" y="0"/>
                    </a:cubicBezTo>
                    <a:cubicBezTo>
                      <a:pt x="20" y="53"/>
                      <a:pt x="17" y="106"/>
                      <a:pt x="14" y="159"/>
                    </a:cubicBezTo>
                    <a:cubicBezTo>
                      <a:pt x="21" y="159"/>
                      <a:pt x="29" y="159"/>
                      <a:pt x="36" y="159"/>
                    </a:cubicBezTo>
                    <a:cubicBezTo>
                      <a:pt x="42" y="59"/>
                      <a:pt x="62" y="22"/>
                      <a:pt x="171" y="22"/>
                    </a:cubicBezTo>
                    <a:cubicBezTo>
                      <a:pt x="208" y="22"/>
                      <a:pt x="245" y="22"/>
                      <a:pt x="283" y="22"/>
                    </a:cubicBezTo>
                    <a:cubicBezTo>
                      <a:pt x="191" y="146"/>
                      <a:pt x="100" y="270"/>
                      <a:pt x="8" y="395"/>
                    </a:cubicBezTo>
                    <a:cubicBezTo>
                      <a:pt x="0" y="403"/>
                      <a:pt x="0" y="406"/>
                      <a:pt x="0" y="411"/>
                    </a:cubicBezTo>
                    <a:cubicBezTo>
                      <a:pt x="0" y="425"/>
                      <a:pt x="6" y="425"/>
                      <a:pt x="25" y="425"/>
                    </a:cubicBezTo>
                    <a:cubicBezTo>
                      <a:pt x="133" y="425"/>
                      <a:pt x="242" y="425"/>
                      <a:pt x="350" y="425"/>
                    </a:cubicBezTo>
                    <a:cubicBezTo>
                      <a:pt x="356" y="364"/>
                      <a:pt x="361" y="302"/>
                      <a:pt x="367" y="241"/>
                    </a:cubicBezTo>
                    <a:cubicBezTo>
                      <a:pt x="358" y="241"/>
                      <a:pt x="350" y="241"/>
                      <a:pt x="342" y="241"/>
                    </a:cubicBezTo>
                    <a:cubicBezTo>
                      <a:pt x="333" y="358"/>
                      <a:pt x="311" y="400"/>
                      <a:pt x="199" y="400"/>
                    </a:cubicBezTo>
                    <a:cubicBezTo>
                      <a:pt x="160" y="400"/>
                      <a:pt x="120" y="400"/>
                      <a:pt x="81" y="400"/>
                    </a:cubicBezTo>
                    <a:cubicBezTo>
                      <a:pt x="173" y="277"/>
                      <a:pt x="264" y="154"/>
                      <a:pt x="356" y="3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1" name="Freeform 3240">
                <a:extLst>
                  <a:ext uri="{FF2B5EF4-FFF2-40B4-BE49-F238E27FC236}">
                    <a16:creationId xmlns:a16="http://schemas.microsoft.com/office/drawing/2014/main" id="{A9699056-E39D-5CCD-A874-E464123EF7C2}"/>
                  </a:ext>
                </a:extLst>
              </p:cNvPr>
              <p:cNvSpPr/>
              <p:nvPr/>
            </p:nvSpPr>
            <p:spPr>
              <a:xfrm>
                <a:off x="4988160" y="5706000"/>
                <a:ext cx="275760" cy="155160"/>
              </a:xfrm>
              <a:custGeom>
                <a:avLst/>
                <a:gdLst>
                  <a:gd name="textAreaLeft" fmla="*/ 0 w 275760"/>
                  <a:gd name="textAreaRight" fmla="*/ 276840 w 275760"/>
                  <a:gd name="textAreaTop" fmla="*/ 0 h 155160"/>
                  <a:gd name="textAreaBottom" fmla="*/ 156240 h 155160"/>
                </a:gdLst>
                <a:ahLst/>
                <a:cxnLst/>
                <a:rect l="textAreaLeft" t="textAreaTop" r="textAreaRight" b="textAreaBottom"/>
                <a:pathLst>
                  <a:path w="769" h="434">
                    <a:moveTo>
                      <a:pt x="78" y="96"/>
                    </a:moveTo>
                    <a:cubicBezTo>
                      <a:pt x="78" y="183"/>
                      <a:pt x="78" y="271"/>
                      <a:pt x="78" y="359"/>
                    </a:cubicBezTo>
                    <a:cubicBezTo>
                      <a:pt x="78" y="404"/>
                      <a:pt x="67" y="404"/>
                      <a:pt x="0" y="404"/>
                    </a:cubicBezTo>
                    <a:cubicBezTo>
                      <a:pt x="0" y="414"/>
                      <a:pt x="0" y="424"/>
                      <a:pt x="0" y="434"/>
                    </a:cubicBezTo>
                    <a:cubicBezTo>
                      <a:pt x="36" y="431"/>
                      <a:pt x="84" y="431"/>
                      <a:pt x="112" y="431"/>
                    </a:cubicBezTo>
                    <a:cubicBezTo>
                      <a:pt x="137" y="431"/>
                      <a:pt x="187" y="431"/>
                      <a:pt x="221" y="434"/>
                    </a:cubicBezTo>
                    <a:cubicBezTo>
                      <a:pt x="221" y="424"/>
                      <a:pt x="221" y="414"/>
                      <a:pt x="221" y="404"/>
                    </a:cubicBezTo>
                    <a:cubicBezTo>
                      <a:pt x="156" y="404"/>
                      <a:pt x="145" y="404"/>
                      <a:pt x="145" y="359"/>
                    </a:cubicBezTo>
                    <a:cubicBezTo>
                      <a:pt x="145" y="298"/>
                      <a:pt x="145" y="237"/>
                      <a:pt x="145" y="177"/>
                    </a:cubicBezTo>
                    <a:cubicBezTo>
                      <a:pt x="145" y="76"/>
                      <a:pt x="215" y="20"/>
                      <a:pt x="277" y="20"/>
                    </a:cubicBezTo>
                    <a:cubicBezTo>
                      <a:pt x="338" y="20"/>
                      <a:pt x="350" y="73"/>
                      <a:pt x="350" y="129"/>
                    </a:cubicBezTo>
                    <a:cubicBezTo>
                      <a:pt x="350" y="206"/>
                      <a:pt x="350" y="282"/>
                      <a:pt x="350" y="359"/>
                    </a:cubicBezTo>
                    <a:cubicBezTo>
                      <a:pt x="350" y="404"/>
                      <a:pt x="338" y="404"/>
                      <a:pt x="274" y="404"/>
                    </a:cubicBezTo>
                    <a:cubicBezTo>
                      <a:pt x="274" y="414"/>
                      <a:pt x="274" y="424"/>
                      <a:pt x="274" y="434"/>
                    </a:cubicBezTo>
                    <a:cubicBezTo>
                      <a:pt x="308" y="431"/>
                      <a:pt x="358" y="431"/>
                      <a:pt x="386" y="431"/>
                    </a:cubicBezTo>
                    <a:cubicBezTo>
                      <a:pt x="411" y="431"/>
                      <a:pt x="462" y="431"/>
                      <a:pt x="495" y="434"/>
                    </a:cubicBezTo>
                    <a:cubicBezTo>
                      <a:pt x="495" y="424"/>
                      <a:pt x="495" y="414"/>
                      <a:pt x="495" y="404"/>
                    </a:cubicBezTo>
                    <a:cubicBezTo>
                      <a:pt x="428" y="404"/>
                      <a:pt x="420" y="404"/>
                      <a:pt x="420" y="359"/>
                    </a:cubicBezTo>
                    <a:cubicBezTo>
                      <a:pt x="420" y="298"/>
                      <a:pt x="420" y="237"/>
                      <a:pt x="420" y="177"/>
                    </a:cubicBezTo>
                    <a:cubicBezTo>
                      <a:pt x="420" y="76"/>
                      <a:pt x="490" y="20"/>
                      <a:pt x="551" y="20"/>
                    </a:cubicBezTo>
                    <a:cubicBezTo>
                      <a:pt x="613" y="20"/>
                      <a:pt x="624" y="73"/>
                      <a:pt x="624" y="129"/>
                    </a:cubicBezTo>
                    <a:cubicBezTo>
                      <a:pt x="624" y="206"/>
                      <a:pt x="624" y="282"/>
                      <a:pt x="624" y="359"/>
                    </a:cubicBezTo>
                    <a:cubicBezTo>
                      <a:pt x="624" y="404"/>
                      <a:pt x="613" y="404"/>
                      <a:pt x="548" y="404"/>
                    </a:cubicBezTo>
                    <a:cubicBezTo>
                      <a:pt x="548" y="414"/>
                      <a:pt x="548" y="424"/>
                      <a:pt x="548" y="434"/>
                    </a:cubicBezTo>
                    <a:cubicBezTo>
                      <a:pt x="582" y="431"/>
                      <a:pt x="632" y="431"/>
                      <a:pt x="657" y="431"/>
                    </a:cubicBezTo>
                    <a:cubicBezTo>
                      <a:pt x="683" y="431"/>
                      <a:pt x="736" y="431"/>
                      <a:pt x="769" y="434"/>
                    </a:cubicBezTo>
                    <a:cubicBezTo>
                      <a:pt x="769" y="424"/>
                      <a:pt x="769" y="414"/>
                      <a:pt x="769" y="404"/>
                    </a:cubicBezTo>
                    <a:cubicBezTo>
                      <a:pt x="716" y="404"/>
                      <a:pt x="694" y="404"/>
                      <a:pt x="691" y="373"/>
                    </a:cubicBezTo>
                    <a:cubicBezTo>
                      <a:pt x="691" y="310"/>
                      <a:pt x="691" y="248"/>
                      <a:pt x="691" y="185"/>
                    </a:cubicBezTo>
                    <a:cubicBezTo>
                      <a:pt x="691" y="101"/>
                      <a:pt x="691" y="70"/>
                      <a:pt x="660" y="37"/>
                    </a:cubicBezTo>
                    <a:cubicBezTo>
                      <a:pt x="646" y="20"/>
                      <a:pt x="615" y="0"/>
                      <a:pt x="557" y="0"/>
                    </a:cubicBezTo>
                    <a:cubicBezTo>
                      <a:pt x="476" y="0"/>
                      <a:pt x="431" y="59"/>
                      <a:pt x="417" y="96"/>
                    </a:cubicBezTo>
                    <a:cubicBezTo>
                      <a:pt x="403" y="9"/>
                      <a:pt x="330" y="0"/>
                      <a:pt x="285" y="0"/>
                    </a:cubicBezTo>
                    <a:cubicBezTo>
                      <a:pt x="212" y="0"/>
                      <a:pt x="168" y="42"/>
                      <a:pt x="140" y="101"/>
                    </a:cubicBezTo>
                    <a:cubicBezTo>
                      <a:pt x="140" y="68"/>
                      <a:pt x="140" y="34"/>
                      <a:pt x="140" y="0"/>
                    </a:cubicBezTo>
                    <a:cubicBezTo>
                      <a:pt x="93" y="3"/>
                      <a:pt x="46" y="6"/>
                      <a:pt x="0" y="9"/>
                    </a:cubicBezTo>
                    <a:cubicBezTo>
                      <a:pt x="0" y="19"/>
                      <a:pt x="0" y="29"/>
                      <a:pt x="0" y="40"/>
                    </a:cubicBezTo>
                    <a:cubicBezTo>
                      <a:pt x="70" y="40"/>
                      <a:pt x="78" y="48"/>
                      <a:pt x="78" y="9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2" name="Freeform 3241">
                <a:extLst>
                  <a:ext uri="{FF2B5EF4-FFF2-40B4-BE49-F238E27FC236}">
                    <a16:creationId xmlns:a16="http://schemas.microsoft.com/office/drawing/2014/main" id="{8F3C9038-C48C-D2A2-7960-F5B35A118A69}"/>
                  </a:ext>
                </a:extLst>
              </p:cNvPr>
              <p:cNvSpPr/>
              <p:nvPr/>
            </p:nvSpPr>
            <p:spPr>
              <a:xfrm>
                <a:off x="5287320" y="5703120"/>
                <a:ext cx="158040" cy="162000"/>
              </a:xfrm>
              <a:custGeom>
                <a:avLst/>
                <a:gdLst>
                  <a:gd name="textAreaLeft" fmla="*/ 0 w 158040"/>
                  <a:gd name="textAreaRight" fmla="*/ 159120 w 158040"/>
                  <a:gd name="textAreaTop" fmla="*/ 0 h 162000"/>
                  <a:gd name="textAreaBottom" fmla="*/ 163080 h 162000"/>
                </a:gdLst>
                <a:ahLst/>
                <a:cxnLst/>
                <a:rect l="textAreaLeft" t="textAreaTop" r="textAreaRight" b="textAreaBottom"/>
                <a:pathLst>
                  <a:path w="442" h="453">
                    <a:moveTo>
                      <a:pt x="286" y="367"/>
                    </a:moveTo>
                    <a:cubicBezTo>
                      <a:pt x="288" y="406"/>
                      <a:pt x="316" y="448"/>
                      <a:pt x="361" y="448"/>
                    </a:cubicBezTo>
                    <a:cubicBezTo>
                      <a:pt x="384" y="448"/>
                      <a:pt x="442" y="434"/>
                      <a:pt x="442" y="356"/>
                    </a:cubicBezTo>
                    <a:cubicBezTo>
                      <a:pt x="442" y="337"/>
                      <a:pt x="442" y="318"/>
                      <a:pt x="442" y="300"/>
                    </a:cubicBezTo>
                    <a:cubicBezTo>
                      <a:pt x="434" y="300"/>
                      <a:pt x="426" y="300"/>
                      <a:pt x="417" y="300"/>
                    </a:cubicBezTo>
                    <a:cubicBezTo>
                      <a:pt x="417" y="318"/>
                      <a:pt x="417" y="337"/>
                      <a:pt x="417" y="356"/>
                    </a:cubicBezTo>
                    <a:cubicBezTo>
                      <a:pt x="417" y="412"/>
                      <a:pt x="392" y="417"/>
                      <a:pt x="384" y="417"/>
                    </a:cubicBezTo>
                    <a:cubicBezTo>
                      <a:pt x="350" y="417"/>
                      <a:pt x="347" y="372"/>
                      <a:pt x="347" y="367"/>
                    </a:cubicBezTo>
                    <a:cubicBezTo>
                      <a:pt x="347" y="301"/>
                      <a:pt x="347" y="236"/>
                      <a:pt x="347" y="171"/>
                    </a:cubicBezTo>
                    <a:cubicBezTo>
                      <a:pt x="347" y="129"/>
                      <a:pt x="347" y="92"/>
                      <a:pt x="311" y="56"/>
                    </a:cubicBezTo>
                    <a:cubicBezTo>
                      <a:pt x="272" y="17"/>
                      <a:pt x="224" y="0"/>
                      <a:pt x="176" y="0"/>
                    </a:cubicBezTo>
                    <a:cubicBezTo>
                      <a:pt x="95" y="0"/>
                      <a:pt x="28" y="48"/>
                      <a:pt x="28" y="112"/>
                    </a:cubicBezTo>
                    <a:cubicBezTo>
                      <a:pt x="28" y="143"/>
                      <a:pt x="48" y="160"/>
                      <a:pt x="73" y="160"/>
                    </a:cubicBezTo>
                    <a:cubicBezTo>
                      <a:pt x="101" y="160"/>
                      <a:pt x="118" y="140"/>
                      <a:pt x="118" y="112"/>
                    </a:cubicBezTo>
                    <a:cubicBezTo>
                      <a:pt x="118" y="101"/>
                      <a:pt x="112" y="70"/>
                      <a:pt x="67" y="67"/>
                    </a:cubicBezTo>
                    <a:cubicBezTo>
                      <a:pt x="95" y="34"/>
                      <a:pt x="143" y="22"/>
                      <a:pt x="174" y="22"/>
                    </a:cubicBezTo>
                    <a:cubicBezTo>
                      <a:pt x="221" y="22"/>
                      <a:pt x="277" y="62"/>
                      <a:pt x="277" y="148"/>
                    </a:cubicBezTo>
                    <a:cubicBezTo>
                      <a:pt x="277" y="161"/>
                      <a:pt x="277" y="173"/>
                      <a:pt x="277" y="185"/>
                    </a:cubicBezTo>
                    <a:cubicBezTo>
                      <a:pt x="227" y="188"/>
                      <a:pt x="160" y="190"/>
                      <a:pt x="98" y="221"/>
                    </a:cubicBezTo>
                    <a:cubicBezTo>
                      <a:pt x="22" y="255"/>
                      <a:pt x="0" y="305"/>
                      <a:pt x="0" y="347"/>
                    </a:cubicBezTo>
                    <a:cubicBezTo>
                      <a:pt x="0" y="428"/>
                      <a:pt x="95" y="453"/>
                      <a:pt x="157" y="453"/>
                    </a:cubicBezTo>
                    <a:cubicBezTo>
                      <a:pt x="221" y="453"/>
                      <a:pt x="266" y="414"/>
                      <a:pt x="286" y="367"/>
                    </a:cubicBezTo>
                    <a:moveTo>
                      <a:pt x="277" y="207"/>
                    </a:moveTo>
                    <a:cubicBezTo>
                      <a:pt x="277" y="240"/>
                      <a:pt x="277" y="272"/>
                      <a:pt x="277" y="305"/>
                    </a:cubicBezTo>
                    <a:cubicBezTo>
                      <a:pt x="277" y="398"/>
                      <a:pt x="207" y="431"/>
                      <a:pt x="162" y="431"/>
                    </a:cubicBezTo>
                    <a:cubicBezTo>
                      <a:pt x="115" y="431"/>
                      <a:pt x="76" y="398"/>
                      <a:pt x="76" y="347"/>
                    </a:cubicBezTo>
                    <a:cubicBezTo>
                      <a:pt x="76" y="294"/>
                      <a:pt x="115" y="213"/>
                      <a:pt x="277" y="2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3" name="Freeform 3242">
                <a:extLst>
                  <a:ext uri="{FF2B5EF4-FFF2-40B4-BE49-F238E27FC236}">
                    <a16:creationId xmlns:a16="http://schemas.microsoft.com/office/drawing/2014/main" id="{3A928122-2B07-441A-4824-8CD37C73B28E}"/>
                  </a:ext>
                </a:extLst>
              </p:cNvPr>
              <p:cNvSpPr/>
              <p:nvPr/>
            </p:nvSpPr>
            <p:spPr>
              <a:xfrm>
                <a:off x="5460840" y="5706000"/>
                <a:ext cx="177120" cy="155160"/>
              </a:xfrm>
              <a:custGeom>
                <a:avLst/>
                <a:gdLst>
                  <a:gd name="textAreaLeft" fmla="*/ 0 w 177120"/>
                  <a:gd name="textAreaRight" fmla="*/ 178200 w 177120"/>
                  <a:gd name="textAreaTop" fmla="*/ 0 h 155160"/>
                  <a:gd name="textAreaBottom" fmla="*/ 156240 h 155160"/>
                </a:gdLst>
                <a:ahLst/>
                <a:cxnLst/>
                <a:rect l="textAreaLeft" t="textAreaTop" r="textAreaRight" b="textAreaBottom"/>
                <a:pathLst>
                  <a:path w="495" h="434">
                    <a:moveTo>
                      <a:pt x="75" y="96"/>
                    </a:moveTo>
                    <a:cubicBezTo>
                      <a:pt x="75" y="183"/>
                      <a:pt x="75" y="271"/>
                      <a:pt x="75" y="359"/>
                    </a:cubicBezTo>
                    <a:cubicBezTo>
                      <a:pt x="75" y="404"/>
                      <a:pt x="64" y="404"/>
                      <a:pt x="0" y="404"/>
                    </a:cubicBezTo>
                    <a:cubicBezTo>
                      <a:pt x="0" y="414"/>
                      <a:pt x="0" y="424"/>
                      <a:pt x="0" y="434"/>
                    </a:cubicBezTo>
                    <a:cubicBezTo>
                      <a:pt x="33" y="431"/>
                      <a:pt x="84" y="431"/>
                      <a:pt x="109" y="431"/>
                    </a:cubicBezTo>
                    <a:cubicBezTo>
                      <a:pt x="137" y="431"/>
                      <a:pt x="187" y="431"/>
                      <a:pt x="221" y="434"/>
                    </a:cubicBezTo>
                    <a:cubicBezTo>
                      <a:pt x="221" y="424"/>
                      <a:pt x="221" y="414"/>
                      <a:pt x="221" y="404"/>
                    </a:cubicBezTo>
                    <a:cubicBezTo>
                      <a:pt x="154" y="404"/>
                      <a:pt x="142" y="404"/>
                      <a:pt x="142" y="359"/>
                    </a:cubicBezTo>
                    <a:cubicBezTo>
                      <a:pt x="142" y="298"/>
                      <a:pt x="142" y="237"/>
                      <a:pt x="142" y="177"/>
                    </a:cubicBezTo>
                    <a:cubicBezTo>
                      <a:pt x="142" y="76"/>
                      <a:pt x="212" y="20"/>
                      <a:pt x="277" y="20"/>
                    </a:cubicBezTo>
                    <a:cubicBezTo>
                      <a:pt x="338" y="20"/>
                      <a:pt x="350" y="73"/>
                      <a:pt x="350" y="129"/>
                    </a:cubicBezTo>
                    <a:cubicBezTo>
                      <a:pt x="350" y="206"/>
                      <a:pt x="350" y="282"/>
                      <a:pt x="350" y="359"/>
                    </a:cubicBezTo>
                    <a:cubicBezTo>
                      <a:pt x="350" y="404"/>
                      <a:pt x="338" y="404"/>
                      <a:pt x="271" y="404"/>
                    </a:cubicBezTo>
                    <a:cubicBezTo>
                      <a:pt x="271" y="414"/>
                      <a:pt x="271" y="424"/>
                      <a:pt x="271" y="434"/>
                    </a:cubicBezTo>
                    <a:cubicBezTo>
                      <a:pt x="308" y="431"/>
                      <a:pt x="358" y="431"/>
                      <a:pt x="383" y="431"/>
                    </a:cubicBezTo>
                    <a:cubicBezTo>
                      <a:pt x="408" y="431"/>
                      <a:pt x="462" y="431"/>
                      <a:pt x="495" y="434"/>
                    </a:cubicBezTo>
                    <a:cubicBezTo>
                      <a:pt x="495" y="424"/>
                      <a:pt x="495" y="414"/>
                      <a:pt x="495" y="404"/>
                    </a:cubicBezTo>
                    <a:cubicBezTo>
                      <a:pt x="442" y="404"/>
                      <a:pt x="417" y="404"/>
                      <a:pt x="417" y="373"/>
                    </a:cubicBezTo>
                    <a:cubicBezTo>
                      <a:pt x="417" y="310"/>
                      <a:pt x="417" y="248"/>
                      <a:pt x="417" y="185"/>
                    </a:cubicBezTo>
                    <a:cubicBezTo>
                      <a:pt x="417" y="101"/>
                      <a:pt x="417" y="70"/>
                      <a:pt x="386" y="37"/>
                    </a:cubicBezTo>
                    <a:cubicBezTo>
                      <a:pt x="372" y="20"/>
                      <a:pt x="341" y="0"/>
                      <a:pt x="282" y="0"/>
                    </a:cubicBezTo>
                    <a:cubicBezTo>
                      <a:pt x="212" y="0"/>
                      <a:pt x="165" y="42"/>
                      <a:pt x="137" y="101"/>
                    </a:cubicBezTo>
                    <a:cubicBezTo>
                      <a:pt x="137" y="68"/>
                      <a:pt x="137" y="34"/>
                      <a:pt x="137" y="0"/>
                    </a:cubicBezTo>
                    <a:cubicBezTo>
                      <a:pt x="91" y="3"/>
                      <a:pt x="45" y="6"/>
                      <a:pt x="0" y="9"/>
                    </a:cubicBezTo>
                    <a:cubicBezTo>
                      <a:pt x="0" y="19"/>
                      <a:pt x="0" y="29"/>
                      <a:pt x="0" y="40"/>
                    </a:cubicBezTo>
                    <a:cubicBezTo>
                      <a:pt x="67" y="40"/>
                      <a:pt x="75" y="48"/>
                      <a:pt x="75" y="9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4" name="Freeform 3243">
                <a:extLst>
                  <a:ext uri="{FF2B5EF4-FFF2-40B4-BE49-F238E27FC236}">
                    <a16:creationId xmlns:a16="http://schemas.microsoft.com/office/drawing/2014/main" id="{7E511CAA-BBD8-D552-7338-13DCE43CFFEC}"/>
                  </a:ext>
                </a:extLst>
              </p:cNvPr>
              <p:cNvSpPr/>
              <p:nvPr/>
            </p:nvSpPr>
            <p:spPr>
              <a:xfrm>
                <a:off x="5657400" y="5706000"/>
                <a:ext cx="177120" cy="155160"/>
              </a:xfrm>
              <a:custGeom>
                <a:avLst/>
                <a:gdLst>
                  <a:gd name="textAreaLeft" fmla="*/ 0 w 177120"/>
                  <a:gd name="textAreaRight" fmla="*/ 178200 w 177120"/>
                  <a:gd name="textAreaTop" fmla="*/ 0 h 155160"/>
                  <a:gd name="textAreaBottom" fmla="*/ 156240 h 155160"/>
                </a:gdLst>
                <a:ahLst/>
                <a:cxnLst/>
                <a:rect l="textAreaLeft" t="textAreaTop" r="textAreaRight" b="textAreaBottom"/>
                <a:pathLst>
                  <a:path w="495" h="434">
                    <a:moveTo>
                      <a:pt x="75" y="96"/>
                    </a:moveTo>
                    <a:cubicBezTo>
                      <a:pt x="75" y="183"/>
                      <a:pt x="75" y="271"/>
                      <a:pt x="75" y="359"/>
                    </a:cubicBezTo>
                    <a:cubicBezTo>
                      <a:pt x="75" y="404"/>
                      <a:pt x="67" y="404"/>
                      <a:pt x="0" y="404"/>
                    </a:cubicBezTo>
                    <a:cubicBezTo>
                      <a:pt x="0" y="414"/>
                      <a:pt x="0" y="424"/>
                      <a:pt x="0" y="434"/>
                    </a:cubicBezTo>
                    <a:cubicBezTo>
                      <a:pt x="33" y="431"/>
                      <a:pt x="84" y="431"/>
                      <a:pt x="112" y="431"/>
                    </a:cubicBezTo>
                    <a:cubicBezTo>
                      <a:pt x="137" y="431"/>
                      <a:pt x="187" y="431"/>
                      <a:pt x="221" y="434"/>
                    </a:cubicBezTo>
                    <a:cubicBezTo>
                      <a:pt x="221" y="424"/>
                      <a:pt x="221" y="414"/>
                      <a:pt x="221" y="404"/>
                    </a:cubicBezTo>
                    <a:cubicBezTo>
                      <a:pt x="156" y="404"/>
                      <a:pt x="145" y="404"/>
                      <a:pt x="145" y="359"/>
                    </a:cubicBezTo>
                    <a:cubicBezTo>
                      <a:pt x="145" y="298"/>
                      <a:pt x="145" y="237"/>
                      <a:pt x="145" y="177"/>
                    </a:cubicBezTo>
                    <a:cubicBezTo>
                      <a:pt x="145" y="76"/>
                      <a:pt x="215" y="20"/>
                      <a:pt x="277" y="20"/>
                    </a:cubicBezTo>
                    <a:cubicBezTo>
                      <a:pt x="338" y="20"/>
                      <a:pt x="350" y="73"/>
                      <a:pt x="350" y="129"/>
                    </a:cubicBezTo>
                    <a:cubicBezTo>
                      <a:pt x="350" y="206"/>
                      <a:pt x="350" y="282"/>
                      <a:pt x="350" y="359"/>
                    </a:cubicBezTo>
                    <a:cubicBezTo>
                      <a:pt x="350" y="404"/>
                      <a:pt x="338" y="404"/>
                      <a:pt x="274" y="404"/>
                    </a:cubicBezTo>
                    <a:cubicBezTo>
                      <a:pt x="274" y="414"/>
                      <a:pt x="274" y="424"/>
                      <a:pt x="274" y="434"/>
                    </a:cubicBezTo>
                    <a:cubicBezTo>
                      <a:pt x="308" y="431"/>
                      <a:pt x="358" y="431"/>
                      <a:pt x="383" y="431"/>
                    </a:cubicBezTo>
                    <a:cubicBezTo>
                      <a:pt x="411" y="431"/>
                      <a:pt x="462" y="431"/>
                      <a:pt x="495" y="434"/>
                    </a:cubicBezTo>
                    <a:cubicBezTo>
                      <a:pt x="495" y="424"/>
                      <a:pt x="495" y="414"/>
                      <a:pt x="495" y="404"/>
                    </a:cubicBezTo>
                    <a:cubicBezTo>
                      <a:pt x="442" y="404"/>
                      <a:pt x="420" y="404"/>
                      <a:pt x="417" y="373"/>
                    </a:cubicBezTo>
                    <a:cubicBezTo>
                      <a:pt x="417" y="310"/>
                      <a:pt x="417" y="248"/>
                      <a:pt x="417" y="185"/>
                    </a:cubicBezTo>
                    <a:cubicBezTo>
                      <a:pt x="417" y="101"/>
                      <a:pt x="417" y="70"/>
                      <a:pt x="386" y="37"/>
                    </a:cubicBezTo>
                    <a:cubicBezTo>
                      <a:pt x="375" y="20"/>
                      <a:pt x="341" y="0"/>
                      <a:pt x="285" y="0"/>
                    </a:cubicBezTo>
                    <a:cubicBezTo>
                      <a:pt x="212" y="0"/>
                      <a:pt x="165" y="42"/>
                      <a:pt x="140" y="101"/>
                    </a:cubicBezTo>
                    <a:cubicBezTo>
                      <a:pt x="140" y="68"/>
                      <a:pt x="140" y="34"/>
                      <a:pt x="140" y="0"/>
                    </a:cubicBezTo>
                    <a:cubicBezTo>
                      <a:pt x="93" y="3"/>
                      <a:pt x="46" y="6"/>
                      <a:pt x="0" y="9"/>
                    </a:cubicBezTo>
                    <a:cubicBezTo>
                      <a:pt x="0" y="19"/>
                      <a:pt x="0" y="29"/>
                      <a:pt x="0" y="40"/>
                    </a:cubicBezTo>
                    <a:cubicBezTo>
                      <a:pt x="70" y="40"/>
                      <a:pt x="75" y="48"/>
                      <a:pt x="75" y="9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5" name="Freeform 3244">
                <a:extLst>
                  <a:ext uri="{FF2B5EF4-FFF2-40B4-BE49-F238E27FC236}">
                    <a16:creationId xmlns:a16="http://schemas.microsoft.com/office/drawing/2014/main" id="{5B871EC5-D4CC-5AEE-2D9F-C3F78E4AA403}"/>
                  </a:ext>
                </a:extLst>
              </p:cNvPr>
              <p:cNvSpPr/>
              <p:nvPr/>
            </p:nvSpPr>
            <p:spPr>
              <a:xfrm>
                <a:off x="5972760" y="5616360"/>
                <a:ext cx="173160" cy="248760"/>
              </a:xfrm>
              <a:custGeom>
                <a:avLst/>
                <a:gdLst>
                  <a:gd name="textAreaLeft" fmla="*/ 0 w 173160"/>
                  <a:gd name="textAreaRight" fmla="*/ 174240 w 173160"/>
                  <a:gd name="textAreaTop" fmla="*/ 0 h 248760"/>
                  <a:gd name="textAreaBottom" fmla="*/ 249840 h 248760"/>
                </a:gdLst>
                <a:ahLst/>
                <a:cxnLst/>
                <a:rect l="textAreaLeft" t="textAreaTop" r="textAreaRight" b="textAreaBottom"/>
                <a:pathLst>
                  <a:path w="484" h="694">
                    <a:moveTo>
                      <a:pt x="341" y="630"/>
                    </a:moveTo>
                    <a:cubicBezTo>
                      <a:pt x="341" y="652"/>
                      <a:pt x="341" y="673"/>
                      <a:pt x="341" y="694"/>
                    </a:cubicBezTo>
                    <a:cubicBezTo>
                      <a:pt x="389" y="691"/>
                      <a:pt x="437" y="687"/>
                      <a:pt x="484" y="683"/>
                    </a:cubicBezTo>
                    <a:cubicBezTo>
                      <a:pt x="484" y="673"/>
                      <a:pt x="484" y="663"/>
                      <a:pt x="484" y="653"/>
                    </a:cubicBezTo>
                    <a:cubicBezTo>
                      <a:pt x="417" y="653"/>
                      <a:pt x="409" y="644"/>
                      <a:pt x="409" y="597"/>
                    </a:cubicBezTo>
                    <a:cubicBezTo>
                      <a:pt x="409" y="398"/>
                      <a:pt x="409" y="199"/>
                      <a:pt x="409" y="0"/>
                    </a:cubicBezTo>
                    <a:cubicBezTo>
                      <a:pt x="361" y="4"/>
                      <a:pt x="313" y="8"/>
                      <a:pt x="266" y="12"/>
                    </a:cubicBezTo>
                    <a:cubicBezTo>
                      <a:pt x="266" y="22"/>
                      <a:pt x="266" y="32"/>
                      <a:pt x="266" y="42"/>
                    </a:cubicBezTo>
                    <a:cubicBezTo>
                      <a:pt x="336" y="42"/>
                      <a:pt x="344" y="48"/>
                      <a:pt x="344" y="96"/>
                    </a:cubicBezTo>
                    <a:cubicBezTo>
                      <a:pt x="344" y="166"/>
                      <a:pt x="344" y="237"/>
                      <a:pt x="344" y="308"/>
                    </a:cubicBezTo>
                    <a:cubicBezTo>
                      <a:pt x="316" y="275"/>
                      <a:pt x="271" y="249"/>
                      <a:pt x="218" y="249"/>
                    </a:cubicBezTo>
                    <a:cubicBezTo>
                      <a:pt x="103" y="249"/>
                      <a:pt x="0" y="345"/>
                      <a:pt x="0" y="471"/>
                    </a:cubicBezTo>
                    <a:cubicBezTo>
                      <a:pt x="0" y="597"/>
                      <a:pt x="95" y="694"/>
                      <a:pt x="210" y="694"/>
                    </a:cubicBezTo>
                    <a:cubicBezTo>
                      <a:pt x="271" y="694"/>
                      <a:pt x="316" y="661"/>
                      <a:pt x="341" y="630"/>
                    </a:cubicBezTo>
                    <a:moveTo>
                      <a:pt x="341" y="364"/>
                    </a:moveTo>
                    <a:cubicBezTo>
                      <a:pt x="341" y="431"/>
                      <a:pt x="341" y="499"/>
                      <a:pt x="341" y="566"/>
                    </a:cubicBezTo>
                    <a:cubicBezTo>
                      <a:pt x="341" y="585"/>
                      <a:pt x="341" y="585"/>
                      <a:pt x="330" y="602"/>
                    </a:cubicBezTo>
                    <a:cubicBezTo>
                      <a:pt x="299" y="650"/>
                      <a:pt x="255" y="672"/>
                      <a:pt x="213" y="672"/>
                    </a:cubicBezTo>
                    <a:cubicBezTo>
                      <a:pt x="168" y="672"/>
                      <a:pt x="134" y="647"/>
                      <a:pt x="109" y="608"/>
                    </a:cubicBezTo>
                    <a:cubicBezTo>
                      <a:pt x="84" y="569"/>
                      <a:pt x="81" y="513"/>
                      <a:pt x="81" y="473"/>
                    </a:cubicBezTo>
                    <a:cubicBezTo>
                      <a:pt x="81" y="437"/>
                      <a:pt x="84" y="378"/>
                      <a:pt x="112" y="333"/>
                    </a:cubicBezTo>
                    <a:cubicBezTo>
                      <a:pt x="131" y="303"/>
                      <a:pt x="171" y="269"/>
                      <a:pt x="224" y="269"/>
                    </a:cubicBezTo>
                    <a:cubicBezTo>
                      <a:pt x="257" y="269"/>
                      <a:pt x="299" y="286"/>
                      <a:pt x="330" y="328"/>
                    </a:cubicBezTo>
                    <a:cubicBezTo>
                      <a:pt x="341" y="345"/>
                      <a:pt x="341" y="347"/>
                      <a:pt x="341"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6" name="Freeform 3245">
                <a:extLst>
                  <a:ext uri="{FF2B5EF4-FFF2-40B4-BE49-F238E27FC236}">
                    <a16:creationId xmlns:a16="http://schemas.microsoft.com/office/drawing/2014/main" id="{37559FEE-917B-9948-61D4-8A87FA51221A}"/>
                  </a:ext>
                </a:extLst>
              </p:cNvPr>
              <p:cNvSpPr/>
              <p:nvPr/>
            </p:nvSpPr>
            <p:spPr>
              <a:xfrm>
                <a:off x="6169320" y="5625720"/>
                <a:ext cx="74520" cy="235440"/>
              </a:xfrm>
              <a:custGeom>
                <a:avLst/>
                <a:gdLst>
                  <a:gd name="textAreaLeft" fmla="*/ 0 w 74520"/>
                  <a:gd name="textAreaRight" fmla="*/ 75600 w 74520"/>
                  <a:gd name="textAreaTop" fmla="*/ 0 h 235440"/>
                  <a:gd name="textAreaBottom" fmla="*/ 236520 h 235440"/>
                </a:gdLst>
                <a:ahLst/>
                <a:cxnLst/>
                <a:rect l="textAreaLeft" t="textAreaTop" r="textAreaRight" b="textAreaBottom"/>
                <a:pathLst>
                  <a:path w="210" h="657">
                    <a:moveTo>
                      <a:pt x="143" y="223"/>
                    </a:moveTo>
                    <a:cubicBezTo>
                      <a:pt x="96" y="226"/>
                      <a:pt x="49" y="229"/>
                      <a:pt x="3" y="232"/>
                    </a:cubicBezTo>
                    <a:cubicBezTo>
                      <a:pt x="3" y="242"/>
                      <a:pt x="3" y="252"/>
                      <a:pt x="3" y="263"/>
                    </a:cubicBezTo>
                    <a:cubicBezTo>
                      <a:pt x="67" y="263"/>
                      <a:pt x="75" y="268"/>
                      <a:pt x="75" y="319"/>
                    </a:cubicBezTo>
                    <a:cubicBezTo>
                      <a:pt x="75" y="406"/>
                      <a:pt x="75" y="494"/>
                      <a:pt x="75" y="582"/>
                    </a:cubicBezTo>
                    <a:cubicBezTo>
                      <a:pt x="75" y="627"/>
                      <a:pt x="64" y="627"/>
                      <a:pt x="0" y="627"/>
                    </a:cubicBezTo>
                    <a:cubicBezTo>
                      <a:pt x="0" y="637"/>
                      <a:pt x="0" y="647"/>
                      <a:pt x="0" y="657"/>
                    </a:cubicBezTo>
                    <a:cubicBezTo>
                      <a:pt x="31" y="654"/>
                      <a:pt x="84" y="654"/>
                      <a:pt x="109" y="654"/>
                    </a:cubicBezTo>
                    <a:cubicBezTo>
                      <a:pt x="143" y="654"/>
                      <a:pt x="176" y="654"/>
                      <a:pt x="210" y="657"/>
                    </a:cubicBezTo>
                    <a:cubicBezTo>
                      <a:pt x="210" y="647"/>
                      <a:pt x="210" y="637"/>
                      <a:pt x="210" y="627"/>
                    </a:cubicBezTo>
                    <a:cubicBezTo>
                      <a:pt x="145" y="627"/>
                      <a:pt x="143" y="621"/>
                      <a:pt x="143" y="582"/>
                    </a:cubicBezTo>
                    <a:cubicBezTo>
                      <a:pt x="143" y="462"/>
                      <a:pt x="143" y="343"/>
                      <a:pt x="143" y="223"/>
                    </a:cubicBezTo>
                    <a:moveTo>
                      <a:pt x="145" y="50"/>
                    </a:moveTo>
                    <a:cubicBezTo>
                      <a:pt x="145" y="19"/>
                      <a:pt x="120" y="0"/>
                      <a:pt x="92" y="0"/>
                    </a:cubicBezTo>
                    <a:cubicBezTo>
                      <a:pt x="61" y="0"/>
                      <a:pt x="42" y="25"/>
                      <a:pt x="42" y="50"/>
                    </a:cubicBezTo>
                    <a:cubicBezTo>
                      <a:pt x="42" y="78"/>
                      <a:pt x="61" y="103"/>
                      <a:pt x="92" y="103"/>
                    </a:cubicBezTo>
                    <a:cubicBezTo>
                      <a:pt x="120" y="103"/>
                      <a:pt x="145" y="84"/>
                      <a:pt x="145" y="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7" name="Freeform 3246">
                <a:extLst>
                  <a:ext uri="{FF2B5EF4-FFF2-40B4-BE49-F238E27FC236}">
                    <a16:creationId xmlns:a16="http://schemas.microsoft.com/office/drawing/2014/main" id="{2470E950-D352-18D1-E900-2EC01A49EF1D}"/>
                  </a:ext>
                </a:extLst>
              </p:cNvPr>
              <p:cNvSpPr/>
              <p:nvPr/>
            </p:nvSpPr>
            <p:spPr>
              <a:xfrm>
                <a:off x="6267960" y="5703120"/>
                <a:ext cx="113760" cy="162000"/>
              </a:xfrm>
              <a:custGeom>
                <a:avLst/>
                <a:gdLst>
                  <a:gd name="textAreaLeft" fmla="*/ 0 w 113760"/>
                  <a:gd name="textAreaRight" fmla="*/ 114840 w 113760"/>
                  <a:gd name="textAreaTop" fmla="*/ 0 h 162000"/>
                  <a:gd name="textAreaBottom" fmla="*/ 163080 h 162000"/>
                </a:gdLst>
                <a:ahLst/>
                <a:cxnLst/>
                <a:rect l="textAreaLeft" t="textAreaTop" r="textAreaRight" b="textAreaBottom"/>
                <a:pathLst>
                  <a:path w="319" h="453">
                    <a:moveTo>
                      <a:pt x="171" y="252"/>
                    </a:moveTo>
                    <a:cubicBezTo>
                      <a:pt x="193" y="255"/>
                      <a:pt x="275" y="272"/>
                      <a:pt x="275" y="342"/>
                    </a:cubicBezTo>
                    <a:cubicBezTo>
                      <a:pt x="275" y="392"/>
                      <a:pt x="238" y="431"/>
                      <a:pt x="163" y="431"/>
                    </a:cubicBezTo>
                    <a:cubicBezTo>
                      <a:pt x="79" y="431"/>
                      <a:pt x="45" y="375"/>
                      <a:pt x="25" y="291"/>
                    </a:cubicBezTo>
                    <a:cubicBezTo>
                      <a:pt x="23" y="280"/>
                      <a:pt x="23" y="274"/>
                      <a:pt x="11" y="274"/>
                    </a:cubicBezTo>
                    <a:cubicBezTo>
                      <a:pt x="0" y="274"/>
                      <a:pt x="0" y="283"/>
                      <a:pt x="0" y="300"/>
                    </a:cubicBezTo>
                    <a:cubicBezTo>
                      <a:pt x="0" y="342"/>
                      <a:pt x="0" y="385"/>
                      <a:pt x="0" y="428"/>
                    </a:cubicBezTo>
                    <a:cubicBezTo>
                      <a:pt x="0" y="445"/>
                      <a:pt x="0" y="453"/>
                      <a:pt x="9" y="453"/>
                    </a:cubicBezTo>
                    <a:cubicBezTo>
                      <a:pt x="14" y="453"/>
                      <a:pt x="17" y="451"/>
                      <a:pt x="34" y="434"/>
                    </a:cubicBezTo>
                    <a:cubicBezTo>
                      <a:pt x="37" y="431"/>
                      <a:pt x="37" y="428"/>
                      <a:pt x="53" y="412"/>
                    </a:cubicBezTo>
                    <a:cubicBezTo>
                      <a:pt x="98" y="451"/>
                      <a:pt x="143" y="453"/>
                      <a:pt x="163" y="453"/>
                    </a:cubicBezTo>
                    <a:cubicBezTo>
                      <a:pt x="275" y="453"/>
                      <a:pt x="319" y="386"/>
                      <a:pt x="319" y="316"/>
                    </a:cubicBezTo>
                    <a:cubicBezTo>
                      <a:pt x="319" y="263"/>
                      <a:pt x="291" y="235"/>
                      <a:pt x="280" y="221"/>
                    </a:cubicBezTo>
                    <a:cubicBezTo>
                      <a:pt x="247" y="190"/>
                      <a:pt x="207" y="182"/>
                      <a:pt x="168" y="176"/>
                    </a:cubicBezTo>
                    <a:cubicBezTo>
                      <a:pt x="112" y="165"/>
                      <a:pt x="45" y="151"/>
                      <a:pt x="45" y="95"/>
                    </a:cubicBezTo>
                    <a:cubicBezTo>
                      <a:pt x="45" y="62"/>
                      <a:pt x="73" y="20"/>
                      <a:pt x="157" y="20"/>
                    </a:cubicBezTo>
                    <a:cubicBezTo>
                      <a:pt x="263" y="20"/>
                      <a:pt x="269" y="109"/>
                      <a:pt x="272" y="140"/>
                    </a:cubicBezTo>
                    <a:cubicBezTo>
                      <a:pt x="272" y="148"/>
                      <a:pt x="280" y="148"/>
                      <a:pt x="283" y="148"/>
                    </a:cubicBezTo>
                    <a:cubicBezTo>
                      <a:pt x="297" y="148"/>
                      <a:pt x="297" y="143"/>
                      <a:pt x="297" y="123"/>
                    </a:cubicBezTo>
                    <a:cubicBezTo>
                      <a:pt x="297" y="91"/>
                      <a:pt x="297" y="58"/>
                      <a:pt x="297" y="25"/>
                    </a:cubicBezTo>
                    <a:cubicBezTo>
                      <a:pt x="297" y="8"/>
                      <a:pt x="297" y="0"/>
                      <a:pt x="286" y="0"/>
                    </a:cubicBezTo>
                    <a:cubicBezTo>
                      <a:pt x="280" y="0"/>
                      <a:pt x="277" y="0"/>
                      <a:pt x="266" y="14"/>
                    </a:cubicBezTo>
                    <a:cubicBezTo>
                      <a:pt x="263" y="17"/>
                      <a:pt x="252" y="25"/>
                      <a:pt x="249" y="28"/>
                    </a:cubicBezTo>
                    <a:cubicBezTo>
                      <a:pt x="210" y="0"/>
                      <a:pt x="171" y="0"/>
                      <a:pt x="157" y="0"/>
                    </a:cubicBezTo>
                    <a:cubicBezTo>
                      <a:pt x="37" y="0"/>
                      <a:pt x="0" y="67"/>
                      <a:pt x="0" y="123"/>
                    </a:cubicBezTo>
                    <a:cubicBezTo>
                      <a:pt x="0" y="157"/>
                      <a:pt x="14" y="185"/>
                      <a:pt x="42" y="207"/>
                    </a:cubicBezTo>
                    <a:cubicBezTo>
                      <a:pt x="73" y="232"/>
                      <a:pt x="101" y="238"/>
                      <a:pt x="171" y="2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8" name="Freeform 3247">
                <a:extLst>
                  <a:ext uri="{FF2B5EF4-FFF2-40B4-BE49-F238E27FC236}">
                    <a16:creationId xmlns:a16="http://schemas.microsoft.com/office/drawing/2014/main" id="{B805E96F-DB99-2F8B-F182-DD2A880242A5}"/>
                  </a:ext>
                </a:extLst>
              </p:cNvPr>
              <p:cNvSpPr/>
              <p:nvPr/>
            </p:nvSpPr>
            <p:spPr>
              <a:xfrm>
                <a:off x="6402240" y="564480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0"/>
                    </a:moveTo>
                    <a:cubicBezTo>
                      <a:pt x="198" y="210"/>
                      <a:pt x="246" y="210"/>
                      <a:pt x="294" y="210"/>
                    </a:cubicBezTo>
                    <a:cubicBezTo>
                      <a:pt x="294" y="199"/>
                      <a:pt x="294" y="189"/>
                      <a:pt x="294" y="179"/>
                    </a:cubicBezTo>
                    <a:cubicBezTo>
                      <a:pt x="246" y="179"/>
                      <a:pt x="198" y="179"/>
                      <a:pt x="151" y="179"/>
                    </a:cubicBezTo>
                    <a:cubicBezTo>
                      <a:pt x="151" y="119"/>
                      <a:pt x="151" y="59"/>
                      <a:pt x="151" y="0"/>
                    </a:cubicBezTo>
                    <a:cubicBezTo>
                      <a:pt x="143" y="0"/>
                      <a:pt x="136" y="0"/>
                      <a:pt x="128" y="0"/>
                    </a:cubicBezTo>
                    <a:cubicBezTo>
                      <a:pt x="126" y="81"/>
                      <a:pt x="98" y="184"/>
                      <a:pt x="0" y="190"/>
                    </a:cubicBezTo>
                    <a:cubicBezTo>
                      <a:pt x="0" y="197"/>
                      <a:pt x="0" y="203"/>
                      <a:pt x="0" y="210"/>
                    </a:cubicBezTo>
                    <a:cubicBezTo>
                      <a:pt x="28" y="210"/>
                      <a:pt x="56" y="210"/>
                      <a:pt x="84" y="210"/>
                    </a:cubicBezTo>
                    <a:cubicBezTo>
                      <a:pt x="84" y="300"/>
                      <a:pt x="84" y="391"/>
                      <a:pt x="84" y="481"/>
                    </a:cubicBezTo>
                    <a:cubicBezTo>
                      <a:pt x="84" y="601"/>
                      <a:pt x="176" y="615"/>
                      <a:pt x="210" y="615"/>
                    </a:cubicBezTo>
                    <a:cubicBezTo>
                      <a:pt x="280" y="615"/>
                      <a:pt x="308" y="546"/>
                      <a:pt x="308" y="481"/>
                    </a:cubicBezTo>
                    <a:cubicBezTo>
                      <a:pt x="308" y="462"/>
                      <a:pt x="308" y="444"/>
                      <a:pt x="308" y="425"/>
                    </a:cubicBezTo>
                    <a:cubicBezTo>
                      <a:pt x="299" y="425"/>
                      <a:pt x="291" y="425"/>
                      <a:pt x="282" y="425"/>
                    </a:cubicBezTo>
                    <a:cubicBezTo>
                      <a:pt x="282" y="444"/>
                      <a:pt x="282" y="462"/>
                      <a:pt x="282" y="481"/>
                    </a:cubicBezTo>
                    <a:cubicBezTo>
                      <a:pt x="282" y="554"/>
                      <a:pt x="254" y="590"/>
                      <a:pt x="218" y="590"/>
                    </a:cubicBezTo>
                    <a:cubicBezTo>
                      <a:pt x="151" y="590"/>
                      <a:pt x="151" y="501"/>
                      <a:pt x="151" y="484"/>
                    </a:cubicBezTo>
                    <a:cubicBezTo>
                      <a:pt x="151" y="393"/>
                      <a:pt x="151" y="301"/>
                      <a:pt x="151" y="2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49" name="Freeform 3248">
                <a:extLst>
                  <a:ext uri="{FF2B5EF4-FFF2-40B4-BE49-F238E27FC236}">
                    <a16:creationId xmlns:a16="http://schemas.microsoft.com/office/drawing/2014/main" id="{8879461C-4EA5-B0E6-A81A-32F76AB0B6C9}"/>
                  </a:ext>
                </a:extLst>
              </p:cNvPr>
              <p:cNvSpPr/>
              <p:nvPr/>
            </p:nvSpPr>
            <p:spPr>
              <a:xfrm>
                <a:off x="6543360" y="5706000"/>
                <a:ext cx="117720" cy="155160"/>
              </a:xfrm>
              <a:custGeom>
                <a:avLst/>
                <a:gdLst>
                  <a:gd name="textAreaLeft" fmla="*/ 0 w 117720"/>
                  <a:gd name="textAreaRight" fmla="*/ 118800 w 117720"/>
                  <a:gd name="textAreaTop" fmla="*/ 0 h 155160"/>
                  <a:gd name="textAreaBottom" fmla="*/ 156240 h 155160"/>
                </a:gdLst>
                <a:ahLst/>
                <a:cxnLst/>
                <a:rect l="textAreaLeft" t="textAreaTop" r="textAreaRight" b="textAreaBottom"/>
                <a:pathLst>
                  <a:path w="330" h="434">
                    <a:moveTo>
                      <a:pt x="137" y="107"/>
                    </a:moveTo>
                    <a:cubicBezTo>
                      <a:pt x="137" y="71"/>
                      <a:pt x="137" y="36"/>
                      <a:pt x="137" y="0"/>
                    </a:cubicBezTo>
                    <a:cubicBezTo>
                      <a:pt x="91" y="3"/>
                      <a:pt x="45" y="6"/>
                      <a:pt x="0" y="9"/>
                    </a:cubicBezTo>
                    <a:cubicBezTo>
                      <a:pt x="0" y="19"/>
                      <a:pt x="0" y="29"/>
                      <a:pt x="0" y="40"/>
                    </a:cubicBezTo>
                    <a:cubicBezTo>
                      <a:pt x="70" y="40"/>
                      <a:pt x="75" y="48"/>
                      <a:pt x="75" y="96"/>
                    </a:cubicBezTo>
                    <a:cubicBezTo>
                      <a:pt x="75" y="183"/>
                      <a:pt x="75" y="271"/>
                      <a:pt x="75" y="359"/>
                    </a:cubicBezTo>
                    <a:cubicBezTo>
                      <a:pt x="75" y="404"/>
                      <a:pt x="67" y="404"/>
                      <a:pt x="0" y="404"/>
                    </a:cubicBezTo>
                    <a:cubicBezTo>
                      <a:pt x="0" y="414"/>
                      <a:pt x="0" y="424"/>
                      <a:pt x="0" y="434"/>
                    </a:cubicBezTo>
                    <a:cubicBezTo>
                      <a:pt x="39" y="431"/>
                      <a:pt x="83" y="431"/>
                      <a:pt x="111" y="431"/>
                    </a:cubicBezTo>
                    <a:cubicBezTo>
                      <a:pt x="151" y="431"/>
                      <a:pt x="198" y="431"/>
                      <a:pt x="237" y="434"/>
                    </a:cubicBezTo>
                    <a:cubicBezTo>
                      <a:pt x="237" y="424"/>
                      <a:pt x="237" y="414"/>
                      <a:pt x="237" y="404"/>
                    </a:cubicBezTo>
                    <a:cubicBezTo>
                      <a:pt x="230" y="404"/>
                      <a:pt x="223" y="404"/>
                      <a:pt x="215" y="404"/>
                    </a:cubicBezTo>
                    <a:cubicBezTo>
                      <a:pt x="142" y="404"/>
                      <a:pt x="142" y="392"/>
                      <a:pt x="142" y="356"/>
                    </a:cubicBezTo>
                    <a:cubicBezTo>
                      <a:pt x="142" y="306"/>
                      <a:pt x="142" y="255"/>
                      <a:pt x="142" y="205"/>
                    </a:cubicBezTo>
                    <a:cubicBezTo>
                      <a:pt x="142" y="110"/>
                      <a:pt x="181" y="20"/>
                      <a:pt x="257" y="20"/>
                    </a:cubicBezTo>
                    <a:cubicBezTo>
                      <a:pt x="265" y="20"/>
                      <a:pt x="265" y="20"/>
                      <a:pt x="268" y="23"/>
                    </a:cubicBezTo>
                    <a:cubicBezTo>
                      <a:pt x="265" y="23"/>
                      <a:pt x="246" y="34"/>
                      <a:pt x="246" y="59"/>
                    </a:cubicBezTo>
                    <a:cubicBezTo>
                      <a:pt x="246" y="87"/>
                      <a:pt x="265" y="101"/>
                      <a:pt x="288" y="101"/>
                    </a:cubicBezTo>
                    <a:cubicBezTo>
                      <a:pt x="305" y="101"/>
                      <a:pt x="330" y="90"/>
                      <a:pt x="330" y="59"/>
                    </a:cubicBezTo>
                    <a:cubicBezTo>
                      <a:pt x="330" y="28"/>
                      <a:pt x="299" y="0"/>
                      <a:pt x="257" y="0"/>
                    </a:cubicBezTo>
                    <a:cubicBezTo>
                      <a:pt x="184" y="0"/>
                      <a:pt x="151" y="65"/>
                      <a:pt x="137" y="10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0" name="Freeform 3249">
                <a:extLst>
                  <a:ext uri="{FF2B5EF4-FFF2-40B4-BE49-F238E27FC236}">
                    <a16:creationId xmlns:a16="http://schemas.microsoft.com/office/drawing/2014/main" id="{839EB050-62E3-7F0F-A69F-617162228451}"/>
                  </a:ext>
                </a:extLst>
              </p:cNvPr>
              <p:cNvSpPr/>
              <p:nvPr/>
            </p:nvSpPr>
            <p:spPr>
              <a:xfrm>
                <a:off x="6683400" y="5625720"/>
                <a:ext cx="75240" cy="235440"/>
              </a:xfrm>
              <a:custGeom>
                <a:avLst/>
                <a:gdLst>
                  <a:gd name="textAreaLeft" fmla="*/ 0 w 75240"/>
                  <a:gd name="textAreaRight" fmla="*/ 76320 w 75240"/>
                  <a:gd name="textAreaTop" fmla="*/ 0 h 235440"/>
                  <a:gd name="textAreaBottom" fmla="*/ 236520 h 235440"/>
                </a:gdLst>
                <a:ahLst/>
                <a:cxnLst/>
                <a:rect l="textAreaLeft" t="textAreaTop" r="textAreaRight" b="textAreaBottom"/>
                <a:pathLst>
                  <a:path w="212" h="657">
                    <a:moveTo>
                      <a:pt x="142" y="223"/>
                    </a:moveTo>
                    <a:cubicBezTo>
                      <a:pt x="97" y="226"/>
                      <a:pt x="51" y="229"/>
                      <a:pt x="5" y="232"/>
                    </a:cubicBezTo>
                    <a:cubicBezTo>
                      <a:pt x="5" y="242"/>
                      <a:pt x="5" y="252"/>
                      <a:pt x="5" y="263"/>
                    </a:cubicBezTo>
                    <a:cubicBezTo>
                      <a:pt x="70" y="263"/>
                      <a:pt x="78" y="268"/>
                      <a:pt x="78" y="319"/>
                    </a:cubicBezTo>
                    <a:cubicBezTo>
                      <a:pt x="78" y="406"/>
                      <a:pt x="78" y="494"/>
                      <a:pt x="78" y="582"/>
                    </a:cubicBezTo>
                    <a:cubicBezTo>
                      <a:pt x="78" y="627"/>
                      <a:pt x="67" y="627"/>
                      <a:pt x="0" y="627"/>
                    </a:cubicBezTo>
                    <a:cubicBezTo>
                      <a:pt x="0" y="637"/>
                      <a:pt x="0" y="647"/>
                      <a:pt x="0" y="657"/>
                    </a:cubicBezTo>
                    <a:cubicBezTo>
                      <a:pt x="33" y="654"/>
                      <a:pt x="86" y="654"/>
                      <a:pt x="109" y="654"/>
                    </a:cubicBezTo>
                    <a:cubicBezTo>
                      <a:pt x="142" y="654"/>
                      <a:pt x="179" y="654"/>
                      <a:pt x="212" y="657"/>
                    </a:cubicBezTo>
                    <a:cubicBezTo>
                      <a:pt x="212" y="647"/>
                      <a:pt x="212" y="637"/>
                      <a:pt x="212" y="627"/>
                    </a:cubicBezTo>
                    <a:cubicBezTo>
                      <a:pt x="145" y="627"/>
                      <a:pt x="142" y="621"/>
                      <a:pt x="142" y="582"/>
                    </a:cubicBezTo>
                    <a:cubicBezTo>
                      <a:pt x="142" y="462"/>
                      <a:pt x="142" y="343"/>
                      <a:pt x="142" y="223"/>
                    </a:cubicBezTo>
                    <a:moveTo>
                      <a:pt x="145" y="50"/>
                    </a:moveTo>
                    <a:cubicBezTo>
                      <a:pt x="145" y="19"/>
                      <a:pt x="123" y="0"/>
                      <a:pt x="95" y="0"/>
                    </a:cubicBezTo>
                    <a:cubicBezTo>
                      <a:pt x="64" y="0"/>
                      <a:pt x="42" y="25"/>
                      <a:pt x="42" y="50"/>
                    </a:cubicBezTo>
                    <a:cubicBezTo>
                      <a:pt x="42" y="78"/>
                      <a:pt x="64" y="103"/>
                      <a:pt x="95" y="103"/>
                    </a:cubicBezTo>
                    <a:cubicBezTo>
                      <a:pt x="123" y="103"/>
                      <a:pt x="145" y="84"/>
                      <a:pt x="145" y="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1" name="Freeform 3250">
                <a:extLst>
                  <a:ext uri="{FF2B5EF4-FFF2-40B4-BE49-F238E27FC236}">
                    <a16:creationId xmlns:a16="http://schemas.microsoft.com/office/drawing/2014/main" id="{63CCCD60-CFFA-157E-ACA9-C1845955CFDF}"/>
                  </a:ext>
                </a:extLst>
              </p:cNvPr>
              <p:cNvSpPr/>
              <p:nvPr/>
            </p:nvSpPr>
            <p:spPr>
              <a:xfrm>
                <a:off x="6779880" y="5616360"/>
                <a:ext cx="174600" cy="248760"/>
              </a:xfrm>
              <a:custGeom>
                <a:avLst/>
                <a:gdLst>
                  <a:gd name="textAreaLeft" fmla="*/ 0 w 174600"/>
                  <a:gd name="textAreaRight" fmla="*/ 175680 w 174600"/>
                  <a:gd name="textAreaTop" fmla="*/ 0 h 248760"/>
                  <a:gd name="textAreaBottom" fmla="*/ 249840 h 248760"/>
                </a:gdLst>
                <a:ahLst/>
                <a:cxnLst/>
                <a:rect l="textAreaLeft" t="textAreaTop" r="textAreaRight" b="textAreaBottom"/>
                <a:pathLst>
                  <a:path w="488" h="694">
                    <a:moveTo>
                      <a:pt x="143" y="311"/>
                    </a:moveTo>
                    <a:cubicBezTo>
                      <a:pt x="143" y="208"/>
                      <a:pt x="143" y="104"/>
                      <a:pt x="143" y="0"/>
                    </a:cubicBezTo>
                    <a:cubicBezTo>
                      <a:pt x="96" y="4"/>
                      <a:pt x="48" y="8"/>
                      <a:pt x="0" y="12"/>
                    </a:cubicBezTo>
                    <a:cubicBezTo>
                      <a:pt x="0" y="22"/>
                      <a:pt x="0" y="32"/>
                      <a:pt x="0" y="42"/>
                    </a:cubicBezTo>
                    <a:cubicBezTo>
                      <a:pt x="70" y="42"/>
                      <a:pt x="79" y="48"/>
                      <a:pt x="79" y="96"/>
                    </a:cubicBezTo>
                    <a:cubicBezTo>
                      <a:pt x="79" y="291"/>
                      <a:pt x="79" y="487"/>
                      <a:pt x="79" y="683"/>
                    </a:cubicBezTo>
                    <a:cubicBezTo>
                      <a:pt x="87" y="683"/>
                      <a:pt x="96" y="683"/>
                      <a:pt x="104" y="683"/>
                    </a:cubicBezTo>
                    <a:cubicBezTo>
                      <a:pt x="104" y="680"/>
                      <a:pt x="112" y="669"/>
                      <a:pt x="138" y="622"/>
                    </a:cubicBezTo>
                    <a:cubicBezTo>
                      <a:pt x="152" y="644"/>
                      <a:pt x="194" y="694"/>
                      <a:pt x="266" y="694"/>
                    </a:cubicBezTo>
                    <a:cubicBezTo>
                      <a:pt x="384" y="694"/>
                      <a:pt x="488" y="597"/>
                      <a:pt x="488" y="471"/>
                    </a:cubicBezTo>
                    <a:cubicBezTo>
                      <a:pt x="488" y="345"/>
                      <a:pt x="390" y="249"/>
                      <a:pt x="278" y="249"/>
                    </a:cubicBezTo>
                    <a:cubicBezTo>
                      <a:pt x="202" y="249"/>
                      <a:pt x="160" y="294"/>
                      <a:pt x="143" y="311"/>
                    </a:cubicBezTo>
                    <a:moveTo>
                      <a:pt x="146" y="571"/>
                    </a:moveTo>
                    <a:cubicBezTo>
                      <a:pt x="146" y="503"/>
                      <a:pt x="146" y="435"/>
                      <a:pt x="146" y="367"/>
                    </a:cubicBezTo>
                    <a:cubicBezTo>
                      <a:pt x="146" y="350"/>
                      <a:pt x="146" y="347"/>
                      <a:pt x="157" y="333"/>
                    </a:cubicBezTo>
                    <a:cubicBezTo>
                      <a:pt x="196" y="277"/>
                      <a:pt x="250" y="269"/>
                      <a:pt x="272" y="269"/>
                    </a:cubicBezTo>
                    <a:cubicBezTo>
                      <a:pt x="317" y="269"/>
                      <a:pt x="353" y="294"/>
                      <a:pt x="376" y="333"/>
                    </a:cubicBezTo>
                    <a:cubicBezTo>
                      <a:pt x="401" y="373"/>
                      <a:pt x="404" y="429"/>
                      <a:pt x="404" y="471"/>
                    </a:cubicBezTo>
                    <a:cubicBezTo>
                      <a:pt x="404" y="507"/>
                      <a:pt x="404" y="566"/>
                      <a:pt x="373" y="608"/>
                    </a:cubicBezTo>
                    <a:cubicBezTo>
                      <a:pt x="353" y="639"/>
                      <a:pt x="317" y="672"/>
                      <a:pt x="264" y="672"/>
                    </a:cubicBezTo>
                    <a:cubicBezTo>
                      <a:pt x="219" y="672"/>
                      <a:pt x="182" y="650"/>
                      <a:pt x="160" y="613"/>
                    </a:cubicBezTo>
                    <a:cubicBezTo>
                      <a:pt x="146" y="591"/>
                      <a:pt x="146" y="588"/>
                      <a:pt x="146" y="5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2" name="Freeform 3251">
                <a:extLst>
                  <a:ext uri="{FF2B5EF4-FFF2-40B4-BE49-F238E27FC236}">
                    <a16:creationId xmlns:a16="http://schemas.microsoft.com/office/drawing/2014/main" id="{56D82971-CCC2-EF3E-DE32-B7CA01799C8A}"/>
                  </a:ext>
                </a:extLst>
              </p:cNvPr>
              <p:cNvSpPr/>
              <p:nvPr/>
            </p:nvSpPr>
            <p:spPr>
              <a:xfrm>
                <a:off x="6978600" y="5706000"/>
                <a:ext cx="177480" cy="159120"/>
              </a:xfrm>
              <a:custGeom>
                <a:avLst/>
                <a:gdLst>
                  <a:gd name="textAreaLeft" fmla="*/ 0 w 177480"/>
                  <a:gd name="textAreaRight" fmla="*/ 178560 w 177480"/>
                  <a:gd name="textAreaTop" fmla="*/ 0 h 159120"/>
                  <a:gd name="textAreaBottom" fmla="*/ 160200 h 159120"/>
                </a:gdLst>
                <a:ahLst/>
                <a:cxnLst/>
                <a:rect l="textAreaLeft" t="textAreaTop" r="textAreaRight" b="textAreaBottom"/>
                <a:pathLst>
                  <a:path w="496" h="445">
                    <a:moveTo>
                      <a:pt x="353" y="356"/>
                    </a:moveTo>
                    <a:cubicBezTo>
                      <a:pt x="353" y="386"/>
                      <a:pt x="353" y="416"/>
                      <a:pt x="353" y="445"/>
                    </a:cubicBezTo>
                    <a:cubicBezTo>
                      <a:pt x="400" y="442"/>
                      <a:pt x="448" y="438"/>
                      <a:pt x="496" y="434"/>
                    </a:cubicBezTo>
                    <a:cubicBezTo>
                      <a:pt x="496" y="424"/>
                      <a:pt x="496" y="414"/>
                      <a:pt x="496" y="404"/>
                    </a:cubicBezTo>
                    <a:cubicBezTo>
                      <a:pt x="426" y="404"/>
                      <a:pt x="417" y="395"/>
                      <a:pt x="417" y="348"/>
                    </a:cubicBezTo>
                    <a:cubicBezTo>
                      <a:pt x="417" y="232"/>
                      <a:pt x="417" y="116"/>
                      <a:pt x="417" y="0"/>
                    </a:cubicBezTo>
                    <a:cubicBezTo>
                      <a:pt x="370" y="3"/>
                      <a:pt x="322" y="6"/>
                      <a:pt x="274" y="9"/>
                    </a:cubicBezTo>
                    <a:cubicBezTo>
                      <a:pt x="274" y="19"/>
                      <a:pt x="274" y="29"/>
                      <a:pt x="274" y="40"/>
                    </a:cubicBezTo>
                    <a:cubicBezTo>
                      <a:pt x="342" y="40"/>
                      <a:pt x="350" y="48"/>
                      <a:pt x="350" y="96"/>
                    </a:cubicBezTo>
                    <a:cubicBezTo>
                      <a:pt x="350" y="154"/>
                      <a:pt x="350" y="213"/>
                      <a:pt x="350" y="272"/>
                    </a:cubicBezTo>
                    <a:cubicBezTo>
                      <a:pt x="350" y="356"/>
                      <a:pt x="302" y="423"/>
                      <a:pt x="232" y="423"/>
                    </a:cubicBezTo>
                    <a:cubicBezTo>
                      <a:pt x="148" y="423"/>
                      <a:pt x="146" y="376"/>
                      <a:pt x="146" y="325"/>
                    </a:cubicBezTo>
                    <a:cubicBezTo>
                      <a:pt x="146" y="217"/>
                      <a:pt x="146" y="109"/>
                      <a:pt x="146" y="0"/>
                    </a:cubicBezTo>
                    <a:cubicBezTo>
                      <a:pt x="97" y="3"/>
                      <a:pt x="49" y="6"/>
                      <a:pt x="0" y="9"/>
                    </a:cubicBezTo>
                    <a:cubicBezTo>
                      <a:pt x="0" y="19"/>
                      <a:pt x="0" y="29"/>
                      <a:pt x="0" y="40"/>
                    </a:cubicBezTo>
                    <a:cubicBezTo>
                      <a:pt x="76" y="40"/>
                      <a:pt x="76" y="42"/>
                      <a:pt x="76" y="132"/>
                    </a:cubicBezTo>
                    <a:cubicBezTo>
                      <a:pt x="76" y="181"/>
                      <a:pt x="76" y="229"/>
                      <a:pt x="76" y="278"/>
                    </a:cubicBezTo>
                    <a:cubicBezTo>
                      <a:pt x="76" y="356"/>
                      <a:pt x="76" y="445"/>
                      <a:pt x="227" y="445"/>
                    </a:cubicBezTo>
                    <a:cubicBezTo>
                      <a:pt x="280" y="445"/>
                      <a:pt x="325" y="417"/>
                      <a:pt x="353" y="3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3" name="Freeform 3252">
                <a:extLst>
                  <a:ext uri="{FF2B5EF4-FFF2-40B4-BE49-F238E27FC236}">
                    <a16:creationId xmlns:a16="http://schemas.microsoft.com/office/drawing/2014/main" id="{4BC24FE5-C16F-F688-C09F-AD1BDC2B4A7D}"/>
                  </a:ext>
                </a:extLst>
              </p:cNvPr>
              <p:cNvSpPr/>
              <p:nvPr/>
            </p:nvSpPr>
            <p:spPr>
              <a:xfrm>
                <a:off x="7171200" y="5644800"/>
                <a:ext cx="109800" cy="220320"/>
              </a:xfrm>
              <a:custGeom>
                <a:avLst/>
                <a:gdLst>
                  <a:gd name="textAreaLeft" fmla="*/ 0 w 109800"/>
                  <a:gd name="textAreaRight" fmla="*/ 110880 w 109800"/>
                  <a:gd name="textAreaTop" fmla="*/ 0 h 220320"/>
                  <a:gd name="textAreaBottom" fmla="*/ 221400 h 220320"/>
                </a:gdLst>
                <a:ahLst/>
                <a:cxnLst/>
                <a:rect l="textAreaLeft" t="textAreaTop" r="textAreaRight" b="textAreaBottom"/>
                <a:pathLst>
                  <a:path w="308" h="615">
                    <a:moveTo>
                      <a:pt x="151" y="210"/>
                    </a:moveTo>
                    <a:cubicBezTo>
                      <a:pt x="198" y="210"/>
                      <a:pt x="244" y="210"/>
                      <a:pt x="291" y="210"/>
                    </a:cubicBezTo>
                    <a:cubicBezTo>
                      <a:pt x="291" y="199"/>
                      <a:pt x="291" y="189"/>
                      <a:pt x="291" y="179"/>
                    </a:cubicBezTo>
                    <a:cubicBezTo>
                      <a:pt x="244" y="179"/>
                      <a:pt x="198" y="179"/>
                      <a:pt x="151" y="179"/>
                    </a:cubicBezTo>
                    <a:cubicBezTo>
                      <a:pt x="151" y="119"/>
                      <a:pt x="151" y="59"/>
                      <a:pt x="151" y="0"/>
                    </a:cubicBezTo>
                    <a:cubicBezTo>
                      <a:pt x="143" y="0"/>
                      <a:pt x="134" y="0"/>
                      <a:pt x="126" y="0"/>
                    </a:cubicBezTo>
                    <a:cubicBezTo>
                      <a:pt x="126" y="81"/>
                      <a:pt x="95" y="184"/>
                      <a:pt x="0" y="190"/>
                    </a:cubicBezTo>
                    <a:cubicBezTo>
                      <a:pt x="0" y="197"/>
                      <a:pt x="0" y="203"/>
                      <a:pt x="0" y="210"/>
                    </a:cubicBezTo>
                    <a:cubicBezTo>
                      <a:pt x="27" y="210"/>
                      <a:pt x="54" y="210"/>
                      <a:pt x="81" y="210"/>
                    </a:cubicBezTo>
                    <a:cubicBezTo>
                      <a:pt x="81" y="300"/>
                      <a:pt x="81" y="391"/>
                      <a:pt x="81" y="481"/>
                    </a:cubicBezTo>
                    <a:cubicBezTo>
                      <a:pt x="81" y="601"/>
                      <a:pt x="173" y="615"/>
                      <a:pt x="210" y="615"/>
                    </a:cubicBezTo>
                    <a:cubicBezTo>
                      <a:pt x="280" y="615"/>
                      <a:pt x="308" y="546"/>
                      <a:pt x="308" y="481"/>
                    </a:cubicBezTo>
                    <a:cubicBezTo>
                      <a:pt x="308" y="462"/>
                      <a:pt x="308" y="444"/>
                      <a:pt x="308" y="425"/>
                    </a:cubicBezTo>
                    <a:cubicBezTo>
                      <a:pt x="299" y="425"/>
                      <a:pt x="291" y="425"/>
                      <a:pt x="282" y="425"/>
                    </a:cubicBezTo>
                    <a:cubicBezTo>
                      <a:pt x="282" y="444"/>
                      <a:pt x="282" y="462"/>
                      <a:pt x="282" y="481"/>
                    </a:cubicBezTo>
                    <a:cubicBezTo>
                      <a:pt x="282" y="554"/>
                      <a:pt x="252" y="590"/>
                      <a:pt x="215" y="590"/>
                    </a:cubicBezTo>
                    <a:cubicBezTo>
                      <a:pt x="151" y="590"/>
                      <a:pt x="151" y="501"/>
                      <a:pt x="151" y="484"/>
                    </a:cubicBezTo>
                    <a:cubicBezTo>
                      <a:pt x="151" y="393"/>
                      <a:pt x="151" y="301"/>
                      <a:pt x="151" y="21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4" name="Freeform 3253">
                <a:extLst>
                  <a:ext uri="{FF2B5EF4-FFF2-40B4-BE49-F238E27FC236}">
                    <a16:creationId xmlns:a16="http://schemas.microsoft.com/office/drawing/2014/main" id="{EA4EC89B-A7D4-0478-248E-D39A74FCCED5}"/>
                  </a:ext>
                </a:extLst>
              </p:cNvPr>
              <p:cNvSpPr/>
              <p:nvPr/>
            </p:nvSpPr>
            <p:spPr>
              <a:xfrm>
                <a:off x="7313040" y="5625720"/>
                <a:ext cx="74520" cy="235440"/>
              </a:xfrm>
              <a:custGeom>
                <a:avLst/>
                <a:gdLst>
                  <a:gd name="textAreaLeft" fmla="*/ 0 w 74520"/>
                  <a:gd name="textAreaRight" fmla="*/ 75600 w 74520"/>
                  <a:gd name="textAreaTop" fmla="*/ 0 h 235440"/>
                  <a:gd name="textAreaBottom" fmla="*/ 236520 h 235440"/>
                </a:gdLst>
                <a:ahLst/>
                <a:cxnLst/>
                <a:rect l="textAreaLeft" t="textAreaTop" r="textAreaRight" b="textAreaBottom"/>
                <a:pathLst>
                  <a:path w="210" h="657">
                    <a:moveTo>
                      <a:pt x="143" y="223"/>
                    </a:moveTo>
                    <a:cubicBezTo>
                      <a:pt x="98" y="226"/>
                      <a:pt x="52" y="229"/>
                      <a:pt x="6" y="232"/>
                    </a:cubicBezTo>
                    <a:cubicBezTo>
                      <a:pt x="6" y="242"/>
                      <a:pt x="6" y="252"/>
                      <a:pt x="6" y="263"/>
                    </a:cubicBezTo>
                    <a:cubicBezTo>
                      <a:pt x="68" y="263"/>
                      <a:pt x="79" y="268"/>
                      <a:pt x="79" y="319"/>
                    </a:cubicBezTo>
                    <a:cubicBezTo>
                      <a:pt x="79" y="406"/>
                      <a:pt x="79" y="494"/>
                      <a:pt x="79" y="582"/>
                    </a:cubicBezTo>
                    <a:cubicBezTo>
                      <a:pt x="79" y="627"/>
                      <a:pt x="68" y="627"/>
                      <a:pt x="0" y="627"/>
                    </a:cubicBezTo>
                    <a:cubicBezTo>
                      <a:pt x="0" y="637"/>
                      <a:pt x="0" y="647"/>
                      <a:pt x="0" y="657"/>
                    </a:cubicBezTo>
                    <a:cubicBezTo>
                      <a:pt x="31" y="654"/>
                      <a:pt x="84" y="654"/>
                      <a:pt x="110" y="654"/>
                    </a:cubicBezTo>
                    <a:cubicBezTo>
                      <a:pt x="143" y="654"/>
                      <a:pt x="177" y="654"/>
                      <a:pt x="210" y="657"/>
                    </a:cubicBezTo>
                    <a:cubicBezTo>
                      <a:pt x="210" y="647"/>
                      <a:pt x="210" y="637"/>
                      <a:pt x="210" y="627"/>
                    </a:cubicBezTo>
                    <a:cubicBezTo>
                      <a:pt x="146" y="627"/>
                      <a:pt x="143" y="621"/>
                      <a:pt x="143" y="582"/>
                    </a:cubicBezTo>
                    <a:cubicBezTo>
                      <a:pt x="143" y="462"/>
                      <a:pt x="143" y="343"/>
                      <a:pt x="143" y="223"/>
                    </a:cubicBezTo>
                    <a:moveTo>
                      <a:pt x="146" y="50"/>
                    </a:moveTo>
                    <a:cubicBezTo>
                      <a:pt x="146" y="19"/>
                      <a:pt x="121" y="0"/>
                      <a:pt x="96" y="0"/>
                    </a:cubicBezTo>
                    <a:cubicBezTo>
                      <a:pt x="65" y="0"/>
                      <a:pt x="42" y="25"/>
                      <a:pt x="42" y="50"/>
                    </a:cubicBezTo>
                    <a:cubicBezTo>
                      <a:pt x="42" y="78"/>
                      <a:pt x="65" y="103"/>
                      <a:pt x="96" y="103"/>
                    </a:cubicBezTo>
                    <a:cubicBezTo>
                      <a:pt x="121" y="103"/>
                      <a:pt x="146" y="84"/>
                      <a:pt x="146" y="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5" name="Freeform 3254">
                <a:extLst>
                  <a:ext uri="{FF2B5EF4-FFF2-40B4-BE49-F238E27FC236}">
                    <a16:creationId xmlns:a16="http://schemas.microsoft.com/office/drawing/2014/main" id="{6D26CB66-2063-7566-F7BA-C858BD051176}"/>
                  </a:ext>
                </a:extLst>
              </p:cNvPr>
              <p:cNvSpPr/>
              <p:nvPr/>
            </p:nvSpPr>
            <p:spPr>
              <a:xfrm>
                <a:off x="7409880" y="5703120"/>
                <a:ext cx="156240" cy="162000"/>
              </a:xfrm>
              <a:custGeom>
                <a:avLst/>
                <a:gdLst>
                  <a:gd name="textAreaLeft" fmla="*/ 0 w 156240"/>
                  <a:gd name="textAreaRight" fmla="*/ 157320 w 156240"/>
                  <a:gd name="textAreaTop" fmla="*/ 0 h 162000"/>
                  <a:gd name="textAreaBottom" fmla="*/ 163080 h 162000"/>
                </a:gdLst>
                <a:ahLst/>
                <a:cxnLst/>
                <a:rect l="textAreaLeft" t="textAreaTop" r="textAreaRight" b="textAreaBottom"/>
                <a:pathLst>
                  <a:path w="437" h="453">
                    <a:moveTo>
                      <a:pt x="437" y="232"/>
                    </a:moveTo>
                    <a:cubicBezTo>
                      <a:pt x="437" y="106"/>
                      <a:pt x="339" y="0"/>
                      <a:pt x="219" y="0"/>
                    </a:cubicBezTo>
                    <a:cubicBezTo>
                      <a:pt x="95" y="0"/>
                      <a:pt x="0" y="109"/>
                      <a:pt x="0" y="232"/>
                    </a:cubicBezTo>
                    <a:cubicBezTo>
                      <a:pt x="0" y="358"/>
                      <a:pt x="104" y="453"/>
                      <a:pt x="219" y="453"/>
                    </a:cubicBezTo>
                    <a:cubicBezTo>
                      <a:pt x="336" y="453"/>
                      <a:pt x="437" y="356"/>
                      <a:pt x="437" y="232"/>
                    </a:cubicBezTo>
                    <a:moveTo>
                      <a:pt x="219" y="428"/>
                    </a:moveTo>
                    <a:cubicBezTo>
                      <a:pt x="177" y="428"/>
                      <a:pt x="132" y="409"/>
                      <a:pt x="107" y="361"/>
                    </a:cubicBezTo>
                    <a:cubicBezTo>
                      <a:pt x="81" y="319"/>
                      <a:pt x="81" y="258"/>
                      <a:pt x="81" y="224"/>
                    </a:cubicBezTo>
                    <a:cubicBezTo>
                      <a:pt x="81" y="185"/>
                      <a:pt x="81" y="132"/>
                      <a:pt x="107" y="90"/>
                    </a:cubicBezTo>
                    <a:cubicBezTo>
                      <a:pt x="132" y="45"/>
                      <a:pt x="179" y="22"/>
                      <a:pt x="219" y="22"/>
                    </a:cubicBezTo>
                    <a:cubicBezTo>
                      <a:pt x="261" y="22"/>
                      <a:pt x="301" y="45"/>
                      <a:pt x="328" y="87"/>
                    </a:cubicBezTo>
                    <a:cubicBezTo>
                      <a:pt x="354" y="129"/>
                      <a:pt x="356" y="185"/>
                      <a:pt x="356" y="224"/>
                    </a:cubicBezTo>
                    <a:cubicBezTo>
                      <a:pt x="356" y="258"/>
                      <a:pt x="356" y="311"/>
                      <a:pt x="333" y="356"/>
                    </a:cubicBezTo>
                    <a:cubicBezTo>
                      <a:pt x="311" y="400"/>
                      <a:pt x="269" y="428"/>
                      <a:pt x="219"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6" name="Freeform 3255">
                <a:extLst>
                  <a:ext uri="{FF2B5EF4-FFF2-40B4-BE49-F238E27FC236}">
                    <a16:creationId xmlns:a16="http://schemas.microsoft.com/office/drawing/2014/main" id="{3F2F9C97-AE59-F1E0-F2EA-B2D3FAFB25DC}"/>
                  </a:ext>
                </a:extLst>
              </p:cNvPr>
              <p:cNvSpPr/>
              <p:nvPr/>
            </p:nvSpPr>
            <p:spPr>
              <a:xfrm>
                <a:off x="7588440" y="5706000"/>
                <a:ext cx="177120" cy="155160"/>
              </a:xfrm>
              <a:custGeom>
                <a:avLst/>
                <a:gdLst>
                  <a:gd name="textAreaLeft" fmla="*/ 0 w 177120"/>
                  <a:gd name="textAreaRight" fmla="*/ 178200 w 177120"/>
                  <a:gd name="textAreaTop" fmla="*/ 0 h 155160"/>
                  <a:gd name="textAreaBottom" fmla="*/ 156240 h 155160"/>
                </a:gdLst>
                <a:ahLst/>
                <a:cxnLst/>
                <a:rect l="textAreaLeft" t="textAreaTop" r="textAreaRight" b="textAreaBottom"/>
                <a:pathLst>
                  <a:path w="495" h="434">
                    <a:moveTo>
                      <a:pt x="78" y="96"/>
                    </a:moveTo>
                    <a:cubicBezTo>
                      <a:pt x="78" y="183"/>
                      <a:pt x="78" y="271"/>
                      <a:pt x="78" y="359"/>
                    </a:cubicBezTo>
                    <a:cubicBezTo>
                      <a:pt x="78" y="404"/>
                      <a:pt x="67" y="404"/>
                      <a:pt x="0" y="404"/>
                    </a:cubicBezTo>
                    <a:cubicBezTo>
                      <a:pt x="0" y="414"/>
                      <a:pt x="0" y="424"/>
                      <a:pt x="0" y="434"/>
                    </a:cubicBezTo>
                    <a:cubicBezTo>
                      <a:pt x="33" y="431"/>
                      <a:pt x="84" y="431"/>
                      <a:pt x="112" y="431"/>
                    </a:cubicBezTo>
                    <a:cubicBezTo>
                      <a:pt x="137" y="431"/>
                      <a:pt x="187" y="431"/>
                      <a:pt x="221" y="434"/>
                    </a:cubicBezTo>
                    <a:cubicBezTo>
                      <a:pt x="221" y="424"/>
                      <a:pt x="221" y="414"/>
                      <a:pt x="221" y="404"/>
                    </a:cubicBezTo>
                    <a:cubicBezTo>
                      <a:pt x="157" y="404"/>
                      <a:pt x="145" y="404"/>
                      <a:pt x="145" y="359"/>
                    </a:cubicBezTo>
                    <a:cubicBezTo>
                      <a:pt x="145" y="298"/>
                      <a:pt x="145" y="237"/>
                      <a:pt x="145" y="177"/>
                    </a:cubicBezTo>
                    <a:cubicBezTo>
                      <a:pt x="145" y="76"/>
                      <a:pt x="215" y="20"/>
                      <a:pt x="277" y="20"/>
                    </a:cubicBezTo>
                    <a:cubicBezTo>
                      <a:pt x="339" y="20"/>
                      <a:pt x="350" y="73"/>
                      <a:pt x="350" y="129"/>
                    </a:cubicBezTo>
                    <a:cubicBezTo>
                      <a:pt x="350" y="206"/>
                      <a:pt x="350" y="282"/>
                      <a:pt x="350" y="359"/>
                    </a:cubicBezTo>
                    <a:cubicBezTo>
                      <a:pt x="350" y="404"/>
                      <a:pt x="339" y="404"/>
                      <a:pt x="274" y="404"/>
                    </a:cubicBezTo>
                    <a:cubicBezTo>
                      <a:pt x="274" y="414"/>
                      <a:pt x="274" y="424"/>
                      <a:pt x="274" y="434"/>
                    </a:cubicBezTo>
                    <a:cubicBezTo>
                      <a:pt x="308" y="431"/>
                      <a:pt x="358" y="431"/>
                      <a:pt x="386" y="431"/>
                    </a:cubicBezTo>
                    <a:cubicBezTo>
                      <a:pt x="411" y="431"/>
                      <a:pt x="462" y="431"/>
                      <a:pt x="495" y="434"/>
                    </a:cubicBezTo>
                    <a:cubicBezTo>
                      <a:pt x="495" y="424"/>
                      <a:pt x="495" y="414"/>
                      <a:pt x="495" y="404"/>
                    </a:cubicBezTo>
                    <a:cubicBezTo>
                      <a:pt x="445" y="404"/>
                      <a:pt x="420" y="404"/>
                      <a:pt x="420" y="373"/>
                    </a:cubicBezTo>
                    <a:cubicBezTo>
                      <a:pt x="420" y="310"/>
                      <a:pt x="420" y="248"/>
                      <a:pt x="420" y="185"/>
                    </a:cubicBezTo>
                    <a:cubicBezTo>
                      <a:pt x="420" y="101"/>
                      <a:pt x="420" y="70"/>
                      <a:pt x="389" y="37"/>
                    </a:cubicBezTo>
                    <a:cubicBezTo>
                      <a:pt x="375" y="20"/>
                      <a:pt x="341" y="0"/>
                      <a:pt x="285" y="0"/>
                    </a:cubicBezTo>
                    <a:cubicBezTo>
                      <a:pt x="213" y="0"/>
                      <a:pt x="168" y="42"/>
                      <a:pt x="140" y="101"/>
                    </a:cubicBezTo>
                    <a:cubicBezTo>
                      <a:pt x="140" y="68"/>
                      <a:pt x="140" y="34"/>
                      <a:pt x="140" y="0"/>
                    </a:cubicBezTo>
                    <a:cubicBezTo>
                      <a:pt x="93" y="3"/>
                      <a:pt x="46" y="6"/>
                      <a:pt x="0" y="9"/>
                    </a:cubicBezTo>
                    <a:cubicBezTo>
                      <a:pt x="0" y="19"/>
                      <a:pt x="0" y="29"/>
                      <a:pt x="0" y="40"/>
                    </a:cubicBezTo>
                    <a:cubicBezTo>
                      <a:pt x="70" y="40"/>
                      <a:pt x="78" y="48"/>
                      <a:pt x="78" y="9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7" name="Freeform 3256">
                <a:extLst>
                  <a:ext uri="{FF2B5EF4-FFF2-40B4-BE49-F238E27FC236}">
                    <a16:creationId xmlns:a16="http://schemas.microsoft.com/office/drawing/2014/main" id="{1011B0C2-17D5-C4CB-61E3-B4E9CF43C0DF}"/>
                  </a:ext>
                </a:extLst>
              </p:cNvPr>
              <p:cNvSpPr/>
              <p:nvPr/>
            </p:nvSpPr>
            <p:spPr>
              <a:xfrm>
                <a:off x="1274040" y="6037560"/>
                <a:ext cx="175320" cy="321480"/>
              </a:xfrm>
              <a:custGeom>
                <a:avLst/>
                <a:gdLst>
                  <a:gd name="textAreaLeft" fmla="*/ 0 w 175320"/>
                  <a:gd name="textAreaRight" fmla="*/ 176400 w 175320"/>
                  <a:gd name="textAreaTop" fmla="*/ 0 h 321480"/>
                  <a:gd name="textAreaBottom" fmla="*/ 322560 h 321480"/>
                </a:gdLst>
                <a:ahLst/>
                <a:cxnLst/>
                <a:rect l="textAreaLeft" t="textAreaTop" r="textAreaRight" b="textAreaBottom"/>
                <a:pathLst>
                  <a:path w="490" h="896">
                    <a:moveTo>
                      <a:pt x="308" y="300"/>
                    </a:moveTo>
                    <a:cubicBezTo>
                      <a:pt x="337" y="300"/>
                      <a:pt x="365" y="300"/>
                      <a:pt x="394" y="300"/>
                    </a:cubicBezTo>
                    <a:cubicBezTo>
                      <a:pt x="414" y="300"/>
                      <a:pt x="422" y="300"/>
                      <a:pt x="422" y="280"/>
                    </a:cubicBezTo>
                    <a:cubicBezTo>
                      <a:pt x="422" y="269"/>
                      <a:pt x="414" y="269"/>
                      <a:pt x="397" y="269"/>
                    </a:cubicBezTo>
                    <a:cubicBezTo>
                      <a:pt x="369" y="269"/>
                      <a:pt x="341" y="269"/>
                      <a:pt x="313" y="269"/>
                    </a:cubicBezTo>
                    <a:cubicBezTo>
                      <a:pt x="321" y="232"/>
                      <a:pt x="328" y="194"/>
                      <a:pt x="336" y="157"/>
                    </a:cubicBezTo>
                    <a:cubicBezTo>
                      <a:pt x="338" y="137"/>
                      <a:pt x="352" y="67"/>
                      <a:pt x="358" y="53"/>
                    </a:cubicBezTo>
                    <a:cubicBezTo>
                      <a:pt x="366" y="37"/>
                      <a:pt x="383" y="23"/>
                      <a:pt x="406" y="23"/>
                    </a:cubicBezTo>
                    <a:cubicBezTo>
                      <a:pt x="408" y="23"/>
                      <a:pt x="434" y="23"/>
                      <a:pt x="453" y="39"/>
                    </a:cubicBezTo>
                    <a:cubicBezTo>
                      <a:pt x="408" y="42"/>
                      <a:pt x="400" y="79"/>
                      <a:pt x="400" y="93"/>
                    </a:cubicBezTo>
                    <a:cubicBezTo>
                      <a:pt x="400" y="115"/>
                      <a:pt x="417" y="126"/>
                      <a:pt x="436" y="126"/>
                    </a:cubicBezTo>
                    <a:cubicBezTo>
                      <a:pt x="462" y="126"/>
                      <a:pt x="490" y="104"/>
                      <a:pt x="490" y="67"/>
                    </a:cubicBezTo>
                    <a:cubicBezTo>
                      <a:pt x="490" y="23"/>
                      <a:pt x="445" y="0"/>
                      <a:pt x="406" y="0"/>
                    </a:cubicBezTo>
                    <a:cubicBezTo>
                      <a:pt x="372" y="0"/>
                      <a:pt x="310" y="17"/>
                      <a:pt x="280" y="115"/>
                    </a:cubicBezTo>
                    <a:cubicBezTo>
                      <a:pt x="274" y="135"/>
                      <a:pt x="271" y="146"/>
                      <a:pt x="246" y="269"/>
                    </a:cubicBezTo>
                    <a:cubicBezTo>
                      <a:pt x="224" y="269"/>
                      <a:pt x="201" y="269"/>
                      <a:pt x="179" y="269"/>
                    </a:cubicBezTo>
                    <a:cubicBezTo>
                      <a:pt x="162" y="269"/>
                      <a:pt x="151" y="269"/>
                      <a:pt x="151" y="289"/>
                    </a:cubicBezTo>
                    <a:cubicBezTo>
                      <a:pt x="151" y="300"/>
                      <a:pt x="159" y="300"/>
                      <a:pt x="179" y="300"/>
                    </a:cubicBezTo>
                    <a:cubicBezTo>
                      <a:pt x="200" y="300"/>
                      <a:pt x="222" y="300"/>
                      <a:pt x="243" y="300"/>
                    </a:cubicBezTo>
                    <a:cubicBezTo>
                      <a:pt x="218" y="429"/>
                      <a:pt x="193" y="559"/>
                      <a:pt x="168" y="689"/>
                    </a:cubicBezTo>
                    <a:cubicBezTo>
                      <a:pt x="151" y="784"/>
                      <a:pt x="134" y="873"/>
                      <a:pt x="84" y="873"/>
                    </a:cubicBezTo>
                    <a:cubicBezTo>
                      <a:pt x="78" y="873"/>
                      <a:pt x="56" y="873"/>
                      <a:pt x="36" y="854"/>
                    </a:cubicBezTo>
                    <a:cubicBezTo>
                      <a:pt x="81" y="851"/>
                      <a:pt x="89" y="818"/>
                      <a:pt x="89" y="804"/>
                    </a:cubicBezTo>
                    <a:cubicBezTo>
                      <a:pt x="89" y="778"/>
                      <a:pt x="72" y="767"/>
                      <a:pt x="53" y="767"/>
                    </a:cubicBezTo>
                    <a:cubicBezTo>
                      <a:pt x="28" y="767"/>
                      <a:pt x="0" y="790"/>
                      <a:pt x="0" y="826"/>
                    </a:cubicBezTo>
                    <a:cubicBezTo>
                      <a:pt x="0" y="871"/>
                      <a:pt x="42" y="896"/>
                      <a:pt x="84" y="896"/>
                    </a:cubicBezTo>
                    <a:cubicBezTo>
                      <a:pt x="137" y="896"/>
                      <a:pt x="176" y="837"/>
                      <a:pt x="196" y="798"/>
                    </a:cubicBezTo>
                    <a:cubicBezTo>
                      <a:pt x="226" y="736"/>
                      <a:pt x="249" y="619"/>
                      <a:pt x="249" y="610"/>
                    </a:cubicBezTo>
                    <a:cubicBezTo>
                      <a:pt x="268" y="507"/>
                      <a:pt x="288" y="403"/>
                      <a:pt x="308" y="30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8" name="Freeform 3257">
                <a:extLst>
                  <a:ext uri="{FF2B5EF4-FFF2-40B4-BE49-F238E27FC236}">
                    <a16:creationId xmlns:a16="http://schemas.microsoft.com/office/drawing/2014/main" id="{F5732E02-1638-B9EC-705C-18168212109E}"/>
                  </a:ext>
                </a:extLst>
              </p:cNvPr>
              <p:cNvSpPr/>
              <p:nvPr/>
            </p:nvSpPr>
            <p:spPr>
              <a:xfrm>
                <a:off x="1478520" y="6019560"/>
                <a:ext cx="61560" cy="127800"/>
              </a:xfrm>
              <a:custGeom>
                <a:avLst/>
                <a:gdLst>
                  <a:gd name="textAreaLeft" fmla="*/ 0 w 61560"/>
                  <a:gd name="textAreaRight" fmla="*/ 62640 w 61560"/>
                  <a:gd name="textAreaTop" fmla="*/ 0 h 127800"/>
                  <a:gd name="textAreaBottom" fmla="*/ 128880 h 127800"/>
                </a:gdLst>
                <a:ahLst/>
                <a:cxnLst/>
                <a:rect l="textAreaLeft" t="textAreaTop" r="textAreaRight" b="textAreaBottom"/>
                <a:pathLst>
                  <a:path w="174" h="358">
                    <a:moveTo>
                      <a:pt x="168" y="61"/>
                    </a:moveTo>
                    <a:cubicBezTo>
                      <a:pt x="171" y="50"/>
                      <a:pt x="174" y="45"/>
                      <a:pt x="174" y="39"/>
                    </a:cubicBezTo>
                    <a:cubicBezTo>
                      <a:pt x="174" y="17"/>
                      <a:pt x="154" y="0"/>
                      <a:pt x="132" y="0"/>
                    </a:cubicBezTo>
                    <a:cubicBezTo>
                      <a:pt x="106" y="0"/>
                      <a:pt x="98" y="22"/>
                      <a:pt x="95" y="33"/>
                    </a:cubicBezTo>
                    <a:cubicBezTo>
                      <a:pt x="64" y="133"/>
                      <a:pt x="34" y="233"/>
                      <a:pt x="3" y="333"/>
                    </a:cubicBezTo>
                    <a:cubicBezTo>
                      <a:pt x="2" y="336"/>
                      <a:pt x="1" y="339"/>
                      <a:pt x="0" y="341"/>
                    </a:cubicBezTo>
                    <a:cubicBezTo>
                      <a:pt x="0" y="350"/>
                      <a:pt x="22" y="358"/>
                      <a:pt x="28" y="358"/>
                    </a:cubicBezTo>
                    <a:cubicBezTo>
                      <a:pt x="31" y="358"/>
                      <a:pt x="34" y="355"/>
                      <a:pt x="36" y="347"/>
                    </a:cubicBezTo>
                    <a:cubicBezTo>
                      <a:pt x="80" y="252"/>
                      <a:pt x="124" y="157"/>
                      <a:pt x="168" y="6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59" name="Freeform 3258">
                <a:extLst>
                  <a:ext uri="{FF2B5EF4-FFF2-40B4-BE49-F238E27FC236}">
                    <a16:creationId xmlns:a16="http://schemas.microsoft.com/office/drawing/2014/main" id="{DDBF9435-B60B-B3E9-98B7-70E1CDB319FC}"/>
                  </a:ext>
                </a:extLst>
              </p:cNvPr>
              <p:cNvSpPr/>
              <p:nvPr/>
            </p:nvSpPr>
            <p:spPr>
              <a:xfrm>
                <a:off x="1601640" y="6021360"/>
                <a:ext cx="80280" cy="352800"/>
              </a:xfrm>
              <a:custGeom>
                <a:avLst/>
                <a:gdLst>
                  <a:gd name="textAreaLeft" fmla="*/ 0 w 80280"/>
                  <a:gd name="textAreaRight" fmla="*/ 81360 w 80280"/>
                  <a:gd name="textAreaTop" fmla="*/ 0 h 352800"/>
                  <a:gd name="textAreaBottom" fmla="*/ 353880 h 352800"/>
                </a:gdLst>
                <a:ahLst/>
                <a:cxnLst/>
                <a:rect l="textAreaLeft" t="textAreaTop" r="textAreaRight" b="textAreaBottom"/>
                <a:pathLst>
                  <a:path w="226" h="983">
                    <a:moveTo>
                      <a:pt x="226" y="974"/>
                    </a:moveTo>
                    <a:cubicBezTo>
                      <a:pt x="226" y="972"/>
                      <a:pt x="226" y="969"/>
                      <a:pt x="210" y="952"/>
                    </a:cubicBezTo>
                    <a:cubicBezTo>
                      <a:pt x="86" y="829"/>
                      <a:pt x="56" y="641"/>
                      <a:pt x="56" y="493"/>
                    </a:cubicBezTo>
                    <a:cubicBezTo>
                      <a:pt x="56" y="322"/>
                      <a:pt x="92" y="149"/>
                      <a:pt x="215" y="26"/>
                    </a:cubicBezTo>
                    <a:cubicBezTo>
                      <a:pt x="226" y="14"/>
                      <a:pt x="226" y="14"/>
                      <a:pt x="226" y="9"/>
                    </a:cubicBezTo>
                    <a:cubicBezTo>
                      <a:pt x="226" y="3"/>
                      <a:pt x="224" y="0"/>
                      <a:pt x="218" y="0"/>
                    </a:cubicBezTo>
                    <a:cubicBezTo>
                      <a:pt x="207" y="0"/>
                      <a:pt x="117" y="68"/>
                      <a:pt x="61" y="191"/>
                    </a:cubicBezTo>
                    <a:cubicBezTo>
                      <a:pt x="11" y="300"/>
                      <a:pt x="0" y="409"/>
                      <a:pt x="0" y="493"/>
                    </a:cubicBezTo>
                    <a:cubicBezTo>
                      <a:pt x="0" y="569"/>
                      <a:pt x="8" y="689"/>
                      <a:pt x="64" y="798"/>
                    </a:cubicBezTo>
                    <a:cubicBezTo>
                      <a:pt x="123" y="921"/>
                      <a:pt x="207" y="983"/>
                      <a:pt x="218" y="983"/>
                    </a:cubicBezTo>
                    <a:cubicBezTo>
                      <a:pt x="224" y="983"/>
                      <a:pt x="226" y="980"/>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0" name="Freeform 3259">
                <a:extLst>
                  <a:ext uri="{FF2B5EF4-FFF2-40B4-BE49-F238E27FC236}">
                    <a16:creationId xmlns:a16="http://schemas.microsoft.com/office/drawing/2014/main" id="{57AE97A1-71FE-C1F0-C408-6799011C1289}"/>
                  </a:ext>
                </a:extLst>
              </p:cNvPr>
              <p:cNvSpPr/>
              <p:nvPr/>
            </p:nvSpPr>
            <p:spPr>
              <a:xfrm>
                <a:off x="1714320" y="6130440"/>
                <a:ext cx="190440" cy="231480"/>
              </a:xfrm>
              <a:custGeom>
                <a:avLst/>
                <a:gdLst>
                  <a:gd name="textAreaLeft" fmla="*/ 0 w 190440"/>
                  <a:gd name="textAreaRight" fmla="*/ 191520 w 190440"/>
                  <a:gd name="textAreaTop" fmla="*/ 0 h 231480"/>
                  <a:gd name="textAreaBottom" fmla="*/ 232560 h 231480"/>
                </a:gdLst>
                <a:ahLst/>
                <a:cxnLst/>
                <a:rect l="textAreaLeft" t="textAreaTop" r="textAreaRight" b="textAreaBottom"/>
                <a:pathLst>
                  <a:path w="532" h="646">
                    <a:moveTo>
                      <a:pt x="199" y="89"/>
                    </a:moveTo>
                    <a:cubicBezTo>
                      <a:pt x="202" y="70"/>
                      <a:pt x="213" y="31"/>
                      <a:pt x="213" y="28"/>
                    </a:cubicBezTo>
                    <a:cubicBezTo>
                      <a:pt x="213" y="11"/>
                      <a:pt x="202" y="0"/>
                      <a:pt x="185" y="0"/>
                    </a:cubicBezTo>
                    <a:cubicBezTo>
                      <a:pt x="182" y="0"/>
                      <a:pt x="154" y="3"/>
                      <a:pt x="146" y="36"/>
                    </a:cubicBezTo>
                    <a:cubicBezTo>
                      <a:pt x="98" y="226"/>
                      <a:pt x="51" y="415"/>
                      <a:pt x="3" y="604"/>
                    </a:cubicBezTo>
                    <a:cubicBezTo>
                      <a:pt x="0" y="618"/>
                      <a:pt x="0" y="618"/>
                      <a:pt x="0" y="621"/>
                    </a:cubicBezTo>
                    <a:cubicBezTo>
                      <a:pt x="0" y="635"/>
                      <a:pt x="11" y="646"/>
                      <a:pt x="28" y="646"/>
                    </a:cubicBezTo>
                    <a:cubicBezTo>
                      <a:pt x="48" y="646"/>
                      <a:pt x="59" y="629"/>
                      <a:pt x="62" y="627"/>
                    </a:cubicBezTo>
                    <a:cubicBezTo>
                      <a:pt x="67" y="618"/>
                      <a:pt x="79" y="568"/>
                      <a:pt x="115" y="414"/>
                    </a:cubicBezTo>
                    <a:cubicBezTo>
                      <a:pt x="149" y="442"/>
                      <a:pt x="193" y="445"/>
                      <a:pt x="213" y="445"/>
                    </a:cubicBezTo>
                    <a:cubicBezTo>
                      <a:pt x="280" y="445"/>
                      <a:pt x="319" y="403"/>
                      <a:pt x="342" y="375"/>
                    </a:cubicBezTo>
                    <a:cubicBezTo>
                      <a:pt x="350" y="420"/>
                      <a:pt x="386" y="445"/>
                      <a:pt x="431" y="445"/>
                    </a:cubicBezTo>
                    <a:cubicBezTo>
                      <a:pt x="465" y="445"/>
                      <a:pt x="487" y="422"/>
                      <a:pt x="504" y="392"/>
                    </a:cubicBezTo>
                    <a:cubicBezTo>
                      <a:pt x="521" y="355"/>
                      <a:pt x="532" y="296"/>
                      <a:pt x="532" y="294"/>
                    </a:cubicBezTo>
                    <a:cubicBezTo>
                      <a:pt x="532" y="285"/>
                      <a:pt x="524" y="285"/>
                      <a:pt x="521" y="285"/>
                    </a:cubicBezTo>
                    <a:cubicBezTo>
                      <a:pt x="512" y="285"/>
                      <a:pt x="510" y="288"/>
                      <a:pt x="507" y="302"/>
                    </a:cubicBezTo>
                    <a:cubicBezTo>
                      <a:pt x="490" y="366"/>
                      <a:pt x="473" y="425"/>
                      <a:pt x="434" y="425"/>
                    </a:cubicBezTo>
                    <a:cubicBezTo>
                      <a:pt x="406" y="425"/>
                      <a:pt x="403" y="400"/>
                      <a:pt x="403" y="378"/>
                    </a:cubicBezTo>
                    <a:cubicBezTo>
                      <a:pt x="403" y="358"/>
                      <a:pt x="414" y="310"/>
                      <a:pt x="423" y="277"/>
                    </a:cubicBezTo>
                    <a:cubicBezTo>
                      <a:pt x="432" y="241"/>
                      <a:pt x="442" y="206"/>
                      <a:pt x="451" y="170"/>
                    </a:cubicBezTo>
                    <a:cubicBezTo>
                      <a:pt x="454" y="156"/>
                      <a:pt x="462" y="117"/>
                      <a:pt x="468" y="103"/>
                    </a:cubicBezTo>
                    <a:cubicBezTo>
                      <a:pt x="473" y="81"/>
                      <a:pt x="482" y="45"/>
                      <a:pt x="482" y="39"/>
                    </a:cubicBezTo>
                    <a:cubicBezTo>
                      <a:pt x="482" y="19"/>
                      <a:pt x="468" y="11"/>
                      <a:pt x="454" y="11"/>
                    </a:cubicBezTo>
                    <a:cubicBezTo>
                      <a:pt x="448" y="11"/>
                      <a:pt x="423" y="11"/>
                      <a:pt x="414" y="45"/>
                    </a:cubicBezTo>
                    <a:cubicBezTo>
                      <a:pt x="400" y="106"/>
                      <a:pt x="385" y="168"/>
                      <a:pt x="370" y="229"/>
                    </a:cubicBezTo>
                    <a:cubicBezTo>
                      <a:pt x="358" y="280"/>
                      <a:pt x="347" y="319"/>
                      <a:pt x="344" y="330"/>
                    </a:cubicBezTo>
                    <a:cubicBezTo>
                      <a:pt x="342" y="336"/>
                      <a:pt x="294" y="425"/>
                      <a:pt x="216" y="425"/>
                    </a:cubicBezTo>
                    <a:cubicBezTo>
                      <a:pt x="165" y="425"/>
                      <a:pt x="143" y="392"/>
                      <a:pt x="143" y="338"/>
                    </a:cubicBezTo>
                    <a:cubicBezTo>
                      <a:pt x="143" y="310"/>
                      <a:pt x="149" y="282"/>
                      <a:pt x="157" y="254"/>
                    </a:cubicBezTo>
                    <a:cubicBezTo>
                      <a:pt x="171" y="199"/>
                      <a:pt x="185" y="144"/>
                      <a:pt x="199" y="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1" name="Freeform 3260">
                <a:extLst>
                  <a:ext uri="{FF2B5EF4-FFF2-40B4-BE49-F238E27FC236}">
                    <a16:creationId xmlns:a16="http://schemas.microsoft.com/office/drawing/2014/main" id="{6463D54E-43BC-9650-D041-0D498FB3BBB8}"/>
                  </a:ext>
                </a:extLst>
              </p:cNvPr>
              <p:cNvSpPr/>
              <p:nvPr/>
            </p:nvSpPr>
            <p:spPr>
              <a:xfrm>
                <a:off x="1937160" y="6021360"/>
                <a:ext cx="81360" cy="352800"/>
              </a:xfrm>
              <a:custGeom>
                <a:avLst/>
                <a:gdLst>
                  <a:gd name="textAreaLeft" fmla="*/ 0 w 81360"/>
                  <a:gd name="textAreaRight" fmla="*/ 82440 w 81360"/>
                  <a:gd name="textAreaTop" fmla="*/ 0 h 352800"/>
                  <a:gd name="textAreaBottom" fmla="*/ 353880 h 352800"/>
                </a:gdLst>
                <a:ahLst/>
                <a:cxnLst/>
                <a:rect l="textAreaLeft" t="textAreaTop" r="textAreaRight" b="textAreaBottom"/>
                <a:pathLst>
                  <a:path w="229" h="983">
                    <a:moveTo>
                      <a:pt x="229" y="493"/>
                    </a:moveTo>
                    <a:cubicBezTo>
                      <a:pt x="229" y="415"/>
                      <a:pt x="218" y="297"/>
                      <a:pt x="165" y="185"/>
                    </a:cubicBezTo>
                    <a:cubicBezTo>
                      <a:pt x="103" y="65"/>
                      <a:pt x="19" y="0"/>
                      <a:pt x="11" y="0"/>
                    </a:cubicBezTo>
                    <a:cubicBezTo>
                      <a:pt x="5" y="0"/>
                      <a:pt x="0" y="3"/>
                      <a:pt x="0" y="9"/>
                    </a:cubicBezTo>
                    <a:cubicBezTo>
                      <a:pt x="0" y="14"/>
                      <a:pt x="0" y="14"/>
                      <a:pt x="19" y="34"/>
                    </a:cubicBezTo>
                    <a:cubicBezTo>
                      <a:pt x="115" y="129"/>
                      <a:pt x="171" y="286"/>
                      <a:pt x="171" y="493"/>
                    </a:cubicBezTo>
                    <a:cubicBezTo>
                      <a:pt x="171" y="661"/>
                      <a:pt x="134" y="835"/>
                      <a:pt x="14" y="958"/>
                    </a:cubicBezTo>
                    <a:cubicBezTo>
                      <a:pt x="0" y="969"/>
                      <a:pt x="0" y="972"/>
                      <a:pt x="0" y="974"/>
                    </a:cubicBezTo>
                    <a:cubicBezTo>
                      <a:pt x="0" y="980"/>
                      <a:pt x="5" y="983"/>
                      <a:pt x="11" y="983"/>
                    </a:cubicBezTo>
                    <a:cubicBezTo>
                      <a:pt x="19" y="983"/>
                      <a:pt x="109" y="916"/>
                      <a:pt x="168" y="793"/>
                    </a:cubicBezTo>
                    <a:cubicBezTo>
                      <a:pt x="218" y="683"/>
                      <a:pt x="229" y="574"/>
                      <a:pt x="229" y="4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2" name="Freeform 3261">
                <a:extLst>
                  <a:ext uri="{FF2B5EF4-FFF2-40B4-BE49-F238E27FC236}">
                    <a16:creationId xmlns:a16="http://schemas.microsoft.com/office/drawing/2014/main" id="{E4BE2B90-7AE5-07A2-7394-6070F15DD093}"/>
                  </a:ext>
                </a:extLst>
              </p:cNvPr>
              <p:cNvSpPr/>
              <p:nvPr/>
            </p:nvSpPr>
            <p:spPr>
              <a:xfrm>
                <a:off x="2528640" y="5989320"/>
                <a:ext cx="12960" cy="424080"/>
              </a:xfrm>
              <a:custGeom>
                <a:avLst/>
                <a:gdLst>
                  <a:gd name="textAreaLeft" fmla="*/ 0 w 12960"/>
                  <a:gd name="textAreaRight" fmla="*/ 14040 w 12960"/>
                  <a:gd name="textAreaTop" fmla="*/ 0 h 424080"/>
                  <a:gd name="textAreaBottom" fmla="*/ 425160 h 424080"/>
                </a:gdLst>
                <a:ahLst/>
                <a:cxnLst/>
                <a:rect l="textAreaLeft" t="textAreaTop" r="textAreaRight" b="textAreaBottom"/>
                <a:pathLst>
                  <a:path w="39" h="1181">
                    <a:moveTo>
                      <a:pt x="0" y="0"/>
                    </a:moveTo>
                    <a:cubicBezTo>
                      <a:pt x="13" y="0"/>
                      <a:pt x="26" y="0"/>
                      <a:pt x="39" y="0"/>
                    </a:cubicBezTo>
                    <a:cubicBezTo>
                      <a:pt x="39" y="394"/>
                      <a:pt x="39" y="787"/>
                      <a:pt x="39" y="1181"/>
                    </a:cubicBezTo>
                    <a:cubicBezTo>
                      <a:pt x="26" y="1181"/>
                      <a:pt x="13" y="1181"/>
                      <a:pt x="0" y="1181"/>
                    </a:cubicBezTo>
                    <a:cubicBezTo>
                      <a:pt x="0" y="787"/>
                      <a:pt x="0" y="394"/>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3" name="Freeform 3262">
                <a:extLst>
                  <a:ext uri="{FF2B5EF4-FFF2-40B4-BE49-F238E27FC236}">
                    <a16:creationId xmlns:a16="http://schemas.microsoft.com/office/drawing/2014/main" id="{A5FEAA66-7D91-EE73-7FAA-2002260E4E9E}"/>
                  </a:ext>
                </a:extLst>
              </p:cNvPr>
              <p:cNvSpPr/>
              <p:nvPr/>
            </p:nvSpPr>
            <p:spPr>
              <a:xfrm>
                <a:off x="2759400" y="6130440"/>
                <a:ext cx="177480" cy="159120"/>
              </a:xfrm>
              <a:custGeom>
                <a:avLst/>
                <a:gdLst>
                  <a:gd name="textAreaLeft" fmla="*/ 0 w 177480"/>
                  <a:gd name="textAreaRight" fmla="*/ 178560 w 177480"/>
                  <a:gd name="textAreaTop" fmla="*/ 0 h 159120"/>
                  <a:gd name="textAreaBottom" fmla="*/ 160200 h 159120"/>
                </a:gdLst>
                <a:ahLst/>
                <a:cxnLst/>
                <a:rect l="textAreaLeft" t="textAreaTop" r="textAreaRight" b="textAreaBottom"/>
                <a:pathLst>
                  <a:path w="496" h="445">
                    <a:moveTo>
                      <a:pt x="353" y="358"/>
                    </a:moveTo>
                    <a:cubicBezTo>
                      <a:pt x="353" y="387"/>
                      <a:pt x="353" y="416"/>
                      <a:pt x="353" y="445"/>
                    </a:cubicBezTo>
                    <a:cubicBezTo>
                      <a:pt x="401" y="442"/>
                      <a:pt x="448" y="439"/>
                      <a:pt x="496" y="436"/>
                    </a:cubicBezTo>
                    <a:cubicBezTo>
                      <a:pt x="496" y="426"/>
                      <a:pt x="496" y="416"/>
                      <a:pt x="496" y="406"/>
                    </a:cubicBezTo>
                    <a:cubicBezTo>
                      <a:pt x="426" y="406"/>
                      <a:pt x="420" y="397"/>
                      <a:pt x="420" y="350"/>
                    </a:cubicBezTo>
                    <a:cubicBezTo>
                      <a:pt x="420" y="233"/>
                      <a:pt x="420" y="116"/>
                      <a:pt x="420" y="0"/>
                    </a:cubicBezTo>
                    <a:cubicBezTo>
                      <a:pt x="372" y="3"/>
                      <a:pt x="323" y="7"/>
                      <a:pt x="275" y="11"/>
                    </a:cubicBezTo>
                    <a:cubicBezTo>
                      <a:pt x="275" y="21"/>
                      <a:pt x="275" y="31"/>
                      <a:pt x="275" y="42"/>
                    </a:cubicBezTo>
                    <a:cubicBezTo>
                      <a:pt x="345" y="42"/>
                      <a:pt x="350" y="47"/>
                      <a:pt x="350" y="98"/>
                    </a:cubicBezTo>
                    <a:cubicBezTo>
                      <a:pt x="350" y="156"/>
                      <a:pt x="350" y="213"/>
                      <a:pt x="350" y="271"/>
                    </a:cubicBezTo>
                    <a:cubicBezTo>
                      <a:pt x="350" y="358"/>
                      <a:pt x="303" y="425"/>
                      <a:pt x="233" y="425"/>
                    </a:cubicBezTo>
                    <a:cubicBezTo>
                      <a:pt x="149" y="425"/>
                      <a:pt x="146" y="378"/>
                      <a:pt x="146" y="327"/>
                    </a:cubicBezTo>
                    <a:cubicBezTo>
                      <a:pt x="146" y="218"/>
                      <a:pt x="146" y="109"/>
                      <a:pt x="146" y="0"/>
                    </a:cubicBezTo>
                    <a:cubicBezTo>
                      <a:pt x="97" y="3"/>
                      <a:pt x="49" y="7"/>
                      <a:pt x="0" y="11"/>
                    </a:cubicBezTo>
                    <a:cubicBezTo>
                      <a:pt x="0" y="21"/>
                      <a:pt x="0" y="31"/>
                      <a:pt x="0" y="42"/>
                    </a:cubicBezTo>
                    <a:cubicBezTo>
                      <a:pt x="79" y="42"/>
                      <a:pt x="79" y="45"/>
                      <a:pt x="79" y="131"/>
                    </a:cubicBezTo>
                    <a:cubicBezTo>
                      <a:pt x="79" y="181"/>
                      <a:pt x="79" y="230"/>
                      <a:pt x="79" y="280"/>
                    </a:cubicBezTo>
                    <a:cubicBezTo>
                      <a:pt x="79" y="355"/>
                      <a:pt x="79" y="445"/>
                      <a:pt x="227" y="445"/>
                    </a:cubicBezTo>
                    <a:cubicBezTo>
                      <a:pt x="283" y="445"/>
                      <a:pt x="325" y="420"/>
                      <a:pt x="353" y="35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4" name="Freeform 3263">
                <a:extLst>
                  <a:ext uri="{FF2B5EF4-FFF2-40B4-BE49-F238E27FC236}">
                    <a16:creationId xmlns:a16="http://schemas.microsoft.com/office/drawing/2014/main" id="{03277A2E-F4F2-018E-C6FB-774C895B6191}"/>
                  </a:ext>
                </a:extLst>
              </p:cNvPr>
              <p:cNvSpPr/>
              <p:nvPr/>
            </p:nvSpPr>
            <p:spPr>
              <a:xfrm>
                <a:off x="2955960" y="6130440"/>
                <a:ext cx="177480" cy="155880"/>
              </a:xfrm>
              <a:custGeom>
                <a:avLst/>
                <a:gdLst>
                  <a:gd name="textAreaLeft" fmla="*/ 0 w 177480"/>
                  <a:gd name="textAreaRight" fmla="*/ 178560 w 177480"/>
                  <a:gd name="textAreaTop" fmla="*/ 0 h 155880"/>
                  <a:gd name="textAreaBottom" fmla="*/ 156960 h 155880"/>
                </a:gdLst>
                <a:ahLst/>
                <a:cxnLst/>
                <a:rect l="textAreaLeft" t="textAreaTop" r="textAreaRight" b="textAreaBottom"/>
                <a:pathLst>
                  <a:path w="496" h="436">
                    <a:moveTo>
                      <a:pt x="79" y="98"/>
                    </a:moveTo>
                    <a:cubicBezTo>
                      <a:pt x="79" y="185"/>
                      <a:pt x="79" y="273"/>
                      <a:pt x="79" y="361"/>
                    </a:cubicBezTo>
                    <a:cubicBezTo>
                      <a:pt x="79" y="406"/>
                      <a:pt x="68" y="406"/>
                      <a:pt x="0" y="406"/>
                    </a:cubicBezTo>
                    <a:cubicBezTo>
                      <a:pt x="0" y="416"/>
                      <a:pt x="0" y="426"/>
                      <a:pt x="0" y="436"/>
                    </a:cubicBezTo>
                    <a:cubicBezTo>
                      <a:pt x="37" y="434"/>
                      <a:pt x="87" y="431"/>
                      <a:pt x="112" y="431"/>
                    </a:cubicBezTo>
                    <a:cubicBezTo>
                      <a:pt x="138" y="431"/>
                      <a:pt x="191" y="434"/>
                      <a:pt x="224" y="436"/>
                    </a:cubicBezTo>
                    <a:cubicBezTo>
                      <a:pt x="224" y="426"/>
                      <a:pt x="224" y="416"/>
                      <a:pt x="224" y="406"/>
                    </a:cubicBezTo>
                    <a:cubicBezTo>
                      <a:pt x="157" y="406"/>
                      <a:pt x="146" y="406"/>
                      <a:pt x="146" y="361"/>
                    </a:cubicBezTo>
                    <a:cubicBezTo>
                      <a:pt x="146" y="300"/>
                      <a:pt x="146" y="240"/>
                      <a:pt x="146" y="179"/>
                    </a:cubicBezTo>
                    <a:cubicBezTo>
                      <a:pt x="146" y="78"/>
                      <a:pt x="216" y="22"/>
                      <a:pt x="280" y="22"/>
                    </a:cubicBezTo>
                    <a:cubicBezTo>
                      <a:pt x="342" y="22"/>
                      <a:pt x="353" y="75"/>
                      <a:pt x="353" y="131"/>
                    </a:cubicBezTo>
                    <a:cubicBezTo>
                      <a:pt x="353" y="208"/>
                      <a:pt x="353" y="284"/>
                      <a:pt x="353" y="361"/>
                    </a:cubicBezTo>
                    <a:cubicBezTo>
                      <a:pt x="353" y="406"/>
                      <a:pt x="342" y="406"/>
                      <a:pt x="275" y="406"/>
                    </a:cubicBezTo>
                    <a:cubicBezTo>
                      <a:pt x="275" y="416"/>
                      <a:pt x="275" y="426"/>
                      <a:pt x="275" y="436"/>
                    </a:cubicBezTo>
                    <a:cubicBezTo>
                      <a:pt x="308" y="434"/>
                      <a:pt x="359" y="431"/>
                      <a:pt x="387" y="431"/>
                    </a:cubicBezTo>
                    <a:cubicBezTo>
                      <a:pt x="412" y="431"/>
                      <a:pt x="462" y="434"/>
                      <a:pt x="496" y="436"/>
                    </a:cubicBezTo>
                    <a:cubicBezTo>
                      <a:pt x="496" y="426"/>
                      <a:pt x="496" y="416"/>
                      <a:pt x="496" y="406"/>
                    </a:cubicBezTo>
                    <a:cubicBezTo>
                      <a:pt x="446" y="406"/>
                      <a:pt x="420" y="406"/>
                      <a:pt x="420" y="375"/>
                    </a:cubicBezTo>
                    <a:cubicBezTo>
                      <a:pt x="420" y="312"/>
                      <a:pt x="420" y="250"/>
                      <a:pt x="420" y="187"/>
                    </a:cubicBezTo>
                    <a:cubicBezTo>
                      <a:pt x="420" y="103"/>
                      <a:pt x="420" y="73"/>
                      <a:pt x="390" y="36"/>
                    </a:cubicBezTo>
                    <a:cubicBezTo>
                      <a:pt x="376" y="19"/>
                      <a:pt x="342" y="0"/>
                      <a:pt x="286" y="0"/>
                    </a:cubicBezTo>
                    <a:cubicBezTo>
                      <a:pt x="213" y="0"/>
                      <a:pt x="168" y="42"/>
                      <a:pt x="140" y="103"/>
                    </a:cubicBezTo>
                    <a:cubicBezTo>
                      <a:pt x="140" y="69"/>
                      <a:pt x="140" y="34"/>
                      <a:pt x="140" y="0"/>
                    </a:cubicBezTo>
                    <a:cubicBezTo>
                      <a:pt x="94" y="3"/>
                      <a:pt x="47" y="7"/>
                      <a:pt x="0" y="11"/>
                    </a:cubicBezTo>
                    <a:cubicBezTo>
                      <a:pt x="0" y="21"/>
                      <a:pt x="0" y="31"/>
                      <a:pt x="0" y="42"/>
                    </a:cubicBezTo>
                    <a:cubicBezTo>
                      <a:pt x="70" y="42"/>
                      <a:pt x="79" y="47"/>
                      <a:pt x="79"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5" name="Freeform 3264">
                <a:extLst>
                  <a:ext uri="{FF2B5EF4-FFF2-40B4-BE49-F238E27FC236}">
                    <a16:creationId xmlns:a16="http://schemas.microsoft.com/office/drawing/2014/main" id="{572A255E-08D8-0D1F-E4EF-5BB75C96C3BF}"/>
                  </a:ext>
                </a:extLst>
              </p:cNvPr>
              <p:cNvSpPr/>
              <p:nvPr/>
            </p:nvSpPr>
            <p:spPr>
              <a:xfrm>
                <a:off x="3153600" y="6049800"/>
                <a:ext cx="74520" cy="236520"/>
              </a:xfrm>
              <a:custGeom>
                <a:avLst/>
                <a:gdLst>
                  <a:gd name="textAreaLeft" fmla="*/ 0 w 74520"/>
                  <a:gd name="textAreaRight" fmla="*/ 75600 w 74520"/>
                  <a:gd name="textAreaTop" fmla="*/ 0 h 236520"/>
                  <a:gd name="textAreaBottom" fmla="*/ 237600 h 236520"/>
                </a:gdLst>
                <a:ahLst/>
                <a:cxnLst/>
                <a:rect l="textAreaLeft" t="textAreaTop" r="textAreaRight" b="textAreaBottom"/>
                <a:pathLst>
                  <a:path w="210" h="660">
                    <a:moveTo>
                      <a:pt x="143" y="224"/>
                    </a:moveTo>
                    <a:cubicBezTo>
                      <a:pt x="96" y="227"/>
                      <a:pt x="50" y="231"/>
                      <a:pt x="3" y="235"/>
                    </a:cubicBezTo>
                    <a:cubicBezTo>
                      <a:pt x="3" y="245"/>
                      <a:pt x="3" y="255"/>
                      <a:pt x="3" y="266"/>
                    </a:cubicBezTo>
                    <a:cubicBezTo>
                      <a:pt x="67" y="266"/>
                      <a:pt x="76" y="271"/>
                      <a:pt x="76" y="319"/>
                    </a:cubicBezTo>
                    <a:cubicBezTo>
                      <a:pt x="76" y="408"/>
                      <a:pt x="76" y="496"/>
                      <a:pt x="76" y="585"/>
                    </a:cubicBezTo>
                    <a:cubicBezTo>
                      <a:pt x="76" y="630"/>
                      <a:pt x="67" y="630"/>
                      <a:pt x="0" y="630"/>
                    </a:cubicBezTo>
                    <a:cubicBezTo>
                      <a:pt x="0" y="640"/>
                      <a:pt x="0" y="650"/>
                      <a:pt x="0" y="660"/>
                    </a:cubicBezTo>
                    <a:cubicBezTo>
                      <a:pt x="31" y="658"/>
                      <a:pt x="84" y="655"/>
                      <a:pt x="109" y="655"/>
                    </a:cubicBezTo>
                    <a:cubicBezTo>
                      <a:pt x="143" y="655"/>
                      <a:pt x="176" y="658"/>
                      <a:pt x="210" y="660"/>
                    </a:cubicBezTo>
                    <a:cubicBezTo>
                      <a:pt x="210" y="650"/>
                      <a:pt x="210" y="640"/>
                      <a:pt x="210" y="630"/>
                    </a:cubicBezTo>
                    <a:cubicBezTo>
                      <a:pt x="146" y="630"/>
                      <a:pt x="143" y="624"/>
                      <a:pt x="143" y="585"/>
                    </a:cubicBezTo>
                    <a:cubicBezTo>
                      <a:pt x="143" y="464"/>
                      <a:pt x="143" y="344"/>
                      <a:pt x="143" y="224"/>
                    </a:cubicBezTo>
                    <a:moveTo>
                      <a:pt x="146" y="53"/>
                    </a:moveTo>
                    <a:cubicBezTo>
                      <a:pt x="146" y="22"/>
                      <a:pt x="120" y="0"/>
                      <a:pt x="92" y="0"/>
                    </a:cubicBezTo>
                    <a:cubicBezTo>
                      <a:pt x="64" y="0"/>
                      <a:pt x="42" y="28"/>
                      <a:pt x="42" y="53"/>
                    </a:cubicBezTo>
                    <a:cubicBezTo>
                      <a:pt x="42" y="81"/>
                      <a:pt x="64" y="106"/>
                      <a:pt x="92" y="106"/>
                    </a:cubicBezTo>
                    <a:cubicBezTo>
                      <a:pt x="120" y="106"/>
                      <a:pt x="146" y="84"/>
                      <a:pt x="146"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6" name="Freeform 3265">
                <a:extLst>
                  <a:ext uri="{FF2B5EF4-FFF2-40B4-BE49-F238E27FC236}">
                    <a16:creationId xmlns:a16="http://schemas.microsoft.com/office/drawing/2014/main" id="{59CABC15-4289-1530-024A-9E15C5246D5D}"/>
                  </a:ext>
                </a:extLst>
              </p:cNvPr>
              <p:cNvSpPr/>
              <p:nvPr/>
            </p:nvSpPr>
            <p:spPr>
              <a:xfrm>
                <a:off x="3252240" y="6037560"/>
                <a:ext cx="114120" cy="248760"/>
              </a:xfrm>
              <a:custGeom>
                <a:avLst/>
                <a:gdLst>
                  <a:gd name="textAreaLeft" fmla="*/ 0 w 114120"/>
                  <a:gd name="textAreaRight" fmla="*/ 115200 w 114120"/>
                  <a:gd name="textAreaTop" fmla="*/ 0 h 248760"/>
                  <a:gd name="textAreaBottom" fmla="*/ 249840 h 248760"/>
                </a:gdLst>
                <a:ahLst/>
                <a:cxnLst/>
                <a:rect l="textAreaLeft" t="textAreaTop" r="textAreaRight" b="textAreaBottom"/>
                <a:pathLst>
                  <a:path w="320" h="694">
                    <a:moveTo>
                      <a:pt x="140" y="269"/>
                    </a:moveTo>
                    <a:cubicBezTo>
                      <a:pt x="140" y="231"/>
                      <a:pt x="140" y="192"/>
                      <a:pt x="140" y="154"/>
                    </a:cubicBezTo>
                    <a:cubicBezTo>
                      <a:pt x="140" y="67"/>
                      <a:pt x="185" y="23"/>
                      <a:pt x="230" y="23"/>
                    </a:cubicBezTo>
                    <a:cubicBezTo>
                      <a:pt x="233" y="23"/>
                      <a:pt x="247" y="23"/>
                      <a:pt x="261" y="28"/>
                    </a:cubicBezTo>
                    <a:cubicBezTo>
                      <a:pt x="250" y="31"/>
                      <a:pt x="233" y="45"/>
                      <a:pt x="233" y="70"/>
                    </a:cubicBezTo>
                    <a:cubicBezTo>
                      <a:pt x="233" y="93"/>
                      <a:pt x="250" y="112"/>
                      <a:pt x="275" y="112"/>
                    </a:cubicBezTo>
                    <a:cubicBezTo>
                      <a:pt x="303" y="112"/>
                      <a:pt x="320" y="93"/>
                      <a:pt x="320" y="67"/>
                    </a:cubicBezTo>
                    <a:cubicBezTo>
                      <a:pt x="320" y="31"/>
                      <a:pt x="283" y="0"/>
                      <a:pt x="230" y="0"/>
                    </a:cubicBezTo>
                    <a:cubicBezTo>
                      <a:pt x="160" y="0"/>
                      <a:pt x="76" y="51"/>
                      <a:pt x="76" y="157"/>
                    </a:cubicBezTo>
                    <a:cubicBezTo>
                      <a:pt x="76" y="194"/>
                      <a:pt x="76" y="232"/>
                      <a:pt x="76" y="269"/>
                    </a:cubicBezTo>
                    <a:cubicBezTo>
                      <a:pt x="51" y="269"/>
                      <a:pt x="26" y="269"/>
                      <a:pt x="0" y="269"/>
                    </a:cubicBezTo>
                    <a:cubicBezTo>
                      <a:pt x="0" y="279"/>
                      <a:pt x="0" y="289"/>
                      <a:pt x="0" y="300"/>
                    </a:cubicBezTo>
                    <a:cubicBezTo>
                      <a:pt x="26" y="300"/>
                      <a:pt x="51" y="300"/>
                      <a:pt x="76" y="300"/>
                    </a:cubicBezTo>
                    <a:cubicBezTo>
                      <a:pt x="76" y="406"/>
                      <a:pt x="76" y="512"/>
                      <a:pt x="76" y="619"/>
                    </a:cubicBezTo>
                    <a:cubicBezTo>
                      <a:pt x="76" y="664"/>
                      <a:pt x="68" y="664"/>
                      <a:pt x="0" y="664"/>
                    </a:cubicBezTo>
                    <a:cubicBezTo>
                      <a:pt x="0" y="674"/>
                      <a:pt x="0" y="684"/>
                      <a:pt x="0" y="694"/>
                    </a:cubicBezTo>
                    <a:cubicBezTo>
                      <a:pt x="40" y="692"/>
                      <a:pt x="84" y="689"/>
                      <a:pt x="112" y="689"/>
                    </a:cubicBezTo>
                    <a:cubicBezTo>
                      <a:pt x="152" y="689"/>
                      <a:pt x="199" y="689"/>
                      <a:pt x="238" y="694"/>
                    </a:cubicBezTo>
                    <a:cubicBezTo>
                      <a:pt x="238" y="684"/>
                      <a:pt x="238" y="674"/>
                      <a:pt x="238" y="664"/>
                    </a:cubicBezTo>
                    <a:cubicBezTo>
                      <a:pt x="231" y="664"/>
                      <a:pt x="224" y="664"/>
                      <a:pt x="216" y="664"/>
                    </a:cubicBezTo>
                    <a:cubicBezTo>
                      <a:pt x="143" y="664"/>
                      <a:pt x="143" y="652"/>
                      <a:pt x="143" y="616"/>
                    </a:cubicBezTo>
                    <a:cubicBezTo>
                      <a:pt x="143" y="511"/>
                      <a:pt x="143" y="405"/>
                      <a:pt x="143" y="300"/>
                    </a:cubicBezTo>
                    <a:cubicBezTo>
                      <a:pt x="181" y="300"/>
                      <a:pt x="218" y="300"/>
                      <a:pt x="255" y="300"/>
                    </a:cubicBezTo>
                    <a:cubicBezTo>
                      <a:pt x="255" y="289"/>
                      <a:pt x="255" y="279"/>
                      <a:pt x="255" y="269"/>
                    </a:cubicBezTo>
                    <a:cubicBezTo>
                      <a:pt x="217" y="269"/>
                      <a:pt x="179" y="269"/>
                      <a:pt x="140" y="2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7" name="Freeform 3266">
                <a:extLst>
                  <a:ext uri="{FF2B5EF4-FFF2-40B4-BE49-F238E27FC236}">
                    <a16:creationId xmlns:a16="http://schemas.microsoft.com/office/drawing/2014/main" id="{73A18F40-DAF1-1AFA-91C0-30F9DEDE6DD8}"/>
                  </a:ext>
                </a:extLst>
              </p:cNvPr>
              <p:cNvSpPr/>
              <p:nvPr/>
            </p:nvSpPr>
            <p:spPr>
              <a:xfrm>
                <a:off x="3358080" y="6128280"/>
                <a:ext cx="156240" cy="161280"/>
              </a:xfrm>
              <a:custGeom>
                <a:avLst/>
                <a:gdLst>
                  <a:gd name="textAreaLeft" fmla="*/ 0 w 156240"/>
                  <a:gd name="textAreaRight" fmla="*/ 157320 w 156240"/>
                  <a:gd name="textAreaTop" fmla="*/ 0 h 161280"/>
                  <a:gd name="textAreaBottom" fmla="*/ 162360 h 161280"/>
                </a:gdLst>
                <a:ahLst/>
                <a:cxnLst/>
                <a:rect l="textAreaLeft" t="textAreaTop" r="textAreaRight" b="textAreaBottom"/>
                <a:pathLst>
                  <a:path w="437" h="451">
                    <a:moveTo>
                      <a:pt x="437" y="230"/>
                    </a:moveTo>
                    <a:cubicBezTo>
                      <a:pt x="437" y="104"/>
                      <a:pt x="339" y="0"/>
                      <a:pt x="219" y="0"/>
                    </a:cubicBezTo>
                    <a:cubicBezTo>
                      <a:pt x="96" y="0"/>
                      <a:pt x="0" y="107"/>
                      <a:pt x="0" y="230"/>
                    </a:cubicBezTo>
                    <a:cubicBezTo>
                      <a:pt x="0" y="358"/>
                      <a:pt x="104" y="451"/>
                      <a:pt x="219" y="451"/>
                    </a:cubicBezTo>
                    <a:cubicBezTo>
                      <a:pt x="336" y="451"/>
                      <a:pt x="437" y="356"/>
                      <a:pt x="437" y="230"/>
                    </a:cubicBezTo>
                    <a:moveTo>
                      <a:pt x="219" y="428"/>
                    </a:moveTo>
                    <a:cubicBezTo>
                      <a:pt x="177" y="428"/>
                      <a:pt x="135" y="406"/>
                      <a:pt x="107" y="361"/>
                    </a:cubicBezTo>
                    <a:cubicBezTo>
                      <a:pt x="82" y="319"/>
                      <a:pt x="82" y="258"/>
                      <a:pt x="82" y="221"/>
                    </a:cubicBezTo>
                    <a:cubicBezTo>
                      <a:pt x="82" y="185"/>
                      <a:pt x="82" y="132"/>
                      <a:pt x="107" y="87"/>
                    </a:cubicBezTo>
                    <a:cubicBezTo>
                      <a:pt x="132" y="42"/>
                      <a:pt x="180" y="23"/>
                      <a:pt x="219" y="23"/>
                    </a:cubicBezTo>
                    <a:cubicBezTo>
                      <a:pt x="261" y="23"/>
                      <a:pt x="306" y="45"/>
                      <a:pt x="331" y="87"/>
                    </a:cubicBezTo>
                    <a:cubicBezTo>
                      <a:pt x="356" y="129"/>
                      <a:pt x="356" y="185"/>
                      <a:pt x="356" y="221"/>
                    </a:cubicBezTo>
                    <a:cubicBezTo>
                      <a:pt x="356" y="258"/>
                      <a:pt x="356" y="311"/>
                      <a:pt x="334" y="356"/>
                    </a:cubicBezTo>
                    <a:cubicBezTo>
                      <a:pt x="311" y="398"/>
                      <a:pt x="269" y="428"/>
                      <a:pt x="219"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8" name="Freeform 3267">
                <a:extLst>
                  <a:ext uri="{FF2B5EF4-FFF2-40B4-BE49-F238E27FC236}">
                    <a16:creationId xmlns:a16="http://schemas.microsoft.com/office/drawing/2014/main" id="{B5F9BCDE-DF00-90BC-B6AB-46F50FB0E52F}"/>
                  </a:ext>
                </a:extLst>
              </p:cNvPr>
              <p:cNvSpPr/>
              <p:nvPr/>
            </p:nvSpPr>
            <p:spPr>
              <a:xfrm>
                <a:off x="3535560" y="6130440"/>
                <a:ext cx="118080" cy="155880"/>
              </a:xfrm>
              <a:custGeom>
                <a:avLst/>
                <a:gdLst>
                  <a:gd name="textAreaLeft" fmla="*/ 0 w 118080"/>
                  <a:gd name="textAreaRight" fmla="*/ 119160 w 118080"/>
                  <a:gd name="textAreaTop" fmla="*/ 0 h 155880"/>
                  <a:gd name="textAreaBottom" fmla="*/ 156960 h 155880"/>
                </a:gdLst>
                <a:ahLst/>
                <a:cxnLst/>
                <a:rect l="textAreaLeft" t="textAreaTop" r="textAreaRight" b="textAreaBottom"/>
                <a:pathLst>
                  <a:path w="331" h="436">
                    <a:moveTo>
                      <a:pt x="137" y="109"/>
                    </a:moveTo>
                    <a:cubicBezTo>
                      <a:pt x="137" y="73"/>
                      <a:pt x="137" y="36"/>
                      <a:pt x="137" y="0"/>
                    </a:cubicBezTo>
                    <a:cubicBezTo>
                      <a:pt x="92" y="3"/>
                      <a:pt x="46" y="7"/>
                      <a:pt x="0" y="11"/>
                    </a:cubicBezTo>
                    <a:cubicBezTo>
                      <a:pt x="0" y="21"/>
                      <a:pt x="0" y="31"/>
                      <a:pt x="0" y="42"/>
                    </a:cubicBezTo>
                    <a:cubicBezTo>
                      <a:pt x="70" y="42"/>
                      <a:pt x="76" y="47"/>
                      <a:pt x="76" y="98"/>
                    </a:cubicBezTo>
                    <a:cubicBezTo>
                      <a:pt x="76" y="185"/>
                      <a:pt x="76" y="273"/>
                      <a:pt x="76" y="361"/>
                    </a:cubicBezTo>
                    <a:cubicBezTo>
                      <a:pt x="76" y="406"/>
                      <a:pt x="67" y="406"/>
                      <a:pt x="0" y="406"/>
                    </a:cubicBezTo>
                    <a:cubicBezTo>
                      <a:pt x="0" y="416"/>
                      <a:pt x="0" y="426"/>
                      <a:pt x="0" y="436"/>
                    </a:cubicBezTo>
                    <a:cubicBezTo>
                      <a:pt x="39" y="434"/>
                      <a:pt x="84" y="431"/>
                      <a:pt x="112" y="431"/>
                    </a:cubicBezTo>
                    <a:cubicBezTo>
                      <a:pt x="151" y="431"/>
                      <a:pt x="199" y="431"/>
                      <a:pt x="238" y="436"/>
                    </a:cubicBezTo>
                    <a:cubicBezTo>
                      <a:pt x="238" y="426"/>
                      <a:pt x="238" y="416"/>
                      <a:pt x="238" y="406"/>
                    </a:cubicBezTo>
                    <a:cubicBezTo>
                      <a:pt x="231" y="406"/>
                      <a:pt x="223" y="406"/>
                      <a:pt x="216" y="406"/>
                    </a:cubicBezTo>
                    <a:cubicBezTo>
                      <a:pt x="143" y="406"/>
                      <a:pt x="143" y="394"/>
                      <a:pt x="143" y="358"/>
                    </a:cubicBezTo>
                    <a:cubicBezTo>
                      <a:pt x="143" y="308"/>
                      <a:pt x="143" y="257"/>
                      <a:pt x="143" y="207"/>
                    </a:cubicBezTo>
                    <a:cubicBezTo>
                      <a:pt x="143" y="109"/>
                      <a:pt x="182" y="22"/>
                      <a:pt x="258" y="22"/>
                    </a:cubicBezTo>
                    <a:cubicBezTo>
                      <a:pt x="266" y="22"/>
                      <a:pt x="266" y="22"/>
                      <a:pt x="269" y="22"/>
                    </a:cubicBezTo>
                    <a:cubicBezTo>
                      <a:pt x="266" y="25"/>
                      <a:pt x="247" y="36"/>
                      <a:pt x="247" y="61"/>
                    </a:cubicBezTo>
                    <a:cubicBezTo>
                      <a:pt x="247" y="89"/>
                      <a:pt x="266" y="103"/>
                      <a:pt x="289" y="103"/>
                    </a:cubicBezTo>
                    <a:cubicBezTo>
                      <a:pt x="305" y="103"/>
                      <a:pt x="331" y="94"/>
                      <a:pt x="331" y="61"/>
                    </a:cubicBezTo>
                    <a:cubicBezTo>
                      <a:pt x="331" y="29"/>
                      <a:pt x="300" y="0"/>
                      <a:pt x="258" y="0"/>
                    </a:cubicBezTo>
                    <a:cubicBezTo>
                      <a:pt x="185" y="0"/>
                      <a:pt x="151" y="67"/>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69" name="Freeform 3268">
                <a:extLst>
                  <a:ext uri="{FF2B5EF4-FFF2-40B4-BE49-F238E27FC236}">
                    <a16:creationId xmlns:a16="http://schemas.microsoft.com/office/drawing/2014/main" id="{487605AF-A1F5-6F4E-8299-263483B15898}"/>
                  </a:ext>
                </a:extLst>
              </p:cNvPr>
              <p:cNvSpPr/>
              <p:nvPr/>
            </p:nvSpPr>
            <p:spPr>
              <a:xfrm>
                <a:off x="3675600" y="6130440"/>
                <a:ext cx="275040" cy="155880"/>
              </a:xfrm>
              <a:custGeom>
                <a:avLst/>
                <a:gdLst>
                  <a:gd name="textAreaLeft" fmla="*/ 0 w 275040"/>
                  <a:gd name="textAreaRight" fmla="*/ 276120 w 275040"/>
                  <a:gd name="textAreaTop" fmla="*/ 0 h 155880"/>
                  <a:gd name="textAreaBottom" fmla="*/ 156960 h 155880"/>
                </a:gdLst>
                <a:ahLst/>
                <a:cxnLst/>
                <a:rect l="textAreaLeft" t="textAreaTop" r="textAreaRight" b="textAreaBottom"/>
                <a:pathLst>
                  <a:path w="767" h="436">
                    <a:moveTo>
                      <a:pt x="76" y="98"/>
                    </a:moveTo>
                    <a:cubicBezTo>
                      <a:pt x="76" y="185"/>
                      <a:pt x="76" y="273"/>
                      <a:pt x="76" y="361"/>
                    </a:cubicBezTo>
                    <a:cubicBezTo>
                      <a:pt x="76" y="406"/>
                      <a:pt x="68" y="406"/>
                      <a:pt x="0" y="406"/>
                    </a:cubicBezTo>
                    <a:cubicBezTo>
                      <a:pt x="0" y="416"/>
                      <a:pt x="0" y="426"/>
                      <a:pt x="0" y="436"/>
                    </a:cubicBezTo>
                    <a:cubicBezTo>
                      <a:pt x="34" y="434"/>
                      <a:pt x="84" y="431"/>
                      <a:pt x="112" y="431"/>
                    </a:cubicBezTo>
                    <a:cubicBezTo>
                      <a:pt x="138" y="431"/>
                      <a:pt x="188" y="434"/>
                      <a:pt x="222" y="436"/>
                    </a:cubicBezTo>
                    <a:cubicBezTo>
                      <a:pt x="222" y="426"/>
                      <a:pt x="222" y="416"/>
                      <a:pt x="222" y="406"/>
                    </a:cubicBezTo>
                    <a:cubicBezTo>
                      <a:pt x="157" y="406"/>
                      <a:pt x="146" y="406"/>
                      <a:pt x="146" y="361"/>
                    </a:cubicBezTo>
                    <a:cubicBezTo>
                      <a:pt x="146" y="300"/>
                      <a:pt x="146" y="240"/>
                      <a:pt x="146" y="179"/>
                    </a:cubicBezTo>
                    <a:cubicBezTo>
                      <a:pt x="146" y="78"/>
                      <a:pt x="216" y="22"/>
                      <a:pt x="278" y="22"/>
                    </a:cubicBezTo>
                    <a:cubicBezTo>
                      <a:pt x="339" y="22"/>
                      <a:pt x="350" y="75"/>
                      <a:pt x="350" y="131"/>
                    </a:cubicBezTo>
                    <a:cubicBezTo>
                      <a:pt x="350" y="208"/>
                      <a:pt x="350" y="284"/>
                      <a:pt x="350" y="361"/>
                    </a:cubicBezTo>
                    <a:cubicBezTo>
                      <a:pt x="350" y="406"/>
                      <a:pt x="339" y="406"/>
                      <a:pt x="275" y="406"/>
                    </a:cubicBezTo>
                    <a:cubicBezTo>
                      <a:pt x="275" y="416"/>
                      <a:pt x="275" y="426"/>
                      <a:pt x="275" y="436"/>
                    </a:cubicBezTo>
                    <a:cubicBezTo>
                      <a:pt x="308" y="434"/>
                      <a:pt x="359" y="431"/>
                      <a:pt x="384" y="431"/>
                    </a:cubicBezTo>
                    <a:cubicBezTo>
                      <a:pt x="412" y="431"/>
                      <a:pt x="462" y="434"/>
                      <a:pt x="496" y="436"/>
                    </a:cubicBezTo>
                    <a:cubicBezTo>
                      <a:pt x="496" y="426"/>
                      <a:pt x="496" y="416"/>
                      <a:pt x="496" y="406"/>
                    </a:cubicBezTo>
                    <a:cubicBezTo>
                      <a:pt x="429" y="406"/>
                      <a:pt x="418" y="406"/>
                      <a:pt x="418" y="361"/>
                    </a:cubicBezTo>
                    <a:cubicBezTo>
                      <a:pt x="418" y="300"/>
                      <a:pt x="418" y="240"/>
                      <a:pt x="418" y="179"/>
                    </a:cubicBezTo>
                    <a:cubicBezTo>
                      <a:pt x="418" y="78"/>
                      <a:pt x="487" y="22"/>
                      <a:pt x="552" y="22"/>
                    </a:cubicBezTo>
                    <a:cubicBezTo>
                      <a:pt x="613" y="22"/>
                      <a:pt x="625" y="75"/>
                      <a:pt x="625" y="131"/>
                    </a:cubicBezTo>
                    <a:cubicBezTo>
                      <a:pt x="625" y="208"/>
                      <a:pt x="625" y="284"/>
                      <a:pt x="625" y="361"/>
                    </a:cubicBezTo>
                    <a:cubicBezTo>
                      <a:pt x="625" y="406"/>
                      <a:pt x="613" y="406"/>
                      <a:pt x="546" y="406"/>
                    </a:cubicBezTo>
                    <a:cubicBezTo>
                      <a:pt x="546" y="416"/>
                      <a:pt x="546" y="426"/>
                      <a:pt x="546" y="436"/>
                    </a:cubicBezTo>
                    <a:cubicBezTo>
                      <a:pt x="583" y="434"/>
                      <a:pt x="633" y="431"/>
                      <a:pt x="658" y="431"/>
                    </a:cubicBezTo>
                    <a:cubicBezTo>
                      <a:pt x="683" y="431"/>
                      <a:pt x="737" y="434"/>
                      <a:pt x="767" y="436"/>
                    </a:cubicBezTo>
                    <a:cubicBezTo>
                      <a:pt x="767" y="426"/>
                      <a:pt x="767" y="416"/>
                      <a:pt x="767" y="406"/>
                    </a:cubicBezTo>
                    <a:cubicBezTo>
                      <a:pt x="717" y="406"/>
                      <a:pt x="692" y="406"/>
                      <a:pt x="692" y="375"/>
                    </a:cubicBezTo>
                    <a:cubicBezTo>
                      <a:pt x="692" y="312"/>
                      <a:pt x="692" y="250"/>
                      <a:pt x="692" y="187"/>
                    </a:cubicBezTo>
                    <a:cubicBezTo>
                      <a:pt x="692" y="103"/>
                      <a:pt x="692" y="73"/>
                      <a:pt x="661" y="36"/>
                    </a:cubicBezTo>
                    <a:cubicBezTo>
                      <a:pt x="647" y="19"/>
                      <a:pt x="616" y="0"/>
                      <a:pt x="557" y="0"/>
                    </a:cubicBezTo>
                    <a:cubicBezTo>
                      <a:pt x="476" y="0"/>
                      <a:pt x="432" y="59"/>
                      <a:pt x="415" y="98"/>
                    </a:cubicBezTo>
                    <a:cubicBezTo>
                      <a:pt x="401" y="11"/>
                      <a:pt x="328" y="0"/>
                      <a:pt x="286" y="0"/>
                    </a:cubicBezTo>
                    <a:cubicBezTo>
                      <a:pt x="213" y="0"/>
                      <a:pt x="166" y="42"/>
                      <a:pt x="140" y="103"/>
                    </a:cubicBezTo>
                    <a:cubicBezTo>
                      <a:pt x="140" y="69"/>
                      <a:pt x="140" y="34"/>
                      <a:pt x="140" y="0"/>
                    </a:cubicBezTo>
                    <a:cubicBezTo>
                      <a:pt x="94" y="3"/>
                      <a:pt x="47" y="7"/>
                      <a:pt x="0" y="11"/>
                    </a:cubicBezTo>
                    <a:cubicBezTo>
                      <a:pt x="0" y="21"/>
                      <a:pt x="0" y="31"/>
                      <a:pt x="0" y="42"/>
                    </a:cubicBezTo>
                    <a:cubicBezTo>
                      <a:pt x="70" y="42"/>
                      <a:pt x="76" y="47"/>
                      <a:pt x="76"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0" name="Freeform 3269">
                <a:extLst>
                  <a:ext uri="{FF2B5EF4-FFF2-40B4-BE49-F238E27FC236}">
                    <a16:creationId xmlns:a16="http://schemas.microsoft.com/office/drawing/2014/main" id="{22092B9E-41F9-3E4E-277C-E1033EF0C5B8}"/>
                  </a:ext>
                </a:extLst>
              </p:cNvPr>
              <p:cNvSpPr/>
              <p:nvPr/>
            </p:nvSpPr>
            <p:spPr>
              <a:xfrm>
                <a:off x="4089960" y="6041520"/>
                <a:ext cx="173160" cy="248040"/>
              </a:xfrm>
              <a:custGeom>
                <a:avLst/>
                <a:gdLst>
                  <a:gd name="textAreaLeft" fmla="*/ 0 w 173160"/>
                  <a:gd name="textAreaRight" fmla="*/ 174240 w 173160"/>
                  <a:gd name="textAreaTop" fmla="*/ 0 h 248040"/>
                  <a:gd name="textAreaBottom" fmla="*/ 249120 h 248040"/>
                </a:gdLst>
                <a:ahLst/>
                <a:cxnLst/>
                <a:rect l="textAreaLeft" t="textAreaTop" r="textAreaRight" b="textAreaBottom"/>
                <a:pathLst>
                  <a:path w="484" h="692">
                    <a:moveTo>
                      <a:pt x="339" y="627"/>
                    </a:moveTo>
                    <a:cubicBezTo>
                      <a:pt x="339" y="649"/>
                      <a:pt x="339" y="670"/>
                      <a:pt x="339" y="692"/>
                    </a:cubicBezTo>
                    <a:cubicBezTo>
                      <a:pt x="387" y="689"/>
                      <a:pt x="436" y="686"/>
                      <a:pt x="484" y="683"/>
                    </a:cubicBezTo>
                    <a:cubicBezTo>
                      <a:pt x="484" y="673"/>
                      <a:pt x="484" y="663"/>
                      <a:pt x="484" y="653"/>
                    </a:cubicBezTo>
                    <a:cubicBezTo>
                      <a:pt x="414" y="653"/>
                      <a:pt x="409" y="644"/>
                      <a:pt x="409" y="597"/>
                    </a:cubicBezTo>
                    <a:cubicBezTo>
                      <a:pt x="409" y="398"/>
                      <a:pt x="409" y="199"/>
                      <a:pt x="409" y="0"/>
                    </a:cubicBezTo>
                    <a:cubicBezTo>
                      <a:pt x="361" y="4"/>
                      <a:pt x="314" y="8"/>
                      <a:pt x="266" y="12"/>
                    </a:cubicBezTo>
                    <a:cubicBezTo>
                      <a:pt x="266" y="21"/>
                      <a:pt x="266" y="30"/>
                      <a:pt x="266" y="40"/>
                    </a:cubicBezTo>
                    <a:cubicBezTo>
                      <a:pt x="336" y="40"/>
                      <a:pt x="342" y="48"/>
                      <a:pt x="342" y="96"/>
                    </a:cubicBezTo>
                    <a:cubicBezTo>
                      <a:pt x="342" y="167"/>
                      <a:pt x="342" y="237"/>
                      <a:pt x="342" y="308"/>
                    </a:cubicBezTo>
                    <a:cubicBezTo>
                      <a:pt x="314" y="272"/>
                      <a:pt x="272" y="247"/>
                      <a:pt x="218" y="247"/>
                    </a:cubicBezTo>
                    <a:cubicBezTo>
                      <a:pt x="104" y="247"/>
                      <a:pt x="0" y="345"/>
                      <a:pt x="0" y="471"/>
                    </a:cubicBezTo>
                    <a:cubicBezTo>
                      <a:pt x="0" y="597"/>
                      <a:pt x="95" y="692"/>
                      <a:pt x="207" y="692"/>
                    </a:cubicBezTo>
                    <a:cubicBezTo>
                      <a:pt x="272" y="692"/>
                      <a:pt x="316" y="658"/>
                      <a:pt x="339" y="627"/>
                    </a:cubicBezTo>
                    <a:moveTo>
                      <a:pt x="339" y="364"/>
                    </a:moveTo>
                    <a:cubicBezTo>
                      <a:pt x="339" y="431"/>
                      <a:pt x="339" y="499"/>
                      <a:pt x="339" y="566"/>
                    </a:cubicBezTo>
                    <a:cubicBezTo>
                      <a:pt x="339" y="583"/>
                      <a:pt x="339" y="585"/>
                      <a:pt x="328" y="602"/>
                    </a:cubicBezTo>
                    <a:cubicBezTo>
                      <a:pt x="300" y="650"/>
                      <a:pt x="255" y="672"/>
                      <a:pt x="213" y="672"/>
                    </a:cubicBezTo>
                    <a:cubicBezTo>
                      <a:pt x="168" y="672"/>
                      <a:pt x="134" y="647"/>
                      <a:pt x="109" y="608"/>
                    </a:cubicBezTo>
                    <a:cubicBezTo>
                      <a:pt x="84" y="569"/>
                      <a:pt x="81" y="513"/>
                      <a:pt x="81" y="471"/>
                    </a:cubicBezTo>
                    <a:cubicBezTo>
                      <a:pt x="81" y="434"/>
                      <a:pt x="84" y="375"/>
                      <a:pt x="112" y="331"/>
                    </a:cubicBezTo>
                    <a:cubicBezTo>
                      <a:pt x="132" y="303"/>
                      <a:pt x="171" y="269"/>
                      <a:pt x="221" y="269"/>
                    </a:cubicBezTo>
                    <a:cubicBezTo>
                      <a:pt x="258" y="269"/>
                      <a:pt x="300" y="283"/>
                      <a:pt x="328" y="328"/>
                    </a:cubicBezTo>
                    <a:cubicBezTo>
                      <a:pt x="339" y="345"/>
                      <a:pt x="339" y="348"/>
                      <a:pt x="339"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1" name="Freeform 3270">
                <a:extLst>
                  <a:ext uri="{FF2B5EF4-FFF2-40B4-BE49-F238E27FC236}">
                    <a16:creationId xmlns:a16="http://schemas.microsoft.com/office/drawing/2014/main" id="{8E9B9C55-8B05-B05A-9F99-0442F1BEF96D}"/>
                  </a:ext>
                </a:extLst>
              </p:cNvPr>
              <p:cNvSpPr/>
              <p:nvPr/>
            </p:nvSpPr>
            <p:spPr>
              <a:xfrm>
                <a:off x="4286520" y="6049800"/>
                <a:ext cx="74520" cy="236520"/>
              </a:xfrm>
              <a:custGeom>
                <a:avLst/>
                <a:gdLst>
                  <a:gd name="textAreaLeft" fmla="*/ 0 w 74520"/>
                  <a:gd name="textAreaRight" fmla="*/ 75600 w 74520"/>
                  <a:gd name="textAreaTop" fmla="*/ 0 h 236520"/>
                  <a:gd name="textAreaBottom" fmla="*/ 237600 h 236520"/>
                </a:gdLst>
                <a:ahLst/>
                <a:cxnLst/>
                <a:rect l="textAreaLeft" t="textAreaTop" r="textAreaRight" b="textAreaBottom"/>
                <a:pathLst>
                  <a:path w="210" h="660">
                    <a:moveTo>
                      <a:pt x="140" y="224"/>
                    </a:moveTo>
                    <a:cubicBezTo>
                      <a:pt x="94" y="227"/>
                      <a:pt x="48" y="231"/>
                      <a:pt x="3" y="235"/>
                    </a:cubicBezTo>
                    <a:cubicBezTo>
                      <a:pt x="3" y="245"/>
                      <a:pt x="3" y="255"/>
                      <a:pt x="3" y="266"/>
                    </a:cubicBezTo>
                    <a:cubicBezTo>
                      <a:pt x="67" y="266"/>
                      <a:pt x="76" y="271"/>
                      <a:pt x="76" y="319"/>
                    </a:cubicBezTo>
                    <a:cubicBezTo>
                      <a:pt x="76" y="408"/>
                      <a:pt x="76" y="496"/>
                      <a:pt x="76" y="585"/>
                    </a:cubicBezTo>
                    <a:cubicBezTo>
                      <a:pt x="76" y="630"/>
                      <a:pt x="64" y="630"/>
                      <a:pt x="0" y="630"/>
                    </a:cubicBezTo>
                    <a:cubicBezTo>
                      <a:pt x="0" y="640"/>
                      <a:pt x="0" y="650"/>
                      <a:pt x="0" y="660"/>
                    </a:cubicBezTo>
                    <a:cubicBezTo>
                      <a:pt x="31" y="658"/>
                      <a:pt x="84" y="655"/>
                      <a:pt x="106" y="655"/>
                    </a:cubicBezTo>
                    <a:cubicBezTo>
                      <a:pt x="143" y="655"/>
                      <a:pt x="176" y="658"/>
                      <a:pt x="210" y="660"/>
                    </a:cubicBezTo>
                    <a:cubicBezTo>
                      <a:pt x="210" y="650"/>
                      <a:pt x="210" y="640"/>
                      <a:pt x="210" y="630"/>
                    </a:cubicBezTo>
                    <a:cubicBezTo>
                      <a:pt x="146" y="630"/>
                      <a:pt x="140" y="624"/>
                      <a:pt x="140" y="585"/>
                    </a:cubicBezTo>
                    <a:cubicBezTo>
                      <a:pt x="140" y="464"/>
                      <a:pt x="140" y="344"/>
                      <a:pt x="140" y="224"/>
                    </a:cubicBezTo>
                    <a:moveTo>
                      <a:pt x="146" y="53"/>
                    </a:moveTo>
                    <a:cubicBezTo>
                      <a:pt x="146" y="22"/>
                      <a:pt x="120" y="0"/>
                      <a:pt x="92" y="0"/>
                    </a:cubicBezTo>
                    <a:cubicBezTo>
                      <a:pt x="62" y="0"/>
                      <a:pt x="39" y="28"/>
                      <a:pt x="39" y="53"/>
                    </a:cubicBezTo>
                    <a:cubicBezTo>
                      <a:pt x="39" y="81"/>
                      <a:pt x="62" y="106"/>
                      <a:pt x="92" y="106"/>
                    </a:cubicBezTo>
                    <a:cubicBezTo>
                      <a:pt x="120" y="106"/>
                      <a:pt x="146" y="84"/>
                      <a:pt x="146"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2" name="Freeform 3271">
                <a:extLst>
                  <a:ext uri="{FF2B5EF4-FFF2-40B4-BE49-F238E27FC236}">
                    <a16:creationId xmlns:a16="http://schemas.microsoft.com/office/drawing/2014/main" id="{4782315D-74AD-594A-E800-EF7C8D9682FE}"/>
                  </a:ext>
                </a:extLst>
              </p:cNvPr>
              <p:cNvSpPr/>
              <p:nvPr/>
            </p:nvSpPr>
            <p:spPr>
              <a:xfrm>
                <a:off x="4384440" y="6128280"/>
                <a:ext cx="114840" cy="161280"/>
              </a:xfrm>
              <a:custGeom>
                <a:avLst/>
                <a:gdLst>
                  <a:gd name="textAreaLeft" fmla="*/ 0 w 114840"/>
                  <a:gd name="textAreaRight" fmla="*/ 115920 w 114840"/>
                  <a:gd name="textAreaTop" fmla="*/ 0 h 161280"/>
                  <a:gd name="textAreaBottom" fmla="*/ 162360 h 161280"/>
                </a:gdLst>
                <a:ahLst/>
                <a:cxnLst/>
                <a:rect l="textAreaLeft" t="textAreaTop" r="textAreaRight" b="textAreaBottom"/>
                <a:pathLst>
                  <a:path w="322" h="451">
                    <a:moveTo>
                      <a:pt x="173" y="249"/>
                    </a:moveTo>
                    <a:cubicBezTo>
                      <a:pt x="193" y="255"/>
                      <a:pt x="274" y="269"/>
                      <a:pt x="274" y="342"/>
                    </a:cubicBezTo>
                    <a:cubicBezTo>
                      <a:pt x="274" y="392"/>
                      <a:pt x="240" y="431"/>
                      <a:pt x="165" y="431"/>
                    </a:cubicBezTo>
                    <a:cubicBezTo>
                      <a:pt x="81" y="431"/>
                      <a:pt x="44" y="375"/>
                      <a:pt x="28" y="291"/>
                    </a:cubicBezTo>
                    <a:cubicBezTo>
                      <a:pt x="25" y="277"/>
                      <a:pt x="22" y="274"/>
                      <a:pt x="14" y="274"/>
                    </a:cubicBezTo>
                    <a:cubicBezTo>
                      <a:pt x="0" y="274"/>
                      <a:pt x="0" y="280"/>
                      <a:pt x="0" y="300"/>
                    </a:cubicBezTo>
                    <a:cubicBezTo>
                      <a:pt x="0" y="343"/>
                      <a:pt x="0" y="385"/>
                      <a:pt x="0" y="428"/>
                    </a:cubicBezTo>
                    <a:cubicBezTo>
                      <a:pt x="0" y="445"/>
                      <a:pt x="0" y="451"/>
                      <a:pt x="11" y="451"/>
                    </a:cubicBezTo>
                    <a:cubicBezTo>
                      <a:pt x="16" y="451"/>
                      <a:pt x="16" y="451"/>
                      <a:pt x="36" y="431"/>
                    </a:cubicBezTo>
                    <a:cubicBezTo>
                      <a:pt x="39" y="431"/>
                      <a:pt x="39" y="428"/>
                      <a:pt x="56" y="409"/>
                    </a:cubicBezTo>
                    <a:cubicBezTo>
                      <a:pt x="98" y="451"/>
                      <a:pt x="142" y="451"/>
                      <a:pt x="165" y="451"/>
                    </a:cubicBezTo>
                    <a:cubicBezTo>
                      <a:pt x="277" y="451"/>
                      <a:pt x="322" y="386"/>
                      <a:pt x="322" y="316"/>
                    </a:cubicBezTo>
                    <a:cubicBezTo>
                      <a:pt x="322" y="263"/>
                      <a:pt x="294" y="232"/>
                      <a:pt x="280" y="221"/>
                    </a:cubicBezTo>
                    <a:cubicBezTo>
                      <a:pt x="249" y="190"/>
                      <a:pt x="210" y="182"/>
                      <a:pt x="168" y="174"/>
                    </a:cubicBezTo>
                    <a:cubicBezTo>
                      <a:pt x="114" y="162"/>
                      <a:pt x="47" y="151"/>
                      <a:pt x="47" y="93"/>
                    </a:cubicBezTo>
                    <a:cubicBezTo>
                      <a:pt x="47" y="59"/>
                      <a:pt x="72" y="20"/>
                      <a:pt x="156" y="20"/>
                    </a:cubicBezTo>
                    <a:cubicBezTo>
                      <a:pt x="266" y="20"/>
                      <a:pt x="271" y="107"/>
                      <a:pt x="274" y="137"/>
                    </a:cubicBezTo>
                    <a:cubicBezTo>
                      <a:pt x="274" y="146"/>
                      <a:pt x="282" y="146"/>
                      <a:pt x="285" y="146"/>
                    </a:cubicBezTo>
                    <a:cubicBezTo>
                      <a:pt x="296" y="146"/>
                      <a:pt x="296" y="143"/>
                      <a:pt x="296" y="123"/>
                    </a:cubicBezTo>
                    <a:cubicBezTo>
                      <a:pt x="296" y="91"/>
                      <a:pt x="296" y="58"/>
                      <a:pt x="296" y="25"/>
                    </a:cubicBezTo>
                    <a:cubicBezTo>
                      <a:pt x="296" y="9"/>
                      <a:pt x="296" y="0"/>
                      <a:pt x="285" y="0"/>
                    </a:cubicBezTo>
                    <a:cubicBezTo>
                      <a:pt x="282" y="0"/>
                      <a:pt x="280" y="0"/>
                      <a:pt x="266" y="11"/>
                    </a:cubicBezTo>
                    <a:cubicBezTo>
                      <a:pt x="263" y="17"/>
                      <a:pt x="254" y="25"/>
                      <a:pt x="249" y="28"/>
                    </a:cubicBezTo>
                    <a:cubicBezTo>
                      <a:pt x="212" y="0"/>
                      <a:pt x="173" y="0"/>
                      <a:pt x="156" y="0"/>
                    </a:cubicBezTo>
                    <a:cubicBezTo>
                      <a:pt x="39" y="0"/>
                      <a:pt x="0" y="67"/>
                      <a:pt x="0" y="121"/>
                    </a:cubicBezTo>
                    <a:cubicBezTo>
                      <a:pt x="0" y="157"/>
                      <a:pt x="16" y="182"/>
                      <a:pt x="42" y="204"/>
                    </a:cubicBezTo>
                    <a:cubicBezTo>
                      <a:pt x="75" y="230"/>
                      <a:pt x="100" y="235"/>
                      <a:pt x="173" y="24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3" name="Freeform 3272">
                <a:extLst>
                  <a:ext uri="{FF2B5EF4-FFF2-40B4-BE49-F238E27FC236}">
                    <a16:creationId xmlns:a16="http://schemas.microsoft.com/office/drawing/2014/main" id="{60F063AB-30B7-BE79-2FDC-E150355B7C2C}"/>
                  </a:ext>
                </a:extLst>
              </p:cNvPr>
              <p:cNvSpPr/>
              <p:nvPr/>
            </p:nvSpPr>
            <p:spPr>
              <a:xfrm>
                <a:off x="4519440" y="6068880"/>
                <a:ext cx="109800" cy="220680"/>
              </a:xfrm>
              <a:custGeom>
                <a:avLst/>
                <a:gdLst>
                  <a:gd name="textAreaLeft" fmla="*/ 0 w 109800"/>
                  <a:gd name="textAreaRight" fmla="*/ 110880 w 109800"/>
                  <a:gd name="textAreaTop" fmla="*/ 0 h 220680"/>
                  <a:gd name="textAreaBottom" fmla="*/ 221760 h 220680"/>
                </a:gdLst>
                <a:ahLst/>
                <a:cxnLst/>
                <a:rect l="textAreaLeft" t="textAreaTop" r="textAreaRight" b="textAreaBottom"/>
                <a:pathLst>
                  <a:path w="308" h="616">
                    <a:moveTo>
                      <a:pt x="151" y="213"/>
                    </a:moveTo>
                    <a:cubicBezTo>
                      <a:pt x="198" y="213"/>
                      <a:pt x="244" y="213"/>
                      <a:pt x="291" y="213"/>
                    </a:cubicBezTo>
                    <a:cubicBezTo>
                      <a:pt x="291" y="202"/>
                      <a:pt x="291" y="192"/>
                      <a:pt x="291" y="182"/>
                    </a:cubicBezTo>
                    <a:cubicBezTo>
                      <a:pt x="244" y="182"/>
                      <a:pt x="198" y="182"/>
                      <a:pt x="151" y="182"/>
                    </a:cubicBezTo>
                    <a:cubicBezTo>
                      <a:pt x="151" y="121"/>
                      <a:pt x="151" y="61"/>
                      <a:pt x="151" y="0"/>
                    </a:cubicBezTo>
                    <a:cubicBezTo>
                      <a:pt x="142" y="0"/>
                      <a:pt x="134" y="0"/>
                      <a:pt x="126" y="0"/>
                    </a:cubicBezTo>
                    <a:cubicBezTo>
                      <a:pt x="126" y="81"/>
                      <a:pt x="95" y="188"/>
                      <a:pt x="0" y="190"/>
                    </a:cubicBezTo>
                    <a:cubicBezTo>
                      <a:pt x="0" y="198"/>
                      <a:pt x="0" y="205"/>
                      <a:pt x="0" y="213"/>
                    </a:cubicBezTo>
                    <a:cubicBezTo>
                      <a:pt x="28" y="213"/>
                      <a:pt x="56" y="213"/>
                      <a:pt x="84" y="213"/>
                    </a:cubicBezTo>
                    <a:cubicBezTo>
                      <a:pt x="84" y="303"/>
                      <a:pt x="84" y="394"/>
                      <a:pt x="84" y="484"/>
                    </a:cubicBezTo>
                    <a:cubicBezTo>
                      <a:pt x="84" y="605"/>
                      <a:pt x="173" y="616"/>
                      <a:pt x="210" y="616"/>
                    </a:cubicBezTo>
                    <a:cubicBezTo>
                      <a:pt x="280" y="616"/>
                      <a:pt x="308" y="546"/>
                      <a:pt x="308" y="484"/>
                    </a:cubicBezTo>
                    <a:cubicBezTo>
                      <a:pt x="308" y="466"/>
                      <a:pt x="308" y="447"/>
                      <a:pt x="308" y="428"/>
                    </a:cubicBezTo>
                    <a:cubicBezTo>
                      <a:pt x="299" y="428"/>
                      <a:pt x="291" y="428"/>
                      <a:pt x="282" y="428"/>
                    </a:cubicBezTo>
                    <a:cubicBezTo>
                      <a:pt x="282" y="446"/>
                      <a:pt x="282" y="464"/>
                      <a:pt x="282" y="481"/>
                    </a:cubicBezTo>
                    <a:cubicBezTo>
                      <a:pt x="282" y="554"/>
                      <a:pt x="254" y="593"/>
                      <a:pt x="218" y="593"/>
                    </a:cubicBezTo>
                    <a:cubicBezTo>
                      <a:pt x="151" y="593"/>
                      <a:pt x="151" y="504"/>
                      <a:pt x="151" y="487"/>
                    </a:cubicBezTo>
                    <a:cubicBezTo>
                      <a:pt x="151" y="396"/>
                      <a:pt x="151" y="304"/>
                      <a:pt x="15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4" name="Freeform 3273">
                <a:extLst>
                  <a:ext uri="{FF2B5EF4-FFF2-40B4-BE49-F238E27FC236}">
                    <a16:creationId xmlns:a16="http://schemas.microsoft.com/office/drawing/2014/main" id="{B53C9E8B-B3F6-FA39-151A-DB8358265B90}"/>
                  </a:ext>
                </a:extLst>
              </p:cNvPr>
              <p:cNvSpPr/>
              <p:nvPr/>
            </p:nvSpPr>
            <p:spPr>
              <a:xfrm>
                <a:off x="4660560" y="6130440"/>
                <a:ext cx="117720" cy="155880"/>
              </a:xfrm>
              <a:custGeom>
                <a:avLst/>
                <a:gdLst>
                  <a:gd name="textAreaLeft" fmla="*/ 0 w 117720"/>
                  <a:gd name="textAreaRight" fmla="*/ 118800 w 117720"/>
                  <a:gd name="textAreaTop" fmla="*/ 0 h 155880"/>
                  <a:gd name="textAreaBottom" fmla="*/ 156960 h 155880"/>
                </a:gdLst>
                <a:ahLst/>
                <a:cxnLst/>
                <a:rect l="textAreaLeft" t="textAreaTop" r="textAreaRight" b="textAreaBottom"/>
                <a:pathLst>
                  <a:path w="330" h="436">
                    <a:moveTo>
                      <a:pt x="137" y="109"/>
                    </a:moveTo>
                    <a:cubicBezTo>
                      <a:pt x="137" y="73"/>
                      <a:pt x="137" y="36"/>
                      <a:pt x="137" y="0"/>
                    </a:cubicBezTo>
                    <a:cubicBezTo>
                      <a:pt x="91" y="3"/>
                      <a:pt x="45" y="7"/>
                      <a:pt x="0" y="11"/>
                    </a:cubicBezTo>
                    <a:cubicBezTo>
                      <a:pt x="0" y="21"/>
                      <a:pt x="0" y="31"/>
                      <a:pt x="0" y="42"/>
                    </a:cubicBezTo>
                    <a:cubicBezTo>
                      <a:pt x="67" y="42"/>
                      <a:pt x="75" y="47"/>
                      <a:pt x="75" y="98"/>
                    </a:cubicBezTo>
                    <a:cubicBezTo>
                      <a:pt x="75" y="185"/>
                      <a:pt x="75" y="273"/>
                      <a:pt x="75" y="361"/>
                    </a:cubicBezTo>
                    <a:cubicBezTo>
                      <a:pt x="75" y="406"/>
                      <a:pt x="64" y="406"/>
                      <a:pt x="0" y="406"/>
                    </a:cubicBezTo>
                    <a:cubicBezTo>
                      <a:pt x="0" y="416"/>
                      <a:pt x="0" y="426"/>
                      <a:pt x="0" y="436"/>
                    </a:cubicBezTo>
                    <a:cubicBezTo>
                      <a:pt x="36" y="434"/>
                      <a:pt x="84" y="431"/>
                      <a:pt x="112" y="431"/>
                    </a:cubicBezTo>
                    <a:cubicBezTo>
                      <a:pt x="151" y="431"/>
                      <a:pt x="196" y="431"/>
                      <a:pt x="235" y="436"/>
                    </a:cubicBezTo>
                    <a:cubicBezTo>
                      <a:pt x="235" y="426"/>
                      <a:pt x="235" y="416"/>
                      <a:pt x="235" y="406"/>
                    </a:cubicBezTo>
                    <a:cubicBezTo>
                      <a:pt x="228" y="406"/>
                      <a:pt x="222" y="406"/>
                      <a:pt x="215" y="406"/>
                    </a:cubicBezTo>
                    <a:cubicBezTo>
                      <a:pt x="142" y="406"/>
                      <a:pt x="140" y="394"/>
                      <a:pt x="140" y="358"/>
                    </a:cubicBezTo>
                    <a:cubicBezTo>
                      <a:pt x="140" y="308"/>
                      <a:pt x="140" y="257"/>
                      <a:pt x="140" y="207"/>
                    </a:cubicBezTo>
                    <a:cubicBezTo>
                      <a:pt x="140" y="109"/>
                      <a:pt x="182" y="22"/>
                      <a:pt x="257" y="22"/>
                    </a:cubicBezTo>
                    <a:cubicBezTo>
                      <a:pt x="263" y="22"/>
                      <a:pt x="266" y="22"/>
                      <a:pt x="268" y="22"/>
                    </a:cubicBezTo>
                    <a:cubicBezTo>
                      <a:pt x="266" y="25"/>
                      <a:pt x="246" y="36"/>
                      <a:pt x="246" y="61"/>
                    </a:cubicBezTo>
                    <a:cubicBezTo>
                      <a:pt x="246" y="89"/>
                      <a:pt x="266" y="103"/>
                      <a:pt x="288" y="103"/>
                    </a:cubicBezTo>
                    <a:cubicBezTo>
                      <a:pt x="305" y="103"/>
                      <a:pt x="330" y="94"/>
                      <a:pt x="330" y="61"/>
                    </a:cubicBezTo>
                    <a:cubicBezTo>
                      <a:pt x="330" y="29"/>
                      <a:pt x="299" y="0"/>
                      <a:pt x="257" y="0"/>
                    </a:cubicBezTo>
                    <a:cubicBezTo>
                      <a:pt x="184" y="0"/>
                      <a:pt x="148" y="67"/>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5" name="Freeform 3274">
                <a:extLst>
                  <a:ext uri="{FF2B5EF4-FFF2-40B4-BE49-F238E27FC236}">
                    <a16:creationId xmlns:a16="http://schemas.microsoft.com/office/drawing/2014/main" id="{BB20AB9B-5809-24E7-3462-3D4BFE8C9964}"/>
                  </a:ext>
                </a:extLst>
              </p:cNvPr>
              <p:cNvSpPr/>
              <p:nvPr/>
            </p:nvSpPr>
            <p:spPr>
              <a:xfrm>
                <a:off x="4800600" y="6049800"/>
                <a:ext cx="74520" cy="236520"/>
              </a:xfrm>
              <a:custGeom>
                <a:avLst/>
                <a:gdLst>
                  <a:gd name="textAreaLeft" fmla="*/ 0 w 74520"/>
                  <a:gd name="textAreaRight" fmla="*/ 75600 w 74520"/>
                  <a:gd name="textAreaTop" fmla="*/ 0 h 236520"/>
                  <a:gd name="textAreaBottom" fmla="*/ 237600 h 236520"/>
                </a:gdLst>
                <a:ahLst/>
                <a:cxnLst/>
                <a:rect l="textAreaLeft" t="textAreaTop" r="textAreaRight" b="textAreaBottom"/>
                <a:pathLst>
                  <a:path w="210" h="660">
                    <a:moveTo>
                      <a:pt x="143" y="224"/>
                    </a:moveTo>
                    <a:cubicBezTo>
                      <a:pt x="97" y="227"/>
                      <a:pt x="51" y="231"/>
                      <a:pt x="5" y="235"/>
                    </a:cubicBezTo>
                    <a:cubicBezTo>
                      <a:pt x="5" y="245"/>
                      <a:pt x="5" y="255"/>
                      <a:pt x="5" y="266"/>
                    </a:cubicBezTo>
                    <a:cubicBezTo>
                      <a:pt x="67" y="266"/>
                      <a:pt x="78" y="271"/>
                      <a:pt x="78" y="319"/>
                    </a:cubicBezTo>
                    <a:cubicBezTo>
                      <a:pt x="78" y="408"/>
                      <a:pt x="78" y="496"/>
                      <a:pt x="78" y="585"/>
                    </a:cubicBezTo>
                    <a:cubicBezTo>
                      <a:pt x="78" y="630"/>
                      <a:pt x="67" y="630"/>
                      <a:pt x="0" y="630"/>
                    </a:cubicBezTo>
                    <a:cubicBezTo>
                      <a:pt x="0" y="640"/>
                      <a:pt x="0" y="650"/>
                      <a:pt x="0" y="660"/>
                    </a:cubicBezTo>
                    <a:cubicBezTo>
                      <a:pt x="31" y="658"/>
                      <a:pt x="84" y="655"/>
                      <a:pt x="109" y="655"/>
                    </a:cubicBezTo>
                    <a:cubicBezTo>
                      <a:pt x="143" y="655"/>
                      <a:pt x="176" y="658"/>
                      <a:pt x="210" y="660"/>
                    </a:cubicBezTo>
                    <a:cubicBezTo>
                      <a:pt x="210" y="650"/>
                      <a:pt x="210" y="640"/>
                      <a:pt x="210" y="630"/>
                    </a:cubicBezTo>
                    <a:cubicBezTo>
                      <a:pt x="145" y="630"/>
                      <a:pt x="143" y="624"/>
                      <a:pt x="143" y="585"/>
                    </a:cubicBezTo>
                    <a:cubicBezTo>
                      <a:pt x="143" y="464"/>
                      <a:pt x="143" y="344"/>
                      <a:pt x="143" y="224"/>
                    </a:cubicBezTo>
                    <a:moveTo>
                      <a:pt x="145" y="53"/>
                    </a:moveTo>
                    <a:cubicBezTo>
                      <a:pt x="145" y="22"/>
                      <a:pt x="120" y="0"/>
                      <a:pt x="92" y="0"/>
                    </a:cubicBezTo>
                    <a:cubicBezTo>
                      <a:pt x="64" y="0"/>
                      <a:pt x="42" y="28"/>
                      <a:pt x="42" y="53"/>
                    </a:cubicBezTo>
                    <a:cubicBezTo>
                      <a:pt x="42" y="81"/>
                      <a:pt x="64" y="106"/>
                      <a:pt x="92" y="106"/>
                    </a:cubicBezTo>
                    <a:cubicBezTo>
                      <a:pt x="120" y="106"/>
                      <a:pt x="145" y="84"/>
                      <a:pt x="145"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6" name="Freeform 3275">
                <a:extLst>
                  <a:ext uri="{FF2B5EF4-FFF2-40B4-BE49-F238E27FC236}">
                    <a16:creationId xmlns:a16="http://schemas.microsoft.com/office/drawing/2014/main" id="{AD6B1E0C-0D67-A381-FD6F-97CCD48888DB}"/>
                  </a:ext>
                </a:extLst>
              </p:cNvPr>
              <p:cNvSpPr/>
              <p:nvPr/>
            </p:nvSpPr>
            <p:spPr>
              <a:xfrm>
                <a:off x="4897440" y="6041520"/>
                <a:ext cx="173160" cy="248040"/>
              </a:xfrm>
              <a:custGeom>
                <a:avLst/>
                <a:gdLst>
                  <a:gd name="textAreaLeft" fmla="*/ 0 w 173160"/>
                  <a:gd name="textAreaRight" fmla="*/ 174240 w 173160"/>
                  <a:gd name="textAreaTop" fmla="*/ 0 h 248040"/>
                  <a:gd name="textAreaBottom" fmla="*/ 249120 h 248040"/>
                </a:gdLst>
                <a:ahLst/>
                <a:cxnLst/>
                <a:rect l="textAreaLeft" t="textAreaTop" r="textAreaRight" b="textAreaBottom"/>
                <a:pathLst>
                  <a:path w="484" h="692">
                    <a:moveTo>
                      <a:pt x="142" y="311"/>
                    </a:moveTo>
                    <a:cubicBezTo>
                      <a:pt x="142" y="208"/>
                      <a:pt x="142" y="104"/>
                      <a:pt x="142" y="0"/>
                    </a:cubicBezTo>
                    <a:cubicBezTo>
                      <a:pt x="95" y="4"/>
                      <a:pt x="47" y="8"/>
                      <a:pt x="0" y="12"/>
                    </a:cubicBezTo>
                    <a:cubicBezTo>
                      <a:pt x="0" y="21"/>
                      <a:pt x="0" y="30"/>
                      <a:pt x="0" y="40"/>
                    </a:cubicBezTo>
                    <a:cubicBezTo>
                      <a:pt x="70" y="40"/>
                      <a:pt x="75" y="48"/>
                      <a:pt x="75" y="96"/>
                    </a:cubicBezTo>
                    <a:cubicBezTo>
                      <a:pt x="75" y="292"/>
                      <a:pt x="75" y="487"/>
                      <a:pt x="75" y="683"/>
                    </a:cubicBezTo>
                    <a:cubicBezTo>
                      <a:pt x="84" y="683"/>
                      <a:pt x="92" y="683"/>
                      <a:pt x="100" y="683"/>
                    </a:cubicBezTo>
                    <a:cubicBezTo>
                      <a:pt x="103" y="681"/>
                      <a:pt x="109" y="667"/>
                      <a:pt x="137" y="622"/>
                    </a:cubicBezTo>
                    <a:cubicBezTo>
                      <a:pt x="151" y="644"/>
                      <a:pt x="193" y="692"/>
                      <a:pt x="266" y="692"/>
                    </a:cubicBezTo>
                    <a:cubicBezTo>
                      <a:pt x="383" y="692"/>
                      <a:pt x="484" y="597"/>
                      <a:pt x="484" y="471"/>
                    </a:cubicBezTo>
                    <a:cubicBezTo>
                      <a:pt x="484" y="345"/>
                      <a:pt x="389" y="247"/>
                      <a:pt x="277" y="247"/>
                    </a:cubicBezTo>
                    <a:cubicBezTo>
                      <a:pt x="198" y="247"/>
                      <a:pt x="156" y="294"/>
                      <a:pt x="142" y="311"/>
                    </a:cubicBezTo>
                    <a:moveTo>
                      <a:pt x="145" y="569"/>
                    </a:moveTo>
                    <a:cubicBezTo>
                      <a:pt x="145" y="501"/>
                      <a:pt x="145" y="434"/>
                      <a:pt x="145" y="367"/>
                    </a:cubicBezTo>
                    <a:cubicBezTo>
                      <a:pt x="145" y="348"/>
                      <a:pt x="145" y="348"/>
                      <a:pt x="154" y="331"/>
                    </a:cubicBezTo>
                    <a:cubicBezTo>
                      <a:pt x="193" y="278"/>
                      <a:pt x="249" y="269"/>
                      <a:pt x="271" y="269"/>
                    </a:cubicBezTo>
                    <a:cubicBezTo>
                      <a:pt x="316" y="269"/>
                      <a:pt x="350" y="294"/>
                      <a:pt x="375" y="331"/>
                    </a:cubicBezTo>
                    <a:cubicBezTo>
                      <a:pt x="400" y="373"/>
                      <a:pt x="403" y="429"/>
                      <a:pt x="403" y="468"/>
                    </a:cubicBezTo>
                    <a:cubicBezTo>
                      <a:pt x="403" y="504"/>
                      <a:pt x="400" y="563"/>
                      <a:pt x="372" y="608"/>
                    </a:cubicBezTo>
                    <a:cubicBezTo>
                      <a:pt x="352" y="639"/>
                      <a:pt x="313" y="672"/>
                      <a:pt x="260" y="672"/>
                    </a:cubicBezTo>
                    <a:cubicBezTo>
                      <a:pt x="218" y="672"/>
                      <a:pt x="182" y="647"/>
                      <a:pt x="159" y="611"/>
                    </a:cubicBezTo>
                    <a:cubicBezTo>
                      <a:pt x="145" y="591"/>
                      <a:pt x="145" y="588"/>
                      <a:pt x="145" y="56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7" name="Freeform 3276">
                <a:extLst>
                  <a:ext uri="{FF2B5EF4-FFF2-40B4-BE49-F238E27FC236}">
                    <a16:creationId xmlns:a16="http://schemas.microsoft.com/office/drawing/2014/main" id="{54EB87C0-9C26-2A7F-7755-47E337C5B2A4}"/>
                  </a:ext>
                </a:extLst>
              </p:cNvPr>
              <p:cNvSpPr/>
              <p:nvPr/>
            </p:nvSpPr>
            <p:spPr>
              <a:xfrm>
                <a:off x="5095800" y="6130440"/>
                <a:ext cx="176400" cy="159120"/>
              </a:xfrm>
              <a:custGeom>
                <a:avLst/>
                <a:gdLst>
                  <a:gd name="textAreaLeft" fmla="*/ 0 w 176400"/>
                  <a:gd name="textAreaRight" fmla="*/ 177480 w 176400"/>
                  <a:gd name="textAreaTop" fmla="*/ 0 h 159120"/>
                  <a:gd name="textAreaBottom" fmla="*/ 160200 h 159120"/>
                </a:gdLst>
                <a:ahLst/>
                <a:cxnLst/>
                <a:rect l="textAreaLeft" t="textAreaTop" r="textAreaRight" b="textAreaBottom"/>
                <a:pathLst>
                  <a:path w="493" h="445">
                    <a:moveTo>
                      <a:pt x="353" y="358"/>
                    </a:moveTo>
                    <a:cubicBezTo>
                      <a:pt x="353" y="387"/>
                      <a:pt x="353" y="416"/>
                      <a:pt x="353" y="445"/>
                    </a:cubicBezTo>
                    <a:cubicBezTo>
                      <a:pt x="400" y="442"/>
                      <a:pt x="446" y="439"/>
                      <a:pt x="493" y="436"/>
                    </a:cubicBezTo>
                    <a:cubicBezTo>
                      <a:pt x="493" y="426"/>
                      <a:pt x="493" y="416"/>
                      <a:pt x="493" y="406"/>
                    </a:cubicBezTo>
                    <a:cubicBezTo>
                      <a:pt x="426" y="406"/>
                      <a:pt x="417" y="397"/>
                      <a:pt x="417" y="350"/>
                    </a:cubicBezTo>
                    <a:cubicBezTo>
                      <a:pt x="417" y="233"/>
                      <a:pt x="417" y="116"/>
                      <a:pt x="417" y="0"/>
                    </a:cubicBezTo>
                    <a:cubicBezTo>
                      <a:pt x="369" y="3"/>
                      <a:pt x="320" y="7"/>
                      <a:pt x="272" y="11"/>
                    </a:cubicBezTo>
                    <a:cubicBezTo>
                      <a:pt x="272" y="21"/>
                      <a:pt x="272" y="31"/>
                      <a:pt x="272" y="42"/>
                    </a:cubicBezTo>
                    <a:cubicBezTo>
                      <a:pt x="342" y="42"/>
                      <a:pt x="350" y="47"/>
                      <a:pt x="350" y="98"/>
                    </a:cubicBezTo>
                    <a:cubicBezTo>
                      <a:pt x="350" y="156"/>
                      <a:pt x="350" y="213"/>
                      <a:pt x="350" y="271"/>
                    </a:cubicBezTo>
                    <a:cubicBezTo>
                      <a:pt x="350" y="358"/>
                      <a:pt x="303" y="425"/>
                      <a:pt x="230" y="425"/>
                    </a:cubicBezTo>
                    <a:cubicBezTo>
                      <a:pt x="149" y="425"/>
                      <a:pt x="143" y="378"/>
                      <a:pt x="143" y="327"/>
                    </a:cubicBezTo>
                    <a:cubicBezTo>
                      <a:pt x="143" y="218"/>
                      <a:pt x="143" y="109"/>
                      <a:pt x="143" y="0"/>
                    </a:cubicBezTo>
                    <a:cubicBezTo>
                      <a:pt x="95" y="3"/>
                      <a:pt x="48" y="7"/>
                      <a:pt x="0" y="11"/>
                    </a:cubicBezTo>
                    <a:cubicBezTo>
                      <a:pt x="0" y="21"/>
                      <a:pt x="0" y="31"/>
                      <a:pt x="0" y="42"/>
                    </a:cubicBezTo>
                    <a:cubicBezTo>
                      <a:pt x="76" y="42"/>
                      <a:pt x="76" y="45"/>
                      <a:pt x="76" y="131"/>
                    </a:cubicBezTo>
                    <a:cubicBezTo>
                      <a:pt x="76" y="181"/>
                      <a:pt x="76" y="230"/>
                      <a:pt x="76" y="280"/>
                    </a:cubicBezTo>
                    <a:cubicBezTo>
                      <a:pt x="76" y="355"/>
                      <a:pt x="76" y="445"/>
                      <a:pt x="224" y="445"/>
                    </a:cubicBezTo>
                    <a:cubicBezTo>
                      <a:pt x="280" y="445"/>
                      <a:pt x="325" y="420"/>
                      <a:pt x="353" y="35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8" name="Freeform 3277">
                <a:extLst>
                  <a:ext uri="{FF2B5EF4-FFF2-40B4-BE49-F238E27FC236}">
                    <a16:creationId xmlns:a16="http://schemas.microsoft.com/office/drawing/2014/main" id="{0364AF71-E293-2A76-7570-0DBCE234DED5}"/>
                  </a:ext>
                </a:extLst>
              </p:cNvPr>
              <p:cNvSpPr/>
              <p:nvPr/>
            </p:nvSpPr>
            <p:spPr>
              <a:xfrm>
                <a:off x="5287320" y="6068880"/>
                <a:ext cx="109800" cy="220680"/>
              </a:xfrm>
              <a:custGeom>
                <a:avLst/>
                <a:gdLst>
                  <a:gd name="textAreaLeft" fmla="*/ 0 w 109800"/>
                  <a:gd name="textAreaRight" fmla="*/ 110880 w 109800"/>
                  <a:gd name="textAreaTop" fmla="*/ 0 h 220680"/>
                  <a:gd name="textAreaBottom" fmla="*/ 221760 h 220680"/>
                </a:gdLst>
                <a:ahLst/>
                <a:cxnLst/>
                <a:rect l="textAreaLeft" t="textAreaTop" r="textAreaRight" b="textAreaBottom"/>
                <a:pathLst>
                  <a:path w="308" h="616">
                    <a:moveTo>
                      <a:pt x="151" y="213"/>
                    </a:moveTo>
                    <a:cubicBezTo>
                      <a:pt x="199" y="213"/>
                      <a:pt x="246" y="213"/>
                      <a:pt x="294" y="213"/>
                    </a:cubicBezTo>
                    <a:cubicBezTo>
                      <a:pt x="294" y="202"/>
                      <a:pt x="294" y="192"/>
                      <a:pt x="294" y="182"/>
                    </a:cubicBezTo>
                    <a:cubicBezTo>
                      <a:pt x="246" y="182"/>
                      <a:pt x="199" y="182"/>
                      <a:pt x="151" y="182"/>
                    </a:cubicBezTo>
                    <a:cubicBezTo>
                      <a:pt x="151" y="121"/>
                      <a:pt x="151" y="61"/>
                      <a:pt x="151" y="0"/>
                    </a:cubicBezTo>
                    <a:cubicBezTo>
                      <a:pt x="144" y="0"/>
                      <a:pt x="136" y="0"/>
                      <a:pt x="129" y="0"/>
                    </a:cubicBezTo>
                    <a:cubicBezTo>
                      <a:pt x="126" y="81"/>
                      <a:pt x="98" y="188"/>
                      <a:pt x="0" y="190"/>
                    </a:cubicBezTo>
                    <a:cubicBezTo>
                      <a:pt x="0" y="198"/>
                      <a:pt x="0" y="205"/>
                      <a:pt x="0" y="213"/>
                    </a:cubicBezTo>
                    <a:cubicBezTo>
                      <a:pt x="28" y="213"/>
                      <a:pt x="56" y="213"/>
                      <a:pt x="84" y="213"/>
                    </a:cubicBezTo>
                    <a:cubicBezTo>
                      <a:pt x="84" y="303"/>
                      <a:pt x="84" y="394"/>
                      <a:pt x="84" y="484"/>
                    </a:cubicBezTo>
                    <a:cubicBezTo>
                      <a:pt x="84" y="605"/>
                      <a:pt x="176" y="616"/>
                      <a:pt x="210" y="616"/>
                    </a:cubicBezTo>
                    <a:cubicBezTo>
                      <a:pt x="280" y="616"/>
                      <a:pt x="308" y="546"/>
                      <a:pt x="308" y="484"/>
                    </a:cubicBezTo>
                    <a:cubicBezTo>
                      <a:pt x="308" y="466"/>
                      <a:pt x="308" y="447"/>
                      <a:pt x="308" y="428"/>
                    </a:cubicBezTo>
                    <a:cubicBezTo>
                      <a:pt x="300" y="428"/>
                      <a:pt x="291" y="428"/>
                      <a:pt x="283" y="428"/>
                    </a:cubicBezTo>
                    <a:cubicBezTo>
                      <a:pt x="283" y="446"/>
                      <a:pt x="283" y="464"/>
                      <a:pt x="283" y="481"/>
                    </a:cubicBezTo>
                    <a:cubicBezTo>
                      <a:pt x="283" y="554"/>
                      <a:pt x="255" y="593"/>
                      <a:pt x="218" y="593"/>
                    </a:cubicBezTo>
                    <a:cubicBezTo>
                      <a:pt x="151" y="593"/>
                      <a:pt x="151" y="504"/>
                      <a:pt x="151" y="487"/>
                    </a:cubicBezTo>
                    <a:cubicBezTo>
                      <a:pt x="151" y="396"/>
                      <a:pt x="151" y="304"/>
                      <a:pt x="151" y="21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79" name="Freeform 3278">
                <a:extLst>
                  <a:ext uri="{FF2B5EF4-FFF2-40B4-BE49-F238E27FC236}">
                    <a16:creationId xmlns:a16="http://schemas.microsoft.com/office/drawing/2014/main" id="{3871AFEE-42A2-DBE9-FC66-C3B87B0CA80C}"/>
                  </a:ext>
                </a:extLst>
              </p:cNvPr>
              <p:cNvSpPr/>
              <p:nvPr/>
            </p:nvSpPr>
            <p:spPr>
              <a:xfrm>
                <a:off x="5430600" y="6049800"/>
                <a:ext cx="74520" cy="236520"/>
              </a:xfrm>
              <a:custGeom>
                <a:avLst/>
                <a:gdLst>
                  <a:gd name="textAreaLeft" fmla="*/ 0 w 74520"/>
                  <a:gd name="textAreaRight" fmla="*/ 75600 w 74520"/>
                  <a:gd name="textAreaTop" fmla="*/ 0 h 236520"/>
                  <a:gd name="textAreaBottom" fmla="*/ 237600 h 236520"/>
                </a:gdLst>
                <a:ahLst/>
                <a:cxnLst/>
                <a:rect l="textAreaLeft" t="textAreaTop" r="textAreaRight" b="textAreaBottom"/>
                <a:pathLst>
                  <a:path w="210" h="660">
                    <a:moveTo>
                      <a:pt x="140" y="224"/>
                    </a:moveTo>
                    <a:cubicBezTo>
                      <a:pt x="94" y="227"/>
                      <a:pt x="48" y="231"/>
                      <a:pt x="2" y="235"/>
                    </a:cubicBezTo>
                    <a:cubicBezTo>
                      <a:pt x="2" y="245"/>
                      <a:pt x="2" y="255"/>
                      <a:pt x="2" y="266"/>
                    </a:cubicBezTo>
                    <a:cubicBezTo>
                      <a:pt x="67" y="266"/>
                      <a:pt x="75" y="271"/>
                      <a:pt x="75" y="319"/>
                    </a:cubicBezTo>
                    <a:cubicBezTo>
                      <a:pt x="75" y="408"/>
                      <a:pt x="75" y="496"/>
                      <a:pt x="75" y="585"/>
                    </a:cubicBezTo>
                    <a:cubicBezTo>
                      <a:pt x="75" y="630"/>
                      <a:pt x="64" y="630"/>
                      <a:pt x="0" y="630"/>
                    </a:cubicBezTo>
                    <a:cubicBezTo>
                      <a:pt x="0" y="640"/>
                      <a:pt x="0" y="650"/>
                      <a:pt x="0" y="660"/>
                    </a:cubicBezTo>
                    <a:cubicBezTo>
                      <a:pt x="30" y="658"/>
                      <a:pt x="84" y="655"/>
                      <a:pt x="109" y="655"/>
                    </a:cubicBezTo>
                    <a:cubicBezTo>
                      <a:pt x="142" y="655"/>
                      <a:pt x="176" y="658"/>
                      <a:pt x="210" y="660"/>
                    </a:cubicBezTo>
                    <a:cubicBezTo>
                      <a:pt x="210" y="650"/>
                      <a:pt x="210" y="640"/>
                      <a:pt x="210" y="630"/>
                    </a:cubicBezTo>
                    <a:cubicBezTo>
                      <a:pt x="145" y="630"/>
                      <a:pt x="140" y="624"/>
                      <a:pt x="140" y="585"/>
                    </a:cubicBezTo>
                    <a:cubicBezTo>
                      <a:pt x="140" y="464"/>
                      <a:pt x="140" y="344"/>
                      <a:pt x="140" y="224"/>
                    </a:cubicBezTo>
                    <a:moveTo>
                      <a:pt x="145" y="53"/>
                    </a:moveTo>
                    <a:cubicBezTo>
                      <a:pt x="145" y="22"/>
                      <a:pt x="120" y="0"/>
                      <a:pt x="92" y="0"/>
                    </a:cubicBezTo>
                    <a:cubicBezTo>
                      <a:pt x="61" y="0"/>
                      <a:pt x="42" y="28"/>
                      <a:pt x="42" y="53"/>
                    </a:cubicBezTo>
                    <a:cubicBezTo>
                      <a:pt x="42" y="81"/>
                      <a:pt x="61" y="106"/>
                      <a:pt x="92" y="106"/>
                    </a:cubicBezTo>
                    <a:cubicBezTo>
                      <a:pt x="120" y="106"/>
                      <a:pt x="145" y="84"/>
                      <a:pt x="145" y="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0" name="Freeform 3279">
                <a:extLst>
                  <a:ext uri="{FF2B5EF4-FFF2-40B4-BE49-F238E27FC236}">
                    <a16:creationId xmlns:a16="http://schemas.microsoft.com/office/drawing/2014/main" id="{C37CFCE8-83B2-7D5D-58BC-5B71BC7EA0C0}"/>
                  </a:ext>
                </a:extLst>
              </p:cNvPr>
              <p:cNvSpPr/>
              <p:nvPr/>
            </p:nvSpPr>
            <p:spPr>
              <a:xfrm>
                <a:off x="5527080" y="6128280"/>
                <a:ext cx="155160" cy="161280"/>
              </a:xfrm>
              <a:custGeom>
                <a:avLst/>
                <a:gdLst>
                  <a:gd name="textAreaLeft" fmla="*/ 0 w 155160"/>
                  <a:gd name="textAreaRight" fmla="*/ 156240 w 155160"/>
                  <a:gd name="textAreaTop" fmla="*/ 0 h 161280"/>
                  <a:gd name="textAreaBottom" fmla="*/ 162360 h 161280"/>
                </a:gdLst>
                <a:ahLst/>
                <a:cxnLst/>
                <a:rect l="textAreaLeft" t="textAreaTop" r="textAreaRight" b="textAreaBottom"/>
                <a:pathLst>
                  <a:path w="434" h="451">
                    <a:moveTo>
                      <a:pt x="434" y="230"/>
                    </a:moveTo>
                    <a:cubicBezTo>
                      <a:pt x="434" y="104"/>
                      <a:pt x="336" y="0"/>
                      <a:pt x="219" y="0"/>
                    </a:cubicBezTo>
                    <a:cubicBezTo>
                      <a:pt x="96" y="0"/>
                      <a:pt x="0" y="107"/>
                      <a:pt x="0" y="230"/>
                    </a:cubicBezTo>
                    <a:cubicBezTo>
                      <a:pt x="0" y="358"/>
                      <a:pt x="101" y="451"/>
                      <a:pt x="216" y="451"/>
                    </a:cubicBezTo>
                    <a:cubicBezTo>
                      <a:pt x="336" y="451"/>
                      <a:pt x="434" y="356"/>
                      <a:pt x="434" y="230"/>
                    </a:cubicBezTo>
                    <a:moveTo>
                      <a:pt x="219" y="428"/>
                    </a:moveTo>
                    <a:cubicBezTo>
                      <a:pt x="177" y="428"/>
                      <a:pt x="132" y="406"/>
                      <a:pt x="107" y="361"/>
                    </a:cubicBezTo>
                    <a:cubicBezTo>
                      <a:pt x="82" y="319"/>
                      <a:pt x="82" y="258"/>
                      <a:pt x="82" y="221"/>
                    </a:cubicBezTo>
                    <a:cubicBezTo>
                      <a:pt x="82" y="185"/>
                      <a:pt x="82" y="132"/>
                      <a:pt x="104" y="87"/>
                    </a:cubicBezTo>
                    <a:cubicBezTo>
                      <a:pt x="132" y="42"/>
                      <a:pt x="177" y="23"/>
                      <a:pt x="216" y="23"/>
                    </a:cubicBezTo>
                    <a:cubicBezTo>
                      <a:pt x="261" y="23"/>
                      <a:pt x="303" y="45"/>
                      <a:pt x="328" y="87"/>
                    </a:cubicBezTo>
                    <a:cubicBezTo>
                      <a:pt x="353" y="129"/>
                      <a:pt x="353" y="185"/>
                      <a:pt x="353" y="221"/>
                    </a:cubicBezTo>
                    <a:cubicBezTo>
                      <a:pt x="353" y="258"/>
                      <a:pt x="353" y="311"/>
                      <a:pt x="331" y="356"/>
                    </a:cubicBezTo>
                    <a:cubicBezTo>
                      <a:pt x="311" y="398"/>
                      <a:pt x="266" y="428"/>
                      <a:pt x="219"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1" name="Freeform 3280">
                <a:extLst>
                  <a:ext uri="{FF2B5EF4-FFF2-40B4-BE49-F238E27FC236}">
                    <a16:creationId xmlns:a16="http://schemas.microsoft.com/office/drawing/2014/main" id="{8048449C-D310-7669-242D-09EB728700E3}"/>
                  </a:ext>
                </a:extLst>
              </p:cNvPr>
              <p:cNvSpPr/>
              <p:nvPr/>
            </p:nvSpPr>
            <p:spPr>
              <a:xfrm>
                <a:off x="5705640" y="6130440"/>
                <a:ext cx="177480" cy="155880"/>
              </a:xfrm>
              <a:custGeom>
                <a:avLst/>
                <a:gdLst>
                  <a:gd name="textAreaLeft" fmla="*/ 0 w 177480"/>
                  <a:gd name="textAreaRight" fmla="*/ 178560 w 177480"/>
                  <a:gd name="textAreaTop" fmla="*/ 0 h 155880"/>
                  <a:gd name="textAreaBottom" fmla="*/ 156960 h 155880"/>
                </a:gdLst>
                <a:ahLst/>
                <a:cxnLst/>
                <a:rect l="textAreaLeft" t="textAreaTop" r="textAreaRight" b="textAreaBottom"/>
                <a:pathLst>
                  <a:path w="496" h="436">
                    <a:moveTo>
                      <a:pt x="76" y="98"/>
                    </a:moveTo>
                    <a:cubicBezTo>
                      <a:pt x="76" y="185"/>
                      <a:pt x="76" y="273"/>
                      <a:pt x="76" y="361"/>
                    </a:cubicBezTo>
                    <a:cubicBezTo>
                      <a:pt x="76" y="406"/>
                      <a:pt x="64" y="406"/>
                      <a:pt x="0" y="406"/>
                    </a:cubicBezTo>
                    <a:cubicBezTo>
                      <a:pt x="0" y="416"/>
                      <a:pt x="0" y="426"/>
                      <a:pt x="0" y="436"/>
                    </a:cubicBezTo>
                    <a:cubicBezTo>
                      <a:pt x="34" y="434"/>
                      <a:pt x="84" y="431"/>
                      <a:pt x="112" y="431"/>
                    </a:cubicBezTo>
                    <a:cubicBezTo>
                      <a:pt x="137" y="431"/>
                      <a:pt x="188" y="434"/>
                      <a:pt x="221" y="436"/>
                    </a:cubicBezTo>
                    <a:cubicBezTo>
                      <a:pt x="221" y="426"/>
                      <a:pt x="221" y="416"/>
                      <a:pt x="221" y="406"/>
                    </a:cubicBezTo>
                    <a:cubicBezTo>
                      <a:pt x="154" y="406"/>
                      <a:pt x="143" y="406"/>
                      <a:pt x="143" y="361"/>
                    </a:cubicBezTo>
                    <a:cubicBezTo>
                      <a:pt x="143" y="300"/>
                      <a:pt x="143" y="240"/>
                      <a:pt x="143" y="179"/>
                    </a:cubicBezTo>
                    <a:cubicBezTo>
                      <a:pt x="143" y="78"/>
                      <a:pt x="213" y="22"/>
                      <a:pt x="277" y="22"/>
                    </a:cubicBezTo>
                    <a:cubicBezTo>
                      <a:pt x="339" y="22"/>
                      <a:pt x="350" y="75"/>
                      <a:pt x="350" y="131"/>
                    </a:cubicBezTo>
                    <a:cubicBezTo>
                      <a:pt x="350" y="208"/>
                      <a:pt x="350" y="284"/>
                      <a:pt x="350" y="361"/>
                    </a:cubicBezTo>
                    <a:cubicBezTo>
                      <a:pt x="350" y="406"/>
                      <a:pt x="339" y="406"/>
                      <a:pt x="274" y="406"/>
                    </a:cubicBezTo>
                    <a:cubicBezTo>
                      <a:pt x="274" y="416"/>
                      <a:pt x="274" y="426"/>
                      <a:pt x="274" y="436"/>
                    </a:cubicBezTo>
                    <a:cubicBezTo>
                      <a:pt x="308" y="434"/>
                      <a:pt x="358" y="431"/>
                      <a:pt x="384" y="431"/>
                    </a:cubicBezTo>
                    <a:cubicBezTo>
                      <a:pt x="409" y="431"/>
                      <a:pt x="462" y="434"/>
                      <a:pt x="496" y="436"/>
                    </a:cubicBezTo>
                    <a:cubicBezTo>
                      <a:pt x="496" y="426"/>
                      <a:pt x="496" y="416"/>
                      <a:pt x="496" y="406"/>
                    </a:cubicBezTo>
                    <a:cubicBezTo>
                      <a:pt x="442" y="406"/>
                      <a:pt x="420" y="406"/>
                      <a:pt x="417" y="375"/>
                    </a:cubicBezTo>
                    <a:cubicBezTo>
                      <a:pt x="417" y="312"/>
                      <a:pt x="417" y="250"/>
                      <a:pt x="417" y="187"/>
                    </a:cubicBezTo>
                    <a:cubicBezTo>
                      <a:pt x="417" y="103"/>
                      <a:pt x="417" y="73"/>
                      <a:pt x="386" y="36"/>
                    </a:cubicBezTo>
                    <a:cubicBezTo>
                      <a:pt x="372" y="19"/>
                      <a:pt x="342" y="0"/>
                      <a:pt x="283" y="0"/>
                    </a:cubicBezTo>
                    <a:cubicBezTo>
                      <a:pt x="213" y="0"/>
                      <a:pt x="165" y="42"/>
                      <a:pt x="137" y="103"/>
                    </a:cubicBezTo>
                    <a:cubicBezTo>
                      <a:pt x="137" y="69"/>
                      <a:pt x="137" y="34"/>
                      <a:pt x="137" y="0"/>
                    </a:cubicBezTo>
                    <a:cubicBezTo>
                      <a:pt x="91" y="3"/>
                      <a:pt x="46" y="7"/>
                      <a:pt x="0" y="11"/>
                    </a:cubicBezTo>
                    <a:cubicBezTo>
                      <a:pt x="0" y="21"/>
                      <a:pt x="0" y="31"/>
                      <a:pt x="0" y="42"/>
                    </a:cubicBezTo>
                    <a:cubicBezTo>
                      <a:pt x="67" y="42"/>
                      <a:pt x="76" y="47"/>
                      <a:pt x="76"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2" name="Freeform 3281">
                <a:extLst>
                  <a:ext uri="{FF2B5EF4-FFF2-40B4-BE49-F238E27FC236}">
                    <a16:creationId xmlns:a16="http://schemas.microsoft.com/office/drawing/2014/main" id="{74EEB0CA-6681-DFFF-56AE-955045AEC252}"/>
                  </a:ext>
                </a:extLst>
              </p:cNvPr>
              <p:cNvSpPr/>
              <p:nvPr/>
            </p:nvSpPr>
            <p:spPr>
              <a:xfrm>
                <a:off x="6019200" y="6128280"/>
                <a:ext cx="155160" cy="161280"/>
              </a:xfrm>
              <a:custGeom>
                <a:avLst/>
                <a:gdLst>
                  <a:gd name="textAreaLeft" fmla="*/ 0 w 155160"/>
                  <a:gd name="textAreaRight" fmla="*/ 156240 w 155160"/>
                  <a:gd name="textAreaTop" fmla="*/ 0 h 161280"/>
                  <a:gd name="textAreaBottom" fmla="*/ 162360 h 161280"/>
                </a:gdLst>
                <a:ahLst/>
                <a:cxnLst/>
                <a:rect l="textAreaLeft" t="textAreaTop" r="textAreaRight" b="textAreaBottom"/>
                <a:pathLst>
                  <a:path w="434" h="451">
                    <a:moveTo>
                      <a:pt x="434" y="230"/>
                    </a:moveTo>
                    <a:cubicBezTo>
                      <a:pt x="434" y="104"/>
                      <a:pt x="336" y="0"/>
                      <a:pt x="218" y="0"/>
                    </a:cubicBezTo>
                    <a:cubicBezTo>
                      <a:pt x="95" y="0"/>
                      <a:pt x="0" y="107"/>
                      <a:pt x="0" y="230"/>
                    </a:cubicBezTo>
                    <a:cubicBezTo>
                      <a:pt x="0" y="358"/>
                      <a:pt x="100" y="451"/>
                      <a:pt x="215" y="451"/>
                    </a:cubicBezTo>
                    <a:cubicBezTo>
                      <a:pt x="336" y="451"/>
                      <a:pt x="434" y="356"/>
                      <a:pt x="434" y="230"/>
                    </a:cubicBezTo>
                    <a:moveTo>
                      <a:pt x="218" y="428"/>
                    </a:moveTo>
                    <a:cubicBezTo>
                      <a:pt x="176" y="428"/>
                      <a:pt x="131" y="406"/>
                      <a:pt x="106" y="361"/>
                    </a:cubicBezTo>
                    <a:cubicBezTo>
                      <a:pt x="81" y="319"/>
                      <a:pt x="81" y="258"/>
                      <a:pt x="81" y="221"/>
                    </a:cubicBezTo>
                    <a:cubicBezTo>
                      <a:pt x="81" y="185"/>
                      <a:pt x="81" y="132"/>
                      <a:pt x="103" y="87"/>
                    </a:cubicBezTo>
                    <a:cubicBezTo>
                      <a:pt x="131" y="42"/>
                      <a:pt x="176" y="23"/>
                      <a:pt x="215" y="23"/>
                    </a:cubicBezTo>
                    <a:cubicBezTo>
                      <a:pt x="260" y="23"/>
                      <a:pt x="302" y="45"/>
                      <a:pt x="327" y="87"/>
                    </a:cubicBezTo>
                    <a:cubicBezTo>
                      <a:pt x="352" y="129"/>
                      <a:pt x="352" y="185"/>
                      <a:pt x="352" y="221"/>
                    </a:cubicBezTo>
                    <a:cubicBezTo>
                      <a:pt x="352" y="258"/>
                      <a:pt x="352" y="311"/>
                      <a:pt x="333" y="356"/>
                    </a:cubicBezTo>
                    <a:cubicBezTo>
                      <a:pt x="310" y="398"/>
                      <a:pt x="266" y="428"/>
                      <a:pt x="218" y="4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3" name="Freeform 3282">
                <a:extLst>
                  <a:ext uri="{FF2B5EF4-FFF2-40B4-BE49-F238E27FC236}">
                    <a16:creationId xmlns:a16="http://schemas.microsoft.com/office/drawing/2014/main" id="{69FEE9AB-D2BB-9B69-6807-158800D9969B}"/>
                  </a:ext>
                </a:extLst>
              </p:cNvPr>
              <p:cNvSpPr/>
              <p:nvPr/>
            </p:nvSpPr>
            <p:spPr>
              <a:xfrm>
                <a:off x="6197400" y="6130440"/>
                <a:ext cx="177480" cy="155880"/>
              </a:xfrm>
              <a:custGeom>
                <a:avLst/>
                <a:gdLst>
                  <a:gd name="textAreaLeft" fmla="*/ 0 w 177480"/>
                  <a:gd name="textAreaRight" fmla="*/ 178560 w 177480"/>
                  <a:gd name="textAreaTop" fmla="*/ 0 h 155880"/>
                  <a:gd name="textAreaBottom" fmla="*/ 156960 h 155880"/>
                </a:gdLst>
                <a:ahLst/>
                <a:cxnLst/>
                <a:rect l="textAreaLeft" t="textAreaTop" r="textAreaRight" b="textAreaBottom"/>
                <a:pathLst>
                  <a:path w="496" h="436">
                    <a:moveTo>
                      <a:pt x="76" y="98"/>
                    </a:moveTo>
                    <a:cubicBezTo>
                      <a:pt x="76" y="185"/>
                      <a:pt x="76" y="273"/>
                      <a:pt x="76" y="361"/>
                    </a:cubicBezTo>
                    <a:cubicBezTo>
                      <a:pt x="76" y="406"/>
                      <a:pt x="65" y="406"/>
                      <a:pt x="0" y="406"/>
                    </a:cubicBezTo>
                    <a:cubicBezTo>
                      <a:pt x="0" y="416"/>
                      <a:pt x="0" y="426"/>
                      <a:pt x="0" y="436"/>
                    </a:cubicBezTo>
                    <a:cubicBezTo>
                      <a:pt x="34" y="434"/>
                      <a:pt x="84" y="431"/>
                      <a:pt x="112" y="431"/>
                    </a:cubicBezTo>
                    <a:cubicBezTo>
                      <a:pt x="137" y="431"/>
                      <a:pt x="188" y="434"/>
                      <a:pt x="221" y="436"/>
                    </a:cubicBezTo>
                    <a:cubicBezTo>
                      <a:pt x="221" y="426"/>
                      <a:pt x="221" y="416"/>
                      <a:pt x="221" y="406"/>
                    </a:cubicBezTo>
                    <a:cubicBezTo>
                      <a:pt x="154" y="406"/>
                      <a:pt x="146" y="406"/>
                      <a:pt x="146" y="361"/>
                    </a:cubicBezTo>
                    <a:cubicBezTo>
                      <a:pt x="146" y="300"/>
                      <a:pt x="146" y="240"/>
                      <a:pt x="146" y="179"/>
                    </a:cubicBezTo>
                    <a:cubicBezTo>
                      <a:pt x="146" y="78"/>
                      <a:pt x="213" y="22"/>
                      <a:pt x="277" y="22"/>
                    </a:cubicBezTo>
                    <a:cubicBezTo>
                      <a:pt x="339" y="22"/>
                      <a:pt x="350" y="75"/>
                      <a:pt x="350" y="131"/>
                    </a:cubicBezTo>
                    <a:cubicBezTo>
                      <a:pt x="350" y="208"/>
                      <a:pt x="350" y="284"/>
                      <a:pt x="350" y="361"/>
                    </a:cubicBezTo>
                    <a:cubicBezTo>
                      <a:pt x="350" y="406"/>
                      <a:pt x="339" y="406"/>
                      <a:pt x="275" y="406"/>
                    </a:cubicBezTo>
                    <a:cubicBezTo>
                      <a:pt x="275" y="416"/>
                      <a:pt x="275" y="426"/>
                      <a:pt x="275" y="436"/>
                    </a:cubicBezTo>
                    <a:cubicBezTo>
                      <a:pt x="308" y="434"/>
                      <a:pt x="359" y="431"/>
                      <a:pt x="384" y="431"/>
                    </a:cubicBezTo>
                    <a:cubicBezTo>
                      <a:pt x="409" y="431"/>
                      <a:pt x="462" y="434"/>
                      <a:pt x="496" y="436"/>
                    </a:cubicBezTo>
                    <a:cubicBezTo>
                      <a:pt x="496" y="426"/>
                      <a:pt x="496" y="416"/>
                      <a:pt x="496" y="406"/>
                    </a:cubicBezTo>
                    <a:cubicBezTo>
                      <a:pt x="443" y="406"/>
                      <a:pt x="420" y="406"/>
                      <a:pt x="417" y="375"/>
                    </a:cubicBezTo>
                    <a:cubicBezTo>
                      <a:pt x="417" y="312"/>
                      <a:pt x="417" y="250"/>
                      <a:pt x="417" y="187"/>
                    </a:cubicBezTo>
                    <a:cubicBezTo>
                      <a:pt x="417" y="103"/>
                      <a:pt x="417" y="73"/>
                      <a:pt x="387" y="36"/>
                    </a:cubicBezTo>
                    <a:cubicBezTo>
                      <a:pt x="373" y="19"/>
                      <a:pt x="342" y="0"/>
                      <a:pt x="283" y="0"/>
                    </a:cubicBezTo>
                    <a:cubicBezTo>
                      <a:pt x="213" y="0"/>
                      <a:pt x="165" y="42"/>
                      <a:pt x="137" y="103"/>
                    </a:cubicBezTo>
                    <a:cubicBezTo>
                      <a:pt x="137" y="69"/>
                      <a:pt x="137" y="34"/>
                      <a:pt x="137" y="0"/>
                    </a:cubicBezTo>
                    <a:cubicBezTo>
                      <a:pt x="92" y="3"/>
                      <a:pt x="46" y="7"/>
                      <a:pt x="0" y="11"/>
                    </a:cubicBezTo>
                    <a:cubicBezTo>
                      <a:pt x="0" y="21"/>
                      <a:pt x="0" y="31"/>
                      <a:pt x="0" y="42"/>
                    </a:cubicBezTo>
                    <a:cubicBezTo>
                      <a:pt x="67" y="42"/>
                      <a:pt x="76" y="47"/>
                      <a:pt x="76" y="9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4" name="Freeform 3283">
                <a:extLst>
                  <a:ext uri="{FF2B5EF4-FFF2-40B4-BE49-F238E27FC236}">
                    <a16:creationId xmlns:a16="http://schemas.microsoft.com/office/drawing/2014/main" id="{D2A0F0D0-FD47-CC3D-4DC8-626965E50C51}"/>
                  </a:ext>
                </a:extLst>
              </p:cNvPr>
              <p:cNvSpPr/>
              <p:nvPr/>
            </p:nvSpPr>
            <p:spPr>
              <a:xfrm>
                <a:off x="6542280" y="6021360"/>
                <a:ext cx="48240" cy="352800"/>
              </a:xfrm>
              <a:custGeom>
                <a:avLst/>
                <a:gdLst>
                  <a:gd name="textAreaLeft" fmla="*/ 0 w 48240"/>
                  <a:gd name="textAreaRight" fmla="*/ 49320 w 48240"/>
                  <a:gd name="textAreaTop" fmla="*/ 0 h 352800"/>
                  <a:gd name="textAreaBottom" fmla="*/ 353880 h 352800"/>
                </a:gdLst>
                <a:ahLst/>
                <a:cxnLst/>
                <a:rect l="textAreaLeft" t="textAreaTop" r="textAreaRight" b="textAreaBottom"/>
                <a:pathLst>
                  <a:path w="137" h="983">
                    <a:moveTo>
                      <a:pt x="137" y="983"/>
                    </a:moveTo>
                    <a:cubicBezTo>
                      <a:pt x="137" y="970"/>
                      <a:pt x="137" y="957"/>
                      <a:pt x="137" y="944"/>
                    </a:cubicBezTo>
                    <a:cubicBezTo>
                      <a:pt x="105" y="944"/>
                      <a:pt x="73" y="944"/>
                      <a:pt x="42" y="944"/>
                    </a:cubicBezTo>
                    <a:cubicBezTo>
                      <a:pt x="42" y="642"/>
                      <a:pt x="42" y="341"/>
                      <a:pt x="42" y="40"/>
                    </a:cubicBezTo>
                    <a:cubicBezTo>
                      <a:pt x="73" y="40"/>
                      <a:pt x="105" y="40"/>
                      <a:pt x="137" y="40"/>
                    </a:cubicBezTo>
                    <a:cubicBezTo>
                      <a:pt x="137" y="27"/>
                      <a:pt x="137" y="14"/>
                      <a:pt x="137" y="0"/>
                    </a:cubicBezTo>
                    <a:cubicBezTo>
                      <a:pt x="91" y="0"/>
                      <a:pt x="45" y="0"/>
                      <a:pt x="0" y="0"/>
                    </a:cubicBezTo>
                    <a:cubicBezTo>
                      <a:pt x="0" y="328"/>
                      <a:pt x="0" y="655"/>
                      <a:pt x="0" y="983"/>
                    </a:cubicBezTo>
                    <a:cubicBezTo>
                      <a:pt x="45" y="983"/>
                      <a:pt x="91" y="983"/>
                      <a:pt x="137" y="98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5" name="Freeform 3284">
                <a:extLst>
                  <a:ext uri="{FF2B5EF4-FFF2-40B4-BE49-F238E27FC236}">
                    <a16:creationId xmlns:a16="http://schemas.microsoft.com/office/drawing/2014/main" id="{39508321-0EE2-D4F5-39CB-B8D86B89C1E8}"/>
                  </a:ext>
                </a:extLst>
              </p:cNvPr>
              <p:cNvSpPr/>
              <p:nvPr/>
            </p:nvSpPr>
            <p:spPr>
              <a:xfrm>
                <a:off x="6628680" y="6191640"/>
                <a:ext cx="215640" cy="13320"/>
              </a:xfrm>
              <a:custGeom>
                <a:avLst/>
                <a:gdLst>
                  <a:gd name="textAreaLeft" fmla="*/ 0 w 215640"/>
                  <a:gd name="textAreaRight" fmla="*/ 216720 w 215640"/>
                  <a:gd name="textAreaTop" fmla="*/ 0 h 13320"/>
                  <a:gd name="textAreaBottom" fmla="*/ 14400 h 13320"/>
                </a:gdLst>
                <a:ahLst/>
                <a:cxnLst/>
                <a:rect l="textAreaLeft" t="textAreaTop" r="textAreaRight" b="textAreaBottom"/>
                <a:pathLst>
                  <a:path w="602" h="40">
                    <a:moveTo>
                      <a:pt x="566" y="40"/>
                    </a:moveTo>
                    <a:cubicBezTo>
                      <a:pt x="583" y="40"/>
                      <a:pt x="602" y="40"/>
                      <a:pt x="602" y="20"/>
                    </a:cubicBezTo>
                    <a:cubicBezTo>
                      <a:pt x="602" y="0"/>
                      <a:pt x="583" y="0"/>
                      <a:pt x="566" y="0"/>
                    </a:cubicBezTo>
                    <a:cubicBezTo>
                      <a:pt x="389" y="0"/>
                      <a:pt x="211" y="0"/>
                      <a:pt x="34" y="0"/>
                    </a:cubicBezTo>
                    <a:cubicBezTo>
                      <a:pt x="17" y="0"/>
                      <a:pt x="0" y="0"/>
                      <a:pt x="0" y="20"/>
                    </a:cubicBezTo>
                    <a:cubicBezTo>
                      <a:pt x="0" y="40"/>
                      <a:pt x="17" y="40"/>
                      <a:pt x="34" y="40"/>
                    </a:cubicBezTo>
                    <a:cubicBezTo>
                      <a:pt x="211" y="40"/>
                      <a:pt x="389" y="40"/>
                      <a:pt x="566" y="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600" rIns="90000" bIns="-306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6" name="Freeform 3285">
                <a:extLst>
                  <a:ext uri="{FF2B5EF4-FFF2-40B4-BE49-F238E27FC236}">
                    <a16:creationId xmlns:a16="http://schemas.microsoft.com/office/drawing/2014/main" id="{9A0C0E75-A1E3-3C0A-6FBC-04FC9D299601}"/>
                  </a:ext>
                </a:extLst>
              </p:cNvPr>
              <p:cNvSpPr/>
              <p:nvPr/>
            </p:nvSpPr>
            <p:spPr>
              <a:xfrm>
                <a:off x="6905880" y="6050880"/>
                <a:ext cx="115920" cy="235440"/>
              </a:xfrm>
              <a:custGeom>
                <a:avLst/>
                <a:gdLst>
                  <a:gd name="textAreaLeft" fmla="*/ 0 w 115920"/>
                  <a:gd name="textAreaRight" fmla="*/ 117000 w 115920"/>
                  <a:gd name="textAreaTop" fmla="*/ 0 h 235440"/>
                  <a:gd name="textAreaBottom" fmla="*/ 236520 h 235440"/>
                </a:gdLst>
                <a:ahLst/>
                <a:cxnLst/>
                <a:rect l="textAreaLeft" t="textAreaTop" r="textAreaRight" b="textAreaBottom"/>
                <a:pathLst>
                  <a:path w="325" h="657">
                    <a:moveTo>
                      <a:pt x="202" y="28"/>
                    </a:moveTo>
                    <a:cubicBezTo>
                      <a:pt x="202" y="2"/>
                      <a:pt x="202" y="0"/>
                      <a:pt x="180" y="0"/>
                    </a:cubicBezTo>
                    <a:cubicBezTo>
                      <a:pt x="118" y="64"/>
                      <a:pt x="31" y="64"/>
                      <a:pt x="0" y="64"/>
                    </a:cubicBezTo>
                    <a:cubicBezTo>
                      <a:pt x="0" y="74"/>
                      <a:pt x="0" y="85"/>
                      <a:pt x="0" y="95"/>
                    </a:cubicBezTo>
                    <a:cubicBezTo>
                      <a:pt x="20" y="95"/>
                      <a:pt x="79" y="95"/>
                      <a:pt x="129" y="70"/>
                    </a:cubicBezTo>
                    <a:cubicBezTo>
                      <a:pt x="129" y="239"/>
                      <a:pt x="129" y="409"/>
                      <a:pt x="129" y="579"/>
                    </a:cubicBezTo>
                    <a:cubicBezTo>
                      <a:pt x="129" y="613"/>
                      <a:pt x="126" y="627"/>
                      <a:pt x="40" y="627"/>
                    </a:cubicBezTo>
                    <a:cubicBezTo>
                      <a:pt x="28" y="627"/>
                      <a:pt x="17" y="627"/>
                      <a:pt x="6" y="627"/>
                    </a:cubicBezTo>
                    <a:cubicBezTo>
                      <a:pt x="6" y="637"/>
                      <a:pt x="6" y="647"/>
                      <a:pt x="6" y="657"/>
                    </a:cubicBezTo>
                    <a:cubicBezTo>
                      <a:pt x="42" y="652"/>
                      <a:pt x="126" y="652"/>
                      <a:pt x="166" y="652"/>
                    </a:cubicBezTo>
                    <a:cubicBezTo>
                      <a:pt x="205" y="652"/>
                      <a:pt x="292" y="652"/>
                      <a:pt x="325" y="657"/>
                    </a:cubicBezTo>
                    <a:cubicBezTo>
                      <a:pt x="325" y="647"/>
                      <a:pt x="325" y="637"/>
                      <a:pt x="325" y="627"/>
                    </a:cubicBezTo>
                    <a:cubicBezTo>
                      <a:pt x="315" y="627"/>
                      <a:pt x="305" y="627"/>
                      <a:pt x="294" y="627"/>
                    </a:cubicBezTo>
                    <a:cubicBezTo>
                      <a:pt x="205" y="627"/>
                      <a:pt x="202" y="615"/>
                      <a:pt x="202" y="579"/>
                    </a:cubicBezTo>
                    <a:cubicBezTo>
                      <a:pt x="202" y="395"/>
                      <a:pt x="202" y="211"/>
                      <a:pt x="202" y="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7" name="Freeform 3286">
                <a:extLst>
                  <a:ext uri="{FF2B5EF4-FFF2-40B4-BE49-F238E27FC236}">
                    <a16:creationId xmlns:a16="http://schemas.microsoft.com/office/drawing/2014/main" id="{BAC34615-420B-F461-7B8F-9452D7C245DA}"/>
                  </a:ext>
                </a:extLst>
              </p:cNvPr>
              <p:cNvSpPr/>
              <p:nvPr/>
            </p:nvSpPr>
            <p:spPr>
              <a:xfrm>
                <a:off x="7082280" y="624924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1" y="0"/>
                    </a:cubicBezTo>
                    <a:cubicBezTo>
                      <a:pt x="20" y="0"/>
                      <a:pt x="0" y="25"/>
                      <a:pt x="0" y="53"/>
                    </a:cubicBezTo>
                    <a:cubicBezTo>
                      <a:pt x="0" y="78"/>
                      <a:pt x="20" y="106"/>
                      <a:pt x="51" y="106"/>
                    </a:cubicBezTo>
                    <a:cubicBezTo>
                      <a:pt x="65" y="106"/>
                      <a:pt x="76" y="101"/>
                      <a:pt x="87" y="92"/>
                    </a:cubicBezTo>
                    <a:cubicBezTo>
                      <a:pt x="90" y="90"/>
                      <a:pt x="90" y="90"/>
                      <a:pt x="93" y="90"/>
                    </a:cubicBezTo>
                    <a:cubicBezTo>
                      <a:pt x="93" y="94"/>
                      <a:pt x="93" y="90"/>
                      <a:pt x="93" y="104"/>
                    </a:cubicBezTo>
                    <a:cubicBezTo>
                      <a:pt x="93" y="176"/>
                      <a:pt x="59" y="235"/>
                      <a:pt x="26" y="269"/>
                    </a:cubicBezTo>
                    <a:cubicBezTo>
                      <a:pt x="14" y="280"/>
                      <a:pt x="14" y="280"/>
                      <a:pt x="14" y="283"/>
                    </a:cubicBezTo>
                    <a:cubicBezTo>
                      <a:pt x="14" y="291"/>
                      <a:pt x="20" y="294"/>
                      <a:pt x="26"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8" name="Freeform 3287">
                <a:extLst>
                  <a:ext uri="{FF2B5EF4-FFF2-40B4-BE49-F238E27FC236}">
                    <a16:creationId xmlns:a16="http://schemas.microsoft.com/office/drawing/2014/main" id="{F98EDE0E-4613-E30E-C526-F250E8706349}"/>
                  </a:ext>
                </a:extLst>
              </p:cNvPr>
              <p:cNvSpPr/>
              <p:nvPr/>
            </p:nvSpPr>
            <p:spPr>
              <a:xfrm>
                <a:off x="7240680" y="6050880"/>
                <a:ext cx="115920" cy="235440"/>
              </a:xfrm>
              <a:custGeom>
                <a:avLst/>
                <a:gdLst>
                  <a:gd name="textAreaLeft" fmla="*/ 0 w 115920"/>
                  <a:gd name="textAreaRight" fmla="*/ 117000 w 115920"/>
                  <a:gd name="textAreaTop" fmla="*/ 0 h 235440"/>
                  <a:gd name="textAreaBottom" fmla="*/ 236520 h 235440"/>
                </a:gdLst>
                <a:ahLst/>
                <a:cxnLst/>
                <a:rect l="textAreaLeft" t="textAreaTop" r="textAreaRight" b="textAreaBottom"/>
                <a:pathLst>
                  <a:path w="325" h="657">
                    <a:moveTo>
                      <a:pt x="201" y="28"/>
                    </a:moveTo>
                    <a:cubicBezTo>
                      <a:pt x="201" y="2"/>
                      <a:pt x="201" y="0"/>
                      <a:pt x="179" y="0"/>
                    </a:cubicBezTo>
                    <a:cubicBezTo>
                      <a:pt x="117" y="64"/>
                      <a:pt x="31" y="64"/>
                      <a:pt x="0" y="64"/>
                    </a:cubicBezTo>
                    <a:cubicBezTo>
                      <a:pt x="0" y="74"/>
                      <a:pt x="0" y="85"/>
                      <a:pt x="0" y="95"/>
                    </a:cubicBezTo>
                    <a:cubicBezTo>
                      <a:pt x="20" y="95"/>
                      <a:pt x="78" y="95"/>
                      <a:pt x="129" y="70"/>
                    </a:cubicBezTo>
                    <a:cubicBezTo>
                      <a:pt x="129" y="239"/>
                      <a:pt x="129" y="409"/>
                      <a:pt x="129" y="579"/>
                    </a:cubicBezTo>
                    <a:cubicBezTo>
                      <a:pt x="129" y="613"/>
                      <a:pt x="126" y="627"/>
                      <a:pt x="36" y="627"/>
                    </a:cubicBezTo>
                    <a:cubicBezTo>
                      <a:pt x="26" y="627"/>
                      <a:pt x="16" y="627"/>
                      <a:pt x="6" y="627"/>
                    </a:cubicBezTo>
                    <a:cubicBezTo>
                      <a:pt x="6" y="637"/>
                      <a:pt x="6" y="647"/>
                      <a:pt x="6" y="657"/>
                    </a:cubicBezTo>
                    <a:cubicBezTo>
                      <a:pt x="42" y="652"/>
                      <a:pt x="126" y="652"/>
                      <a:pt x="165" y="652"/>
                    </a:cubicBezTo>
                    <a:cubicBezTo>
                      <a:pt x="204" y="652"/>
                      <a:pt x="291" y="652"/>
                      <a:pt x="325" y="657"/>
                    </a:cubicBezTo>
                    <a:cubicBezTo>
                      <a:pt x="325" y="647"/>
                      <a:pt x="325" y="637"/>
                      <a:pt x="325" y="627"/>
                    </a:cubicBezTo>
                    <a:cubicBezTo>
                      <a:pt x="314" y="627"/>
                      <a:pt x="304" y="627"/>
                      <a:pt x="294" y="627"/>
                    </a:cubicBezTo>
                    <a:cubicBezTo>
                      <a:pt x="204" y="627"/>
                      <a:pt x="201" y="615"/>
                      <a:pt x="201" y="579"/>
                    </a:cubicBezTo>
                    <a:cubicBezTo>
                      <a:pt x="201" y="395"/>
                      <a:pt x="201" y="211"/>
                      <a:pt x="201" y="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89" name="Freeform 3288">
                <a:extLst>
                  <a:ext uri="{FF2B5EF4-FFF2-40B4-BE49-F238E27FC236}">
                    <a16:creationId xmlns:a16="http://schemas.microsoft.com/office/drawing/2014/main" id="{E05BF59E-42FB-CBE3-0C5F-0BEB70BB5A72}"/>
                  </a:ext>
                </a:extLst>
              </p:cNvPr>
              <p:cNvSpPr/>
              <p:nvPr/>
            </p:nvSpPr>
            <p:spPr>
              <a:xfrm>
                <a:off x="7393680" y="6021360"/>
                <a:ext cx="47520" cy="352800"/>
              </a:xfrm>
              <a:custGeom>
                <a:avLst/>
                <a:gdLst>
                  <a:gd name="textAreaLeft" fmla="*/ 0 w 47520"/>
                  <a:gd name="textAreaRight" fmla="*/ 48600 w 47520"/>
                  <a:gd name="textAreaTop" fmla="*/ 0 h 352800"/>
                  <a:gd name="textAreaBottom" fmla="*/ 353880 h 352800"/>
                </a:gdLst>
                <a:ahLst/>
                <a:cxnLst/>
                <a:rect l="textAreaLeft" t="textAreaTop" r="textAreaRight" b="textAreaBottom"/>
                <a:pathLst>
                  <a:path w="135" h="983">
                    <a:moveTo>
                      <a:pt x="135" y="0"/>
                    </a:moveTo>
                    <a:cubicBezTo>
                      <a:pt x="90" y="0"/>
                      <a:pt x="45" y="0"/>
                      <a:pt x="0" y="0"/>
                    </a:cubicBezTo>
                    <a:cubicBezTo>
                      <a:pt x="0" y="14"/>
                      <a:pt x="0" y="27"/>
                      <a:pt x="0" y="40"/>
                    </a:cubicBezTo>
                    <a:cubicBezTo>
                      <a:pt x="32" y="40"/>
                      <a:pt x="64" y="40"/>
                      <a:pt x="96" y="40"/>
                    </a:cubicBezTo>
                    <a:cubicBezTo>
                      <a:pt x="96" y="341"/>
                      <a:pt x="96" y="642"/>
                      <a:pt x="96" y="944"/>
                    </a:cubicBezTo>
                    <a:cubicBezTo>
                      <a:pt x="64" y="944"/>
                      <a:pt x="32" y="944"/>
                      <a:pt x="0" y="944"/>
                    </a:cubicBezTo>
                    <a:cubicBezTo>
                      <a:pt x="0" y="957"/>
                      <a:pt x="0" y="970"/>
                      <a:pt x="0" y="983"/>
                    </a:cubicBezTo>
                    <a:cubicBezTo>
                      <a:pt x="45" y="983"/>
                      <a:pt x="90" y="983"/>
                      <a:pt x="135" y="983"/>
                    </a:cubicBezTo>
                    <a:cubicBezTo>
                      <a:pt x="135" y="655"/>
                      <a:pt x="135" y="328"/>
                      <a:pt x="135"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Tree>
    <p:extLst>
      <p:ext uri="{BB962C8B-B14F-4D97-AF65-F5344CB8AC3E}">
        <p14:creationId xmlns:p14="http://schemas.microsoft.com/office/powerpoint/2010/main" val="4000211811"/>
      </p:ext>
    </p:extLst>
  </p:cSld>
  <p:clrMapOvr>
    <a:masterClrMapping/>
  </p:clrMapOvr>
  <p:transition spd="me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165</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743145"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en-US" sz="2400" b="0" strike="noStrike" spc="-1" dirty="0">
                <a:solidFill>
                  <a:srgbClr val="000000"/>
                </a:solidFill>
                <a:latin typeface="Arial"/>
                <a:ea typeface="DejaVu Sans"/>
              </a:rPr>
              <a:t>How did I find this identity? Underpins efficient numerical method.</a:t>
            </a:r>
            <a:endParaRPr lang="en-US" sz="2400" b="0" strike="noStrike" spc="-1" dirty="0">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grpSp>
        <p:nvGrpSpPr>
          <p:cNvPr id="5" name="Group 4">
            <a:extLst>
              <a:ext uri="{FF2B5EF4-FFF2-40B4-BE49-F238E27FC236}">
                <a16:creationId xmlns:a16="http://schemas.microsoft.com/office/drawing/2014/main" id="{5E20C343-389D-771C-A924-63DCA648E188}"/>
              </a:ext>
            </a:extLst>
          </p:cNvPr>
          <p:cNvGrpSpPr/>
          <p:nvPr/>
        </p:nvGrpSpPr>
        <p:grpSpPr>
          <a:xfrm>
            <a:off x="1686636" y="1810194"/>
            <a:ext cx="8220240" cy="921240"/>
            <a:chOff x="1452960" y="4106520"/>
            <a:chExt cx="8220240" cy="921240"/>
          </a:xfrm>
        </p:grpSpPr>
        <p:grpSp>
          <p:nvGrpSpPr>
            <p:cNvPr id="6" name="Group 5">
              <a:extLst>
                <a:ext uri="{FF2B5EF4-FFF2-40B4-BE49-F238E27FC236}">
                  <a16:creationId xmlns:a16="http://schemas.microsoft.com/office/drawing/2014/main" id="{1A2AFFEA-39E1-93F0-164C-37C8785C7DD8}"/>
                </a:ext>
              </a:extLst>
            </p:cNvPr>
            <p:cNvGrpSpPr/>
            <p:nvPr/>
          </p:nvGrpSpPr>
          <p:grpSpPr>
            <a:xfrm>
              <a:off x="1452960" y="4106520"/>
              <a:ext cx="8220240" cy="921240"/>
              <a:chOff x="1452960" y="4106520"/>
              <a:chExt cx="8220240" cy="921240"/>
            </a:xfrm>
          </p:grpSpPr>
          <p:sp>
            <p:nvSpPr>
              <p:cNvPr id="7" name="Freeform 6">
                <a:extLst>
                  <a:ext uri="{FF2B5EF4-FFF2-40B4-BE49-F238E27FC236}">
                    <a16:creationId xmlns:a16="http://schemas.microsoft.com/office/drawing/2014/main" id="{35455317-5E36-0C31-5A3D-B0ABB32C8918}"/>
                  </a:ext>
                </a:extLst>
              </p:cNvPr>
              <p:cNvSpPr/>
              <p:nvPr/>
            </p:nvSpPr>
            <p:spPr>
              <a:xfrm>
                <a:off x="1460880" y="4124520"/>
                <a:ext cx="8194320" cy="885240"/>
              </a:xfrm>
              <a:custGeom>
                <a:avLst/>
                <a:gdLst>
                  <a:gd name="textAreaLeft" fmla="*/ 0 w 8194320"/>
                  <a:gd name="textAreaRight" fmla="*/ 8195400 w 8194320"/>
                  <a:gd name="textAreaTop" fmla="*/ 0 h 885240"/>
                  <a:gd name="textAreaBottom" fmla="*/ 886320 h 885240"/>
                </a:gdLst>
                <a:ahLst/>
                <a:cxnLst/>
                <a:rect l="textAreaLeft" t="textAreaTop" r="textAreaRight" b="textAreaBottom"/>
                <a:pathLst>
                  <a:path w="22765" h="2462">
                    <a:moveTo>
                      <a:pt x="0" y="0"/>
                    </a:moveTo>
                    <a:cubicBezTo>
                      <a:pt x="7588" y="0"/>
                      <a:pt x="15177" y="0"/>
                      <a:pt x="22765" y="0"/>
                    </a:cubicBezTo>
                    <a:cubicBezTo>
                      <a:pt x="22765" y="821"/>
                      <a:pt x="22765" y="1641"/>
                      <a:pt x="22765" y="2462"/>
                    </a:cubicBezTo>
                    <a:cubicBezTo>
                      <a:pt x="15177" y="2462"/>
                      <a:pt x="7588" y="2462"/>
                      <a:pt x="0" y="2462"/>
                    </a:cubicBezTo>
                    <a:cubicBezTo>
                      <a:pt x="0" y="1641"/>
                      <a:pt x="0" y="821"/>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8" name="Freeform 7">
                <a:extLst>
                  <a:ext uri="{FF2B5EF4-FFF2-40B4-BE49-F238E27FC236}">
                    <a16:creationId xmlns:a16="http://schemas.microsoft.com/office/drawing/2014/main" id="{49D5D78D-E2B3-3BDE-C580-8A39D9614B39}"/>
                  </a:ext>
                </a:extLst>
              </p:cNvPr>
              <p:cNvSpPr/>
              <p:nvPr/>
            </p:nvSpPr>
            <p:spPr>
              <a:xfrm>
                <a:off x="1452960" y="454140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6" y="104"/>
                    </a:moveTo>
                    <a:cubicBezTo>
                      <a:pt x="431" y="81"/>
                      <a:pt x="442" y="45"/>
                      <a:pt x="442" y="39"/>
                    </a:cubicBezTo>
                    <a:cubicBezTo>
                      <a:pt x="442" y="20"/>
                      <a:pt x="428" y="11"/>
                      <a:pt x="412" y="11"/>
                    </a:cubicBezTo>
                    <a:cubicBezTo>
                      <a:pt x="400" y="11"/>
                      <a:pt x="384" y="20"/>
                      <a:pt x="375" y="39"/>
                    </a:cubicBezTo>
                    <a:cubicBezTo>
                      <a:pt x="372" y="48"/>
                      <a:pt x="328" y="235"/>
                      <a:pt x="319" y="260"/>
                    </a:cubicBezTo>
                    <a:cubicBezTo>
                      <a:pt x="314" y="288"/>
                      <a:pt x="311" y="308"/>
                      <a:pt x="311" y="325"/>
                    </a:cubicBezTo>
                    <a:cubicBezTo>
                      <a:pt x="311" y="336"/>
                      <a:pt x="311" y="336"/>
                      <a:pt x="314" y="342"/>
                    </a:cubicBezTo>
                    <a:cubicBezTo>
                      <a:pt x="291" y="395"/>
                      <a:pt x="260" y="425"/>
                      <a:pt x="221" y="425"/>
                    </a:cubicBezTo>
                    <a:cubicBezTo>
                      <a:pt x="143" y="425"/>
                      <a:pt x="143" y="353"/>
                      <a:pt x="143" y="336"/>
                    </a:cubicBezTo>
                    <a:cubicBezTo>
                      <a:pt x="143" y="305"/>
                      <a:pt x="148" y="266"/>
                      <a:pt x="193" y="146"/>
                    </a:cubicBezTo>
                    <a:cubicBezTo>
                      <a:pt x="204" y="115"/>
                      <a:pt x="210" y="101"/>
                      <a:pt x="210" y="81"/>
                    </a:cubicBezTo>
                    <a:cubicBezTo>
                      <a:pt x="210" y="37"/>
                      <a:pt x="179" y="0"/>
                      <a:pt x="132" y="0"/>
                    </a:cubicBezTo>
                    <a:cubicBezTo>
                      <a:pt x="36" y="0"/>
                      <a:pt x="0" y="143"/>
                      <a:pt x="0" y="151"/>
                    </a:cubicBezTo>
                    <a:cubicBezTo>
                      <a:pt x="0" y="163"/>
                      <a:pt x="7" y="159"/>
                      <a:pt x="11" y="163"/>
                    </a:cubicBezTo>
                    <a:cubicBezTo>
                      <a:pt x="22" y="163"/>
                      <a:pt x="22" y="160"/>
                      <a:pt x="28" y="146"/>
                    </a:cubicBezTo>
                    <a:cubicBezTo>
                      <a:pt x="56" y="53"/>
                      <a:pt x="92" y="23"/>
                      <a:pt x="129" y="23"/>
                    </a:cubicBezTo>
                    <a:cubicBezTo>
                      <a:pt x="137" y="23"/>
                      <a:pt x="151" y="23"/>
                      <a:pt x="151" y="56"/>
                    </a:cubicBezTo>
                    <a:cubicBezTo>
                      <a:pt x="151" y="79"/>
                      <a:pt x="140" y="107"/>
                      <a:pt x="134" y="123"/>
                    </a:cubicBezTo>
                    <a:cubicBezTo>
                      <a:pt x="92" y="241"/>
                      <a:pt x="78" y="286"/>
                      <a:pt x="78" y="322"/>
                    </a:cubicBezTo>
                    <a:cubicBezTo>
                      <a:pt x="78" y="411"/>
                      <a:pt x="146" y="445"/>
                      <a:pt x="218" y="445"/>
                    </a:cubicBezTo>
                    <a:cubicBezTo>
                      <a:pt x="235" y="445"/>
                      <a:pt x="283" y="445"/>
                      <a:pt x="322" y="378"/>
                    </a:cubicBezTo>
                    <a:cubicBezTo>
                      <a:pt x="347" y="439"/>
                      <a:pt x="414" y="445"/>
                      <a:pt x="445" y="445"/>
                    </a:cubicBezTo>
                    <a:cubicBezTo>
                      <a:pt x="518" y="445"/>
                      <a:pt x="563" y="383"/>
                      <a:pt x="588" y="325"/>
                    </a:cubicBezTo>
                    <a:cubicBezTo>
                      <a:pt x="622" y="249"/>
                      <a:pt x="652" y="118"/>
                      <a:pt x="652" y="70"/>
                    </a:cubicBezTo>
                    <a:cubicBezTo>
                      <a:pt x="652" y="17"/>
                      <a:pt x="624" y="0"/>
                      <a:pt x="608" y="0"/>
                    </a:cubicBezTo>
                    <a:cubicBezTo>
                      <a:pt x="585" y="0"/>
                      <a:pt x="560" y="28"/>
                      <a:pt x="560" y="48"/>
                    </a:cubicBezTo>
                    <a:cubicBezTo>
                      <a:pt x="560" y="62"/>
                      <a:pt x="566" y="67"/>
                      <a:pt x="574" y="76"/>
                    </a:cubicBezTo>
                    <a:cubicBezTo>
                      <a:pt x="585" y="87"/>
                      <a:pt x="610" y="112"/>
                      <a:pt x="610" y="160"/>
                    </a:cubicBezTo>
                    <a:cubicBezTo>
                      <a:pt x="610" y="193"/>
                      <a:pt x="582" y="288"/>
                      <a:pt x="554" y="339"/>
                    </a:cubicBezTo>
                    <a:cubicBezTo>
                      <a:pt x="529" y="389"/>
                      <a:pt x="496" y="425"/>
                      <a:pt x="448" y="425"/>
                    </a:cubicBezTo>
                    <a:cubicBezTo>
                      <a:pt x="400" y="425"/>
                      <a:pt x="375" y="395"/>
                      <a:pt x="375" y="339"/>
                    </a:cubicBezTo>
                    <a:cubicBezTo>
                      <a:pt x="375" y="311"/>
                      <a:pt x="381" y="280"/>
                      <a:pt x="386" y="269"/>
                    </a:cubicBezTo>
                    <a:cubicBezTo>
                      <a:pt x="399" y="214"/>
                      <a:pt x="412" y="159"/>
                      <a:pt x="426"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9" name="Freeform 8">
                <a:extLst>
                  <a:ext uri="{FF2B5EF4-FFF2-40B4-BE49-F238E27FC236}">
                    <a16:creationId xmlns:a16="http://schemas.microsoft.com/office/drawing/2014/main" id="{0FEC8BE4-35BD-C41A-A88C-8B8CE2CA8184}"/>
                  </a:ext>
                </a:extLst>
              </p:cNvPr>
              <p:cNvSpPr/>
              <p:nvPr/>
            </p:nvSpPr>
            <p:spPr>
              <a:xfrm>
                <a:off x="174132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5"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13D9DD28-A85F-3C0C-DB73-51CD3433D41D}"/>
                  </a:ext>
                </a:extLst>
              </p:cNvPr>
              <p:cNvSpPr/>
              <p:nvPr/>
            </p:nvSpPr>
            <p:spPr>
              <a:xfrm>
                <a:off x="1859040" y="4541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7" y="353"/>
                    </a:moveTo>
                    <a:cubicBezTo>
                      <a:pt x="140" y="297"/>
                      <a:pt x="171" y="272"/>
                      <a:pt x="205" y="241"/>
                    </a:cubicBezTo>
                    <a:cubicBezTo>
                      <a:pt x="237" y="212"/>
                      <a:pt x="266" y="188"/>
                      <a:pt x="303" y="154"/>
                    </a:cubicBezTo>
                    <a:cubicBezTo>
                      <a:pt x="395" y="62"/>
                      <a:pt x="417" y="14"/>
                      <a:pt x="417" y="11"/>
                    </a:cubicBezTo>
                    <a:cubicBezTo>
                      <a:pt x="417" y="0"/>
                      <a:pt x="409" y="0"/>
                      <a:pt x="406" y="0"/>
                    </a:cubicBezTo>
                    <a:cubicBezTo>
                      <a:pt x="401" y="0"/>
                      <a:pt x="395" y="3"/>
                      <a:pt x="392" y="11"/>
                    </a:cubicBezTo>
                    <a:cubicBezTo>
                      <a:pt x="361" y="59"/>
                      <a:pt x="340" y="76"/>
                      <a:pt x="317" y="76"/>
                    </a:cubicBezTo>
                    <a:cubicBezTo>
                      <a:pt x="293" y="76"/>
                      <a:pt x="283" y="59"/>
                      <a:pt x="266" y="45"/>
                    </a:cubicBezTo>
                    <a:cubicBezTo>
                      <a:pt x="249" y="20"/>
                      <a:pt x="233" y="0"/>
                      <a:pt x="199" y="0"/>
                    </a:cubicBezTo>
                    <a:cubicBezTo>
                      <a:pt x="126" y="0"/>
                      <a:pt x="81" y="93"/>
                      <a:pt x="81" y="112"/>
                    </a:cubicBezTo>
                    <a:cubicBezTo>
                      <a:pt x="81" y="118"/>
                      <a:pt x="84" y="123"/>
                      <a:pt x="93" y="123"/>
                    </a:cubicBezTo>
                    <a:cubicBezTo>
                      <a:pt x="101" y="123"/>
                      <a:pt x="104" y="121"/>
                      <a:pt x="104" y="112"/>
                    </a:cubicBezTo>
                    <a:cubicBezTo>
                      <a:pt x="123" y="67"/>
                      <a:pt x="179" y="67"/>
                      <a:pt x="188" y="67"/>
                    </a:cubicBezTo>
                    <a:cubicBezTo>
                      <a:pt x="210" y="67"/>
                      <a:pt x="227" y="73"/>
                      <a:pt x="249" y="81"/>
                    </a:cubicBezTo>
                    <a:cubicBezTo>
                      <a:pt x="289" y="95"/>
                      <a:pt x="300" y="95"/>
                      <a:pt x="325" y="95"/>
                    </a:cubicBezTo>
                    <a:cubicBezTo>
                      <a:pt x="291" y="140"/>
                      <a:pt x="207" y="210"/>
                      <a:pt x="191" y="224"/>
                    </a:cubicBezTo>
                    <a:cubicBezTo>
                      <a:pt x="161" y="252"/>
                      <a:pt x="131" y="280"/>
                      <a:pt x="101" y="308"/>
                    </a:cubicBezTo>
                    <a:cubicBezTo>
                      <a:pt x="34" y="372"/>
                      <a:pt x="0" y="428"/>
                      <a:pt x="0" y="437"/>
                    </a:cubicBezTo>
                    <a:cubicBezTo>
                      <a:pt x="0" y="445"/>
                      <a:pt x="9" y="445"/>
                      <a:pt x="11" y="445"/>
                    </a:cubicBezTo>
                    <a:cubicBezTo>
                      <a:pt x="20" y="445"/>
                      <a:pt x="23" y="445"/>
                      <a:pt x="28" y="434"/>
                    </a:cubicBezTo>
                    <a:cubicBezTo>
                      <a:pt x="51" y="400"/>
                      <a:pt x="79" y="372"/>
                      <a:pt x="112" y="372"/>
                    </a:cubicBezTo>
                    <a:cubicBezTo>
                      <a:pt x="135" y="372"/>
                      <a:pt x="143" y="381"/>
                      <a:pt x="168" y="409"/>
                    </a:cubicBezTo>
                    <a:cubicBezTo>
                      <a:pt x="185" y="431"/>
                      <a:pt x="202" y="445"/>
                      <a:pt x="230" y="445"/>
                    </a:cubicBezTo>
                    <a:cubicBezTo>
                      <a:pt x="328" y="445"/>
                      <a:pt x="387" y="322"/>
                      <a:pt x="387" y="294"/>
                    </a:cubicBezTo>
                    <a:cubicBezTo>
                      <a:pt x="387" y="291"/>
                      <a:pt x="381" y="286"/>
                      <a:pt x="373" y="286"/>
                    </a:cubicBezTo>
                    <a:cubicBezTo>
                      <a:pt x="364" y="286"/>
                      <a:pt x="364" y="291"/>
                      <a:pt x="359" y="297"/>
                    </a:cubicBezTo>
                    <a:cubicBezTo>
                      <a:pt x="336" y="361"/>
                      <a:pt x="275" y="381"/>
                      <a:pt x="241" y="381"/>
                    </a:cubicBezTo>
                    <a:cubicBezTo>
                      <a:pt x="221" y="381"/>
                      <a:pt x="205" y="375"/>
                      <a:pt x="185" y="367"/>
                    </a:cubicBezTo>
                    <a:cubicBezTo>
                      <a:pt x="151" y="355"/>
                      <a:pt x="135" y="350"/>
                      <a:pt x="115" y="350"/>
                    </a:cubicBezTo>
                    <a:cubicBezTo>
                      <a:pt x="112" y="350"/>
                      <a:pt x="98" y="350"/>
                      <a:pt x="87"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542DBD2D-14BF-AC3E-DE19-7B6479F141D1}"/>
                  </a:ext>
                </a:extLst>
              </p:cNvPr>
              <p:cNvSpPr/>
              <p:nvPr/>
            </p:nvSpPr>
            <p:spPr>
              <a:xfrm>
                <a:off x="2054520" y="466020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1" y="0"/>
                    </a:cubicBezTo>
                    <a:cubicBezTo>
                      <a:pt x="20" y="0"/>
                      <a:pt x="0" y="25"/>
                      <a:pt x="0" y="53"/>
                    </a:cubicBezTo>
                    <a:cubicBezTo>
                      <a:pt x="0" y="79"/>
                      <a:pt x="20" y="107"/>
                      <a:pt x="51" y="107"/>
                    </a:cubicBezTo>
                    <a:cubicBezTo>
                      <a:pt x="65" y="107"/>
                      <a:pt x="76" y="101"/>
                      <a:pt x="87" y="93"/>
                    </a:cubicBezTo>
                    <a:cubicBezTo>
                      <a:pt x="90" y="90"/>
                      <a:pt x="90" y="90"/>
                      <a:pt x="93" y="90"/>
                    </a:cubicBezTo>
                    <a:cubicBezTo>
                      <a:pt x="93" y="94"/>
                      <a:pt x="93" y="90"/>
                      <a:pt x="93" y="104"/>
                    </a:cubicBezTo>
                    <a:cubicBezTo>
                      <a:pt x="93" y="177"/>
                      <a:pt x="59" y="235"/>
                      <a:pt x="26" y="269"/>
                    </a:cubicBezTo>
                    <a:cubicBezTo>
                      <a:pt x="14" y="280"/>
                      <a:pt x="14" y="280"/>
                      <a:pt x="14" y="283"/>
                    </a:cubicBezTo>
                    <a:cubicBezTo>
                      <a:pt x="14" y="291"/>
                      <a:pt x="20" y="294"/>
                      <a:pt x="26"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AA7D1478-5EDD-501F-7422-21DCE3A3BFAD}"/>
                  </a:ext>
                </a:extLst>
              </p:cNvPr>
              <p:cNvSpPr/>
              <p:nvPr/>
            </p:nvSpPr>
            <p:spPr>
              <a:xfrm>
                <a:off x="2191680" y="45414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40"/>
                    </a:moveTo>
                    <a:cubicBezTo>
                      <a:pt x="305" y="112"/>
                      <a:pt x="328" y="23"/>
                      <a:pt x="398" y="23"/>
                    </a:cubicBezTo>
                    <a:cubicBezTo>
                      <a:pt x="403" y="23"/>
                      <a:pt x="426" y="23"/>
                      <a:pt x="448" y="37"/>
                    </a:cubicBezTo>
                    <a:cubicBezTo>
                      <a:pt x="420" y="39"/>
                      <a:pt x="401" y="65"/>
                      <a:pt x="401" y="90"/>
                    </a:cubicBezTo>
                    <a:cubicBezTo>
                      <a:pt x="401" y="104"/>
                      <a:pt x="412" y="123"/>
                      <a:pt x="437" y="123"/>
                    </a:cubicBezTo>
                    <a:cubicBezTo>
                      <a:pt x="459" y="123"/>
                      <a:pt x="490" y="107"/>
                      <a:pt x="490" y="67"/>
                    </a:cubicBezTo>
                    <a:cubicBezTo>
                      <a:pt x="490" y="14"/>
                      <a:pt x="431" y="0"/>
                      <a:pt x="398" y="0"/>
                    </a:cubicBezTo>
                    <a:cubicBezTo>
                      <a:pt x="342" y="0"/>
                      <a:pt x="308" y="53"/>
                      <a:pt x="294" y="76"/>
                    </a:cubicBezTo>
                    <a:cubicBezTo>
                      <a:pt x="272" y="11"/>
                      <a:pt x="219" y="0"/>
                      <a:pt x="188" y="0"/>
                    </a:cubicBezTo>
                    <a:cubicBezTo>
                      <a:pt x="87" y="0"/>
                      <a:pt x="31" y="129"/>
                      <a:pt x="31" y="151"/>
                    </a:cubicBezTo>
                    <a:cubicBezTo>
                      <a:pt x="31" y="163"/>
                      <a:pt x="39" y="163"/>
                      <a:pt x="42" y="163"/>
                    </a:cubicBezTo>
                    <a:cubicBezTo>
                      <a:pt x="51" y="163"/>
                      <a:pt x="53" y="160"/>
                      <a:pt x="56" y="151"/>
                    </a:cubicBezTo>
                    <a:cubicBezTo>
                      <a:pt x="90" y="48"/>
                      <a:pt x="154" y="23"/>
                      <a:pt x="188" y="23"/>
                    </a:cubicBezTo>
                    <a:cubicBezTo>
                      <a:pt x="205" y="23"/>
                      <a:pt x="241" y="31"/>
                      <a:pt x="241" y="90"/>
                    </a:cubicBezTo>
                    <a:cubicBezTo>
                      <a:pt x="241" y="121"/>
                      <a:pt x="224" y="185"/>
                      <a:pt x="188" y="322"/>
                    </a:cubicBezTo>
                    <a:cubicBezTo>
                      <a:pt x="171" y="383"/>
                      <a:pt x="137" y="425"/>
                      <a:pt x="93" y="425"/>
                    </a:cubicBezTo>
                    <a:cubicBezTo>
                      <a:pt x="87" y="425"/>
                      <a:pt x="65" y="425"/>
                      <a:pt x="45" y="411"/>
                    </a:cubicBezTo>
                    <a:cubicBezTo>
                      <a:pt x="70" y="406"/>
                      <a:pt x="90" y="386"/>
                      <a:pt x="90" y="358"/>
                    </a:cubicBezTo>
                    <a:cubicBezTo>
                      <a:pt x="90" y="333"/>
                      <a:pt x="70" y="325"/>
                      <a:pt x="53" y="325"/>
                    </a:cubicBezTo>
                    <a:cubicBezTo>
                      <a:pt x="25" y="325"/>
                      <a:pt x="0" y="350"/>
                      <a:pt x="0" y="381"/>
                    </a:cubicBezTo>
                    <a:cubicBezTo>
                      <a:pt x="0" y="425"/>
                      <a:pt x="51" y="445"/>
                      <a:pt x="93" y="445"/>
                    </a:cubicBezTo>
                    <a:cubicBezTo>
                      <a:pt x="157" y="445"/>
                      <a:pt x="193" y="378"/>
                      <a:pt x="196" y="372"/>
                    </a:cubicBezTo>
                    <a:cubicBezTo>
                      <a:pt x="207" y="409"/>
                      <a:pt x="244" y="445"/>
                      <a:pt x="303" y="445"/>
                    </a:cubicBezTo>
                    <a:cubicBezTo>
                      <a:pt x="403" y="445"/>
                      <a:pt x="459" y="319"/>
                      <a:pt x="459" y="294"/>
                    </a:cubicBezTo>
                    <a:cubicBezTo>
                      <a:pt x="459" y="286"/>
                      <a:pt x="451" y="286"/>
                      <a:pt x="448" y="286"/>
                    </a:cubicBezTo>
                    <a:cubicBezTo>
                      <a:pt x="440" y="286"/>
                      <a:pt x="437" y="288"/>
                      <a:pt x="434" y="297"/>
                    </a:cubicBezTo>
                    <a:cubicBezTo>
                      <a:pt x="403" y="400"/>
                      <a:pt x="336" y="425"/>
                      <a:pt x="305" y="425"/>
                    </a:cubicBezTo>
                    <a:cubicBezTo>
                      <a:pt x="266" y="425"/>
                      <a:pt x="249" y="392"/>
                      <a:pt x="249" y="361"/>
                    </a:cubicBezTo>
                    <a:cubicBezTo>
                      <a:pt x="249" y="339"/>
                      <a:pt x="255" y="316"/>
                      <a:pt x="266" y="274"/>
                    </a:cubicBezTo>
                    <a:cubicBezTo>
                      <a:pt x="277" y="230"/>
                      <a:pt x="289" y="185"/>
                      <a:pt x="300" y="1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44CA648B-6CAB-FFB9-5C20-725C211AB2A1}"/>
                  </a:ext>
                </a:extLst>
              </p:cNvPr>
              <p:cNvSpPr/>
              <p:nvPr/>
            </p:nvSpPr>
            <p:spPr>
              <a:xfrm>
                <a:off x="240444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2"/>
                    </a:moveTo>
                    <a:cubicBezTo>
                      <a:pt x="227" y="414"/>
                      <a:pt x="215" y="297"/>
                      <a:pt x="162" y="185"/>
                    </a:cubicBezTo>
                    <a:cubicBezTo>
                      <a:pt x="103" y="65"/>
                      <a:pt x="19" y="0"/>
                      <a:pt x="8" y="0"/>
                    </a:cubicBezTo>
                    <a:cubicBezTo>
                      <a:pt x="3" y="0"/>
                      <a:pt x="0" y="6"/>
                      <a:pt x="0" y="11"/>
                    </a:cubicBezTo>
                    <a:cubicBezTo>
                      <a:pt x="0" y="14"/>
                      <a:pt x="0" y="17"/>
                      <a:pt x="17" y="34"/>
                    </a:cubicBezTo>
                    <a:cubicBezTo>
                      <a:pt x="115" y="132"/>
                      <a:pt x="171" y="285"/>
                      <a:pt x="171" y="492"/>
                    </a:cubicBezTo>
                    <a:cubicBezTo>
                      <a:pt x="171" y="660"/>
                      <a:pt x="134" y="834"/>
                      <a:pt x="11" y="957"/>
                    </a:cubicBezTo>
                    <a:cubicBezTo>
                      <a:pt x="0" y="968"/>
                      <a:pt x="0" y="971"/>
                      <a:pt x="0" y="974"/>
                    </a:cubicBezTo>
                    <a:cubicBezTo>
                      <a:pt x="0" y="979"/>
                      <a:pt x="3" y="982"/>
                      <a:pt x="8" y="982"/>
                    </a:cubicBezTo>
                    <a:cubicBezTo>
                      <a:pt x="19" y="982"/>
                      <a:pt x="106" y="915"/>
                      <a:pt x="165" y="792"/>
                    </a:cubicBezTo>
                    <a:cubicBezTo>
                      <a:pt x="215" y="683"/>
                      <a:pt x="227" y="574"/>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5E7221B2-A515-5C76-B89D-21CEF62B1E5F}"/>
                  </a:ext>
                </a:extLst>
              </p:cNvPr>
              <p:cNvSpPr/>
              <p:nvPr/>
            </p:nvSpPr>
            <p:spPr>
              <a:xfrm>
                <a:off x="2640240" y="4568760"/>
                <a:ext cx="233640" cy="81360"/>
              </a:xfrm>
              <a:custGeom>
                <a:avLst/>
                <a:gdLst>
                  <a:gd name="textAreaLeft" fmla="*/ 0 w 233640"/>
                  <a:gd name="textAreaRight" fmla="*/ 234720 w 233640"/>
                  <a:gd name="textAreaTop" fmla="*/ 0 h 81360"/>
                  <a:gd name="textAreaBottom" fmla="*/ 82440 h 81360"/>
                </a:gdLst>
                <a:ahLst/>
                <a:cxnLst/>
                <a:rect l="textAreaLeft" t="textAreaTop" r="textAreaRight" b="textAreaBottom"/>
                <a:pathLst>
                  <a:path w="652" h="229">
                    <a:moveTo>
                      <a:pt x="619" y="39"/>
                    </a:moveTo>
                    <a:cubicBezTo>
                      <a:pt x="636" y="39"/>
                      <a:pt x="652" y="39"/>
                      <a:pt x="652" y="19"/>
                    </a:cubicBezTo>
                    <a:cubicBezTo>
                      <a:pt x="652" y="0"/>
                      <a:pt x="636" y="0"/>
                      <a:pt x="622" y="0"/>
                    </a:cubicBezTo>
                    <a:cubicBezTo>
                      <a:pt x="425" y="0"/>
                      <a:pt x="228" y="0"/>
                      <a:pt x="31" y="0"/>
                    </a:cubicBezTo>
                    <a:cubicBezTo>
                      <a:pt x="17" y="0"/>
                      <a:pt x="0" y="0"/>
                      <a:pt x="0" y="19"/>
                    </a:cubicBezTo>
                    <a:cubicBezTo>
                      <a:pt x="0" y="39"/>
                      <a:pt x="17" y="39"/>
                      <a:pt x="34" y="39"/>
                    </a:cubicBezTo>
                    <a:cubicBezTo>
                      <a:pt x="229" y="39"/>
                      <a:pt x="424" y="39"/>
                      <a:pt x="619" y="39"/>
                    </a:cubicBezTo>
                    <a:moveTo>
                      <a:pt x="622" y="229"/>
                    </a:moveTo>
                    <a:cubicBezTo>
                      <a:pt x="636" y="229"/>
                      <a:pt x="652" y="229"/>
                      <a:pt x="652" y="210"/>
                    </a:cubicBezTo>
                    <a:cubicBezTo>
                      <a:pt x="652" y="190"/>
                      <a:pt x="636" y="190"/>
                      <a:pt x="619" y="190"/>
                    </a:cubicBezTo>
                    <a:cubicBezTo>
                      <a:pt x="424" y="190"/>
                      <a:pt x="229" y="190"/>
                      <a:pt x="34" y="190"/>
                    </a:cubicBezTo>
                    <a:cubicBezTo>
                      <a:pt x="17" y="190"/>
                      <a:pt x="0" y="190"/>
                      <a:pt x="0" y="210"/>
                    </a:cubicBezTo>
                    <a:cubicBezTo>
                      <a:pt x="0" y="229"/>
                      <a:pt x="17" y="229"/>
                      <a:pt x="31" y="229"/>
                    </a:cubicBezTo>
                    <a:cubicBezTo>
                      <a:pt x="228" y="229"/>
                      <a:pt x="425" y="229"/>
                      <a:pt x="622"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6D23C188-781E-76AF-F679-DDED3214D796}"/>
                  </a:ext>
                </a:extLst>
              </p:cNvPr>
              <p:cNvSpPr/>
              <p:nvPr/>
            </p:nvSpPr>
            <p:spPr>
              <a:xfrm>
                <a:off x="3067560" y="4223160"/>
                <a:ext cx="115920" cy="234720"/>
              </a:xfrm>
              <a:custGeom>
                <a:avLst/>
                <a:gdLst>
                  <a:gd name="textAreaLeft" fmla="*/ 0 w 115920"/>
                  <a:gd name="textAreaRight" fmla="*/ 117000 w 115920"/>
                  <a:gd name="textAreaTop" fmla="*/ 0 h 234720"/>
                  <a:gd name="textAreaBottom" fmla="*/ 235800 h 234720"/>
                </a:gdLst>
                <a:ahLst/>
                <a:cxnLst/>
                <a:rect l="textAreaLeft" t="textAreaTop" r="textAreaRight" b="textAreaBottom"/>
                <a:pathLst>
                  <a:path w="325" h="655">
                    <a:moveTo>
                      <a:pt x="202" y="28"/>
                    </a:moveTo>
                    <a:cubicBezTo>
                      <a:pt x="202" y="3"/>
                      <a:pt x="202" y="0"/>
                      <a:pt x="179" y="0"/>
                    </a:cubicBezTo>
                    <a:cubicBezTo>
                      <a:pt x="118" y="65"/>
                      <a:pt x="34" y="65"/>
                      <a:pt x="0" y="65"/>
                    </a:cubicBezTo>
                    <a:cubicBezTo>
                      <a:pt x="0" y="75"/>
                      <a:pt x="0" y="85"/>
                      <a:pt x="0" y="96"/>
                    </a:cubicBezTo>
                    <a:cubicBezTo>
                      <a:pt x="20" y="96"/>
                      <a:pt x="78" y="96"/>
                      <a:pt x="129" y="70"/>
                    </a:cubicBezTo>
                    <a:cubicBezTo>
                      <a:pt x="129" y="239"/>
                      <a:pt x="129" y="408"/>
                      <a:pt x="129" y="577"/>
                    </a:cubicBezTo>
                    <a:cubicBezTo>
                      <a:pt x="129" y="613"/>
                      <a:pt x="126" y="624"/>
                      <a:pt x="39" y="624"/>
                    </a:cubicBezTo>
                    <a:cubicBezTo>
                      <a:pt x="28" y="624"/>
                      <a:pt x="17" y="624"/>
                      <a:pt x="6" y="624"/>
                    </a:cubicBezTo>
                    <a:cubicBezTo>
                      <a:pt x="6" y="634"/>
                      <a:pt x="6" y="645"/>
                      <a:pt x="6" y="655"/>
                    </a:cubicBezTo>
                    <a:cubicBezTo>
                      <a:pt x="42" y="652"/>
                      <a:pt x="126" y="652"/>
                      <a:pt x="165" y="652"/>
                    </a:cubicBezTo>
                    <a:cubicBezTo>
                      <a:pt x="204" y="652"/>
                      <a:pt x="291" y="652"/>
                      <a:pt x="325" y="655"/>
                    </a:cubicBezTo>
                    <a:cubicBezTo>
                      <a:pt x="325" y="645"/>
                      <a:pt x="325" y="634"/>
                      <a:pt x="325" y="624"/>
                    </a:cubicBezTo>
                    <a:cubicBezTo>
                      <a:pt x="315" y="624"/>
                      <a:pt x="304" y="624"/>
                      <a:pt x="294" y="624"/>
                    </a:cubicBezTo>
                    <a:cubicBezTo>
                      <a:pt x="204" y="624"/>
                      <a:pt x="202" y="613"/>
                      <a:pt x="202" y="577"/>
                    </a:cubicBezTo>
                    <a:cubicBezTo>
                      <a:pt x="202" y="394"/>
                      <a:pt x="202" y="211"/>
                      <a:pt x="202" y="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B432FF78-C43B-F849-9CE2-18B3AEBCC8CA}"/>
                  </a:ext>
                </a:extLst>
              </p:cNvPr>
              <p:cNvSpPr/>
              <p:nvPr/>
            </p:nvSpPr>
            <p:spPr>
              <a:xfrm>
                <a:off x="3036240" y="4602960"/>
                <a:ext cx="176400" cy="12960"/>
              </a:xfrm>
              <a:custGeom>
                <a:avLst/>
                <a:gdLst>
                  <a:gd name="textAreaLeft" fmla="*/ 0 w 176400"/>
                  <a:gd name="textAreaRight" fmla="*/ 177480 w 176400"/>
                  <a:gd name="textAreaTop" fmla="*/ 0 h 12960"/>
                  <a:gd name="textAreaBottom" fmla="*/ 14040 h 12960"/>
                </a:gdLst>
                <a:ahLst/>
                <a:cxnLst/>
                <a:rect l="textAreaLeft" t="textAreaTop" r="textAreaRight" b="textAreaBottom"/>
                <a:pathLst>
                  <a:path w="493" h="39">
                    <a:moveTo>
                      <a:pt x="0" y="0"/>
                    </a:moveTo>
                    <a:cubicBezTo>
                      <a:pt x="165" y="0"/>
                      <a:pt x="329" y="0"/>
                      <a:pt x="493" y="0"/>
                    </a:cubicBezTo>
                    <a:cubicBezTo>
                      <a:pt x="493" y="13"/>
                      <a:pt x="493" y="26"/>
                      <a:pt x="493" y="39"/>
                    </a:cubicBezTo>
                    <a:cubicBezTo>
                      <a:pt x="329" y="39"/>
                      <a:pt x="165"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34192637-7F1B-9D33-34E7-9DEF28549F72}"/>
                  </a:ext>
                </a:extLst>
              </p:cNvPr>
              <p:cNvSpPr/>
              <p:nvPr/>
            </p:nvSpPr>
            <p:spPr>
              <a:xfrm>
                <a:off x="3054600" y="4705560"/>
                <a:ext cx="140040" cy="233640"/>
              </a:xfrm>
              <a:custGeom>
                <a:avLst/>
                <a:gdLst>
                  <a:gd name="textAreaLeft" fmla="*/ 0 w 140040"/>
                  <a:gd name="textAreaRight" fmla="*/ 141120 w 140040"/>
                  <a:gd name="textAreaTop" fmla="*/ 0 h 233640"/>
                  <a:gd name="textAreaBottom" fmla="*/ 234720 h 233640"/>
                </a:gdLst>
                <a:ahLst/>
                <a:cxnLst/>
                <a:rect l="textAreaLeft" t="textAreaTop" r="textAreaRight" b="textAreaBottom"/>
                <a:pathLst>
                  <a:path w="392" h="652">
                    <a:moveTo>
                      <a:pt x="75" y="576"/>
                    </a:moveTo>
                    <a:cubicBezTo>
                      <a:pt x="110" y="543"/>
                      <a:pt x="144" y="509"/>
                      <a:pt x="179" y="476"/>
                    </a:cubicBezTo>
                    <a:cubicBezTo>
                      <a:pt x="333" y="341"/>
                      <a:pt x="392" y="288"/>
                      <a:pt x="392" y="190"/>
                    </a:cubicBezTo>
                    <a:cubicBezTo>
                      <a:pt x="392" y="78"/>
                      <a:pt x="302" y="0"/>
                      <a:pt x="182" y="0"/>
                    </a:cubicBezTo>
                    <a:cubicBezTo>
                      <a:pt x="72" y="0"/>
                      <a:pt x="0" y="90"/>
                      <a:pt x="0" y="176"/>
                    </a:cubicBezTo>
                    <a:cubicBezTo>
                      <a:pt x="0" y="232"/>
                      <a:pt x="47" y="232"/>
                      <a:pt x="50" y="232"/>
                    </a:cubicBezTo>
                    <a:cubicBezTo>
                      <a:pt x="67" y="232"/>
                      <a:pt x="103" y="221"/>
                      <a:pt x="103" y="179"/>
                    </a:cubicBezTo>
                    <a:cubicBezTo>
                      <a:pt x="103" y="154"/>
                      <a:pt x="84" y="129"/>
                      <a:pt x="50" y="129"/>
                    </a:cubicBezTo>
                    <a:cubicBezTo>
                      <a:pt x="42" y="129"/>
                      <a:pt x="39" y="129"/>
                      <a:pt x="36" y="129"/>
                    </a:cubicBezTo>
                    <a:cubicBezTo>
                      <a:pt x="58" y="65"/>
                      <a:pt x="112" y="28"/>
                      <a:pt x="170" y="28"/>
                    </a:cubicBezTo>
                    <a:cubicBezTo>
                      <a:pt x="260" y="28"/>
                      <a:pt x="302" y="109"/>
                      <a:pt x="302" y="190"/>
                    </a:cubicBezTo>
                    <a:cubicBezTo>
                      <a:pt x="302" y="269"/>
                      <a:pt x="252" y="344"/>
                      <a:pt x="198" y="406"/>
                    </a:cubicBezTo>
                    <a:cubicBezTo>
                      <a:pt x="135" y="476"/>
                      <a:pt x="72" y="546"/>
                      <a:pt x="8" y="616"/>
                    </a:cubicBezTo>
                    <a:cubicBezTo>
                      <a:pt x="0" y="627"/>
                      <a:pt x="0" y="629"/>
                      <a:pt x="0" y="652"/>
                    </a:cubicBezTo>
                    <a:cubicBezTo>
                      <a:pt x="121" y="652"/>
                      <a:pt x="242" y="652"/>
                      <a:pt x="364" y="652"/>
                    </a:cubicBezTo>
                    <a:cubicBezTo>
                      <a:pt x="373" y="595"/>
                      <a:pt x="382" y="538"/>
                      <a:pt x="392" y="481"/>
                    </a:cubicBezTo>
                    <a:cubicBezTo>
                      <a:pt x="383" y="481"/>
                      <a:pt x="375" y="481"/>
                      <a:pt x="366" y="481"/>
                    </a:cubicBezTo>
                    <a:cubicBezTo>
                      <a:pt x="361" y="512"/>
                      <a:pt x="355" y="554"/>
                      <a:pt x="344" y="568"/>
                    </a:cubicBezTo>
                    <a:cubicBezTo>
                      <a:pt x="338" y="576"/>
                      <a:pt x="274" y="576"/>
                      <a:pt x="252" y="576"/>
                    </a:cubicBezTo>
                    <a:cubicBezTo>
                      <a:pt x="193" y="576"/>
                      <a:pt x="134" y="576"/>
                      <a:pt x="75" y="57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FD5B823F-942F-4350-B9BB-77573E43C0DA}"/>
                  </a:ext>
                </a:extLst>
              </p:cNvPr>
              <p:cNvSpPr/>
              <p:nvPr/>
            </p:nvSpPr>
            <p:spPr>
              <a:xfrm>
                <a:off x="329148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2"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4044A918-19C6-E4F4-F6F5-5050F52E2F14}"/>
                  </a:ext>
                </a:extLst>
              </p:cNvPr>
              <p:cNvSpPr/>
              <p:nvPr/>
            </p:nvSpPr>
            <p:spPr>
              <a:xfrm>
                <a:off x="3425400" y="4462920"/>
                <a:ext cx="115920" cy="234720"/>
              </a:xfrm>
              <a:custGeom>
                <a:avLst/>
                <a:gdLst>
                  <a:gd name="textAreaLeft" fmla="*/ 0 w 115920"/>
                  <a:gd name="textAreaRight" fmla="*/ 117000 w 115920"/>
                  <a:gd name="textAreaTop" fmla="*/ 0 h 234720"/>
                  <a:gd name="textAreaBottom" fmla="*/ 235800 h 234720"/>
                </a:gdLst>
                <a:ahLst/>
                <a:cxnLst/>
                <a:rect l="textAreaLeft" t="textAreaTop" r="textAreaRight" b="textAreaBottom"/>
                <a:pathLst>
                  <a:path w="325" h="655">
                    <a:moveTo>
                      <a:pt x="202" y="25"/>
                    </a:moveTo>
                    <a:cubicBezTo>
                      <a:pt x="202" y="3"/>
                      <a:pt x="202" y="0"/>
                      <a:pt x="179" y="0"/>
                    </a:cubicBezTo>
                    <a:cubicBezTo>
                      <a:pt x="118" y="62"/>
                      <a:pt x="31" y="62"/>
                      <a:pt x="0" y="62"/>
                    </a:cubicBezTo>
                    <a:cubicBezTo>
                      <a:pt x="0" y="72"/>
                      <a:pt x="0" y="82"/>
                      <a:pt x="0" y="92"/>
                    </a:cubicBezTo>
                    <a:cubicBezTo>
                      <a:pt x="20" y="92"/>
                      <a:pt x="78" y="92"/>
                      <a:pt x="129" y="67"/>
                    </a:cubicBezTo>
                    <a:cubicBezTo>
                      <a:pt x="129" y="237"/>
                      <a:pt x="129" y="407"/>
                      <a:pt x="129" y="576"/>
                    </a:cubicBezTo>
                    <a:cubicBezTo>
                      <a:pt x="129" y="610"/>
                      <a:pt x="126" y="624"/>
                      <a:pt x="36" y="624"/>
                    </a:cubicBezTo>
                    <a:cubicBezTo>
                      <a:pt x="26" y="624"/>
                      <a:pt x="16" y="624"/>
                      <a:pt x="6" y="624"/>
                    </a:cubicBezTo>
                    <a:cubicBezTo>
                      <a:pt x="6" y="634"/>
                      <a:pt x="6" y="644"/>
                      <a:pt x="6" y="655"/>
                    </a:cubicBezTo>
                    <a:cubicBezTo>
                      <a:pt x="39" y="649"/>
                      <a:pt x="126" y="649"/>
                      <a:pt x="165" y="649"/>
                    </a:cubicBezTo>
                    <a:cubicBezTo>
                      <a:pt x="204" y="649"/>
                      <a:pt x="291" y="649"/>
                      <a:pt x="325" y="655"/>
                    </a:cubicBezTo>
                    <a:cubicBezTo>
                      <a:pt x="325" y="644"/>
                      <a:pt x="325" y="634"/>
                      <a:pt x="325" y="624"/>
                    </a:cubicBezTo>
                    <a:cubicBezTo>
                      <a:pt x="314" y="624"/>
                      <a:pt x="304" y="624"/>
                      <a:pt x="294" y="624"/>
                    </a:cubicBezTo>
                    <a:cubicBezTo>
                      <a:pt x="204" y="624"/>
                      <a:pt x="202" y="613"/>
                      <a:pt x="202" y="576"/>
                    </a:cubicBezTo>
                    <a:cubicBezTo>
                      <a:pt x="202" y="393"/>
                      <a:pt x="202" y="209"/>
                      <a:pt x="202" y="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15ADC650-3686-E5A4-4A9B-36E08B8C39D3}"/>
                  </a:ext>
                </a:extLst>
              </p:cNvPr>
              <p:cNvSpPr/>
              <p:nvPr/>
            </p:nvSpPr>
            <p:spPr>
              <a:xfrm>
                <a:off x="3669120" y="4492080"/>
                <a:ext cx="235080" cy="234720"/>
              </a:xfrm>
              <a:custGeom>
                <a:avLst/>
                <a:gdLst>
                  <a:gd name="textAreaLeft" fmla="*/ 0 w 235080"/>
                  <a:gd name="textAreaRight" fmla="*/ 236160 w 235080"/>
                  <a:gd name="textAreaTop" fmla="*/ 0 h 234720"/>
                  <a:gd name="textAreaBottom" fmla="*/ 235800 h 234720"/>
                </a:gdLst>
                <a:ahLst/>
                <a:cxnLst/>
                <a:rect l="textAreaLeft" t="textAreaTop" r="textAreaRight" b="textAreaBottom"/>
                <a:pathLst>
                  <a:path w="656" h="655">
                    <a:moveTo>
                      <a:pt x="348" y="347"/>
                    </a:moveTo>
                    <a:cubicBezTo>
                      <a:pt x="439" y="347"/>
                      <a:pt x="531" y="347"/>
                      <a:pt x="622" y="347"/>
                    </a:cubicBezTo>
                    <a:cubicBezTo>
                      <a:pt x="636" y="347"/>
                      <a:pt x="656" y="347"/>
                      <a:pt x="656" y="327"/>
                    </a:cubicBezTo>
                    <a:cubicBezTo>
                      <a:pt x="656" y="308"/>
                      <a:pt x="636" y="308"/>
                      <a:pt x="622" y="308"/>
                    </a:cubicBezTo>
                    <a:cubicBezTo>
                      <a:pt x="531" y="308"/>
                      <a:pt x="439" y="308"/>
                      <a:pt x="348" y="308"/>
                    </a:cubicBezTo>
                    <a:cubicBezTo>
                      <a:pt x="348" y="217"/>
                      <a:pt x="348" y="125"/>
                      <a:pt x="348" y="34"/>
                    </a:cubicBezTo>
                    <a:cubicBezTo>
                      <a:pt x="348" y="20"/>
                      <a:pt x="348" y="0"/>
                      <a:pt x="328" y="0"/>
                    </a:cubicBezTo>
                    <a:cubicBezTo>
                      <a:pt x="308" y="0"/>
                      <a:pt x="308" y="20"/>
                      <a:pt x="308" y="34"/>
                    </a:cubicBezTo>
                    <a:cubicBezTo>
                      <a:pt x="308" y="125"/>
                      <a:pt x="308" y="217"/>
                      <a:pt x="308" y="308"/>
                    </a:cubicBezTo>
                    <a:cubicBezTo>
                      <a:pt x="217" y="308"/>
                      <a:pt x="126" y="308"/>
                      <a:pt x="34" y="308"/>
                    </a:cubicBezTo>
                    <a:cubicBezTo>
                      <a:pt x="20" y="308"/>
                      <a:pt x="0" y="308"/>
                      <a:pt x="0" y="327"/>
                    </a:cubicBezTo>
                    <a:cubicBezTo>
                      <a:pt x="0" y="347"/>
                      <a:pt x="20" y="347"/>
                      <a:pt x="34" y="347"/>
                    </a:cubicBezTo>
                    <a:cubicBezTo>
                      <a:pt x="126" y="347"/>
                      <a:pt x="217" y="347"/>
                      <a:pt x="308" y="347"/>
                    </a:cubicBezTo>
                    <a:cubicBezTo>
                      <a:pt x="308" y="438"/>
                      <a:pt x="308" y="530"/>
                      <a:pt x="308" y="621"/>
                    </a:cubicBezTo>
                    <a:cubicBezTo>
                      <a:pt x="308" y="635"/>
                      <a:pt x="308" y="655"/>
                      <a:pt x="328" y="655"/>
                    </a:cubicBezTo>
                    <a:cubicBezTo>
                      <a:pt x="348" y="655"/>
                      <a:pt x="348" y="635"/>
                      <a:pt x="348" y="621"/>
                    </a:cubicBezTo>
                    <a:cubicBezTo>
                      <a:pt x="348" y="530"/>
                      <a:pt x="348" y="438"/>
                      <a:pt x="348"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DDB45F16-14FB-C79A-457B-15484CDE7269}"/>
                  </a:ext>
                </a:extLst>
              </p:cNvPr>
              <p:cNvSpPr/>
              <p:nvPr/>
            </p:nvSpPr>
            <p:spPr>
              <a:xfrm>
                <a:off x="4014000" y="453960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1" y="193"/>
                    </a:moveTo>
                    <a:cubicBezTo>
                      <a:pt x="87" y="47"/>
                      <a:pt x="171" y="22"/>
                      <a:pt x="204" y="22"/>
                    </a:cubicBezTo>
                    <a:cubicBezTo>
                      <a:pt x="305" y="22"/>
                      <a:pt x="314" y="154"/>
                      <a:pt x="314" y="193"/>
                    </a:cubicBezTo>
                    <a:cubicBezTo>
                      <a:pt x="236" y="193"/>
                      <a:pt x="159" y="193"/>
                      <a:pt x="81" y="193"/>
                    </a:cubicBezTo>
                    <a:moveTo>
                      <a:pt x="81" y="212"/>
                    </a:moveTo>
                    <a:cubicBezTo>
                      <a:pt x="173" y="212"/>
                      <a:pt x="264" y="212"/>
                      <a:pt x="356" y="212"/>
                    </a:cubicBezTo>
                    <a:cubicBezTo>
                      <a:pt x="378" y="212"/>
                      <a:pt x="381" y="212"/>
                      <a:pt x="381" y="193"/>
                    </a:cubicBezTo>
                    <a:cubicBezTo>
                      <a:pt x="381" y="95"/>
                      <a:pt x="328" y="0"/>
                      <a:pt x="204" y="0"/>
                    </a:cubicBezTo>
                    <a:cubicBezTo>
                      <a:pt x="90" y="0"/>
                      <a:pt x="0" y="100"/>
                      <a:pt x="0" y="223"/>
                    </a:cubicBezTo>
                    <a:cubicBezTo>
                      <a:pt x="0" y="355"/>
                      <a:pt x="104" y="450"/>
                      <a:pt x="216" y="450"/>
                    </a:cubicBezTo>
                    <a:cubicBezTo>
                      <a:pt x="336" y="450"/>
                      <a:pt x="381" y="341"/>
                      <a:pt x="381" y="324"/>
                    </a:cubicBezTo>
                    <a:cubicBezTo>
                      <a:pt x="381" y="313"/>
                      <a:pt x="372" y="313"/>
                      <a:pt x="367" y="313"/>
                    </a:cubicBezTo>
                    <a:cubicBezTo>
                      <a:pt x="358" y="313"/>
                      <a:pt x="356" y="319"/>
                      <a:pt x="356" y="324"/>
                    </a:cubicBezTo>
                    <a:cubicBezTo>
                      <a:pt x="319" y="428"/>
                      <a:pt x="232" y="428"/>
                      <a:pt x="221" y="428"/>
                    </a:cubicBezTo>
                    <a:cubicBezTo>
                      <a:pt x="174" y="428"/>
                      <a:pt x="132" y="397"/>
                      <a:pt x="109" y="360"/>
                    </a:cubicBezTo>
                    <a:cubicBezTo>
                      <a:pt x="81" y="313"/>
                      <a:pt x="81" y="249"/>
                      <a:pt x="8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5FB6F6CC-AEDD-FE6F-9038-637B62566313}"/>
                  </a:ext>
                </a:extLst>
              </p:cNvPr>
              <p:cNvSpPr/>
              <p:nvPr/>
            </p:nvSpPr>
            <p:spPr>
              <a:xfrm>
                <a:off x="4171320" y="4541400"/>
                <a:ext cx="117720" cy="156240"/>
              </a:xfrm>
              <a:custGeom>
                <a:avLst/>
                <a:gdLst>
                  <a:gd name="textAreaLeft" fmla="*/ 0 w 117720"/>
                  <a:gd name="textAreaRight" fmla="*/ 118800 w 117720"/>
                  <a:gd name="textAreaTop" fmla="*/ 0 h 156240"/>
                  <a:gd name="textAreaBottom" fmla="*/ 157320 h 156240"/>
                </a:gdLst>
                <a:ahLst/>
                <a:cxnLst/>
                <a:rect l="textAreaLeft" t="textAreaTop" r="textAreaRight" b="textAreaBottom"/>
                <a:pathLst>
                  <a:path w="330" h="437">
                    <a:moveTo>
                      <a:pt x="137" y="109"/>
                    </a:moveTo>
                    <a:cubicBezTo>
                      <a:pt x="137" y="73"/>
                      <a:pt x="137" y="37"/>
                      <a:pt x="137" y="0"/>
                    </a:cubicBezTo>
                    <a:cubicBezTo>
                      <a:pt x="91" y="4"/>
                      <a:pt x="45" y="8"/>
                      <a:pt x="0" y="11"/>
                    </a:cubicBezTo>
                    <a:cubicBezTo>
                      <a:pt x="0" y="22"/>
                      <a:pt x="0" y="32"/>
                      <a:pt x="0" y="42"/>
                    </a:cubicBezTo>
                    <a:cubicBezTo>
                      <a:pt x="67" y="42"/>
                      <a:pt x="75" y="51"/>
                      <a:pt x="75" y="98"/>
                    </a:cubicBezTo>
                    <a:cubicBezTo>
                      <a:pt x="75" y="186"/>
                      <a:pt x="75" y="273"/>
                      <a:pt x="75" y="361"/>
                    </a:cubicBezTo>
                    <a:cubicBezTo>
                      <a:pt x="75" y="406"/>
                      <a:pt x="64" y="406"/>
                      <a:pt x="0" y="406"/>
                    </a:cubicBezTo>
                    <a:cubicBezTo>
                      <a:pt x="0" y="416"/>
                      <a:pt x="0" y="426"/>
                      <a:pt x="0" y="437"/>
                    </a:cubicBezTo>
                    <a:cubicBezTo>
                      <a:pt x="39" y="434"/>
                      <a:pt x="84" y="431"/>
                      <a:pt x="112" y="431"/>
                    </a:cubicBezTo>
                    <a:cubicBezTo>
                      <a:pt x="151" y="431"/>
                      <a:pt x="196" y="431"/>
                      <a:pt x="238" y="437"/>
                    </a:cubicBezTo>
                    <a:cubicBezTo>
                      <a:pt x="238" y="426"/>
                      <a:pt x="238" y="416"/>
                      <a:pt x="238" y="406"/>
                    </a:cubicBezTo>
                    <a:cubicBezTo>
                      <a:pt x="230" y="406"/>
                      <a:pt x="223" y="406"/>
                      <a:pt x="215" y="406"/>
                    </a:cubicBezTo>
                    <a:cubicBezTo>
                      <a:pt x="143" y="406"/>
                      <a:pt x="140" y="395"/>
                      <a:pt x="140" y="358"/>
                    </a:cubicBezTo>
                    <a:cubicBezTo>
                      <a:pt x="140" y="308"/>
                      <a:pt x="140" y="258"/>
                      <a:pt x="140" y="207"/>
                    </a:cubicBezTo>
                    <a:cubicBezTo>
                      <a:pt x="140" y="109"/>
                      <a:pt x="182" y="23"/>
                      <a:pt x="257" y="23"/>
                    </a:cubicBezTo>
                    <a:cubicBezTo>
                      <a:pt x="263" y="23"/>
                      <a:pt x="266" y="23"/>
                      <a:pt x="269" y="23"/>
                    </a:cubicBezTo>
                    <a:cubicBezTo>
                      <a:pt x="266" y="25"/>
                      <a:pt x="246" y="37"/>
                      <a:pt x="246" y="62"/>
                    </a:cubicBezTo>
                    <a:cubicBezTo>
                      <a:pt x="246" y="90"/>
                      <a:pt x="266" y="104"/>
                      <a:pt x="288" y="104"/>
                    </a:cubicBezTo>
                    <a:cubicBezTo>
                      <a:pt x="305" y="104"/>
                      <a:pt x="330" y="93"/>
                      <a:pt x="330" y="62"/>
                    </a:cubicBezTo>
                    <a:cubicBezTo>
                      <a:pt x="330" y="31"/>
                      <a:pt x="299" y="0"/>
                      <a:pt x="257" y="0"/>
                    </a:cubicBezTo>
                    <a:cubicBezTo>
                      <a:pt x="185" y="0"/>
                      <a:pt x="151" y="67"/>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25B75B85-922C-F7EF-C836-55607DF38FB7}"/>
                  </a:ext>
                </a:extLst>
              </p:cNvPr>
              <p:cNvSpPr/>
              <p:nvPr/>
            </p:nvSpPr>
            <p:spPr>
              <a:xfrm>
                <a:off x="4311360" y="4448880"/>
                <a:ext cx="113760" cy="248760"/>
              </a:xfrm>
              <a:custGeom>
                <a:avLst/>
                <a:gdLst>
                  <a:gd name="textAreaLeft" fmla="*/ 0 w 113760"/>
                  <a:gd name="textAreaRight" fmla="*/ 114840 w 113760"/>
                  <a:gd name="textAreaTop" fmla="*/ 0 h 248760"/>
                  <a:gd name="textAreaBottom" fmla="*/ 249840 h 248760"/>
                </a:gdLst>
                <a:ahLst/>
                <a:cxnLst/>
                <a:rect l="textAreaLeft" t="textAreaTop" r="textAreaRight" b="textAreaBottom"/>
                <a:pathLst>
                  <a:path w="319" h="694">
                    <a:moveTo>
                      <a:pt x="140" y="268"/>
                    </a:moveTo>
                    <a:cubicBezTo>
                      <a:pt x="140" y="231"/>
                      <a:pt x="140" y="194"/>
                      <a:pt x="140" y="157"/>
                    </a:cubicBezTo>
                    <a:cubicBezTo>
                      <a:pt x="140" y="70"/>
                      <a:pt x="187" y="22"/>
                      <a:pt x="229" y="22"/>
                    </a:cubicBezTo>
                    <a:cubicBezTo>
                      <a:pt x="235" y="22"/>
                      <a:pt x="249" y="22"/>
                      <a:pt x="263" y="28"/>
                    </a:cubicBezTo>
                    <a:cubicBezTo>
                      <a:pt x="252" y="34"/>
                      <a:pt x="235" y="45"/>
                      <a:pt x="235" y="70"/>
                    </a:cubicBezTo>
                    <a:cubicBezTo>
                      <a:pt x="235" y="92"/>
                      <a:pt x="249" y="112"/>
                      <a:pt x="277" y="112"/>
                    </a:cubicBezTo>
                    <a:cubicBezTo>
                      <a:pt x="305" y="112"/>
                      <a:pt x="319" y="92"/>
                      <a:pt x="319" y="70"/>
                    </a:cubicBezTo>
                    <a:cubicBezTo>
                      <a:pt x="319" y="34"/>
                      <a:pt x="283" y="0"/>
                      <a:pt x="229" y="0"/>
                    </a:cubicBezTo>
                    <a:cubicBezTo>
                      <a:pt x="162" y="0"/>
                      <a:pt x="78" y="53"/>
                      <a:pt x="78" y="157"/>
                    </a:cubicBezTo>
                    <a:cubicBezTo>
                      <a:pt x="78" y="194"/>
                      <a:pt x="78" y="231"/>
                      <a:pt x="78" y="268"/>
                    </a:cubicBezTo>
                    <a:cubicBezTo>
                      <a:pt x="52" y="268"/>
                      <a:pt x="26" y="268"/>
                      <a:pt x="0" y="268"/>
                    </a:cubicBezTo>
                    <a:cubicBezTo>
                      <a:pt x="0" y="279"/>
                      <a:pt x="0" y="289"/>
                      <a:pt x="0" y="299"/>
                    </a:cubicBezTo>
                    <a:cubicBezTo>
                      <a:pt x="26" y="299"/>
                      <a:pt x="52" y="299"/>
                      <a:pt x="78" y="299"/>
                    </a:cubicBezTo>
                    <a:cubicBezTo>
                      <a:pt x="78" y="406"/>
                      <a:pt x="78" y="512"/>
                      <a:pt x="78" y="618"/>
                    </a:cubicBezTo>
                    <a:cubicBezTo>
                      <a:pt x="78" y="663"/>
                      <a:pt x="67" y="663"/>
                      <a:pt x="3" y="663"/>
                    </a:cubicBezTo>
                    <a:cubicBezTo>
                      <a:pt x="3" y="673"/>
                      <a:pt x="3" y="683"/>
                      <a:pt x="3" y="694"/>
                    </a:cubicBezTo>
                    <a:cubicBezTo>
                      <a:pt x="39" y="691"/>
                      <a:pt x="87" y="688"/>
                      <a:pt x="115" y="688"/>
                    </a:cubicBezTo>
                    <a:cubicBezTo>
                      <a:pt x="154" y="688"/>
                      <a:pt x="199" y="688"/>
                      <a:pt x="238" y="694"/>
                    </a:cubicBezTo>
                    <a:cubicBezTo>
                      <a:pt x="238" y="683"/>
                      <a:pt x="238" y="673"/>
                      <a:pt x="238" y="663"/>
                    </a:cubicBezTo>
                    <a:cubicBezTo>
                      <a:pt x="231" y="663"/>
                      <a:pt x="225" y="663"/>
                      <a:pt x="218" y="663"/>
                    </a:cubicBezTo>
                    <a:cubicBezTo>
                      <a:pt x="145" y="663"/>
                      <a:pt x="143" y="652"/>
                      <a:pt x="143" y="615"/>
                    </a:cubicBezTo>
                    <a:cubicBezTo>
                      <a:pt x="143" y="510"/>
                      <a:pt x="143" y="405"/>
                      <a:pt x="143" y="299"/>
                    </a:cubicBezTo>
                    <a:cubicBezTo>
                      <a:pt x="180" y="299"/>
                      <a:pt x="217" y="299"/>
                      <a:pt x="255" y="299"/>
                    </a:cubicBezTo>
                    <a:cubicBezTo>
                      <a:pt x="255" y="289"/>
                      <a:pt x="255" y="279"/>
                      <a:pt x="255" y="268"/>
                    </a:cubicBezTo>
                    <a:cubicBezTo>
                      <a:pt x="216" y="268"/>
                      <a:pt x="178" y="268"/>
                      <a:pt x="140"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C69DB835-D07B-4464-1423-6D45EB94D60E}"/>
                  </a:ext>
                </a:extLst>
              </p:cNvPr>
              <p:cNvSpPr/>
              <p:nvPr/>
            </p:nvSpPr>
            <p:spPr>
              <a:xfrm>
                <a:off x="444348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5"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EA23C355-7A18-9E10-465A-63C8E8BE5506}"/>
                  </a:ext>
                </a:extLst>
              </p:cNvPr>
              <p:cNvSpPr/>
              <p:nvPr/>
            </p:nvSpPr>
            <p:spPr>
              <a:xfrm>
                <a:off x="4556160" y="45414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40"/>
                    </a:moveTo>
                    <a:cubicBezTo>
                      <a:pt x="305" y="112"/>
                      <a:pt x="328" y="23"/>
                      <a:pt x="398" y="23"/>
                    </a:cubicBezTo>
                    <a:cubicBezTo>
                      <a:pt x="403" y="23"/>
                      <a:pt x="426" y="23"/>
                      <a:pt x="445" y="37"/>
                    </a:cubicBezTo>
                    <a:cubicBezTo>
                      <a:pt x="420" y="39"/>
                      <a:pt x="401" y="65"/>
                      <a:pt x="401" y="90"/>
                    </a:cubicBezTo>
                    <a:cubicBezTo>
                      <a:pt x="401" y="104"/>
                      <a:pt x="409" y="123"/>
                      <a:pt x="437" y="123"/>
                    </a:cubicBezTo>
                    <a:cubicBezTo>
                      <a:pt x="459" y="123"/>
                      <a:pt x="490" y="107"/>
                      <a:pt x="490" y="67"/>
                    </a:cubicBezTo>
                    <a:cubicBezTo>
                      <a:pt x="490" y="14"/>
                      <a:pt x="431" y="0"/>
                      <a:pt x="398" y="0"/>
                    </a:cubicBezTo>
                    <a:cubicBezTo>
                      <a:pt x="342" y="0"/>
                      <a:pt x="308" y="53"/>
                      <a:pt x="294" y="76"/>
                    </a:cubicBezTo>
                    <a:cubicBezTo>
                      <a:pt x="272" y="11"/>
                      <a:pt x="219" y="0"/>
                      <a:pt x="188" y="0"/>
                    </a:cubicBezTo>
                    <a:cubicBezTo>
                      <a:pt x="87" y="0"/>
                      <a:pt x="31" y="129"/>
                      <a:pt x="31" y="151"/>
                    </a:cubicBezTo>
                    <a:cubicBezTo>
                      <a:pt x="31" y="163"/>
                      <a:pt x="39" y="163"/>
                      <a:pt x="42" y="163"/>
                    </a:cubicBezTo>
                    <a:cubicBezTo>
                      <a:pt x="51" y="163"/>
                      <a:pt x="53" y="160"/>
                      <a:pt x="56" y="151"/>
                    </a:cubicBezTo>
                    <a:cubicBezTo>
                      <a:pt x="90" y="48"/>
                      <a:pt x="154" y="23"/>
                      <a:pt x="188" y="23"/>
                    </a:cubicBezTo>
                    <a:cubicBezTo>
                      <a:pt x="205" y="23"/>
                      <a:pt x="241" y="31"/>
                      <a:pt x="241" y="90"/>
                    </a:cubicBezTo>
                    <a:cubicBezTo>
                      <a:pt x="241" y="121"/>
                      <a:pt x="224" y="185"/>
                      <a:pt x="188" y="322"/>
                    </a:cubicBezTo>
                    <a:cubicBezTo>
                      <a:pt x="171" y="383"/>
                      <a:pt x="137" y="425"/>
                      <a:pt x="93" y="425"/>
                    </a:cubicBezTo>
                    <a:cubicBezTo>
                      <a:pt x="87" y="425"/>
                      <a:pt x="65" y="425"/>
                      <a:pt x="45" y="411"/>
                    </a:cubicBezTo>
                    <a:cubicBezTo>
                      <a:pt x="67" y="406"/>
                      <a:pt x="90" y="386"/>
                      <a:pt x="90" y="358"/>
                    </a:cubicBezTo>
                    <a:cubicBezTo>
                      <a:pt x="90" y="333"/>
                      <a:pt x="67" y="325"/>
                      <a:pt x="53" y="325"/>
                    </a:cubicBezTo>
                    <a:cubicBezTo>
                      <a:pt x="25" y="325"/>
                      <a:pt x="0" y="350"/>
                      <a:pt x="0" y="381"/>
                    </a:cubicBezTo>
                    <a:cubicBezTo>
                      <a:pt x="0" y="425"/>
                      <a:pt x="48" y="445"/>
                      <a:pt x="93" y="445"/>
                    </a:cubicBezTo>
                    <a:cubicBezTo>
                      <a:pt x="157" y="445"/>
                      <a:pt x="193" y="378"/>
                      <a:pt x="196" y="372"/>
                    </a:cubicBezTo>
                    <a:cubicBezTo>
                      <a:pt x="207" y="409"/>
                      <a:pt x="244" y="445"/>
                      <a:pt x="303" y="445"/>
                    </a:cubicBezTo>
                    <a:cubicBezTo>
                      <a:pt x="403" y="445"/>
                      <a:pt x="459" y="319"/>
                      <a:pt x="459" y="294"/>
                    </a:cubicBezTo>
                    <a:cubicBezTo>
                      <a:pt x="459" y="286"/>
                      <a:pt x="451" y="286"/>
                      <a:pt x="448" y="286"/>
                    </a:cubicBezTo>
                    <a:cubicBezTo>
                      <a:pt x="440" y="286"/>
                      <a:pt x="437" y="288"/>
                      <a:pt x="434" y="297"/>
                    </a:cubicBezTo>
                    <a:cubicBezTo>
                      <a:pt x="403" y="400"/>
                      <a:pt x="336" y="425"/>
                      <a:pt x="303" y="425"/>
                    </a:cubicBezTo>
                    <a:cubicBezTo>
                      <a:pt x="266" y="425"/>
                      <a:pt x="249" y="392"/>
                      <a:pt x="249" y="361"/>
                    </a:cubicBezTo>
                    <a:cubicBezTo>
                      <a:pt x="249" y="339"/>
                      <a:pt x="255" y="316"/>
                      <a:pt x="266" y="274"/>
                    </a:cubicBezTo>
                    <a:cubicBezTo>
                      <a:pt x="277" y="230"/>
                      <a:pt x="289" y="185"/>
                      <a:pt x="300" y="1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ECB75251-C289-4A08-97DA-A3DED20D749D}"/>
                  </a:ext>
                </a:extLst>
              </p:cNvPr>
              <p:cNvSpPr/>
              <p:nvPr/>
            </p:nvSpPr>
            <p:spPr>
              <a:xfrm>
                <a:off x="476892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2"/>
                    </a:moveTo>
                    <a:cubicBezTo>
                      <a:pt x="227" y="414"/>
                      <a:pt x="216" y="297"/>
                      <a:pt x="162" y="185"/>
                    </a:cubicBezTo>
                    <a:cubicBezTo>
                      <a:pt x="104" y="65"/>
                      <a:pt x="20" y="0"/>
                      <a:pt x="8" y="0"/>
                    </a:cubicBezTo>
                    <a:cubicBezTo>
                      <a:pt x="3" y="0"/>
                      <a:pt x="0" y="6"/>
                      <a:pt x="0" y="11"/>
                    </a:cubicBezTo>
                    <a:cubicBezTo>
                      <a:pt x="0" y="14"/>
                      <a:pt x="0" y="17"/>
                      <a:pt x="17" y="34"/>
                    </a:cubicBezTo>
                    <a:cubicBezTo>
                      <a:pt x="115" y="132"/>
                      <a:pt x="171" y="285"/>
                      <a:pt x="171" y="492"/>
                    </a:cubicBezTo>
                    <a:cubicBezTo>
                      <a:pt x="171" y="660"/>
                      <a:pt x="134" y="834"/>
                      <a:pt x="11" y="957"/>
                    </a:cubicBezTo>
                    <a:cubicBezTo>
                      <a:pt x="0" y="968"/>
                      <a:pt x="0" y="971"/>
                      <a:pt x="0" y="974"/>
                    </a:cubicBezTo>
                    <a:cubicBezTo>
                      <a:pt x="0" y="979"/>
                      <a:pt x="3" y="982"/>
                      <a:pt x="8" y="982"/>
                    </a:cubicBezTo>
                    <a:cubicBezTo>
                      <a:pt x="20" y="982"/>
                      <a:pt x="106" y="915"/>
                      <a:pt x="165" y="792"/>
                    </a:cubicBezTo>
                    <a:cubicBezTo>
                      <a:pt x="216" y="683"/>
                      <a:pt x="227" y="574"/>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FBAF91C6-029B-2B8E-CC8D-6857F31D7EC9}"/>
                  </a:ext>
                </a:extLst>
              </p:cNvPr>
              <p:cNvSpPr/>
              <p:nvPr/>
            </p:nvSpPr>
            <p:spPr>
              <a:xfrm>
                <a:off x="4906080" y="443268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492"/>
                    </a:moveTo>
                    <a:cubicBezTo>
                      <a:pt x="229" y="414"/>
                      <a:pt x="218" y="297"/>
                      <a:pt x="165" y="185"/>
                    </a:cubicBezTo>
                    <a:cubicBezTo>
                      <a:pt x="106" y="65"/>
                      <a:pt x="19" y="0"/>
                      <a:pt x="11" y="0"/>
                    </a:cubicBezTo>
                    <a:cubicBezTo>
                      <a:pt x="5" y="0"/>
                      <a:pt x="0" y="6"/>
                      <a:pt x="0" y="11"/>
                    </a:cubicBezTo>
                    <a:cubicBezTo>
                      <a:pt x="0" y="14"/>
                      <a:pt x="0" y="17"/>
                      <a:pt x="19" y="34"/>
                    </a:cubicBezTo>
                    <a:cubicBezTo>
                      <a:pt x="114" y="132"/>
                      <a:pt x="170" y="285"/>
                      <a:pt x="170" y="492"/>
                    </a:cubicBezTo>
                    <a:cubicBezTo>
                      <a:pt x="170" y="660"/>
                      <a:pt x="134" y="834"/>
                      <a:pt x="14" y="957"/>
                    </a:cubicBezTo>
                    <a:cubicBezTo>
                      <a:pt x="0" y="968"/>
                      <a:pt x="0" y="971"/>
                      <a:pt x="0" y="974"/>
                    </a:cubicBezTo>
                    <a:cubicBezTo>
                      <a:pt x="0" y="979"/>
                      <a:pt x="5" y="982"/>
                      <a:pt x="11" y="982"/>
                    </a:cubicBezTo>
                    <a:cubicBezTo>
                      <a:pt x="19" y="982"/>
                      <a:pt x="109" y="915"/>
                      <a:pt x="168" y="792"/>
                    </a:cubicBezTo>
                    <a:cubicBezTo>
                      <a:pt x="218" y="683"/>
                      <a:pt x="229" y="574"/>
                      <a:pt x="229"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5" name="Freeform 34">
                <a:extLst>
                  <a:ext uri="{FF2B5EF4-FFF2-40B4-BE49-F238E27FC236}">
                    <a16:creationId xmlns:a16="http://schemas.microsoft.com/office/drawing/2014/main" id="{7E5223E5-41DC-8D8F-2CDC-02EEC2F4EEF5}"/>
                  </a:ext>
                </a:extLst>
              </p:cNvPr>
              <p:cNvSpPr/>
              <p:nvPr/>
            </p:nvSpPr>
            <p:spPr>
              <a:xfrm>
                <a:off x="5033880" y="4541400"/>
                <a:ext cx="234000" cy="159120"/>
              </a:xfrm>
              <a:custGeom>
                <a:avLst/>
                <a:gdLst>
                  <a:gd name="textAreaLeft" fmla="*/ 0 w 234000"/>
                  <a:gd name="textAreaRight" fmla="*/ 235080 w 234000"/>
                  <a:gd name="textAreaTop" fmla="*/ 0 h 159120"/>
                  <a:gd name="textAreaBottom" fmla="*/ 160200 h 159120"/>
                </a:gdLst>
                <a:ahLst/>
                <a:cxnLst/>
                <a:rect l="textAreaLeft" t="textAreaTop" r="textAreaRight" b="textAreaBottom"/>
                <a:pathLst>
                  <a:path w="653" h="445">
                    <a:moveTo>
                      <a:pt x="426" y="104"/>
                    </a:moveTo>
                    <a:cubicBezTo>
                      <a:pt x="431" y="81"/>
                      <a:pt x="443" y="45"/>
                      <a:pt x="443" y="39"/>
                    </a:cubicBezTo>
                    <a:cubicBezTo>
                      <a:pt x="443" y="20"/>
                      <a:pt x="429" y="11"/>
                      <a:pt x="412" y="11"/>
                    </a:cubicBezTo>
                    <a:cubicBezTo>
                      <a:pt x="401" y="11"/>
                      <a:pt x="384" y="20"/>
                      <a:pt x="375" y="39"/>
                    </a:cubicBezTo>
                    <a:cubicBezTo>
                      <a:pt x="373" y="48"/>
                      <a:pt x="328" y="235"/>
                      <a:pt x="319" y="260"/>
                    </a:cubicBezTo>
                    <a:cubicBezTo>
                      <a:pt x="314" y="288"/>
                      <a:pt x="311" y="308"/>
                      <a:pt x="311" y="325"/>
                    </a:cubicBezTo>
                    <a:cubicBezTo>
                      <a:pt x="311" y="336"/>
                      <a:pt x="311" y="336"/>
                      <a:pt x="311" y="342"/>
                    </a:cubicBezTo>
                    <a:cubicBezTo>
                      <a:pt x="289" y="395"/>
                      <a:pt x="261" y="425"/>
                      <a:pt x="221" y="425"/>
                    </a:cubicBezTo>
                    <a:cubicBezTo>
                      <a:pt x="143" y="425"/>
                      <a:pt x="143" y="353"/>
                      <a:pt x="143" y="336"/>
                    </a:cubicBezTo>
                    <a:cubicBezTo>
                      <a:pt x="143" y="305"/>
                      <a:pt x="149" y="266"/>
                      <a:pt x="193" y="146"/>
                    </a:cubicBezTo>
                    <a:cubicBezTo>
                      <a:pt x="205" y="115"/>
                      <a:pt x="210" y="101"/>
                      <a:pt x="210" y="81"/>
                    </a:cubicBezTo>
                    <a:cubicBezTo>
                      <a:pt x="210" y="37"/>
                      <a:pt x="179" y="0"/>
                      <a:pt x="129" y="0"/>
                    </a:cubicBezTo>
                    <a:cubicBezTo>
                      <a:pt x="37" y="0"/>
                      <a:pt x="0" y="143"/>
                      <a:pt x="0" y="151"/>
                    </a:cubicBezTo>
                    <a:cubicBezTo>
                      <a:pt x="0" y="163"/>
                      <a:pt x="8" y="159"/>
                      <a:pt x="11" y="163"/>
                    </a:cubicBezTo>
                    <a:cubicBezTo>
                      <a:pt x="23" y="163"/>
                      <a:pt x="23" y="160"/>
                      <a:pt x="28" y="146"/>
                    </a:cubicBezTo>
                    <a:cubicBezTo>
                      <a:pt x="53" y="53"/>
                      <a:pt x="93" y="23"/>
                      <a:pt x="126" y="23"/>
                    </a:cubicBezTo>
                    <a:cubicBezTo>
                      <a:pt x="137" y="23"/>
                      <a:pt x="151" y="23"/>
                      <a:pt x="151" y="56"/>
                    </a:cubicBezTo>
                    <a:cubicBezTo>
                      <a:pt x="151" y="79"/>
                      <a:pt x="140" y="107"/>
                      <a:pt x="135" y="123"/>
                    </a:cubicBezTo>
                    <a:cubicBezTo>
                      <a:pt x="90" y="241"/>
                      <a:pt x="79" y="286"/>
                      <a:pt x="79" y="322"/>
                    </a:cubicBezTo>
                    <a:cubicBezTo>
                      <a:pt x="79" y="411"/>
                      <a:pt x="146" y="445"/>
                      <a:pt x="219" y="445"/>
                    </a:cubicBezTo>
                    <a:cubicBezTo>
                      <a:pt x="235" y="445"/>
                      <a:pt x="283" y="445"/>
                      <a:pt x="322" y="378"/>
                    </a:cubicBezTo>
                    <a:cubicBezTo>
                      <a:pt x="347" y="439"/>
                      <a:pt x="415" y="445"/>
                      <a:pt x="445" y="445"/>
                    </a:cubicBezTo>
                    <a:cubicBezTo>
                      <a:pt x="518" y="445"/>
                      <a:pt x="560" y="383"/>
                      <a:pt x="588" y="325"/>
                    </a:cubicBezTo>
                    <a:cubicBezTo>
                      <a:pt x="619" y="249"/>
                      <a:pt x="653" y="118"/>
                      <a:pt x="653" y="70"/>
                    </a:cubicBezTo>
                    <a:cubicBezTo>
                      <a:pt x="653" y="17"/>
                      <a:pt x="625" y="0"/>
                      <a:pt x="608" y="0"/>
                    </a:cubicBezTo>
                    <a:cubicBezTo>
                      <a:pt x="583" y="0"/>
                      <a:pt x="560" y="28"/>
                      <a:pt x="560" y="48"/>
                    </a:cubicBezTo>
                    <a:cubicBezTo>
                      <a:pt x="560" y="62"/>
                      <a:pt x="566" y="67"/>
                      <a:pt x="574" y="76"/>
                    </a:cubicBezTo>
                    <a:cubicBezTo>
                      <a:pt x="585" y="87"/>
                      <a:pt x="611" y="112"/>
                      <a:pt x="611" y="160"/>
                    </a:cubicBezTo>
                    <a:cubicBezTo>
                      <a:pt x="611" y="193"/>
                      <a:pt x="580" y="288"/>
                      <a:pt x="555" y="339"/>
                    </a:cubicBezTo>
                    <a:cubicBezTo>
                      <a:pt x="529" y="389"/>
                      <a:pt x="496" y="425"/>
                      <a:pt x="448" y="425"/>
                    </a:cubicBezTo>
                    <a:cubicBezTo>
                      <a:pt x="401" y="425"/>
                      <a:pt x="375" y="395"/>
                      <a:pt x="375" y="339"/>
                    </a:cubicBezTo>
                    <a:cubicBezTo>
                      <a:pt x="375" y="311"/>
                      <a:pt x="381" y="280"/>
                      <a:pt x="384" y="269"/>
                    </a:cubicBezTo>
                    <a:cubicBezTo>
                      <a:pt x="398" y="214"/>
                      <a:pt x="412" y="159"/>
                      <a:pt x="426"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6" name="Freeform 35">
                <a:extLst>
                  <a:ext uri="{FF2B5EF4-FFF2-40B4-BE49-F238E27FC236}">
                    <a16:creationId xmlns:a16="http://schemas.microsoft.com/office/drawing/2014/main" id="{D4F44F24-300A-763A-7C5E-5C746F5777D5}"/>
                  </a:ext>
                </a:extLst>
              </p:cNvPr>
              <p:cNvSpPr/>
              <p:nvPr/>
            </p:nvSpPr>
            <p:spPr>
              <a:xfrm>
                <a:off x="532224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974"/>
                    </a:moveTo>
                    <a:cubicBezTo>
                      <a:pt x="227" y="971"/>
                      <a:pt x="227" y="968"/>
                      <a:pt x="210" y="951"/>
                    </a:cubicBezTo>
                    <a:cubicBezTo>
                      <a:pt x="87" y="828"/>
                      <a:pt x="56" y="641"/>
                      <a:pt x="56" y="492"/>
                    </a:cubicBezTo>
                    <a:cubicBezTo>
                      <a:pt x="56" y="322"/>
                      <a:pt x="92" y="151"/>
                      <a:pt x="216" y="28"/>
                    </a:cubicBezTo>
                    <a:cubicBezTo>
                      <a:pt x="227" y="17"/>
                      <a:pt x="227" y="14"/>
                      <a:pt x="227" y="11"/>
                    </a:cubicBezTo>
                    <a:cubicBezTo>
                      <a:pt x="227" y="3"/>
                      <a:pt x="224" y="0"/>
                      <a:pt x="218" y="0"/>
                    </a:cubicBezTo>
                    <a:cubicBezTo>
                      <a:pt x="207" y="0"/>
                      <a:pt x="120" y="67"/>
                      <a:pt x="62" y="193"/>
                    </a:cubicBezTo>
                    <a:cubicBezTo>
                      <a:pt x="11" y="299"/>
                      <a:pt x="0" y="409"/>
                      <a:pt x="0" y="492"/>
                    </a:cubicBezTo>
                    <a:cubicBezTo>
                      <a:pt x="0" y="568"/>
                      <a:pt x="11" y="688"/>
                      <a:pt x="64" y="797"/>
                    </a:cubicBezTo>
                    <a:cubicBezTo>
                      <a:pt x="123" y="918"/>
                      <a:pt x="207" y="982"/>
                      <a:pt x="218" y="982"/>
                    </a:cubicBezTo>
                    <a:cubicBezTo>
                      <a:pt x="224" y="982"/>
                      <a:pt x="227" y="979"/>
                      <a:pt x="227"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7" name="Freeform 36">
                <a:extLst>
                  <a:ext uri="{FF2B5EF4-FFF2-40B4-BE49-F238E27FC236}">
                    <a16:creationId xmlns:a16="http://schemas.microsoft.com/office/drawing/2014/main" id="{1E98C21F-86CA-7FE2-7159-A51A22CC92CE}"/>
                  </a:ext>
                </a:extLst>
              </p:cNvPr>
              <p:cNvSpPr/>
              <p:nvPr/>
            </p:nvSpPr>
            <p:spPr>
              <a:xfrm>
                <a:off x="5440320" y="4541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6" y="353"/>
                    </a:moveTo>
                    <a:cubicBezTo>
                      <a:pt x="140" y="297"/>
                      <a:pt x="170" y="272"/>
                      <a:pt x="204" y="241"/>
                    </a:cubicBezTo>
                    <a:cubicBezTo>
                      <a:pt x="237" y="212"/>
                      <a:pt x="266" y="188"/>
                      <a:pt x="302" y="154"/>
                    </a:cubicBezTo>
                    <a:cubicBezTo>
                      <a:pt x="394" y="62"/>
                      <a:pt x="417" y="14"/>
                      <a:pt x="417" y="11"/>
                    </a:cubicBezTo>
                    <a:cubicBezTo>
                      <a:pt x="417" y="0"/>
                      <a:pt x="408" y="0"/>
                      <a:pt x="405" y="0"/>
                    </a:cubicBezTo>
                    <a:cubicBezTo>
                      <a:pt x="397" y="0"/>
                      <a:pt x="394" y="3"/>
                      <a:pt x="391" y="11"/>
                    </a:cubicBezTo>
                    <a:cubicBezTo>
                      <a:pt x="361" y="59"/>
                      <a:pt x="340" y="76"/>
                      <a:pt x="316" y="76"/>
                    </a:cubicBezTo>
                    <a:cubicBezTo>
                      <a:pt x="292" y="76"/>
                      <a:pt x="282" y="59"/>
                      <a:pt x="266" y="45"/>
                    </a:cubicBezTo>
                    <a:cubicBezTo>
                      <a:pt x="249" y="20"/>
                      <a:pt x="232" y="0"/>
                      <a:pt x="198" y="0"/>
                    </a:cubicBezTo>
                    <a:cubicBezTo>
                      <a:pt x="126" y="0"/>
                      <a:pt x="81" y="93"/>
                      <a:pt x="81" y="112"/>
                    </a:cubicBezTo>
                    <a:cubicBezTo>
                      <a:pt x="81" y="118"/>
                      <a:pt x="84" y="123"/>
                      <a:pt x="92" y="123"/>
                    </a:cubicBezTo>
                    <a:cubicBezTo>
                      <a:pt x="100" y="123"/>
                      <a:pt x="103" y="121"/>
                      <a:pt x="103" y="112"/>
                    </a:cubicBezTo>
                    <a:cubicBezTo>
                      <a:pt x="123" y="67"/>
                      <a:pt x="179" y="67"/>
                      <a:pt x="187" y="67"/>
                    </a:cubicBezTo>
                    <a:cubicBezTo>
                      <a:pt x="210" y="67"/>
                      <a:pt x="226" y="73"/>
                      <a:pt x="249" y="81"/>
                    </a:cubicBezTo>
                    <a:cubicBezTo>
                      <a:pt x="288" y="95"/>
                      <a:pt x="299" y="95"/>
                      <a:pt x="324" y="95"/>
                    </a:cubicBezTo>
                    <a:cubicBezTo>
                      <a:pt x="291" y="140"/>
                      <a:pt x="207" y="210"/>
                      <a:pt x="190" y="224"/>
                    </a:cubicBezTo>
                    <a:cubicBezTo>
                      <a:pt x="160" y="252"/>
                      <a:pt x="130" y="280"/>
                      <a:pt x="100" y="308"/>
                    </a:cubicBezTo>
                    <a:cubicBezTo>
                      <a:pt x="33" y="372"/>
                      <a:pt x="0" y="428"/>
                      <a:pt x="0" y="437"/>
                    </a:cubicBezTo>
                    <a:cubicBezTo>
                      <a:pt x="0" y="445"/>
                      <a:pt x="8" y="445"/>
                      <a:pt x="11" y="445"/>
                    </a:cubicBezTo>
                    <a:cubicBezTo>
                      <a:pt x="19" y="445"/>
                      <a:pt x="19" y="445"/>
                      <a:pt x="28" y="434"/>
                    </a:cubicBezTo>
                    <a:cubicBezTo>
                      <a:pt x="50" y="400"/>
                      <a:pt x="78" y="372"/>
                      <a:pt x="109" y="372"/>
                    </a:cubicBezTo>
                    <a:cubicBezTo>
                      <a:pt x="134" y="372"/>
                      <a:pt x="142" y="381"/>
                      <a:pt x="168" y="409"/>
                    </a:cubicBezTo>
                    <a:cubicBezTo>
                      <a:pt x="184" y="431"/>
                      <a:pt x="201" y="445"/>
                      <a:pt x="229" y="445"/>
                    </a:cubicBezTo>
                    <a:cubicBezTo>
                      <a:pt x="327" y="445"/>
                      <a:pt x="383" y="322"/>
                      <a:pt x="383" y="294"/>
                    </a:cubicBezTo>
                    <a:cubicBezTo>
                      <a:pt x="383" y="291"/>
                      <a:pt x="380" y="286"/>
                      <a:pt x="372" y="286"/>
                    </a:cubicBezTo>
                    <a:cubicBezTo>
                      <a:pt x="363" y="286"/>
                      <a:pt x="361" y="291"/>
                      <a:pt x="358" y="297"/>
                    </a:cubicBezTo>
                    <a:cubicBezTo>
                      <a:pt x="335" y="361"/>
                      <a:pt x="274" y="381"/>
                      <a:pt x="240" y="381"/>
                    </a:cubicBezTo>
                    <a:cubicBezTo>
                      <a:pt x="221" y="381"/>
                      <a:pt x="204" y="375"/>
                      <a:pt x="182" y="367"/>
                    </a:cubicBezTo>
                    <a:cubicBezTo>
                      <a:pt x="148" y="355"/>
                      <a:pt x="134" y="350"/>
                      <a:pt x="114" y="350"/>
                    </a:cubicBezTo>
                    <a:cubicBezTo>
                      <a:pt x="112" y="350"/>
                      <a:pt x="98" y="350"/>
                      <a:pt x="86"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8" name="Freeform 37">
                <a:extLst>
                  <a:ext uri="{FF2B5EF4-FFF2-40B4-BE49-F238E27FC236}">
                    <a16:creationId xmlns:a16="http://schemas.microsoft.com/office/drawing/2014/main" id="{F32DCEFF-5657-CD7D-7FA1-F7FBF58F79BD}"/>
                  </a:ext>
                </a:extLst>
              </p:cNvPr>
              <p:cNvSpPr/>
              <p:nvPr/>
            </p:nvSpPr>
            <p:spPr>
              <a:xfrm>
                <a:off x="562572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492"/>
                    </a:moveTo>
                    <a:cubicBezTo>
                      <a:pt x="226" y="414"/>
                      <a:pt x="215" y="297"/>
                      <a:pt x="162" y="185"/>
                    </a:cubicBezTo>
                    <a:cubicBezTo>
                      <a:pt x="103" y="65"/>
                      <a:pt x="19" y="0"/>
                      <a:pt x="8" y="0"/>
                    </a:cubicBezTo>
                    <a:cubicBezTo>
                      <a:pt x="2" y="0"/>
                      <a:pt x="0" y="6"/>
                      <a:pt x="0" y="11"/>
                    </a:cubicBezTo>
                    <a:cubicBezTo>
                      <a:pt x="0" y="14"/>
                      <a:pt x="0" y="17"/>
                      <a:pt x="16" y="34"/>
                    </a:cubicBezTo>
                    <a:cubicBezTo>
                      <a:pt x="114" y="132"/>
                      <a:pt x="170" y="285"/>
                      <a:pt x="170" y="492"/>
                    </a:cubicBezTo>
                    <a:cubicBezTo>
                      <a:pt x="170" y="660"/>
                      <a:pt x="134" y="834"/>
                      <a:pt x="11" y="957"/>
                    </a:cubicBezTo>
                    <a:cubicBezTo>
                      <a:pt x="0" y="968"/>
                      <a:pt x="0" y="971"/>
                      <a:pt x="0" y="974"/>
                    </a:cubicBezTo>
                    <a:cubicBezTo>
                      <a:pt x="0" y="979"/>
                      <a:pt x="2" y="982"/>
                      <a:pt x="8" y="982"/>
                    </a:cubicBezTo>
                    <a:cubicBezTo>
                      <a:pt x="19" y="982"/>
                      <a:pt x="106" y="915"/>
                      <a:pt x="165" y="792"/>
                    </a:cubicBezTo>
                    <a:cubicBezTo>
                      <a:pt x="215" y="683"/>
                      <a:pt x="226" y="574"/>
                      <a:pt x="226"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3AECCE12-BBEC-70AA-2CAF-B13D928715BE}"/>
                  </a:ext>
                </a:extLst>
              </p:cNvPr>
              <p:cNvSpPr/>
              <p:nvPr/>
            </p:nvSpPr>
            <p:spPr>
              <a:xfrm>
                <a:off x="5841360" y="4492080"/>
                <a:ext cx="234720" cy="234720"/>
              </a:xfrm>
              <a:custGeom>
                <a:avLst/>
                <a:gdLst>
                  <a:gd name="textAreaLeft" fmla="*/ 0 w 234720"/>
                  <a:gd name="textAreaRight" fmla="*/ 235800 w 234720"/>
                  <a:gd name="textAreaTop" fmla="*/ 0 h 234720"/>
                  <a:gd name="textAreaBottom" fmla="*/ 235800 h 234720"/>
                </a:gdLst>
                <a:ahLst/>
                <a:cxnLst/>
                <a:rect l="textAreaLeft" t="textAreaTop" r="textAreaRight" b="textAreaBottom"/>
                <a:pathLst>
                  <a:path w="655" h="655">
                    <a:moveTo>
                      <a:pt x="347" y="347"/>
                    </a:moveTo>
                    <a:cubicBezTo>
                      <a:pt x="438" y="347"/>
                      <a:pt x="530" y="347"/>
                      <a:pt x="621" y="347"/>
                    </a:cubicBezTo>
                    <a:cubicBezTo>
                      <a:pt x="635" y="347"/>
                      <a:pt x="655" y="347"/>
                      <a:pt x="655" y="327"/>
                    </a:cubicBezTo>
                    <a:cubicBezTo>
                      <a:pt x="655" y="308"/>
                      <a:pt x="635" y="308"/>
                      <a:pt x="621" y="308"/>
                    </a:cubicBezTo>
                    <a:cubicBezTo>
                      <a:pt x="530" y="308"/>
                      <a:pt x="438" y="308"/>
                      <a:pt x="347" y="308"/>
                    </a:cubicBezTo>
                    <a:cubicBezTo>
                      <a:pt x="347" y="217"/>
                      <a:pt x="347" y="125"/>
                      <a:pt x="347" y="34"/>
                    </a:cubicBezTo>
                    <a:cubicBezTo>
                      <a:pt x="347" y="20"/>
                      <a:pt x="347" y="0"/>
                      <a:pt x="327" y="0"/>
                    </a:cubicBezTo>
                    <a:cubicBezTo>
                      <a:pt x="308" y="0"/>
                      <a:pt x="308" y="20"/>
                      <a:pt x="308" y="34"/>
                    </a:cubicBezTo>
                    <a:cubicBezTo>
                      <a:pt x="308" y="125"/>
                      <a:pt x="308" y="217"/>
                      <a:pt x="308" y="308"/>
                    </a:cubicBezTo>
                    <a:cubicBezTo>
                      <a:pt x="216" y="308"/>
                      <a:pt x="125" y="308"/>
                      <a:pt x="33" y="308"/>
                    </a:cubicBezTo>
                    <a:cubicBezTo>
                      <a:pt x="19" y="308"/>
                      <a:pt x="0" y="308"/>
                      <a:pt x="0" y="327"/>
                    </a:cubicBezTo>
                    <a:cubicBezTo>
                      <a:pt x="0" y="347"/>
                      <a:pt x="19" y="347"/>
                      <a:pt x="33" y="347"/>
                    </a:cubicBezTo>
                    <a:cubicBezTo>
                      <a:pt x="125" y="347"/>
                      <a:pt x="216" y="347"/>
                      <a:pt x="308" y="347"/>
                    </a:cubicBezTo>
                    <a:cubicBezTo>
                      <a:pt x="308" y="438"/>
                      <a:pt x="308" y="530"/>
                      <a:pt x="308" y="621"/>
                    </a:cubicBezTo>
                    <a:cubicBezTo>
                      <a:pt x="308" y="635"/>
                      <a:pt x="308" y="655"/>
                      <a:pt x="327" y="655"/>
                    </a:cubicBezTo>
                    <a:cubicBezTo>
                      <a:pt x="347" y="655"/>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A0AD1FE7-80C3-6FA3-41EB-A427FF51E40A}"/>
                  </a:ext>
                </a:extLst>
              </p:cNvPr>
              <p:cNvSpPr/>
              <p:nvPr/>
            </p:nvSpPr>
            <p:spPr>
              <a:xfrm>
                <a:off x="6228360" y="4225320"/>
                <a:ext cx="92520" cy="236520"/>
              </a:xfrm>
              <a:custGeom>
                <a:avLst/>
                <a:gdLst>
                  <a:gd name="textAreaLeft" fmla="*/ 0 w 92520"/>
                  <a:gd name="textAreaRight" fmla="*/ 93600 w 92520"/>
                  <a:gd name="textAreaTop" fmla="*/ 0 h 236520"/>
                  <a:gd name="textAreaBottom" fmla="*/ 237600 h 236520"/>
                </a:gdLst>
                <a:ahLst/>
                <a:cxnLst/>
                <a:rect l="textAreaLeft" t="textAreaTop" r="textAreaRight" b="textAreaBottom"/>
                <a:pathLst>
                  <a:path w="260" h="660">
                    <a:moveTo>
                      <a:pt x="252" y="36"/>
                    </a:moveTo>
                    <a:cubicBezTo>
                      <a:pt x="252" y="17"/>
                      <a:pt x="238" y="0"/>
                      <a:pt x="215" y="0"/>
                    </a:cubicBezTo>
                    <a:cubicBezTo>
                      <a:pt x="187" y="0"/>
                      <a:pt x="162" y="25"/>
                      <a:pt x="162" y="53"/>
                    </a:cubicBezTo>
                    <a:cubicBezTo>
                      <a:pt x="162" y="70"/>
                      <a:pt x="176" y="87"/>
                      <a:pt x="199" y="87"/>
                    </a:cubicBezTo>
                    <a:cubicBezTo>
                      <a:pt x="221" y="87"/>
                      <a:pt x="252" y="64"/>
                      <a:pt x="252" y="36"/>
                    </a:cubicBezTo>
                    <a:moveTo>
                      <a:pt x="176" y="406"/>
                    </a:moveTo>
                    <a:cubicBezTo>
                      <a:pt x="187" y="378"/>
                      <a:pt x="187" y="375"/>
                      <a:pt x="199" y="347"/>
                    </a:cubicBezTo>
                    <a:cubicBezTo>
                      <a:pt x="204" y="327"/>
                      <a:pt x="210" y="313"/>
                      <a:pt x="210" y="297"/>
                    </a:cubicBezTo>
                    <a:cubicBezTo>
                      <a:pt x="210" y="252"/>
                      <a:pt x="179" y="215"/>
                      <a:pt x="129" y="215"/>
                    </a:cubicBezTo>
                    <a:cubicBezTo>
                      <a:pt x="36" y="215"/>
                      <a:pt x="0" y="358"/>
                      <a:pt x="0" y="366"/>
                    </a:cubicBezTo>
                    <a:cubicBezTo>
                      <a:pt x="0" y="378"/>
                      <a:pt x="7" y="374"/>
                      <a:pt x="11" y="378"/>
                    </a:cubicBezTo>
                    <a:cubicBezTo>
                      <a:pt x="22" y="378"/>
                      <a:pt x="22" y="375"/>
                      <a:pt x="28" y="358"/>
                    </a:cubicBezTo>
                    <a:cubicBezTo>
                      <a:pt x="53" y="266"/>
                      <a:pt x="92" y="238"/>
                      <a:pt x="126" y="238"/>
                    </a:cubicBezTo>
                    <a:cubicBezTo>
                      <a:pt x="134" y="238"/>
                      <a:pt x="151" y="238"/>
                      <a:pt x="151" y="269"/>
                    </a:cubicBezTo>
                    <a:cubicBezTo>
                      <a:pt x="151" y="288"/>
                      <a:pt x="145" y="311"/>
                      <a:pt x="140" y="319"/>
                    </a:cubicBezTo>
                    <a:cubicBezTo>
                      <a:pt x="131" y="344"/>
                      <a:pt x="89" y="459"/>
                      <a:pt x="73" y="501"/>
                    </a:cubicBezTo>
                    <a:cubicBezTo>
                      <a:pt x="64" y="526"/>
                      <a:pt x="50" y="559"/>
                      <a:pt x="50" y="579"/>
                    </a:cubicBezTo>
                    <a:cubicBezTo>
                      <a:pt x="50" y="627"/>
                      <a:pt x="84" y="660"/>
                      <a:pt x="131" y="660"/>
                    </a:cubicBezTo>
                    <a:cubicBezTo>
                      <a:pt x="224" y="660"/>
                      <a:pt x="260" y="517"/>
                      <a:pt x="260" y="509"/>
                    </a:cubicBezTo>
                    <a:cubicBezTo>
                      <a:pt x="260" y="498"/>
                      <a:pt x="252" y="498"/>
                      <a:pt x="249" y="498"/>
                    </a:cubicBezTo>
                    <a:cubicBezTo>
                      <a:pt x="238" y="498"/>
                      <a:pt x="238" y="501"/>
                      <a:pt x="232" y="517"/>
                    </a:cubicBezTo>
                    <a:cubicBezTo>
                      <a:pt x="215" y="579"/>
                      <a:pt x="182" y="638"/>
                      <a:pt x="131" y="638"/>
                    </a:cubicBezTo>
                    <a:cubicBezTo>
                      <a:pt x="117" y="638"/>
                      <a:pt x="109" y="629"/>
                      <a:pt x="109" y="607"/>
                    </a:cubicBezTo>
                    <a:cubicBezTo>
                      <a:pt x="109" y="582"/>
                      <a:pt x="115" y="568"/>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16EEE079-D534-6223-2CCC-7679AE90BC56}"/>
                  </a:ext>
                </a:extLst>
              </p:cNvPr>
              <p:cNvSpPr/>
              <p:nvPr/>
            </p:nvSpPr>
            <p:spPr>
              <a:xfrm>
                <a:off x="635616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89" y="185"/>
                    </a:cubicBezTo>
                    <a:cubicBezTo>
                      <a:pt x="359" y="154"/>
                      <a:pt x="364" y="98"/>
                      <a:pt x="364" y="84"/>
                    </a:cubicBezTo>
                    <a:cubicBezTo>
                      <a:pt x="364" y="40"/>
                      <a:pt x="325" y="0"/>
                      <a:pt x="258" y="0"/>
                    </a:cubicBezTo>
                    <a:cubicBezTo>
                      <a:pt x="149" y="0"/>
                      <a:pt x="0" y="96"/>
                      <a:pt x="0" y="266"/>
                    </a:cubicBezTo>
                    <a:cubicBezTo>
                      <a:pt x="0" y="367"/>
                      <a:pt x="59" y="445"/>
                      <a:pt x="154" y="445"/>
                    </a:cubicBezTo>
                    <a:cubicBezTo>
                      <a:pt x="297" y="445"/>
                      <a:pt x="378" y="342"/>
                      <a:pt x="378" y="330"/>
                    </a:cubicBezTo>
                    <a:cubicBezTo>
                      <a:pt x="378" y="322"/>
                      <a:pt x="373" y="316"/>
                      <a:pt x="367" y="316"/>
                    </a:cubicBezTo>
                    <a:cubicBezTo>
                      <a:pt x="362" y="316"/>
                      <a:pt x="359" y="319"/>
                      <a:pt x="353" y="328"/>
                    </a:cubicBezTo>
                    <a:cubicBezTo>
                      <a:pt x="275" y="423"/>
                      <a:pt x="168" y="423"/>
                      <a:pt x="157" y="423"/>
                    </a:cubicBezTo>
                    <a:cubicBezTo>
                      <a:pt x="82" y="423"/>
                      <a:pt x="70" y="342"/>
                      <a:pt x="70" y="311"/>
                    </a:cubicBezTo>
                    <a:cubicBezTo>
                      <a:pt x="70" y="297"/>
                      <a:pt x="73" y="266"/>
                      <a:pt x="87" y="207"/>
                    </a:cubicBezTo>
                    <a:cubicBezTo>
                      <a:pt x="105" y="207"/>
                      <a:pt x="123" y="207"/>
                      <a:pt x="140" y="207"/>
                    </a:cubicBezTo>
                    <a:moveTo>
                      <a:pt x="93" y="185"/>
                    </a:moveTo>
                    <a:cubicBezTo>
                      <a:pt x="132" y="37"/>
                      <a:pt x="233" y="23"/>
                      <a:pt x="258" y="23"/>
                    </a:cubicBezTo>
                    <a:cubicBezTo>
                      <a:pt x="306" y="23"/>
                      <a:pt x="331" y="51"/>
                      <a:pt x="331" y="84"/>
                    </a:cubicBezTo>
                    <a:cubicBezTo>
                      <a:pt x="331" y="185"/>
                      <a:pt x="174" y="185"/>
                      <a:pt x="135" y="185"/>
                    </a:cubicBezTo>
                    <a:cubicBezTo>
                      <a:pt x="121" y="185"/>
                      <a:pt x="107" y="185"/>
                      <a:pt x="93"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05C922B1-2376-62FA-C299-4C438B5CFA10}"/>
                  </a:ext>
                </a:extLst>
              </p:cNvPr>
              <p:cNvSpPr/>
              <p:nvPr/>
            </p:nvSpPr>
            <p:spPr>
              <a:xfrm>
                <a:off x="6531840" y="4262760"/>
                <a:ext cx="165960" cy="10800"/>
              </a:xfrm>
              <a:custGeom>
                <a:avLst/>
                <a:gdLst>
                  <a:gd name="textAreaLeft" fmla="*/ 0 w 165960"/>
                  <a:gd name="textAreaRight" fmla="*/ 167040 w 165960"/>
                  <a:gd name="textAreaTop" fmla="*/ 0 h 10800"/>
                  <a:gd name="textAreaBottom" fmla="*/ 11880 h 10800"/>
                </a:gdLst>
                <a:ahLst/>
                <a:cxnLst/>
                <a:rect l="textAreaLeft" t="textAreaTop" r="textAreaRight" b="textAreaBottom"/>
                <a:pathLst>
                  <a:path w="464" h="33">
                    <a:moveTo>
                      <a:pt x="439" y="33"/>
                    </a:moveTo>
                    <a:cubicBezTo>
                      <a:pt x="450" y="33"/>
                      <a:pt x="464" y="33"/>
                      <a:pt x="464" y="16"/>
                    </a:cubicBezTo>
                    <a:cubicBezTo>
                      <a:pt x="464" y="0"/>
                      <a:pt x="450" y="0"/>
                      <a:pt x="439" y="0"/>
                    </a:cubicBezTo>
                    <a:cubicBezTo>
                      <a:pt x="302" y="0"/>
                      <a:pt x="165" y="0"/>
                      <a:pt x="28" y="0"/>
                    </a:cubicBezTo>
                    <a:cubicBezTo>
                      <a:pt x="16" y="0"/>
                      <a:pt x="0" y="0"/>
                      <a:pt x="0" y="16"/>
                    </a:cubicBezTo>
                    <a:cubicBezTo>
                      <a:pt x="0" y="33"/>
                      <a:pt x="16" y="33"/>
                      <a:pt x="28" y="33"/>
                    </a:cubicBezTo>
                    <a:cubicBezTo>
                      <a:pt x="165" y="33"/>
                      <a:pt x="302" y="33"/>
                      <a:pt x="439"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90151094-1FBB-136A-92CB-7AC1C6890681}"/>
                  </a:ext>
                </a:extLst>
              </p:cNvPr>
              <p:cNvSpPr/>
              <p:nvPr/>
            </p:nvSpPr>
            <p:spPr>
              <a:xfrm>
                <a:off x="6738480" y="4221360"/>
                <a:ext cx="131760" cy="110520"/>
              </a:xfrm>
              <a:custGeom>
                <a:avLst/>
                <a:gdLst>
                  <a:gd name="textAreaLeft" fmla="*/ 0 w 131760"/>
                  <a:gd name="textAreaRight" fmla="*/ 132840 w 131760"/>
                  <a:gd name="textAreaTop" fmla="*/ 0 h 110520"/>
                  <a:gd name="textAreaBottom" fmla="*/ 111600 h 110520"/>
                </a:gdLst>
                <a:ahLst/>
                <a:cxnLst/>
                <a:rect l="textAreaLeft" t="textAreaTop" r="textAreaRight" b="textAreaBottom"/>
                <a:pathLst>
                  <a:path w="369" h="310">
                    <a:moveTo>
                      <a:pt x="137" y="232"/>
                    </a:moveTo>
                    <a:cubicBezTo>
                      <a:pt x="131" y="254"/>
                      <a:pt x="109" y="291"/>
                      <a:pt x="72" y="291"/>
                    </a:cubicBezTo>
                    <a:cubicBezTo>
                      <a:pt x="60" y="288"/>
                      <a:pt x="50" y="291"/>
                      <a:pt x="36" y="282"/>
                    </a:cubicBezTo>
                    <a:cubicBezTo>
                      <a:pt x="64" y="274"/>
                      <a:pt x="67" y="249"/>
                      <a:pt x="67" y="243"/>
                    </a:cubicBezTo>
                    <a:cubicBezTo>
                      <a:pt x="67" y="229"/>
                      <a:pt x="56" y="218"/>
                      <a:pt x="39" y="218"/>
                    </a:cubicBezTo>
                    <a:cubicBezTo>
                      <a:pt x="19" y="218"/>
                      <a:pt x="0" y="235"/>
                      <a:pt x="0" y="260"/>
                    </a:cubicBezTo>
                    <a:cubicBezTo>
                      <a:pt x="0" y="296"/>
                      <a:pt x="39" y="310"/>
                      <a:pt x="72" y="310"/>
                    </a:cubicBezTo>
                    <a:cubicBezTo>
                      <a:pt x="103" y="310"/>
                      <a:pt x="131" y="291"/>
                      <a:pt x="148" y="263"/>
                    </a:cubicBezTo>
                    <a:cubicBezTo>
                      <a:pt x="165" y="299"/>
                      <a:pt x="204" y="310"/>
                      <a:pt x="232" y="310"/>
                    </a:cubicBezTo>
                    <a:cubicBezTo>
                      <a:pt x="310" y="310"/>
                      <a:pt x="352" y="226"/>
                      <a:pt x="352" y="207"/>
                    </a:cubicBezTo>
                    <a:cubicBezTo>
                      <a:pt x="352" y="196"/>
                      <a:pt x="344" y="196"/>
                      <a:pt x="341" y="196"/>
                    </a:cubicBezTo>
                    <a:cubicBezTo>
                      <a:pt x="333" y="196"/>
                      <a:pt x="330" y="201"/>
                      <a:pt x="327" y="210"/>
                    </a:cubicBezTo>
                    <a:cubicBezTo>
                      <a:pt x="313" y="257"/>
                      <a:pt x="271" y="291"/>
                      <a:pt x="235" y="291"/>
                    </a:cubicBezTo>
                    <a:cubicBezTo>
                      <a:pt x="207" y="291"/>
                      <a:pt x="193" y="274"/>
                      <a:pt x="193" y="246"/>
                    </a:cubicBezTo>
                    <a:cubicBezTo>
                      <a:pt x="193" y="229"/>
                      <a:pt x="210" y="168"/>
                      <a:pt x="226" y="89"/>
                    </a:cubicBezTo>
                    <a:cubicBezTo>
                      <a:pt x="240" y="36"/>
                      <a:pt x="271" y="19"/>
                      <a:pt x="296" y="19"/>
                    </a:cubicBezTo>
                    <a:cubicBezTo>
                      <a:pt x="308" y="23"/>
                      <a:pt x="319" y="19"/>
                      <a:pt x="333" y="31"/>
                    </a:cubicBezTo>
                    <a:cubicBezTo>
                      <a:pt x="310" y="36"/>
                      <a:pt x="302" y="56"/>
                      <a:pt x="302" y="67"/>
                    </a:cubicBezTo>
                    <a:cubicBezTo>
                      <a:pt x="302" y="84"/>
                      <a:pt x="314" y="92"/>
                      <a:pt x="330" y="92"/>
                    </a:cubicBezTo>
                    <a:cubicBezTo>
                      <a:pt x="345" y="92"/>
                      <a:pt x="369" y="81"/>
                      <a:pt x="369" y="50"/>
                    </a:cubicBezTo>
                    <a:cubicBezTo>
                      <a:pt x="369" y="14"/>
                      <a:pt x="324" y="0"/>
                      <a:pt x="296" y="0"/>
                    </a:cubicBezTo>
                    <a:cubicBezTo>
                      <a:pt x="263" y="0"/>
                      <a:pt x="235" y="25"/>
                      <a:pt x="218" y="50"/>
                    </a:cubicBezTo>
                    <a:cubicBezTo>
                      <a:pt x="207" y="22"/>
                      <a:pt x="176" y="0"/>
                      <a:pt x="137" y="0"/>
                    </a:cubicBezTo>
                    <a:cubicBezTo>
                      <a:pt x="58" y="0"/>
                      <a:pt x="16" y="87"/>
                      <a:pt x="16" y="106"/>
                    </a:cubicBezTo>
                    <a:cubicBezTo>
                      <a:pt x="16" y="115"/>
                      <a:pt x="25" y="115"/>
                      <a:pt x="28" y="115"/>
                    </a:cubicBezTo>
                    <a:cubicBezTo>
                      <a:pt x="36" y="115"/>
                      <a:pt x="36" y="112"/>
                      <a:pt x="42" y="103"/>
                    </a:cubicBezTo>
                    <a:cubicBezTo>
                      <a:pt x="58" y="50"/>
                      <a:pt x="100" y="19"/>
                      <a:pt x="134" y="19"/>
                    </a:cubicBezTo>
                    <a:cubicBezTo>
                      <a:pt x="156" y="19"/>
                      <a:pt x="176" y="33"/>
                      <a:pt x="176" y="67"/>
                    </a:cubicBezTo>
                    <a:cubicBezTo>
                      <a:pt x="176" y="78"/>
                      <a:pt x="168" y="115"/>
                      <a:pt x="162" y="137"/>
                    </a:cubicBezTo>
                    <a:cubicBezTo>
                      <a:pt x="154" y="169"/>
                      <a:pt x="145" y="200"/>
                      <a:pt x="137"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0C45A318-1886-77E3-AFDA-AFF555B52C7F}"/>
                  </a:ext>
                </a:extLst>
              </p:cNvPr>
              <p:cNvSpPr/>
              <p:nvPr/>
            </p:nvSpPr>
            <p:spPr>
              <a:xfrm>
                <a:off x="6903720" y="4106520"/>
                <a:ext cx="86400" cy="116640"/>
              </a:xfrm>
              <a:custGeom>
                <a:avLst/>
                <a:gdLst>
                  <a:gd name="textAreaLeft" fmla="*/ 0 w 86400"/>
                  <a:gd name="textAreaRight" fmla="*/ 87480 w 86400"/>
                  <a:gd name="textAreaTop" fmla="*/ 0 h 116640"/>
                  <a:gd name="textAreaBottom" fmla="*/ 117720 h 116640"/>
                </a:gdLst>
                <a:ahLst/>
                <a:cxnLst/>
                <a:rect l="textAreaLeft" t="textAreaTop" r="textAreaRight" b="textAreaBottom"/>
                <a:pathLst>
                  <a:path w="243" h="327">
                    <a:moveTo>
                      <a:pt x="243" y="232"/>
                    </a:moveTo>
                    <a:cubicBezTo>
                      <a:pt x="237" y="232"/>
                      <a:pt x="230" y="232"/>
                      <a:pt x="224" y="232"/>
                    </a:cubicBezTo>
                    <a:cubicBezTo>
                      <a:pt x="221" y="241"/>
                      <a:pt x="215" y="271"/>
                      <a:pt x="210" y="277"/>
                    </a:cubicBezTo>
                    <a:cubicBezTo>
                      <a:pt x="204" y="280"/>
                      <a:pt x="162" y="280"/>
                      <a:pt x="156" y="280"/>
                    </a:cubicBezTo>
                    <a:cubicBezTo>
                      <a:pt x="124" y="280"/>
                      <a:pt x="91" y="280"/>
                      <a:pt x="58" y="280"/>
                    </a:cubicBezTo>
                    <a:cubicBezTo>
                      <a:pt x="92" y="255"/>
                      <a:pt x="128" y="229"/>
                      <a:pt x="156" y="210"/>
                    </a:cubicBezTo>
                    <a:cubicBezTo>
                      <a:pt x="201" y="179"/>
                      <a:pt x="243" y="151"/>
                      <a:pt x="243" y="98"/>
                    </a:cubicBezTo>
                    <a:cubicBezTo>
                      <a:pt x="243" y="34"/>
                      <a:pt x="184" y="0"/>
                      <a:pt x="114" y="0"/>
                    </a:cubicBezTo>
                    <a:cubicBezTo>
                      <a:pt x="47" y="0"/>
                      <a:pt x="0" y="39"/>
                      <a:pt x="0" y="87"/>
                    </a:cubicBezTo>
                    <a:cubicBezTo>
                      <a:pt x="0" y="112"/>
                      <a:pt x="19" y="117"/>
                      <a:pt x="28" y="117"/>
                    </a:cubicBezTo>
                    <a:cubicBezTo>
                      <a:pt x="39" y="117"/>
                      <a:pt x="56" y="106"/>
                      <a:pt x="56" y="87"/>
                    </a:cubicBezTo>
                    <a:cubicBezTo>
                      <a:pt x="56" y="70"/>
                      <a:pt x="44" y="59"/>
                      <a:pt x="28" y="59"/>
                    </a:cubicBezTo>
                    <a:cubicBezTo>
                      <a:pt x="42" y="36"/>
                      <a:pt x="70" y="22"/>
                      <a:pt x="103" y="22"/>
                    </a:cubicBezTo>
                    <a:cubicBezTo>
                      <a:pt x="151" y="22"/>
                      <a:pt x="190" y="50"/>
                      <a:pt x="190" y="98"/>
                    </a:cubicBezTo>
                    <a:cubicBezTo>
                      <a:pt x="190" y="140"/>
                      <a:pt x="162" y="171"/>
                      <a:pt x="126" y="201"/>
                    </a:cubicBezTo>
                    <a:cubicBezTo>
                      <a:pt x="86" y="236"/>
                      <a:pt x="45" y="270"/>
                      <a:pt x="5" y="305"/>
                    </a:cubicBezTo>
                    <a:cubicBezTo>
                      <a:pt x="0" y="308"/>
                      <a:pt x="0" y="308"/>
                      <a:pt x="0" y="313"/>
                    </a:cubicBezTo>
                    <a:cubicBezTo>
                      <a:pt x="0" y="318"/>
                      <a:pt x="0" y="323"/>
                      <a:pt x="0" y="327"/>
                    </a:cubicBezTo>
                    <a:cubicBezTo>
                      <a:pt x="75" y="327"/>
                      <a:pt x="151" y="327"/>
                      <a:pt x="226" y="327"/>
                    </a:cubicBezTo>
                    <a:cubicBezTo>
                      <a:pt x="232" y="296"/>
                      <a:pt x="238" y="264"/>
                      <a:pt x="243"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AE885587-EC4A-C750-7485-688BE1D93D83}"/>
                  </a:ext>
                </a:extLst>
              </p:cNvPr>
              <p:cNvSpPr/>
              <p:nvPr/>
            </p:nvSpPr>
            <p:spPr>
              <a:xfrm>
                <a:off x="6218280" y="4602960"/>
                <a:ext cx="823320" cy="12960"/>
              </a:xfrm>
              <a:custGeom>
                <a:avLst/>
                <a:gdLst>
                  <a:gd name="textAreaLeft" fmla="*/ 0 w 823320"/>
                  <a:gd name="textAreaRight" fmla="*/ 824400 w 823320"/>
                  <a:gd name="textAreaTop" fmla="*/ 0 h 12960"/>
                  <a:gd name="textAreaBottom" fmla="*/ 14040 h 12960"/>
                </a:gdLst>
                <a:ahLst/>
                <a:cxnLst/>
                <a:rect l="textAreaLeft" t="textAreaTop" r="textAreaRight" b="textAreaBottom"/>
                <a:pathLst>
                  <a:path w="2290" h="39">
                    <a:moveTo>
                      <a:pt x="0" y="0"/>
                    </a:moveTo>
                    <a:cubicBezTo>
                      <a:pt x="763" y="0"/>
                      <a:pt x="1527" y="0"/>
                      <a:pt x="2290" y="0"/>
                    </a:cubicBezTo>
                    <a:cubicBezTo>
                      <a:pt x="2290" y="13"/>
                      <a:pt x="2290" y="26"/>
                      <a:pt x="2290" y="39"/>
                    </a:cubicBezTo>
                    <a:cubicBezTo>
                      <a:pt x="1527" y="39"/>
                      <a:pt x="763"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6545F07E-384A-9141-E762-9C71E1D349A5}"/>
                  </a:ext>
                </a:extLst>
              </p:cNvPr>
              <p:cNvSpPr/>
              <p:nvPr/>
            </p:nvSpPr>
            <p:spPr>
              <a:xfrm>
                <a:off x="6532560" y="4788360"/>
                <a:ext cx="190440" cy="154800"/>
              </a:xfrm>
              <a:custGeom>
                <a:avLst/>
                <a:gdLst>
                  <a:gd name="textAreaLeft" fmla="*/ 0 w 190440"/>
                  <a:gd name="textAreaRight" fmla="*/ 191520 w 190440"/>
                  <a:gd name="textAreaTop" fmla="*/ 0 h 154800"/>
                  <a:gd name="textAreaBottom" fmla="*/ 155880 h 154800"/>
                </a:gdLst>
                <a:ahLst/>
                <a:cxnLst/>
                <a:rect l="textAreaLeft" t="textAreaTop" r="textAreaRight" b="textAreaBottom"/>
                <a:pathLst>
                  <a:path w="532" h="433">
                    <a:moveTo>
                      <a:pt x="236" y="55"/>
                    </a:moveTo>
                    <a:cubicBezTo>
                      <a:pt x="272" y="55"/>
                      <a:pt x="308" y="55"/>
                      <a:pt x="345" y="55"/>
                    </a:cubicBezTo>
                    <a:cubicBezTo>
                      <a:pt x="314" y="201"/>
                      <a:pt x="306" y="243"/>
                      <a:pt x="306" y="310"/>
                    </a:cubicBezTo>
                    <a:cubicBezTo>
                      <a:pt x="306" y="324"/>
                      <a:pt x="306" y="352"/>
                      <a:pt x="311" y="386"/>
                    </a:cubicBezTo>
                    <a:cubicBezTo>
                      <a:pt x="322" y="427"/>
                      <a:pt x="334" y="433"/>
                      <a:pt x="348" y="433"/>
                    </a:cubicBezTo>
                    <a:cubicBezTo>
                      <a:pt x="367" y="433"/>
                      <a:pt x="390" y="416"/>
                      <a:pt x="390" y="397"/>
                    </a:cubicBezTo>
                    <a:cubicBezTo>
                      <a:pt x="390" y="391"/>
                      <a:pt x="390" y="388"/>
                      <a:pt x="381" y="374"/>
                    </a:cubicBezTo>
                    <a:cubicBezTo>
                      <a:pt x="353" y="304"/>
                      <a:pt x="353" y="240"/>
                      <a:pt x="353" y="212"/>
                    </a:cubicBezTo>
                    <a:cubicBezTo>
                      <a:pt x="353" y="162"/>
                      <a:pt x="362" y="109"/>
                      <a:pt x="373" y="55"/>
                    </a:cubicBezTo>
                    <a:cubicBezTo>
                      <a:pt x="410" y="55"/>
                      <a:pt x="447" y="55"/>
                      <a:pt x="485" y="55"/>
                    </a:cubicBezTo>
                    <a:cubicBezTo>
                      <a:pt x="496" y="55"/>
                      <a:pt x="532" y="55"/>
                      <a:pt x="532" y="22"/>
                    </a:cubicBezTo>
                    <a:cubicBezTo>
                      <a:pt x="532" y="0"/>
                      <a:pt x="510" y="0"/>
                      <a:pt x="493" y="0"/>
                    </a:cubicBezTo>
                    <a:cubicBezTo>
                      <a:pt x="383" y="0"/>
                      <a:pt x="273" y="0"/>
                      <a:pt x="163" y="0"/>
                    </a:cubicBezTo>
                    <a:cubicBezTo>
                      <a:pt x="140" y="0"/>
                      <a:pt x="104" y="0"/>
                      <a:pt x="62" y="47"/>
                    </a:cubicBezTo>
                    <a:cubicBezTo>
                      <a:pt x="26" y="83"/>
                      <a:pt x="0" y="128"/>
                      <a:pt x="0" y="134"/>
                    </a:cubicBezTo>
                    <a:cubicBezTo>
                      <a:pt x="4" y="138"/>
                      <a:pt x="0" y="145"/>
                      <a:pt x="12" y="145"/>
                    </a:cubicBezTo>
                    <a:cubicBezTo>
                      <a:pt x="20" y="145"/>
                      <a:pt x="23" y="139"/>
                      <a:pt x="28" y="131"/>
                    </a:cubicBezTo>
                    <a:cubicBezTo>
                      <a:pt x="76" y="55"/>
                      <a:pt x="135" y="55"/>
                      <a:pt x="154" y="55"/>
                    </a:cubicBezTo>
                    <a:cubicBezTo>
                      <a:pt x="173" y="55"/>
                      <a:pt x="192" y="55"/>
                      <a:pt x="210" y="55"/>
                    </a:cubicBezTo>
                    <a:cubicBezTo>
                      <a:pt x="177" y="176"/>
                      <a:pt x="124" y="293"/>
                      <a:pt x="84" y="383"/>
                    </a:cubicBezTo>
                    <a:cubicBezTo>
                      <a:pt x="76" y="397"/>
                      <a:pt x="76" y="399"/>
                      <a:pt x="76" y="408"/>
                    </a:cubicBezTo>
                    <a:cubicBezTo>
                      <a:pt x="76" y="425"/>
                      <a:pt x="90" y="433"/>
                      <a:pt x="104" y="433"/>
                    </a:cubicBezTo>
                    <a:cubicBezTo>
                      <a:pt x="135" y="433"/>
                      <a:pt x="140" y="405"/>
                      <a:pt x="154" y="369"/>
                    </a:cubicBezTo>
                    <a:cubicBezTo>
                      <a:pt x="166" y="324"/>
                      <a:pt x="166" y="321"/>
                      <a:pt x="180" y="274"/>
                    </a:cubicBezTo>
                    <a:cubicBezTo>
                      <a:pt x="198" y="201"/>
                      <a:pt x="217" y="128"/>
                      <a:pt x="236" y="5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517D9E63-DE83-156A-0090-665F13458F3C}"/>
                  </a:ext>
                </a:extLst>
              </p:cNvPr>
              <p:cNvSpPr/>
              <p:nvPr/>
            </p:nvSpPr>
            <p:spPr>
              <a:xfrm>
                <a:off x="7164720" y="4217400"/>
                <a:ext cx="312120" cy="784080"/>
              </a:xfrm>
              <a:custGeom>
                <a:avLst/>
                <a:gdLst>
                  <a:gd name="textAreaLeft" fmla="*/ 0 w 312120"/>
                  <a:gd name="textAreaRight" fmla="*/ 313200 w 312120"/>
                  <a:gd name="textAreaTop" fmla="*/ 0 h 784080"/>
                  <a:gd name="textAreaBottom" fmla="*/ 785160 h 784080"/>
                </a:gdLst>
                <a:ahLst/>
                <a:cxnLst/>
                <a:rect l="textAreaLeft" t="textAreaTop" r="textAreaRight" b="textAreaBottom"/>
                <a:pathLst>
                  <a:path w="870" h="2181">
                    <a:moveTo>
                      <a:pt x="47" y="2137"/>
                    </a:moveTo>
                    <a:cubicBezTo>
                      <a:pt x="78" y="2134"/>
                      <a:pt x="95" y="2111"/>
                      <a:pt x="95" y="2089"/>
                    </a:cubicBezTo>
                    <a:cubicBezTo>
                      <a:pt x="95" y="2055"/>
                      <a:pt x="70" y="2039"/>
                      <a:pt x="47" y="2039"/>
                    </a:cubicBezTo>
                    <a:cubicBezTo>
                      <a:pt x="22" y="2039"/>
                      <a:pt x="0" y="2055"/>
                      <a:pt x="0" y="2089"/>
                    </a:cubicBezTo>
                    <a:cubicBezTo>
                      <a:pt x="0" y="2139"/>
                      <a:pt x="47" y="2181"/>
                      <a:pt x="109" y="2181"/>
                    </a:cubicBezTo>
                    <a:cubicBezTo>
                      <a:pt x="257" y="2181"/>
                      <a:pt x="313" y="1952"/>
                      <a:pt x="383" y="1667"/>
                    </a:cubicBezTo>
                    <a:cubicBezTo>
                      <a:pt x="459" y="1356"/>
                      <a:pt x="523" y="1043"/>
                      <a:pt x="577" y="727"/>
                    </a:cubicBezTo>
                    <a:cubicBezTo>
                      <a:pt x="613" y="520"/>
                      <a:pt x="649" y="321"/>
                      <a:pt x="683" y="195"/>
                    </a:cubicBezTo>
                    <a:cubicBezTo>
                      <a:pt x="694" y="148"/>
                      <a:pt x="728" y="22"/>
                      <a:pt x="767" y="22"/>
                    </a:cubicBezTo>
                    <a:cubicBezTo>
                      <a:pt x="798" y="22"/>
                      <a:pt x="820" y="39"/>
                      <a:pt x="826" y="44"/>
                    </a:cubicBezTo>
                    <a:cubicBezTo>
                      <a:pt x="792" y="44"/>
                      <a:pt x="775" y="67"/>
                      <a:pt x="775" y="92"/>
                    </a:cubicBezTo>
                    <a:cubicBezTo>
                      <a:pt x="775" y="123"/>
                      <a:pt x="801" y="140"/>
                      <a:pt x="823" y="140"/>
                    </a:cubicBezTo>
                    <a:cubicBezTo>
                      <a:pt x="848" y="140"/>
                      <a:pt x="870" y="126"/>
                      <a:pt x="870" y="92"/>
                    </a:cubicBezTo>
                    <a:cubicBezTo>
                      <a:pt x="870" y="39"/>
                      <a:pt x="817" y="0"/>
                      <a:pt x="764" y="0"/>
                    </a:cubicBezTo>
                    <a:cubicBezTo>
                      <a:pt x="689" y="0"/>
                      <a:pt x="635" y="106"/>
                      <a:pt x="579" y="307"/>
                    </a:cubicBezTo>
                    <a:cubicBezTo>
                      <a:pt x="577" y="319"/>
                      <a:pt x="445" y="811"/>
                      <a:pt x="336" y="1451"/>
                    </a:cubicBezTo>
                    <a:cubicBezTo>
                      <a:pt x="311" y="1602"/>
                      <a:pt x="283" y="1767"/>
                      <a:pt x="249" y="1902"/>
                    </a:cubicBezTo>
                    <a:cubicBezTo>
                      <a:pt x="232" y="1974"/>
                      <a:pt x="185" y="2159"/>
                      <a:pt x="106" y="2159"/>
                    </a:cubicBezTo>
                    <a:cubicBezTo>
                      <a:pt x="70" y="2159"/>
                      <a:pt x="67" y="2144"/>
                      <a:pt x="47" y="2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1AA8C1A7-3611-0318-DC84-B4F8FBF14991}"/>
                  </a:ext>
                </a:extLst>
              </p:cNvPr>
              <p:cNvSpPr/>
              <p:nvPr/>
            </p:nvSpPr>
            <p:spPr>
              <a:xfrm>
                <a:off x="7517520" y="4195080"/>
                <a:ext cx="242640" cy="110880"/>
              </a:xfrm>
              <a:custGeom>
                <a:avLst/>
                <a:gdLst>
                  <a:gd name="textAreaLeft" fmla="*/ 0 w 242640"/>
                  <a:gd name="textAreaRight" fmla="*/ 243720 w 242640"/>
                  <a:gd name="textAreaTop" fmla="*/ 0 h 110880"/>
                  <a:gd name="textAreaBottom" fmla="*/ 111960 h 110880"/>
                </a:gdLst>
                <a:ahLst/>
                <a:cxnLst/>
                <a:rect l="textAreaLeft" t="textAreaTop" r="textAreaRight" b="textAreaBottom"/>
                <a:pathLst>
                  <a:path w="677" h="311">
                    <a:moveTo>
                      <a:pt x="347" y="115"/>
                    </a:moveTo>
                    <a:cubicBezTo>
                      <a:pt x="310" y="73"/>
                      <a:pt x="299" y="62"/>
                      <a:pt x="271" y="42"/>
                    </a:cubicBezTo>
                    <a:cubicBezTo>
                      <a:pt x="229" y="11"/>
                      <a:pt x="187" y="0"/>
                      <a:pt x="148" y="0"/>
                    </a:cubicBezTo>
                    <a:cubicBezTo>
                      <a:pt x="64" y="0"/>
                      <a:pt x="0" y="73"/>
                      <a:pt x="0" y="157"/>
                    </a:cubicBezTo>
                    <a:cubicBezTo>
                      <a:pt x="0" y="238"/>
                      <a:pt x="61" y="311"/>
                      <a:pt x="145" y="311"/>
                    </a:cubicBezTo>
                    <a:cubicBezTo>
                      <a:pt x="240" y="311"/>
                      <a:pt x="308" y="232"/>
                      <a:pt x="333" y="196"/>
                    </a:cubicBezTo>
                    <a:cubicBezTo>
                      <a:pt x="369" y="238"/>
                      <a:pt x="380" y="249"/>
                      <a:pt x="408" y="269"/>
                    </a:cubicBezTo>
                    <a:cubicBezTo>
                      <a:pt x="450" y="299"/>
                      <a:pt x="492" y="311"/>
                      <a:pt x="532" y="311"/>
                    </a:cubicBezTo>
                    <a:cubicBezTo>
                      <a:pt x="616" y="311"/>
                      <a:pt x="677" y="238"/>
                      <a:pt x="677" y="157"/>
                    </a:cubicBezTo>
                    <a:cubicBezTo>
                      <a:pt x="677" y="76"/>
                      <a:pt x="618" y="0"/>
                      <a:pt x="534" y="0"/>
                    </a:cubicBezTo>
                    <a:cubicBezTo>
                      <a:pt x="436" y="0"/>
                      <a:pt x="369" y="78"/>
                      <a:pt x="347" y="115"/>
                    </a:cubicBezTo>
                    <a:moveTo>
                      <a:pt x="369" y="140"/>
                    </a:moveTo>
                    <a:cubicBezTo>
                      <a:pt x="394" y="95"/>
                      <a:pt x="456" y="28"/>
                      <a:pt x="540" y="28"/>
                    </a:cubicBezTo>
                    <a:cubicBezTo>
                      <a:pt x="610" y="28"/>
                      <a:pt x="660" y="91"/>
                      <a:pt x="660" y="157"/>
                    </a:cubicBezTo>
                    <a:cubicBezTo>
                      <a:pt x="660" y="222"/>
                      <a:pt x="604" y="274"/>
                      <a:pt x="543" y="274"/>
                    </a:cubicBezTo>
                    <a:cubicBezTo>
                      <a:pt x="478" y="274"/>
                      <a:pt x="434" y="221"/>
                      <a:pt x="369" y="140"/>
                    </a:cubicBezTo>
                    <a:moveTo>
                      <a:pt x="310" y="171"/>
                    </a:moveTo>
                    <a:cubicBezTo>
                      <a:pt x="282" y="215"/>
                      <a:pt x="224" y="285"/>
                      <a:pt x="140" y="285"/>
                    </a:cubicBezTo>
                    <a:cubicBezTo>
                      <a:pt x="70" y="285"/>
                      <a:pt x="19" y="222"/>
                      <a:pt x="19" y="157"/>
                    </a:cubicBezTo>
                    <a:cubicBezTo>
                      <a:pt x="19" y="91"/>
                      <a:pt x="72" y="39"/>
                      <a:pt x="137" y="39"/>
                    </a:cubicBezTo>
                    <a:cubicBezTo>
                      <a:pt x="201" y="39"/>
                      <a:pt x="246" y="90"/>
                      <a:pt x="310" y="1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6A6CBC7D-7C1D-A499-E8C0-40111CAD18A3}"/>
                  </a:ext>
                </a:extLst>
              </p:cNvPr>
              <p:cNvSpPr/>
              <p:nvPr/>
            </p:nvSpPr>
            <p:spPr>
              <a:xfrm>
                <a:off x="7354080" y="4855680"/>
                <a:ext cx="113760" cy="168120"/>
              </a:xfrm>
              <a:custGeom>
                <a:avLst/>
                <a:gdLst>
                  <a:gd name="textAreaLeft" fmla="*/ 0 w 113760"/>
                  <a:gd name="textAreaRight" fmla="*/ 114840 w 113760"/>
                  <a:gd name="textAreaTop" fmla="*/ 0 h 168120"/>
                  <a:gd name="textAreaBottom" fmla="*/ 169200 h 168120"/>
                </a:gdLst>
                <a:ahLst/>
                <a:cxnLst/>
                <a:rect l="textAreaLeft" t="textAreaTop" r="textAreaRight" b="textAreaBottom"/>
                <a:pathLst>
                  <a:path w="319" h="470">
                    <a:moveTo>
                      <a:pt x="319" y="238"/>
                    </a:moveTo>
                    <a:cubicBezTo>
                      <a:pt x="319" y="162"/>
                      <a:pt x="311" y="106"/>
                      <a:pt x="280" y="59"/>
                    </a:cubicBezTo>
                    <a:cubicBezTo>
                      <a:pt x="258" y="28"/>
                      <a:pt x="216" y="0"/>
                      <a:pt x="160" y="0"/>
                    </a:cubicBezTo>
                    <a:cubicBezTo>
                      <a:pt x="0" y="0"/>
                      <a:pt x="0" y="187"/>
                      <a:pt x="0" y="238"/>
                    </a:cubicBezTo>
                    <a:cubicBezTo>
                      <a:pt x="0" y="288"/>
                      <a:pt x="0" y="470"/>
                      <a:pt x="160" y="470"/>
                    </a:cubicBezTo>
                    <a:cubicBezTo>
                      <a:pt x="319" y="470"/>
                      <a:pt x="319" y="288"/>
                      <a:pt x="319" y="238"/>
                    </a:cubicBezTo>
                    <a:moveTo>
                      <a:pt x="160" y="450"/>
                    </a:moveTo>
                    <a:cubicBezTo>
                      <a:pt x="129" y="450"/>
                      <a:pt x="87" y="433"/>
                      <a:pt x="73" y="378"/>
                    </a:cubicBezTo>
                    <a:cubicBezTo>
                      <a:pt x="62" y="336"/>
                      <a:pt x="62" y="280"/>
                      <a:pt x="62" y="229"/>
                    </a:cubicBezTo>
                    <a:cubicBezTo>
                      <a:pt x="62" y="179"/>
                      <a:pt x="62" y="126"/>
                      <a:pt x="73" y="89"/>
                    </a:cubicBezTo>
                    <a:cubicBezTo>
                      <a:pt x="87" y="33"/>
                      <a:pt x="132" y="20"/>
                      <a:pt x="160" y="20"/>
                    </a:cubicBezTo>
                    <a:cubicBezTo>
                      <a:pt x="196" y="20"/>
                      <a:pt x="233" y="42"/>
                      <a:pt x="247" y="81"/>
                    </a:cubicBezTo>
                    <a:cubicBezTo>
                      <a:pt x="258" y="120"/>
                      <a:pt x="258" y="168"/>
                      <a:pt x="258" y="229"/>
                    </a:cubicBezTo>
                    <a:cubicBezTo>
                      <a:pt x="258" y="280"/>
                      <a:pt x="258" y="330"/>
                      <a:pt x="249" y="375"/>
                    </a:cubicBezTo>
                    <a:cubicBezTo>
                      <a:pt x="235" y="436"/>
                      <a:pt x="188" y="450"/>
                      <a:pt x="160" y="4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0" name="Freeform 49">
                <a:extLst>
                  <a:ext uri="{FF2B5EF4-FFF2-40B4-BE49-F238E27FC236}">
                    <a16:creationId xmlns:a16="http://schemas.microsoft.com/office/drawing/2014/main" id="{7FDD30AC-16A7-30BA-D5EB-9B06F85F2C50}"/>
                  </a:ext>
                </a:extLst>
              </p:cNvPr>
              <p:cNvSpPr/>
              <p:nvPr/>
            </p:nvSpPr>
            <p:spPr>
              <a:xfrm>
                <a:off x="794880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88" y="185"/>
                    </a:cubicBezTo>
                    <a:cubicBezTo>
                      <a:pt x="358" y="154"/>
                      <a:pt x="364" y="98"/>
                      <a:pt x="364" y="84"/>
                    </a:cubicBezTo>
                    <a:cubicBezTo>
                      <a:pt x="364" y="40"/>
                      <a:pt x="325" y="0"/>
                      <a:pt x="258" y="0"/>
                    </a:cubicBezTo>
                    <a:cubicBezTo>
                      <a:pt x="148" y="0"/>
                      <a:pt x="0" y="96"/>
                      <a:pt x="0" y="266"/>
                    </a:cubicBezTo>
                    <a:cubicBezTo>
                      <a:pt x="0" y="367"/>
                      <a:pt x="59" y="445"/>
                      <a:pt x="154" y="445"/>
                    </a:cubicBezTo>
                    <a:cubicBezTo>
                      <a:pt x="297" y="445"/>
                      <a:pt x="378" y="342"/>
                      <a:pt x="378" y="330"/>
                    </a:cubicBezTo>
                    <a:cubicBezTo>
                      <a:pt x="378" y="322"/>
                      <a:pt x="372" y="316"/>
                      <a:pt x="367" y="316"/>
                    </a:cubicBezTo>
                    <a:cubicBezTo>
                      <a:pt x="361" y="316"/>
                      <a:pt x="358" y="319"/>
                      <a:pt x="353" y="328"/>
                    </a:cubicBezTo>
                    <a:cubicBezTo>
                      <a:pt x="274" y="423"/>
                      <a:pt x="168" y="423"/>
                      <a:pt x="157" y="423"/>
                    </a:cubicBezTo>
                    <a:cubicBezTo>
                      <a:pt x="81" y="423"/>
                      <a:pt x="70" y="342"/>
                      <a:pt x="70" y="311"/>
                    </a:cubicBezTo>
                    <a:cubicBezTo>
                      <a:pt x="70" y="297"/>
                      <a:pt x="73" y="266"/>
                      <a:pt x="87" y="207"/>
                    </a:cubicBezTo>
                    <a:cubicBezTo>
                      <a:pt x="104" y="207"/>
                      <a:pt x="122" y="207"/>
                      <a:pt x="140" y="207"/>
                    </a:cubicBezTo>
                    <a:moveTo>
                      <a:pt x="92" y="185"/>
                    </a:moveTo>
                    <a:cubicBezTo>
                      <a:pt x="132" y="37"/>
                      <a:pt x="232" y="23"/>
                      <a:pt x="258" y="23"/>
                    </a:cubicBezTo>
                    <a:cubicBezTo>
                      <a:pt x="305" y="23"/>
                      <a:pt x="330" y="51"/>
                      <a:pt x="330" y="84"/>
                    </a:cubicBezTo>
                    <a:cubicBezTo>
                      <a:pt x="330" y="185"/>
                      <a:pt x="174" y="185"/>
                      <a:pt x="134" y="185"/>
                    </a:cubicBezTo>
                    <a:cubicBezTo>
                      <a:pt x="120" y="185"/>
                      <a:pt x="106"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 name="Freeform 50">
                <a:extLst>
                  <a:ext uri="{FF2B5EF4-FFF2-40B4-BE49-F238E27FC236}">
                    <a16:creationId xmlns:a16="http://schemas.microsoft.com/office/drawing/2014/main" id="{887ADCD4-CA2E-EE32-5AA6-1417B8B3B81E}"/>
                  </a:ext>
                </a:extLst>
              </p:cNvPr>
              <p:cNvSpPr/>
              <p:nvPr/>
            </p:nvSpPr>
            <p:spPr>
              <a:xfrm>
                <a:off x="8124120" y="4262760"/>
                <a:ext cx="166320" cy="10800"/>
              </a:xfrm>
              <a:custGeom>
                <a:avLst/>
                <a:gdLst>
                  <a:gd name="textAreaLeft" fmla="*/ 0 w 166320"/>
                  <a:gd name="textAreaRight" fmla="*/ 167400 w 166320"/>
                  <a:gd name="textAreaTop" fmla="*/ 0 h 10800"/>
                  <a:gd name="textAreaBottom" fmla="*/ 11880 h 10800"/>
                </a:gdLst>
                <a:ahLst/>
                <a:cxnLst/>
                <a:rect l="textAreaLeft" t="textAreaTop" r="textAreaRight" b="textAreaBottom"/>
                <a:pathLst>
                  <a:path w="465" h="33">
                    <a:moveTo>
                      <a:pt x="440" y="33"/>
                    </a:moveTo>
                    <a:cubicBezTo>
                      <a:pt x="451" y="33"/>
                      <a:pt x="465" y="33"/>
                      <a:pt x="465" y="16"/>
                    </a:cubicBezTo>
                    <a:cubicBezTo>
                      <a:pt x="465" y="0"/>
                      <a:pt x="451" y="0"/>
                      <a:pt x="440" y="0"/>
                    </a:cubicBezTo>
                    <a:cubicBezTo>
                      <a:pt x="302" y="0"/>
                      <a:pt x="165" y="0"/>
                      <a:pt x="28" y="0"/>
                    </a:cubicBezTo>
                    <a:cubicBezTo>
                      <a:pt x="17" y="0"/>
                      <a:pt x="0" y="0"/>
                      <a:pt x="0" y="16"/>
                    </a:cubicBezTo>
                    <a:cubicBezTo>
                      <a:pt x="0" y="33"/>
                      <a:pt x="17" y="33"/>
                      <a:pt x="28" y="33"/>
                    </a:cubicBezTo>
                    <a:cubicBezTo>
                      <a:pt x="165" y="33"/>
                      <a:pt x="302" y="33"/>
                      <a:pt x="440"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 name="Freeform 51">
                <a:extLst>
                  <a:ext uri="{FF2B5EF4-FFF2-40B4-BE49-F238E27FC236}">
                    <a16:creationId xmlns:a16="http://schemas.microsoft.com/office/drawing/2014/main" id="{67786CDF-D0CB-2006-2BD3-BDBAF7F10ED9}"/>
                  </a:ext>
                </a:extLst>
              </p:cNvPr>
              <p:cNvSpPr/>
              <p:nvPr/>
            </p:nvSpPr>
            <p:spPr>
              <a:xfrm>
                <a:off x="8329680" y="4176000"/>
                <a:ext cx="82800" cy="155880"/>
              </a:xfrm>
              <a:custGeom>
                <a:avLst/>
                <a:gdLst>
                  <a:gd name="textAreaLeft" fmla="*/ 0 w 82800"/>
                  <a:gd name="textAreaRight" fmla="*/ 83880 w 82800"/>
                  <a:gd name="textAreaTop" fmla="*/ 0 h 155880"/>
                  <a:gd name="textAreaBottom" fmla="*/ 156960 h 155880"/>
                </a:gdLst>
                <a:ahLst/>
                <a:cxnLst/>
                <a:rect l="textAreaLeft" t="textAreaTop" r="textAreaRight" b="textAreaBottom"/>
                <a:pathLst>
                  <a:path w="233" h="436">
                    <a:moveTo>
                      <a:pt x="140" y="159"/>
                    </a:moveTo>
                    <a:cubicBezTo>
                      <a:pt x="164" y="159"/>
                      <a:pt x="187" y="159"/>
                      <a:pt x="210" y="159"/>
                    </a:cubicBezTo>
                    <a:cubicBezTo>
                      <a:pt x="221" y="159"/>
                      <a:pt x="233" y="159"/>
                      <a:pt x="233" y="143"/>
                    </a:cubicBezTo>
                    <a:cubicBezTo>
                      <a:pt x="233" y="134"/>
                      <a:pt x="221" y="134"/>
                      <a:pt x="210" y="134"/>
                    </a:cubicBezTo>
                    <a:cubicBezTo>
                      <a:pt x="189" y="134"/>
                      <a:pt x="167" y="134"/>
                      <a:pt x="146" y="134"/>
                    </a:cubicBezTo>
                    <a:cubicBezTo>
                      <a:pt x="154" y="101"/>
                      <a:pt x="163" y="67"/>
                      <a:pt x="171" y="34"/>
                    </a:cubicBezTo>
                    <a:cubicBezTo>
                      <a:pt x="171" y="28"/>
                      <a:pt x="174" y="25"/>
                      <a:pt x="174" y="22"/>
                    </a:cubicBezTo>
                    <a:cubicBezTo>
                      <a:pt x="174" y="11"/>
                      <a:pt x="163" y="0"/>
                      <a:pt x="149" y="0"/>
                    </a:cubicBezTo>
                    <a:cubicBezTo>
                      <a:pt x="132" y="0"/>
                      <a:pt x="123" y="11"/>
                      <a:pt x="118" y="31"/>
                    </a:cubicBezTo>
                    <a:cubicBezTo>
                      <a:pt x="112" y="48"/>
                      <a:pt x="121" y="14"/>
                      <a:pt x="90" y="134"/>
                    </a:cubicBezTo>
                    <a:cubicBezTo>
                      <a:pt x="66" y="134"/>
                      <a:pt x="43" y="134"/>
                      <a:pt x="20" y="134"/>
                    </a:cubicBezTo>
                    <a:cubicBezTo>
                      <a:pt x="9" y="134"/>
                      <a:pt x="0" y="134"/>
                      <a:pt x="0" y="148"/>
                    </a:cubicBezTo>
                    <a:cubicBezTo>
                      <a:pt x="0" y="159"/>
                      <a:pt x="6" y="159"/>
                      <a:pt x="20" y="159"/>
                    </a:cubicBezTo>
                    <a:cubicBezTo>
                      <a:pt x="41" y="159"/>
                      <a:pt x="63" y="159"/>
                      <a:pt x="84" y="159"/>
                    </a:cubicBezTo>
                    <a:cubicBezTo>
                      <a:pt x="71" y="213"/>
                      <a:pt x="58" y="268"/>
                      <a:pt x="45" y="322"/>
                    </a:cubicBezTo>
                    <a:cubicBezTo>
                      <a:pt x="39" y="338"/>
                      <a:pt x="34" y="364"/>
                      <a:pt x="34" y="372"/>
                    </a:cubicBezTo>
                    <a:cubicBezTo>
                      <a:pt x="34" y="411"/>
                      <a:pt x="67" y="436"/>
                      <a:pt x="107" y="436"/>
                    </a:cubicBezTo>
                    <a:cubicBezTo>
                      <a:pt x="185" y="436"/>
                      <a:pt x="227" y="343"/>
                      <a:pt x="227" y="333"/>
                    </a:cubicBezTo>
                    <a:cubicBezTo>
                      <a:pt x="227" y="323"/>
                      <a:pt x="219" y="322"/>
                      <a:pt x="216" y="322"/>
                    </a:cubicBezTo>
                    <a:cubicBezTo>
                      <a:pt x="207" y="322"/>
                      <a:pt x="207" y="324"/>
                      <a:pt x="202" y="336"/>
                    </a:cubicBezTo>
                    <a:cubicBezTo>
                      <a:pt x="182" y="380"/>
                      <a:pt x="149" y="417"/>
                      <a:pt x="109" y="417"/>
                    </a:cubicBezTo>
                    <a:cubicBezTo>
                      <a:pt x="95" y="417"/>
                      <a:pt x="87" y="408"/>
                      <a:pt x="87" y="383"/>
                    </a:cubicBezTo>
                    <a:cubicBezTo>
                      <a:pt x="87" y="378"/>
                      <a:pt x="87" y="364"/>
                      <a:pt x="90" y="355"/>
                    </a:cubicBezTo>
                    <a:cubicBezTo>
                      <a:pt x="107" y="290"/>
                      <a:pt x="123" y="225"/>
                      <a:pt x="140" y="1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 name="Freeform 52">
                <a:extLst>
                  <a:ext uri="{FF2B5EF4-FFF2-40B4-BE49-F238E27FC236}">
                    <a16:creationId xmlns:a16="http://schemas.microsoft.com/office/drawing/2014/main" id="{FEEDC38F-941E-F9EA-73B4-45473D875F17}"/>
                  </a:ext>
                </a:extLst>
              </p:cNvPr>
              <p:cNvSpPr/>
              <p:nvPr/>
            </p:nvSpPr>
            <p:spPr>
              <a:xfrm>
                <a:off x="8441640" y="4106520"/>
                <a:ext cx="87480" cy="116640"/>
              </a:xfrm>
              <a:custGeom>
                <a:avLst/>
                <a:gdLst>
                  <a:gd name="textAreaLeft" fmla="*/ 0 w 87480"/>
                  <a:gd name="textAreaRight" fmla="*/ 88560 w 87480"/>
                  <a:gd name="textAreaTop" fmla="*/ 0 h 116640"/>
                  <a:gd name="textAreaBottom" fmla="*/ 117720 h 116640"/>
                </a:gdLst>
                <a:ahLst/>
                <a:cxnLst/>
                <a:rect l="textAreaLeft" t="textAreaTop" r="textAreaRight" b="textAreaBottom"/>
                <a:pathLst>
                  <a:path w="246" h="327">
                    <a:moveTo>
                      <a:pt x="246" y="232"/>
                    </a:moveTo>
                    <a:cubicBezTo>
                      <a:pt x="239" y="232"/>
                      <a:pt x="231" y="232"/>
                      <a:pt x="224" y="232"/>
                    </a:cubicBezTo>
                    <a:cubicBezTo>
                      <a:pt x="224" y="241"/>
                      <a:pt x="218" y="271"/>
                      <a:pt x="210" y="277"/>
                    </a:cubicBezTo>
                    <a:cubicBezTo>
                      <a:pt x="207" y="280"/>
                      <a:pt x="165" y="280"/>
                      <a:pt x="160" y="280"/>
                    </a:cubicBezTo>
                    <a:cubicBezTo>
                      <a:pt x="127" y="280"/>
                      <a:pt x="94" y="280"/>
                      <a:pt x="62" y="280"/>
                    </a:cubicBezTo>
                    <a:cubicBezTo>
                      <a:pt x="95" y="255"/>
                      <a:pt x="132" y="229"/>
                      <a:pt x="160" y="210"/>
                    </a:cubicBezTo>
                    <a:cubicBezTo>
                      <a:pt x="204" y="179"/>
                      <a:pt x="246" y="151"/>
                      <a:pt x="246" y="98"/>
                    </a:cubicBezTo>
                    <a:cubicBezTo>
                      <a:pt x="246" y="34"/>
                      <a:pt x="188" y="0"/>
                      <a:pt x="115" y="0"/>
                    </a:cubicBezTo>
                    <a:cubicBezTo>
                      <a:pt x="50" y="0"/>
                      <a:pt x="0" y="39"/>
                      <a:pt x="0" y="87"/>
                    </a:cubicBezTo>
                    <a:cubicBezTo>
                      <a:pt x="0" y="112"/>
                      <a:pt x="22" y="117"/>
                      <a:pt x="31" y="117"/>
                    </a:cubicBezTo>
                    <a:cubicBezTo>
                      <a:pt x="42" y="117"/>
                      <a:pt x="59" y="106"/>
                      <a:pt x="59" y="87"/>
                    </a:cubicBezTo>
                    <a:cubicBezTo>
                      <a:pt x="59" y="70"/>
                      <a:pt x="45" y="59"/>
                      <a:pt x="31" y="59"/>
                    </a:cubicBezTo>
                    <a:cubicBezTo>
                      <a:pt x="45" y="36"/>
                      <a:pt x="73" y="22"/>
                      <a:pt x="106" y="22"/>
                    </a:cubicBezTo>
                    <a:cubicBezTo>
                      <a:pt x="154" y="22"/>
                      <a:pt x="193" y="50"/>
                      <a:pt x="193" y="98"/>
                    </a:cubicBezTo>
                    <a:cubicBezTo>
                      <a:pt x="193" y="140"/>
                      <a:pt x="165" y="171"/>
                      <a:pt x="126" y="201"/>
                    </a:cubicBezTo>
                    <a:cubicBezTo>
                      <a:pt x="86" y="236"/>
                      <a:pt x="46" y="270"/>
                      <a:pt x="6" y="305"/>
                    </a:cubicBezTo>
                    <a:cubicBezTo>
                      <a:pt x="3" y="308"/>
                      <a:pt x="3" y="308"/>
                      <a:pt x="0" y="313"/>
                    </a:cubicBezTo>
                    <a:cubicBezTo>
                      <a:pt x="0" y="318"/>
                      <a:pt x="0" y="323"/>
                      <a:pt x="0" y="327"/>
                    </a:cubicBezTo>
                    <a:cubicBezTo>
                      <a:pt x="77" y="327"/>
                      <a:pt x="153" y="327"/>
                      <a:pt x="230" y="327"/>
                    </a:cubicBezTo>
                    <a:cubicBezTo>
                      <a:pt x="235" y="296"/>
                      <a:pt x="241" y="264"/>
                      <a:pt x="246"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 name="Freeform 53">
                <a:extLst>
                  <a:ext uri="{FF2B5EF4-FFF2-40B4-BE49-F238E27FC236}">
                    <a16:creationId xmlns:a16="http://schemas.microsoft.com/office/drawing/2014/main" id="{168A2452-3897-5C21-9FDC-0B7E7859E46B}"/>
                  </a:ext>
                </a:extLst>
              </p:cNvPr>
              <p:cNvSpPr/>
              <p:nvPr/>
            </p:nvSpPr>
            <p:spPr>
              <a:xfrm>
                <a:off x="859788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91" y="185"/>
                    </a:cubicBezTo>
                    <a:cubicBezTo>
                      <a:pt x="358" y="154"/>
                      <a:pt x="364" y="98"/>
                      <a:pt x="364" y="84"/>
                    </a:cubicBezTo>
                    <a:cubicBezTo>
                      <a:pt x="364" y="40"/>
                      <a:pt x="328" y="0"/>
                      <a:pt x="258" y="0"/>
                    </a:cubicBezTo>
                    <a:cubicBezTo>
                      <a:pt x="148" y="0"/>
                      <a:pt x="0" y="96"/>
                      <a:pt x="0" y="266"/>
                    </a:cubicBezTo>
                    <a:cubicBezTo>
                      <a:pt x="0" y="367"/>
                      <a:pt x="59" y="445"/>
                      <a:pt x="154" y="445"/>
                    </a:cubicBezTo>
                    <a:cubicBezTo>
                      <a:pt x="297" y="445"/>
                      <a:pt x="378" y="342"/>
                      <a:pt x="378" y="330"/>
                    </a:cubicBezTo>
                    <a:cubicBezTo>
                      <a:pt x="378" y="322"/>
                      <a:pt x="372" y="316"/>
                      <a:pt x="367" y="316"/>
                    </a:cubicBezTo>
                    <a:cubicBezTo>
                      <a:pt x="361" y="316"/>
                      <a:pt x="361" y="319"/>
                      <a:pt x="353" y="328"/>
                    </a:cubicBezTo>
                    <a:cubicBezTo>
                      <a:pt x="277" y="423"/>
                      <a:pt x="168" y="423"/>
                      <a:pt x="157" y="423"/>
                    </a:cubicBezTo>
                    <a:cubicBezTo>
                      <a:pt x="81" y="423"/>
                      <a:pt x="73" y="342"/>
                      <a:pt x="73" y="311"/>
                    </a:cubicBezTo>
                    <a:cubicBezTo>
                      <a:pt x="73" y="297"/>
                      <a:pt x="73" y="266"/>
                      <a:pt x="87" y="207"/>
                    </a:cubicBezTo>
                    <a:cubicBezTo>
                      <a:pt x="104" y="207"/>
                      <a:pt x="122" y="207"/>
                      <a:pt x="140" y="207"/>
                    </a:cubicBezTo>
                    <a:moveTo>
                      <a:pt x="92" y="185"/>
                    </a:moveTo>
                    <a:cubicBezTo>
                      <a:pt x="132" y="37"/>
                      <a:pt x="232" y="23"/>
                      <a:pt x="258" y="23"/>
                    </a:cubicBezTo>
                    <a:cubicBezTo>
                      <a:pt x="305" y="23"/>
                      <a:pt x="330" y="51"/>
                      <a:pt x="330" y="84"/>
                    </a:cubicBezTo>
                    <a:cubicBezTo>
                      <a:pt x="330" y="185"/>
                      <a:pt x="174" y="185"/>
                      <a:pt x="134" y="185"/>
                    </a:cubicBezTo>
                    <a:cubicBezTo>
                      <a:pt x="120" y="185"/>
                      <a:pt x="106"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 name="Freeform 54">
                <a:extLst>
                  <a:ext uri="{FF2B5EF4-FFF2-40B4-BE49-F238E27FC236}">
                    <a16:creationId xmlns:a16="http://schemas.microsoft.com/office/drawing/2014/main" id="{227B2CDA-FC95-F515-11D2-3808A95D805D}"/>
                  </a:ext>
                </a:extLst>
              </p:cNvPr>
              <p:cNvSpPr/>
              <p:nvPr/>
            </p:nvSpPr>
            <p:spPr>
              <a:xfrm>
                <a:off x="8762040" y="4167000"/>
                <a:ext cx="108720" cy="163080"/>
              </a:xfrm>
              <a:custGeom>
                <a:avLst/>
                <a:gdLst>
                  <a:gd name="textAreaLeft" fmla="*/ 0 w 108720"/>
                  <a:gd name="textAreaRight" fmla="*/ 109800 w 108720"/>
                  <a:gd name="textAreaTop" fmla="*/ 0 h 163080"/>
                  <a:gd name="textAreaBottom" fmla="*/ 164160 h 163080"/>
                </a:gdLst>
                <a:ahLst/>
                <a:cxnLst/>
                <a:rect l="textAreaLeft" t="textAreaTop" r="textAreaRight" b="textAreaBottom"/>
                <a:pathLst>
                  <a:path w="305" h="456">
                    <a:moveTo>
                      <a:pt x="305" y="330"/>
                    </a:moveTo>
                    <a:cubicBezTo>
                      <a:pt x="298" y="330"/>
                      <a:pt x="291" y="330"/>
                      <a:pt x="283" y="330"/>
                    </a:cubicBezTo>
                    <a:cubicBezTo>
                      <a:pt x="280" y="344"/>
                      <a:pt x="272" y="386"/>
                      <a:pt x="263" y="391"/>
                    </a:cubicBezTo>
                    <a:cubicBezTo>
                      <a:pt x="258" y="397"/>
                      <a:pt x="205" y="397"/>
                      <a:pt x="196" y="397"/>
                    </a:cubicBezTo>
                    <a:cubicBezTo>
                      <a:pt x="154" y="397"/>
                      <a:pt x="112" y="397"/>
                      <a:pt x="70" y="397"/>
                    </a:cubicBezTo>
                    <a:cubicBezTo>
                      <a:pt x="140" y="333"/>
                      <a:pt x="165" y="313"/>
                      <a:pt x="207" y="282"/>
                    </a:cubicBezTo>
                    <a:cubicBezTo>
                      <a:pt x="258" y="240"/>
                      <a:pt x="305" y="198"/>
                      <a:pt x="305" y="134"/>
                    </a:cubicBezTo>
                    <a:cubicBezTo>
                      <a:pt x="305" y="50"/>
                      <a:pt x="233" y="0"/>
                      <a:pt x="143" y="0"/>
                    </a:cubicBezTo>
                    <a:cubicBezTo>
                      <a:pt x="59" y="0"/>
                      <a:pt x="0" y="59"/>
                      <a:pt x="0" y="123"/>
                    </a:cubicBezTo>
                    <a:cubicBezTo>
                      <a:pt x="0" y="156"/>
                      <a:pt x="31" y="159"/>
                      <a:pt x="37" y="159"/>
                    </a:cubicBezTo>
                    <a:cubicBezTo>
                      <a:pt x="53" y="159"/>
                      <a:pt x="73" y="148"/>
                      <a:pt x="73" y="123"/>
                    </a:cubicBezTo>
                    <a:cubicBezTo>
                      <a:pt x="73" y="112"/>
                      <a:pt x="70" y="87"/>
                      <a:pt x="34" y="87"/>
                    </a:cubicBezTo>
                    <a:cubicBezTo>
                      <a:pt x="53" y="39"/>
                      <a:pt x="101" y="22"/>
                      <a:pt x="135" y="22"/>
                    </a:cubicBezTo>
                    <a:cubicBezTo>
                      <a:pt x="202" y="22"/>
                      <a:pt x="238" y="78"/>
                      <a:pt x="238" y="134"/>
                    </a:cubicBezTo>
                    <a:cubicBezTo>
                      <a:pt x="238" y="193"/>
                      <a:pt x="196" y="240"/>
                      <a:pt x="174" y="266"/>
                    </a:cubicBezTo>
                    <a:cubicBezTo>
                      <a:pt x="119" y="320"/>
                      <a:pt x="64" y="374"/>
                      <a:pt x="9" y="428"/>
                    </a:cubicBezTo>
                    <a:cubicBezTo>
                      <a:pt x="0" y="433"/>
                      <a:pt x="0" y="436"/>
                      <a:pt x="0" y="456"/>
                    </a:cubicBezTo>
                    <a:cubicBezTo>
                      <a:pt x="95" y="456"/>
                      <a:pt x="191" y="456"/>
                      <a:pt x="286" y="456"/>
                    </a:cubicBezTo>
                    <a:cubicBezTo>
                      <a:pt x="292" y="414"/>
                      <a:pt x="299" y="372"/>
                      <a:pt x="305" y="3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8FB8C1BB-665E-5E63-A72A-75E63C8C871E}"/>
                  </a:ext>
                </a:extLst>
              </p:cNvPr>
              <p:cNvSpPr/>
              <p:nvPr/>
            </p:nvSpPr>
            <p:spPr>
              <a:xfrm>
                <a:off x="8899200" y="4167000"/>
                <a:ext cx="74520" cy="164880"/>
              </a:xfrm>
              <a:custGeom>
                <a:avLst/>
                <a:gdLst>
                  <a:gd name="textAreaLeft" fmla="*/ 0 w 74520"/>
                  <a:gd name="textAreaRight" fmla="*/ 75600 w 74520"/>
                  <a:gd name="textAreaTop" fmla="*/ 0 h 164880"/>
                  <a:gd name="textAreaBottom" fmla="*/ 165960 h 164880"/>
                </a:gdLst>
                <a:ahLst/>
                <a:cxnLst/>
                <a:rect l="textAreaLeft" t="textAreaTop" r="textAreaRight" b="textAreaBottom"/>
                <a:pathLst>
                  <a:path w="210" h="461">
                    <a:moveTo>
                      <a:pt x="190" y="25"/>
                    </a:moveTo>
                    <a:cubicBezTo>
                      <a:pt x="190" y="14"/>
                      <a:pt x="185" y="0"/>
                      <a:pt x="165" y="0"/>
                    </a:cubicBezTo>
                    <a:cubicBezTo>
                      <a:pt x="146" y="0"/>
                      <a:pt x="126" y="17"/>
                      <a:pt x="126" y="36"/>
                    </a:cubicBezTo>
                    <a:cubicBezTo>
                      <a:pt x="126" y="50"/>
                      <a:pt x="134" y="64"/>
                      <a:pt x="154" y="64"/>
                    </a:cubicBezTo>
                    <a:cubicBezTo>
                      <a:pt x="174" y="64"/>
                      <a:pt x="190" y="45"/>
                      <a:pt x="190" y="25"/>
                    </a:cubicBezTo>
                    <a:moveTo>
                      <a:pt x="50" y="375"/>
                    </a:moveTo>
                    <a:cubicBezTo>
                      <a:pt x="48" y="383"/>
                      <a:pt x="45" y="391"/>
                      <a:pt x="45" y="403"/>
                    </a:cubicBezTo>
                    <a:cubicBezTo>
                      <a:pt x="45" y="436"/>
                      <a:pt x="73" y="461"/>
                      <a:pt x="109" y="461"/>
                    </a:cubicBezTo>
                    <a:cubicBezTo>
                      <a:pt x="179" y="461"/>
                      <a:pt x="210" y="366"/>
                      <a:pt x="210" y="358"/>
                    </a:cubicBezTo>
                    <a:cubicBezTo>
                      <a:pt x="210" y="347"/>
                      <a:pt x="202" y="347"/>
                      <a:pt x="199" y="347"/>
                    </a:cubicBezTo>
                    <a:cubicBezTo>
                      <a:pt x="190" y="347"/>
                      <a:pt x="188" y="352"/>
                      <a:pt x="185" y="361"/>
                    </a:cubicBezTo>
                    <a:cubicBezTo>
                      <a:pt x="171" y="414"/>
                      <a:pt x="140" y="442"/>
                      <a:pt x="112" y="442"/>
                    </a:cubicBezTo>
                    <a:cubicBezTo>
                      <a:pt x="98" y="442"/>
                      <a:pt x="95" y="433"/>
                      <a:pt x="95" y="419"/>
                    </a:cubicBezTo>
                    <a:cubicBezTo>
                      <a:pt x="95" y="403"/>
                      <a:pt x="101" y="389"/>
                      <a:pt x="106" y="375"/>
                    </a:cubicBezTo>
                    <a:cubicBezTo>
                      <a:pt x="112" y="355"/>
                      <a:pt x="120" y="338"/>
                      <a:pt x="129" y="319"/>
                    </a:cubicBezTo>
                    <a:cubicBezTo>
                      <a:pt x="134" y="302"/>
                      <a:pt x="160" y="240"/>
                      <a:pt x="162" y="232"/>
                    </a:cubicBezTo>
                    <a:cubicBezTo>
                      <a:pt x="165" y="226"/>
                      <a:pt x="165" y="218"/>
                      <a:pt x="165" y="210"/>
                    </a:cubicBezTo>
                    <a:cubicBezTo>
                      <a:pt x="165" y="179"/>
                      <a:pt x="140" y="151"/>
                      <a:pt x="101" y="151"/>
                    </a:cubicBezTo>
                    <a:cubicBezTo>
                      <a:pt x="34" y="151"/>
                      <a:pt x="0" y="246"/>
                      <a:pt x="0" y="257"/>
                    </a:cubicBezTo>
                    <a:cubicBezTo>
                      <a:pt x="0" y="266"/>
                      <a:pt x="11" y="266"/>
                      <a:pt x="14" y="266"/>
                    </a:cubicBezTo>
                    <a:cubicBezTo>
                      <a:pt x="22" y="266"/>
                      <a:pt x="22" y="263"/>
                      <a:pt x="25" y="254"/>
                    </a:cubicBezTo>
                    <a:cubicBezTo>
                      <a:pt x="42" y="196"/>
                      <a:pt x="73" y="170"/>
                      <a:pt x="98" y="170"/>
                    </a:cubicBezTo>
                    <a:cubicBezTo>
                      <a:pt x="109" y="170"/>
                      <a:pt x="115" y="176"/>
                      <a:pt x="115" y="196"/>
                    </a:cubicBezTo>
                    <a:cubicBezTo>
                      <a:pt x="115" y="212"/>
                      <a:pt x="112" y="221"/>
                      <a:pt x="95" y="263"/>
                    </a:cubicBezTo>
                    <a:cubicBezTo>
                      <a:pt x="80" y="300"/>
                      <a:pt x="65" y="337"/>
                      <a:pt x="50" y="3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9A4534BB-C79C-FD1D-B896-4B30CDB11077}"/>
                  </a:ext>
                </a:extLst>
              </p:cNvPr>
              <p:cNvSpPr/>
              <p:nvPr/>
            </p:nvSpPr>
            <p:spPr>
              <a:xfrm>
                <a:off x="8998920" y="4176000"/>
                <a:ext cx="82800" cy="155880"/>
              </a:xfrm>
              <a:custGeom>
                <a:avLst/>
                <a:gdLst>
                  <a:gd name="textAreaLeft" fmla="*/ 0 w 82800"/>
                  <a:gd name="textAreaRight" fmla="*/ 83880 w 82800"/>
                  <a:gd name="textAreaTop" fmla="*/ 0 h 155880"/>
                  <a:gd name="textAreaBottom" fmla="*/ 156960 h 155880"/>
                </a:gdLst>
                <a:ahLst/>
                <a:cxnLst/>
                <a:rect l="textAreaLeft" t="textAreaTop" r="textAreaRight" b="textAreaBottom"/>
                <a:pathLst>
                  <a:path w="233" h="436">
                    <a:moveTo>
                      <a:pt x="140" y="159"/>
                    </a:moveTo>
                    <a:cubicBezTo>
                      <a:pt x="164" y="159"/>
                      <a:pt x="187" y="159"/>
                      <a:pt x="210" y="159"/>
                    </a:cubicBezTo>
                    <a:cubicBezTo>
                      <a:pt x="221" y="159"/>
                      <a:pt x="233" y="159"/>
                      <a:pt x="233" y="143"/>
                    </a:cubicBezTo>
                    <a:cubicBezTo>
                      <a:pt x="233" y="134"/>
                      <a:pt x="221" y="134"/>
                      <a:pt x="210" y="134"/>
                    </a:cubicBezTo>
                    <a:cubicBezTo>
                      <a:pt x="189" y="134"/>
                      <a:pt x="167" y="134"/>
                      <a:pt x="146" y="134"/>
                    </a:cubicBezTo>
                    <a:cubicBezTo>
                      <a:pt x="154" y="101"/>
                      <a:pt x="163" y="67"/>
                      <a:pt x="171" y="34"/>
                    </a:cubicBezTo>
                    <a:cubicBezTo>
                      <a:pt x="171" y="28"/>
                      <a:pt x="174" y="25"/>
                      <a:pt x="174" y="22"/>
                    </a:cubicBezTo>
                    <a:cubicBezTo>
                      <a:pt x="174" y="11"/>
                      <a:pt x="163" y="0"/>
                      <a:pt x="149" y="0"/>
                    </a:cubicBezTo>
                    <a:cubicBezTo>
                      <a:pt x="132" y="0"/>
                      <a:pt x="123" y="11"/>
                      <a:pt x="118" y="31"/>
                    </a:cubicBezTo>
                    <a:cubicBezTo>
                      <a:pt x="112" y="48"/>
                      <a:pt x="121" y="14"/>
                      <a:pt x="93" y="134"/>
                    </a:cubicBezTo>
                    <a:cubicBezTo>
                      <a:pt x="68" y="134"/>
                      <a:pt x="44" y="134"/>
                      <a:pt x="20" y="134"/>
                    </a:cubicBezTo>
                    <a:cubicBezTo>
                      <a:pt x="9" y="134"/>
                      <a:pt x="0" y="134"/>
                      <a:pt x="0" y="148"/>
                    </a:cubicBezTo>
                    <a:cubicBezTo>
                      <a:pt x="0" y="159"/>
                      <a:pt x="9" y="159"/>
                      <a:pt x="20" y="159"/>
                    </a:cubicBezTo>
                    <a:cubicBezTo>
                      <a:pt x="41" y="159"/>
                      <a:pt x="63" y="159"/>
                      <a:pt x="84" y="159"/>
                    </a:cubicBezTo>
                    <a:cubicBezTo>
                      <a:pt x="71" y="213"/>
                      <a:pt x="58" y="268"/>
                      <a:pt x="45" y="322"/>
                    </a:cubicBezTo>
                    <a:cubicBezTo>
                      <a:pt x="39" y="338"/>
                      <a:pt x="34" y="364"/>
                      <a:pt x="34" y="372"/>
                    </a:cubicBezTo>
                    <a:cubicBezTo>
                      <a:pt x="34" y="411"/>
                      <a:pt x="67" y="436"/>
                      <a:pt x="107" y="436"/>
                    </a:cubicBezTo>
                    <a:cubicBezTo>
                      <a:pt x="185" y="436"/>
                      <a:pt x="227" y="343"/>
                      <a:pt x="227" y="333"/>
                    </a:cubicBezTo>
                    <a:cubicBezTo>
                      <a:pt x="227" y="323"/>
                      <a:pt x="219" y="322"/>
                      <a:pt x="216" y="322"/>
                    </a:cubicBezTo>
                    <a:cubicBezTo>
                      <a:pt x="207" y="322"/>
                      <a:pt x="207" y="324"/>
                      <a:pt x="202" y="336"/>
                    </a:cubicBezTo>
                    <a:cubicBezTo>
                      <a:pt x="182" y="380"/>
                      <a:pt x="149" y="417"/>
                      <a:pt x="109" y="417"/>
                    </a:cubicBezTo>
                    <a:cubicBezTo>
                      <a:pt x="95" y="417"/>
                      <a:pt x="87" y="408"/>
                      <a:pt x="87" y="383"/>
                    </a:cubicBezTo>
                    <a:cubicBezTo>
                      <a:pt x="87" y="378"/>
                      <a:pt x="90" y="364"/>
                      <a:pt x="90" y="355"/>
                    </a:cubicBezTo>
                    <a:cubicBezTo>
                      <a:pt x="107" y="290"/>
                      <a:pt x="123" y="225"/>
                      <a:pt x="140" y="1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EA981F75-3836-0A8B-C28C-71852324941E}"/>
                  </a:ext>
                </a:extLst>
              </p:cNvPr>
              <p:cNvSpPr/>
              <p:nvPr/>
            </p:nvSpPr>
            <p:spPr>
              <a:xfrm>
                <a:off x="9109800" y="4221360"/>
                <a:ext cx="113760" cy="110520"/>
              </a:xfrm>
              <a:custGeom>
                <a:avLst/>
                <a:gdLst>
                  <a:gd name="textAreaLeft" fmla="*/ 0 w 113760"/>
                  <a:gd name="textAreaRight" fmla="*/ 114840 w 113760"/>
                  <a:gd name="textAreaTop" fmla="*/ 0 h 110520"/>
                  <a:gd name="textAreaBottom" fmla="*/ 111600 h 110520"/>
                </a:gdLst>
                <a:ahLst/>
                <a:cxnLst/>
                <a:rect l="textAreaLeft" t="textAreaTop" r="textAreaRight" b="textAreaBottom"/>
                <a:pathLst>
                  <a:path w="319" h="310">
                    <a:moveTo>
                      <a:pt x="76" y="243"/>
                    </a:moveTo>
                    <a:cubicBezTo>
                      <a:pt x="93" y="226"/>
                      <a:pt x="107" y="212"/>
                      <a:pt x="163" y="165"/>
                    </a:cubicBezTo>
                    <a:cubicBezTo>
                      <a:pt x="179" y="154"/>
                      <a:pt x="230" y="112"/>
                      <a:pt x="249" y="95"/>
                    </a:cubicBezTo>
                    <a:cubicBezTo>
                      <a:pt x="291" y="53"/>
                      <a:pt x="319" y="17"/>
                      <a:pt x="319" y="8"/>
                    </a:cubicBezTo>
                    <a:cubicBezTo>
                      <a:pt x="319" y="0"/>
                      <a:pt x="308" y="0"/>
                      <a:pt x="305" y="0"/>
                    </a:cubicBezTo>
                    <a:cubicBezTo>
                      <a:pt x="300" y="0"/>
                      <a:pt x="297" y="3"/>
                      <a:pt x="294" y="8"/>
                    </a:cubicBezTo>
                    <a:cubicBezTo>
                      <a:pt x="275" y="39"/>
                      <a:pt x="258" y="50"/>
                      <a:pt x="241" y="50"/>
                    </a:cubicBezTo>
                    <a:cubicBezTo>
                      <a:pt x="235" y="50"/>
                      <a:pt x="224" y="50"/>
                      <a:pt x="202" y="31"/>
                    </a:cubicBezTo>
                    <a:cubicBezTo>
                      <a:pt x="179" y="5"/>
                      <a:pt x="165" y="0"/>
                      <a:pt x="149" y="0"/>
                    </a:cubicBezTo>
                    <a:cubicBezTo>
                      <a:pt x="93" y="0"/>
                      <a:pt x="56" y="61"/>
                      <a:pt x="56" y="81"/>
                    </a:cubicBezTo>
                    <a:cubicBezTo>
                      <a:pt x="56" y="87"/>
                      <a:pt x="65" y="89"/>
                      <a:pt x="67" y="89"/>
                    </a:cubicBezTo>
                    <a:cubicBezTo>
                      <a:pt x="76" y="89"/>
                      <a:pt x="79" y="87"/>
                      <a:pt x="81" y="81"/>
                    </a:cubicBezTo>
                    <a:cubicBezTo>
                      <a:pt x="90" y="56"/>
                      <a:pt x="129" y="56"/>
                      <a:pt x="140" y="56"/>
                    </a:cubicBezTo>
                    <a:cubicBezTo>
                      <a:pt x="157" y="56"/>
                      <a:pt x="174" y="59"/>
                      <a:pt x="185" y="61"/>
                    </a:cubicBezTo>
                    <a:cubicBezTo>
                      <a:pt x="221" y="70"/>
                      <a:pt x="227" y="70"/>
                      <a:pt x="244" y="70"/>
                    </a:cubicBezTo>
                    <a:cubicBezTo>
                      <a:pt x="227" y="87"/>
                      <a:pt x="213" y="101"/>
                      <a:pt x="149" y="151"/>
                    </a:cubicBezTo>
                    <a:cubicBezTo>
                      <a:pt x="95" y="196"/>
                      <a:pt x="76" y="212"/>
                      <a:pt x="62" y="226"/>
                    </a:cubicBezTo>
                    <a:cubicBezTo>
                      <a:pt x="23" y="266"/>
                      <a:pt x="0" y="296"/>
                      <a:pt x="0" y="302"/>
                    </a:cubicBezTo>
                    <a:cubicBezTo>
                      <a:pt x="0" y="310"/>
                      <a:pt x="11" y="310"/>
                      <a:pt x="14" y="310"/>
                    </a:cubicBezTo>
                    <a:cubicBezTo>
                      <a:pt x="20" y="310"/>
                      <a:pt x="23" y="310"/>
                      <a:pt x="25" y="305"/>
                    </a:cubicBezTo>
                    <a:cubicBezTo>
                      <a:pt x="42" y="277"/>
                      <a:pt x="65" y="263"/>
                      <a:pt x="87" y="263"/>
                    </a:cubicBezTo>
                    <a:cubicBezTo>
                      <a:pt x="95" y="263"/>
                      <a:pt x="107" y="263"/>
                      <a:pt x="126" y="280"/>
                    </a:cubicBezTo>
                    <a:cubicBezTo>
                      <a:pt x="146" y="302"/>
                      <a:pt x="160" y="310"/>
                      <a:pt x="182" y="310"/>
                    </a:cubicBezTo>
                    <a:cubicBezTo>
                      <a:pt x="255" y="310"/>
                      <a:pt x="303" y="229"/>
                      <a:pt x="303" y="204"/>
                    </a:cubicBezTo>
                    <a:cubicBezTo>
                      <a:pt x="303" y="196"/>
                      <a:pt x="294" y="196"/>
                      <a:pt x="291" y="196"/>
                    </a:cubicBezTo>
                    <a:cubicBezTo>
                      <a:pt x="283" y="196"/>
                      <a:pt x="280" y="198"/>
                      <a:pt x="277" y="207"/>
                    </a:cubicBezTo>
                    <a:cubicBezTo>
                      <a:pt x="266" y="240"/>
                      <a:pt x="224" y="257"/>
                      <a:pt x="191" y="257"/>
                    </a:cubicBezTo>
                    <a:cubicBezTo>
                      <a:pt x="174" y="257"/>
                      <a:pt x="157" y="254"/>
                      <a:pt x="140" y="249"/>
                    </a:cubicBezTo>
                    <a:cubicBezTo>
                      <a:pt x="109" y="243"/>
                      <a:pt x="104" y="243"/>
                      <a:pt x="90" y="243"/>
                    </a:cubicBezTo>
                    <a:cubicBezTo>
                      <a:pt x="85" y="243"/>
                      <a:pt x="79" y="243"/>
                      <a:pt x="76" y="24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AEFAE1F2-B862-D178-94F0-BAFD346746DB}"/>
                  </a:ext>
                </a:extLst>
              </p:cNvPr>
              <p:cNvSpPr/>
              <p:nvPr/>
            </p:nvSpPr>
            <p:spPr>
              <a:xfrm>
                <a:off x="9329760" y="4214160"/>
                <a:ext cx="173160" cy="247680"/>
              </a:xfrm>
              <a:custGeom>
                <a:avLst/>
                <a:gdLst>
                  <a:gd name="textAreaLeft" fmla="*/ 0 w 173160"/>
                  <a:gd name="textAreaRight" fmla="*/ 174240 w 173160"/>
                  <a:gd name="textAreaTop" fmla="*/ 0 h 247680"/>
                  <a:gd name="textAreaBottom" fmla="*/ 248760 h 247680"/>
                </a:gdLst>
                <a:ahLst/>
                <a:cxnLst/>
                <a:rect l="textAreaLeft" t="textAreaTop" r="textAreaRight" b="textAreaBottom"/>
                <a:pathLst>
                  <a:path w="484" h="691">
                    <a:moveTo>
                      <a:pt x="338" y="627"/>
                    </a:moveTo>
                    <a:cubicBezTo>
                      <a:pt x="338" y="648"/>
                      <a:pt x="338" y="670"/>
                      <a:pt x="338" y="691"/>
                    </a:cubicBezTo>
                    <a:cubicBezTo>
                      <a:pt x="387" y="687"/>
                      <a:pt x="435" y="684"/>
                      <a:pt x="484" y="680"/>
                    </a:cubicBezTo>
                    <a:cubicBezTo>
                      <a:pt x="484" y="670"/>
                      <a:pt x="484" y="659"/>
                      <a:pt x="484" y="649"/>
                    </a:cubicBezTo>
                    <a:cubicBezTo>
                      <a:pt x="414" y="649"/>
                      <a:pt x="408" y="644"/>
                      <a:pt x="408" y="596"/>
                    </a:cubicBezTo>
                    <a:cubicBezTo>
                      <a:pt x="408" y="397"/>
                      <a:pt x="408" y="199"/>
                      <a:pt x="408" y="0"/>
                    </a:cubicBezTo>
                    <a:cubicBezTo>
                      <a:pt x="361" y="3"/>
                      <a:pt x="313" y="6"/>
                      <a:pt x="265" y="9"/>
                    </a:cubicBezTo>
                    <a:cubicBezTo>
                      <a:pt x="265" y="19"/>
                      <a:pt x="265" y="29"/>
                      <a:pt x="265" y="39"/>
                    </a:cubicBezTo>
                    <a:cubicBezTo>
                      <a:pt x="335" y="39"/>
                      <a:pt x="341" y="48"/>
                      <a:pt x="341" y="95"/>
                    </a:cubicBezTo>
                    <a:cubicBezTo>
                      <a:pt x="341" y="166"/>
                      <a:pt x="341" y="237"/>
                      <a:pt x="341" y="308"/>
                    </a:cubicBezTo>
                    <a:cubicBezTo>
                      <a:pt x="313" y="272"/>
                      <a:pt x="271" y="246"/>
                      <a:pt x="218" y="246"/>
                    </a:cubicBezTo>
                    <a:cubicBezTo>
                      <a:pt x="103" y="246"/>
                      <a:pt x="0" y="342"/>
                      <a:pt x="0" y="470"/>
                    </a:cubicBezTo>
                    <a:cubicBezTo>
                      <a:pt x="0" y="593"/>
                      <a:pt x="95" y="691"/>
                      <a:pt x="207" y="691"/>
                    </a:cubicBezTo>
                    <a:cubicBezTo>
                      <a:pt x="271" y="691"/>
                      <a:pt x="316" y="658"/>
                      <a:pt x="338" y="627"/>
                    </a:cubicBezTo>
                    <a:moveTo>
                      <a:pt x="338" y="364"/>
                    </a:moveTo>
                    <a:cubicBezTo>
                      <a:pt x="338" y="431"/>
                      <a:pt x="338" y="498"/>
                      <a:pt x="338" y="565"/>
                    </a:cubicBezTo>
                    <a:cubicBezTo>
                      <a:pt x="338" y="582"/>
                      <a:pt x="338" y="585"/>
                      <a:pt x="330" y="602"/>
                    </a:cubicBezTo>
                    <a:cubicBezTo>
                      <a:pt x="299" y="649"/>
                      <a:pt x="254" y="669"/>
                      <a:pt x="212" y="669"/>
                    </a:cubicBezTo>
                    <a:cubicBezTo>
                      <a:pt x="167" y="669"/>
                      <a:pt x="134" y="644"/>
                      <a:pt x="109" y="607"/>
                    </a:cubicBezTo>
                    <a:cubicBezTo>
                      <a:pt x="83" y="565"/>
                      <a:pt x="81" y="509"/>
                      <a:pt x="81" y="470"/>
                    </a:cubicBezTo>
                    <a:cubicBezTo>
                      <a:pt x="81" y="434"/>
                      <a:pt x="83" y="375"/>
                      <a:pt x="111" y="330"/>
                    </a:cubicBezTo>
                    <a:cubicBezTo>
                      <a:pt x="131" y="300"/>
                      <a:pt x="170" y="269"/>
                      <a:pt x="223" y="269"/>
                    </a:cubicBezTo>
                    <a:cubicBezTo>
                      <a:pt x="257" y="269"/>
                      <a:pt x="299" y="283"/>
                      <a:pt x="330" y="328"/>
                    </a:cubicBezTo>
                    <a:cubicBezTo>
                      <a:pt x="338" y="344"/>
                      <a:pt x="338" y="344"/>
                      <a:pt x="338"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6619FAC9-AB21-DAD1-E701-A25276BBF2DA}"/>
                  </a:ext>
                </a:extLst>
              </p:cNvPr>
              <p:cNvSpPr/>
              <p:nvPr/>
            </p:nvSpPr>
            <p:spPr>
              <a:xfrm>
                <a:off x="9522000" y="4237560"/>
                <a:ext cx="108000" cy="224280"/>
              </a:xfrm>
              <a:custGeom>
                <a:avLst/>
                <a:gdLst>
                  <a:gd name="textAreaLeft" fmla="*/ 0 w 108000"/>
                  <a:gd name="textAreaRight" fmla="*/ 109080 w 108000"/>
                  <a:gd name="textAreaTop" fmla="*/ 0 h 224280"/>
                  <a:gd name="textAreaBottom" fmla="*/ 225360 h 224280"/>
                </a:gdLst>
                <a:ahLst/>
                <a:cxnLst/>
                <a:rect l="textAreaLeft" t="textAreaTop" r="textAreaRight" b="textAreaBottom"/>
                <a:pathLst>
                  <a:path w="303" h="626">
                    <a:moveTo>
                      <a:pt x="182" y="223"/>
                    </a:moveTo>
                    <a:cubicBezTo>
                      <a:pt x="213" y="223"/>
                      <a:pt x="244" y="223"/>
                      <a:pt x="275" y="223"/>
                    </a:cubicBezTo>
                    <a:cubicBezTo>
                      <a:pt x="294" y="223"/>
                      <a:pt x="303" y="223"/>
                      <a:pt x="303" y="204"/>
                    </a:cubicBezTo>
                    <a:cubicBezTo>
                      <a:pt x="303" y="193"/>
                      <a:pt x="294" y="193"/>
                      <a:pt x="275" y="193"/>
                    </a:cubicBezTo>
                    <a:cubicBezTo>
                      <a:pt x="246" y="193"/>
                      <a:pt x="217" y="193"/>
                      <a:pt x="188" y="193"/>
                    </a:cubicBezTo>
                    <a:cubicBezTo>
                      <a:pt x="224" y="53"/>
                      <a:pt x="230" y="33"/>
                      <a:pt x="230" y="28"/>
                    </a:cubicBezTo>
                    <a:cubicBezTo>
                      <a:pt x="230" y="11"/>
                      <a:pt x="219" y="0"/>
                      <a:pt x="202" y="0"/>
                    </a:cubicBezTo>
                    <a:cubicBezTo>
                      <a:pt x="196" y="0"/>
                      <a:pt x="171" y="2"/>
                      <a:pt x="160" y="36"/>
                    </a:cubicBezTo>
                    <a:cubicBezTo>
                      <a:pt x="148" y="88"/>
                      <a:pt x="136" y="140"/>
                      <a:pt x="123" y="193"/>
                    </a:cubicBezTo>
                    <a:cubicBezTo>
                      <a:pt x="93" y="193"/>
                      <a:pt x="62" y="193"/>
                      <a:pt x="31" y="193"/>
                    </a:cubicBezTo>
                    <a:cubicBezTo>
                      <a:pt x="11" y="193"/>
                      <a:pt x="0" y="193"/>
                      <a:pt x="0" y="212"/>
                    </a:cubicBezTo>
                    <a:cubicBezTo>
                      <a:pt x="0" y="223"/>
                      <a:pt x="9" y="223"/>
                      <a:pt x="28" y="223"/>
                    </a:cubicBezTo>
                    <a:cubicBezTo>
                      <a:pt x="57" y="223"/>
                      <a:pt x="86" y="223"/>
                      <a:pt x="115" y="223"/>
                    </a:cubicBezTo>
                    <a:cubicBezTo>
                      <a:pt x="45" y="500"/>
                      <a:pt x="39" y="517"/>
                      <a:pt x="39" y="537"/>
                    </a:cubicBezTo>
                    <a:cubicBezTo>
                      <a:pt x="39" y="590"/>
                      <a:pt x="79" y="626"/>
                      <a:pt x="132" y="626"/>
                    </a:cubicBezTo>
                    <a:cubicBezTo>
                      <a:pt x="230" y="626"/>
                      <a:pt x="286" y="483"/>
                      <a:pt x="286" y="475"/>
                    </a:cubicBezTo>
                    <a:cubicBezTo>
                      <a:pt x="286" y="464"/>
                      <a:pt x="280" y="464"/>
                      <a:pt x="275" y="464"/>
                    </a:cubicBezTo>
                    <a:cubicBezTo>
                      <a:pt x="266" y="464"/>
                      <a:pt x="266" y="467"/>
                      <a:pt x="261" y="478"/>
                    </a:cubicBezTo>
                    <a:cubicBezTo>
                      <a:pt x="219" y="581"/>
                      <a:pt x="165" y="604"/>
                      <a:pt x="132" y="604"/>
                    </a:cubicBezTo>
                    <a:cubicBezTo>
                      <a:pt x="112" y="604"/>
                      <a:pt x="101" y="593"/>
                      <a:pt x="101" y="559"/>
                    </a:cubicBezTo>
                    <a:cubicBezTo>
                      <a:pt x="101" y="537"/>
                      <a:pt x="104" y="528"/>
                      <a:pt x="107" y="511"/>
                    </a:cubicBezTo>
                    <a:cubicBezTo>
                      <a:pt x="132" y="415"/>
                      <a:pt x="157" y="319"/>
                      <a:pt x="182" y="22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665B9FF1-F4A4-A01B-67F9-BAFB2528AB55}"/>
                  </a:ext>
                </a:extLst>
              </p:cNvPr>
              <p:cNvSpPr/>
              <p:nvPr/>
            </p:nvSpPr>
            <p:spPr>
              <a:xfrm>
                <a:off x="7900560" y="4602960"/>
                <a:ext cx="1772640" cy="12960"/>
              </a:xfrm>
              <a:custGeom>
                <a:avLst/>
                <a:gdLst>
                  <a:gd name="textAreaLeft" fmla="*/ 0 w 1772640"/>
                  <a:gd name="textAreaRight" fmla="*/ 1773720 w 1772640"/>
                  <a:gd name="textAreaTop" fmla="*/ 0 h 12960"/>
                  <a:gd name="textAreaBottom" fmla="*/ 14040 h 12960"/>
                </a:gdLst>
                <a:ahLst/>
                <a:cxnLst/>
                <a:rect l="textAreaLeft" t="textAreaTop" r="textAreaRight" b="textAreaBottom"/>
                <a:pathLst>
                  <a:path w="4927" h="39">
                    <a:moveTo>
                      <a:pt x="0" y="0"/>
                    </a:moveTo>
                    <a:cubicBezTo>
                      <a:pt x="1642" y="0"/>
                      <a:pt x="3285" y="0"/>
                      <a:pt x="4927" y="0"/>
                    </a:cubicBezTo>
                    <a:cubicBezTo>
                      <a:pt x="4927" y="13"/>
                      <a:pt x="4927" y="26"/>
                      <a:pt x="4927" y="39"/>
                    </a:cubicBezTo>
                    <a:cubicBezTo>
                      <a:pt x="3285" y="39"/>
                      <a:pt x="1642"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90072451-C043-2FAF-13BC-7D5607885941}"/>
                  </a:ext>
                </a:extLst>
              </p:cNvPr>
              <p:cNvSpPr/>
              <p:nvPr/>
            </p:nvSpPr>
            <p:spPr>
              <a:xfrm>
                <a:off x="7910640" y="4706640"/>
                <a:ext cx="92520" cy="236520"/>
              </a:xfrm>
              <a:custGeom>
                <a:avLst/>
                <a:gdLst>
                  <a:gd name="textAreaLeft" fmla="*/ 0 w 92520"/>
                  <a:gd name="textAreaRight" fmla="*/ 93600 w 92520"/>
                  <a:gd name="textAreaTop" fmla="*/ 0 h 236520"/>
                  <a:gd name="textAreaBottom" fmla="*/ 237600 h 236520"/>
                </a:gdLst>
                <a:ahLst/>
                <a:cxnLst/>
                <a:rect l="textAreaLeft" t="textAreaTop" r="textAreaRight" b="textAreaBottom"/>
                <a:pathLst>
                  <a:path w="260" h="660">
                    <a:moveTo>
                      <a:pt x="252" y="36"/>
                    </a:moveTo>
                    <a:cubicBezTo>
                      <a:pt x="252" y="17"/>
                      <a:pt x="238" y="0"/>
                      <a:pt x="215" y="0"/>
                    </a:cubicBezTo>
                    <a:cubicBezTo>
                      <a:pt x="187" y="0"/>
                      <a:pt x="162" y="25"/>
                      <a:pt x="162" y="53"/>
                    </a:cubicBezTo>
                    <a:cubicBezTo>
                      <a:pt x="162" y="73"/>
                      <a:pt x="176" y="89"/>
                      <a:pt x="198" y="89"/>
                    </a:cubicBezTo>
                    <a:cubicBezTo>
                      <a:pt x="221" y="89"/>
                      <a:pt x="252" y="64"/>
                      <a:pt x="252" y="36"/>
                    </a:cubicBezTo>
                    <a:moveTo>
                      <a:pt x="176" y="406"/>
                    </a:moveTo>
                    <a:cubicBezTo>
                      <a:pt x="187" y="378"/>
                      <a:pt x="187" y="375"/>
                      <a:pt x="198" y="350"/>
                    </a:cubicBezTo>
                    <a:cubicBezTo>
                      <a:pt x="207" y="330"/>
                      <a:pt x="210" y="316"/>
                      <a:pt x="210" y="296"/>
                    </a:cubicBezTo>
                    <a:cubicBezTo>
                      <a:pt x="210" y="252"/>
                      <a:pt x="179" y="215"/>
                      <a:pt x="131" y="215"/>
                    </a:cubicBezTo>
                    <a:cubicBezTo>
                      <a:pt x="36" y="215"/>
                      <a:pt x="0" y="358"/>
                      <a:pt x="0" y="366"/>
                    </a:cubicBezTo>
                    <a:cubicBezTo>
                      <a:pt x="0" y="378"/>
                      <a:pt x="7" y="374"/>
                      <a:pt x="11" y="378"/>
                    </a:cubicBezTo>
                    <a:cubicBezTo>
                      <a:pt x="22" y="378"/>
                      <a:pt x="22" y="375"/>
                      <a:pt x="28" y="358"/>
                    </a:cubicBezTo>
                    <a:cubicBezTo>
                      <a:pt x="53" y="266"/>
                      <a:pt x="92" y="238"/>
                      <a:pt x="126" y="238"/>
                    </a:cubicBezTo>
                    <a:cubicBezTo>
                      <a:pt x="134" y="238"/>
                      <a:pt x="151" y="238"/>
                      <a:pt x="151" y="268"/>
                    </a:cubicBezTo>
                    <a:cubicBezTo>
                      <a:pt x="151" y="288"/>
                      <a:pt x="145" y="310"/>
                      <a:pt x="140" y="319"/>
                    </a:cubicBezTo>
                    <a:cubicBezTo>
                      <a:pt x="134" y="344"/>
                      <a:pt x="89" y="459"/>
                      <a:pt x="72" y="501"/>
                    </a:cubicBezTo>
                    <a:cubicBezTo>
                      <a:pt x="64" y="526"/>
                      <a:pt x="50" y="559"/>
                      <a:pt x="50" y="579"/>
                    </a:cubicBezTo>
                    <a:cubicBezTo>
                      <a:pt x="50" y="626"/>
                      <a:pt x="84" y="660"/>
                      <a:pt x="131" y="660"/>
                    </a:cubicBezTo>
                    <a:cubicBezTo>
                      <a:pt x="224" y="660"/>
                      <a:pt x="260" y="517"/>
                      <a:pt x="260" y="509"/>
                    </a:cubicBezTo>
                    <a:cubicBezTo>
                      <a:pt x="260" y="501"/>
                      <a:pt x="252" y="501"/>
                      <a:pt x="249" y="501"/>
                    </a:cubicBezTo>
                    <a:cubicBezTo>
                      <a:pt x="238" y="501"/>
                      <a:pt x="238" y="503"/>
                      <a:pt x="232" y="517"/>
                    </a:cubicBezTo>
                    <a:cubicBezTo>
                      <a:pt x="215" y="579"/>
                      <a:pt x="182" y="638"/>
                      <a:pt x="134" y="638"/>
                    </a:cubicBezTo>
                    <a:cubicBezTo>
                      <a:pt x="117" y="638"/>
                      <a:pt x="109" y="629"/>
                      <a:pt x="109" y="607"/>
                    </a:cubicBezTo>
                    <a:cubicBezTo>
                      <a:pt x="109" y="582"/>
                      <a:pt x="114" y="568"/>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476F8A06-BC61-2380-DF61-13A530A6CD77}"/>
                  </a:ext>
                </a:extLst>
              </p:cNvPr>
              <p:cNvSpPr/>
              <p:nvPr/>
            </p:nvSpPr>
            <p:spPr>
              <a:xfrm>
                <a:off x="8057520" y="467532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971"/>
                    </a:moveTo>
                    <a:cubicBezTo>
                      <a:pt x="227" y="968"/>
                      <a:pt x="227" y="968"/>
                      <a:pt x="210" y="951"/>
                    </a:cubicBezTo>
                    <a:cubicBezTo>
                      <a:pt x="87" y="828"/>
                      <a:pt x="56" y="641"/>
                      <a:pt x="56" y="493"/>
                    </a:cubicBezTo>
                    <a:cubicBezTo>
                      <a:pt x="56" y="319"/>
                      <a:pt x="96" y="149"/>
                      <a:pt x="216" y="28"/>
                    </a:cubicBezTo>
                    <a:cubicBezTo>
                      <a:pt x="227" y="14"/>
                      <a:pt x="227" y="14"/>
                      <a:pt x="227" y="11"/>
                    </a:cubicBezTo>
                    <a:cubicBezTo>
                      <a:pt x="227" y="3"/>
                      <a:pt x="224" y="0"/>
                      <a:pt x="219" y="0"/>
                    </a:cubicBezTo>
                    <a:cubicBezTo>
                      <a:pt x="207" y="0"/>
                      <a:pt x="121" y="67"/>
                      <a:pt x="62" y="190"/>
                    </a:cubicBezTo>
                    <a:cubicBezTo>
                      <a:pt x="12" y="300"/>
                      <a:pt x="0" y="409"/>
                      <a:pt x="0" y="493"/>
                    </a:cubicBezTo>
                    <a:cubicBezTo>
                      <a:pt x="0" y="568"/>
                      <a:pt x="12" y="686"/>
                      <a:pt x="65" y="797"/>
                    </a:cubicBezTo>
                    <a:cubicBezTo>
                      <a:pt x="123" y="918"/>
                      <a:pt x="207" y="982"/>
                      <a:pt x="219" y="982"/>
                    </a:cubicBezTo>
                    <a:cubicBezTo>
                      <a:pt x="224" y="982"/>
                      <a:pt x="227" y="979"/>
                      <a:pt x="227" y="9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242C59A7-B22B-9833-F584-BEA5B844DA23}"/>
                  </a:ext>
                </a:extLst>
              </p:cNvPr>
              <p:cNvSpPr/>
              <p:nvPr/>
            </p:nvSpPr>
            <p:spPr>
              <a:xfrm>
                <a:off x="8170560" y="478404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27" y="23"/>
                      <a:pt x="397" y="23"/>
                    </a:cubicBezTo>
                    <a:cubicBezTo>
                      <a:pt x="403" y="23"/>
                      <a:pt x="425" y="23"/>
                      <a:pt x="445" y="34"/>
                    </a:cubicBezTo>
                    <a:cubicBezTo>
                      <a:pt x="420" y="40"/>
                      <a:pt x="400" y="65"/>
                      <a:pt x="400" y="87"/>
                    </a:cubicBezTo>
                    <a:cubicBezTo>
                      <a:pt x="400" y="104"/>
                      <a:pt x="409" y="123"/>
                      <a:pt x="437" y="123"/>
                    </a:cubicBezTo>
                    <a:cubicBezTo>
                      <a:pt x="459" y="123"/>
                      <a:pt x="490" y="104"/>
                      <a:pt x="490" y="65"/>
                    </a:cubicBezTo>
                    <a:cubicBezTo>
                      <a:pt x="490" y="14"/>
                      <a:pt x="431" y="0"/>
                      <a:pt x="397" y="0"/>
                    </a:cubicBezTo>
                    <a:cubicBezTo>
                      <a:pt x="341" y="0"/>
                      <a:pt x="305" y="53"/>
                      <a:pt x="294" y="76"/>
                    </a:cubicBezTo>
                    <a:cubicBezTo>
                      <a:pt x="269" y="12"/>
                      <a:pt x="218" y="0"/>
                      <a:pt x="187" y="0"/>
                    </a:cubicBezTo>
                    <a:cubicBezTo>
                      <a:pt x="87" y="0"/>
                      <a:pt x="31" y="126"/>
                      <a:pt x="31" y="151"/>
                    </a:cubicBezTo>
                    <a:cubicBezTo>
                      <a:pt x="31" y="163"/>
                      <a:pt x="39" y="163"/>
                      <a:pt x="42" y="163"/>
                    </a:cubicBezTo>
                    <a:cubicBezTo>
                      <a:pt x="50" y="163"/>
                      <a:pt x="53" y="160"/>
                      <a:pt x="56" y="151"/>
                    </a:cubicBezTo>
                    <a:cubicBezTo>
                      <a:pt x="87" y="48"/>
                      <a:pt x="154" y="23"/>
                      <a:pt x="187" y="23"/>
                    </a:cubicBezTo>
                    <a:cubicBezTo>
                      <a:pt x="204" y="23"/>
                      <a:pt x="241" y="31"/>
                      <a:pt x="241" y="87"/>
                    </a:cubicBezTo>
                    <a:cubicBezTo>
                      <a:pt x="241" y="118"/>
                      <a:pt x="224" y="185"/>
                      <a:pt x="187" y="322"/>
                    </a:cubicBezTo>
                    <a:cubicBezTo>
                      <a:pt x="171" y="384"/>
                      <a:pt x="137" y="423"/>
                      <a:pt x="92" y="423"/>
                    </a:cubicBezTo>
                    <a:cubicBezTo>
                      <a:pt x="87" y="423"/>
                      <a:pt x="64" y="423"/>
                      <a:pt x="45" y="411"/>
                    </a:cubicBezTo>
                    <a:cubicBezTo>
                      <a:pt x="67" y="406"/>
                      <a:pt x="89" y="386"/>
                      <a:pt x="89" y="358"/>
                    </a:cubicBezTo>
                    <a:cubicBezTo>
                      <a:pt x="89" y="330"/>
                      <a:pt x="67" y="325"/>
                      <a:pt x="53" y="325"/>
                    </a:cubicBezTo>
                    <a:cubicBezTo>
                      <a:pt x="25" y="325"/>
                      <a:pt x="0" y="350"/>
                      <a:pt x="0" y="381"/>
                    </a:cubicBezTo>
                    <a:cubicBezTo>
                      <a:pt x="0" y="425"/>
                      <a:pt x="47" y="445"/>
                      <a:pt x="92" y="445"/>
                    </a:cubicBezTo>
                    <a:cubicBezTo>
                      <a:pt x="157" y="445"/>
                      <a:pt x="193" y="378"/>
                      <a:pt x="196" y="370"/>
                    </a:cubicBezTo>
                    <a:cubicBezTo>
                      <a:pt x="207" y="406"/>
                      <a:pt x="243" y="445"/>
                      <a:pt x="302" y="445"/>
                    </a:cubicBezTo>
                    <a:cubicBezTo>
                      <a:pt x="403" y="445"/>
                      <a:pt x="459" y="319"/>
                      <a:pt x="459" y="294"/>
                    </a:cubicBezTo>
                    <a:cubicBezTo>
                      <a:pt x="459" y="286"/>
                      <a:pt x="451" y="286"/>
                      <a:pt x="448" y="286"/>
                    </a:cubicBezTo>
                    <a:cubicBezTo>
                      <a:pt x="439" y="286"/>
                      <a:pt x="437" y="288"/>
                      <a:pt x="434" y="294"/>
                    </a:cubicBezTo>
                    <a:cubicBezTo>
                      <a:pt x="403" y="400"/>
                      <a:pt x="336" y="423"/>
                      <a:pt x="302" y="423"/>
                    </a:cubicBezTo>
                    <a:cubicBezTo>
                      <a:pt x="266" y="423"/>
                      <a:pt x="249" y="392"/>
                      <a:pt x="249" y="358"/>
                    </a:cubicBezTo>
                    <a:cubicBezTo>
                      <a:pt x="249" y="339"/>
                      <a:pt x="255" y="316"/>
                      <a:pt x="266" y="272"/>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034154C2-66B2-D770-C6AC-7022DE55F8F9}"/>
                  </a:ext>
                </a:extLst>
              </p:cNvPr>
              <p:cNvSpPr/>
              <p:nvPr/>
            </p:nvSpPr>
            <p:spPr>
              <a:xfrm>
                <a:off x="8470800" y="4845600"/>
                <a:ext cx="214560" cy="12960"/>
              </a:xfrm>
              <a:custGeom>
                <a:avLst/>
                <a:gdLst>
                  <a:gd name="textAreaLeft" fmla="*/ 0 w 214560"/>
                  <a:gd name="textAreaRight" fmla="*/ 215640 w 214560"/>
                  <a:gd name="textAreaTop" fmla="*/ 0 h 12960"/>
                  <a:gd name="textAreaBottom" fmla="*/ 14040 h 12960"/>
                </a:gdLst>
                <a:ahLst/>
                <a:cxnLst/>
                <a:rect l="textAreaLeft" t="textAreaTop" r="textAreaRight" b="textAreaBottom"/>
                <a:pathLst>
                  <a:path w="599" h="39">
                    <a:moveTo>
                      <a:pt x="566" y="39"/>
                    </a:moveTo>
                    <a:cubicBezTo>
                      <a:pt x="583" y="39"/>
                      <a:pt x="599" y="39"/>
                      <a:pt x="599" y="20"/>
                    </a:cubicBezTo>
                    <a:cubicBezTo>
                      <a:pt x="599" y="0"/>
                      <a:pt x="583"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0567FB67-54A7-65FC-A282-6178281597A8}"/>
                  </a:ext>
                </a:extLst>
              </p:cNvPr>
              <p:cNvSpPr/>
              <p:nvPr/>
            </p:nvSpPr>
            <p:spPr>
              <a:xfrm>
                <a:off x="8810640" y="478404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2" y="297"/>
                      <a:pt x="170" y="272"/>
                      <a:pt x="207" y="241"/>
                    </a:cubicBezTo>
                    <a:cubicBezTo>
                      <a:pt x="239" y="212"/>
                      <a:pt x="266" y="188"/>
                      <a:pt x="302" y="154"/>
                    </a:cubicBezTo>
                    <a:cubicBezTo>
                      <a:pt x="394" y="62"/>
                      <a:pt x="417" y="14"/>
                      <a:pt x="417" y="12"/>
                    </a:cubicBezTo>
                    <a:cubicBezTo>
                      <a:pt x="417" y="0"/>
                      <a:pt x="408" y="0"/>
                      <a:pt x="406" y="0"/>
                    </a:cubicBezTo>
                    <a:cubicBezTo>
                      <a:pt x="400" y="0"/>
                      <a:pt x="397" y="3"/>
                      <a:pt x="392" y="12"/>
                    </a:cubicBezTo>
                    <a:cubicBezTo>
                      <a:pt x="361" y="59"/>
                      <a:pt x="343" y="73"/>
                      <a:pt x="319" y="73"/>
                    </a:cubicBezTo>
                    <a:cubicBezTo>
                      <a:pt x="295" y="73"/>
                      <a:pt x="282" y="59"/>
                      <a:pt x="268" y="42"/>
                    </a:cubicBezTo>
                    <a:cubicBezTo>
                      <a:pt x="249" y="20"/>
                      <a:pt x="232" y="0"/>
                      <a:pt x="198" y="0"/>
                    </a:cubicBezTo>
                    <a:cubicBezTo>
                      <a:pt x="126" y="0"/>
                      <a:pt x="81" y="93"/>
                      <a:pt x="81" y="112"/>
                    </a:cubicBezTo>
                    <a:cubicBezTo>
                      <a:pt x="81" y="118"/>
                      <a:pt x="84" y="123"/>
                      <a:pt x="92" y="123"/>
                    </a:cubicBezTo>
                    <a:cubicBezTo>
                      <a:pt x="100" y="123"/>
                      <a:pt x="103" y="118"/>
                      <a:pt x="106" y="112"/>
                    </a:cubicBezTo>
                    <a:cubicBezTo>
                      <a:pt x="123" y="67"/>
                      <a:pt x="182" y="67"/>
                      <a:pt x="190" y="67"/>
                    </a:cubicBezTo>
                    <a:cubicBezTo>
                      <a:pt x="210" y="67"/>
                      <a:pt x="229" y="73"/>
                      <a:pt x="252" y="81"/>
                    </a:cubicBezTo>
                    <a:cubicBezTo>
                      <a:pt x="291" y="95"/>
                      <a:pt x="302" y="95"/>
                      <a:pt x="327" y="95"/>
                    </a:cubicBezTo>
                    <a:cubicBezTo>
                      <a:pt x="291" y="137"/>
                      <a:pt x="210" y="210"/>
                      <a:pt x="190" y="224"/>
                    </a:cubicBezTo>
                    <a:cubicBezTo>
                      <a:pt x="160" y="252"/>
                      <a:pt x="130" y="280"/>
                      <a:pt x="100" y="308"/>
                    </a:cubicBezTo>
                    <a:cubicBezTo>
                      <a:pt x="33" y="372"/>
                      <a:pt x="0" y="428"/>
                      <a:pt x="0" y="437"/>
                    </a:cubicBezTo>
                    <a:cubicBezTo>
                      <a:pt x="0" y="445"/>
                      <a:pt x="7" y="442"/>
                      <a:pt x="11" y="445"/>
                    </a:cubicBezTo>
                    <a:cubicBezTo>
                      <a:pt x="19" y="445"/>
                      <a:pt x="22" y="442"/>
                      <a:pt x="28" y="434"/>
                    </a:cubicBezTo>
                    <a:cubicBezTo>
                      <a:pt x="50" y="398"/>
                      <a:pt x="81" y="372"/>
                      <a:pt x="112" y="372"/>
                    </a:cubicBezTo>
                    <a:cubicBezTo>
                      <a:pt x="134" y="372"/>
                      <a:pt x="142" y="381"/>
                      <a:pt x="168" y="409"/>
                    </a:cubicBezTo>
                    <a:cubicBezTo>
                      <a:pt x="184" y="431"/>
                      <a:pt x="204" y="445"/>
                      <a:pt x="232" y="445"/>
                    </a:cubicBezTo>
                    <a:cubicBezTo>
                      <a:pt x="330" y="445"/>
                      <a:pt x="386" y="322"/>
                      <a:pt x="386" y="294"/>
                    </a:cubicBezTo>
                    <a:cubicBezTo>
                      <a:pt x="386" y="288"/>
                      <a:pt x="380" y="286"/>
                      <a:pt x="375" y="286"/>
                    </a:cubicBezTo>
                    <a:cubicBezTo>
                      <a:pt x="366" y="286"/>
                      <a:pt x="364" y="291"/>
                      <a:pt x="361" y="297"/>
                    </a:cubicBezTo>
                    <a:cubicBezTo>
                      <a:pt x="338" y="361"/>
                      <a:pt x="274" y="381"/>
                      <a:pt x="243" y="381"/>
                    </a:cubicBezTo>
                    <a:cubicBezTo>
                      <a:pt x="224" y="381"/>
                      <a:pt x="204" y="375"/>
                      <a:pt x="184" y="367"/>
                    </a:cubicBezTo>
                    <a:cubicBezTo>
                      <a:pt x="151" y="353"/>
                      <a:pt x="137" y="350"/>
                      <a:pt x="114" y="350"/>
                    </a:cubicBezTo>
                    <a:cubicBezTo>
                      <a:pt x="106" y="351"/>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41724063-D120-9C39-9F9E-31D1586AE67E}"/>
                  </a:ext>
                </a:extLst>
              </p:cNvPr>
              <p:cNvSpPr/>
              <p:nvPr/>
            </p:nvSpPr>
            <p:spPr>
              <a:xfrm>
                <a:off x="8996040" y="467532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3"/>
                    </a:moveTo>
                    <a:cubicBezTo>
                      <a:pt x="227" y="414"/>
                      <a:pt x="218" y="297"/>
                      <a:pt x="162" y="185"/>
                    </a:cubicBezTo>
                    <a:cubicBezTo>
                      <a:pt x="103" y="65"/>
                      <a:pt x="19" y="0"/>
                      <a:pt x="8" y="0"/>
                    </a:cubicBezTo>
                    <a:cubicBezTo>
                      <a:pt x="3" y="0"/>
                      <a:pt x="0" y="3"/>
                      <a:pt x="0" y="11"/>
                    </a:cubicBezTo>
                    <a:cubicBezTo>
                      <a:pt x="0" y="14"/>
                      <a:pt x="0" y="14"/>
                      <a:pt x="19" y="34"/>
                    </a:cubicBezTo>
                    <a:cubicBezTo>
                      <a:pt x="115" y="129"/>
                      <a:pt x="171" y="286"/>
                      <a:pt x="171" y="493"/>
                    </a:cubicBezTo>
                    <a:cubicBezTo>
                      <a:pt x="171" y="660"/>
                      <a:pt x="134" y="831"/>
                      <a:pt x="14" y="957"/>
                    </a:cubicBezTo>
                    <a:cubicBezTo>
                      <a:pt x="0" y="968"/>
                      <a:pt x="0" y="968"/>
                      <a:pt x="0" y="971"/>
                    </a:cubicBezTo>
                    <a:cubicBezTo>
                      <a:pt x="0" y="979"/>
                      <a:pt x="3" y="982"/>
                      <a:pt x="8" y="982"/>
                    </a:cubicBezTo>
                    <a:cubicBezTo>
                      <a:pt x="19" y="982"/>
                      <a:pt x="109" y="915"/>
                      <a:pt x="165" y="792"/>
                    </a:cubicBezTo>
                    <a:cubicBezTo>
                      <a:pt x="215" y="683"/>
                      <a:pt x="227" y="574"/>
                      <a:pt x="227" y="4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6" name="Freeform 515">
                <a:extLst>
                  <a:ext uri="{FF2B5EF4-FFF2-40B4-BE49-F238E27FC236}">
                    <a16:creationId xmlns:a16="http://schemas.microsoft.com/office/drawing/2014/main" id="{88FEE660-8A40-FAA5-81A9-5EACC7A0732A}"/>
                  </a:ext>
                </a:extLst>
              </p:cNvPr>
              <p:cNvSpPr/>
              <p:nvPr/>
            </p:nvSpPr>
            <p:spPr>
              <a:xfrm>
                <a:off x="9211680" y="4734720"/>
                <a:ext cx="234720" cy="233640"/>
              </a:xfrm>
              <a:custGeom>
                <a:avLst/>
                <a:gdLst>
                  <a:gd name="textAreaLeft" fmla="*/ 0 w 234720"/>
                  <a:gd name="textAreaRight" fmla="*/ 235800 w 234720"/>
                  <a:gd name="textAreaTop" fmla="*/ 0 h 233640"/>
                  <a:gd name="textAreaBottom" fmla="*/ 234720 h 233640"/>
                </a:gdLst>
                <a:ahLst/>
                <a:cxnLst/>
                <a:rect l="textAreaLeft" t="textAreaTop" r="textAreaRight" b="textAreaBottom"/>
                <a:pathLst>
                  <a:path w="655" h="652">
                    <a:moveTo>
                      <a:pt x="347" y="347"/>
                    </a:moveTo>
                    <a:cubicBezTo>
                      <a:pt x="439" y="347"/>
                      <a:pt x="530" y="347"/>
                      <a:pt x="621" y="347"/>
                    </a:cubicBezTo>
                    <a:cubicBezTo>
                      <a:pt x="635" y="347"/>
                      <a:pt x="655" y="347"/>
                      <a:pt x="655" y="328"/>
                    </a:cubicBezTo>
                    <a:cubicBezTo>
                      <a:pt x="655" y="308"/>
                      <a:pt x="635" y="308"/>
                      <a:pt x="621" y="308"/>
                    </a:cubicBezTo>
                    <a:cubicBezTo>
                      <a:pt x="530" y="308"/>
                      <a:pt x="439" y="308"/>
                      <a:pt x="347" y="308"/>
                    </a:cubicBezTo>
                    <a:cubicBezTo>
                      <a:pt x="347" y="216"/>
                      <a:pt x="347" y="123"/>
                      <a:pt x="347" y="31"/>
                    </a:cubicBezTo>
                    <a:cubicBezTo>
                      <a:pt x="347" y="17"/>
                      <a:pt x="347" y="0"/>
                      <a:pt x="328" y="0"/>
                    </a:cubicBezTo>
                    <a:cubicBezTo>
                      <a:pt x="308" y="0"/>
                      <a:pt x="308" y="17"/>
                      <a:pt x="308" y="31"/>
                    </a:cubicBezTo>
                    <a:cubicBezTo>
                      <a:pt x="308" y="123"/>
                      <a:pt x="308" y="216"/>
                      <a:pt x="308" y="308"/>
                    </a:cubicBezTo>
                    <a:cubicBezTo>
                      <a:pt x="216" y="308"/>
                      <a:pt x="125" y="308"/>
                      <a:pt x="34" y="308"/>
                    </a:cubicBezTo>
                    <a:cubicBezTo>
                      <a:pt x="20" y="308"/>
                      <a:pt x="0" y="308"/>
                      <a:pt x="0" y="328"/>
                    </a:cubicBezTo>
                    <a:cubicBezTo>
                      <a:pt x="0" y="347"/>
                      <a:pt x="20" y="347"/>
                      <a:pt x="34" y="347"/>
                    </a:cubicBezTo>
                    <a:cubicBezTo>
                      <a:pt x="125" y="347"/>
                      <a:pt x="216" y="347"/>
                      <a:pt x="308" y="347"/>
                    </a:cubicBezTo>
                    <a:cubicBezTo>
                      <a:pt x="308" y="438"/>
                      <a:pt x="308" y="530"/>
                      <a:pt x="308" y="621"/>
                    </a:cubicBezTo>
                    <a:cubicBezTo>
                      <a:pt x="308" y="635"/>
                      <a:pt x="308" y="652"/>
                      <a:pt x="328" y="652"/>
                    </a:cubicBezTo>
                    <a:cubicBezTo>
                      <a:pt x="347" y="652"/>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8" name="Freeform 517">
                <a:extLst>
                  <a:ext uri="{FF2B5EF4-FFF2-40B4-BE49-F238E27FC236}">
                    <a16:creationId xmlns:a16="http://schemas.microsoft.com/office/drawing/2014/main" id="{3D50F0CB-0D9C-A7C3-DA35-3FE82BFEBA8B}"/>
                  </a:ext>
                </a:extLst>
              </p:cNvPr>
              <p:cNvSpPr/>
              <p:nvPr/>
            </p:nvSpPr>
            <p:spPr>
              <a:xfrm>
                <a:off x="9554400" y="4719600"/>
                <a:ext cx="107640" cy="223560"/>
              </a:xfrm>
              <a:custGeom>
                <a:avLst/>
                <a:gdLst>
                  <a:gd name="textAreaLeft" fmla="*/ 0 w 107640"/>
                  <a:gd name="textAreaRight" fmla="*/ 108720 w 107640"/>
                  <a:gd name="textAreaTop" fmla="*/ 0 h 223560"/>
                  <a:gd name="textAreaBottom" fmla="*/ 224640 h 223560"/>
                </a:gdLst>
                <a:ahLst/>
                <a:cxnLst/>
                <a:rect l="textAreaLeft" t="textAreaTop" r="textAreaRight" b="textAreaBottom"/>
                <a:pathLst>
                  <a:path w="302" h="624">
                    <a:moveTo>
                      <a:pt x="179" y="221"/>
                    </a:moveTo>
                    <a:cubicBezTo>
                      <a:pt x="211" y="221"/>
                      <a:pt x="242" y="221"/>
                      <a:pt x="274" y="221"/>
                    </a:cubicBezTo>
                    <a:cubicBezTo>
                      <a:pt x="294" y="221"/>
                      <a:pt x="302" y="221"/>
                      <a:pt x="302" y="202"/>
                    </a:cubicBezTo>
                    <a:cubicBezTo>
                      <a:pt x="302" y="191"/>
                      <a:pt x="294" y="191"/>
                      <a:pt x="274" y="191"/>
                    </a:cubicBezTo>
                    <a:cubicBezTo>
                      <a:pt x="245" y="191"/>
                      <a:pt x="216" y="191"/>
                      <a:pt x="187" y="191"/>
                    </a:cubicBezTo>
                    <a:cubicBezTo>
                      <a:pt x="224" y="51"/>
                      <a:pt x="229" y="31"/>
                      <a:pt x="229" y="26"/>
                    </a:cubicBezTo>
                    <a:cubicBezTo>
                      <a:pt x="229" y="9"/>
                      <a:pt x="215" y="0"/>
                      <a:pt x="201" y="0"/>
                    </a:cubicBezTo>
                    <a:cubicBezTo>
                      <a:pt x="196" y="0"/>
                      <a:pt x="171" y="0"/>
                      <a:pt x="159" y="34"/>
                    </a:cubicBezTo>
                    <a:cubicBezTo>
                      <a:pt x="147" y="86"/>
                      <a:pt x="135" y="138"/>
                      <a:pt x="123" y="191"/>
                    </a:cubicBezTo>
                    <a:cubicBezTo>
                      <a:pt x="92" y="191"/>
                      <a:pt x="61" y="191"/>
                      <a:pt x="31" y="191"/>
                    </a:cubicBezTo>
                    <a:cubicBezTo>
                      <a:pt x="11" y="191"/>
                      <a:pt x="0" y="191"/>
                      <a:pt x="0" y="210"/>
                    </a:cubicBezTo>
                    <a:cubicBezTo>
                      <a:pt x="0" y="221"/>
                      <a:pt x="8" y="221"/>
                      <a:pt x="28" y="221"/>
                    </a:cubicBezTo>
                    <a:cubicBezTo>
                      <a:pt x="57" y="221"/>
                      <a:pt x="86" y="221"/>
                      <a:pt x="115" y="221"/>
                    </a:cubicBezTo>
                    <a:cubicBezTo>
                      <a:pt x="45" y="501"/>
                      <a:pt x="39" y="518"/>
                      <a:pt x="39" y="535"/>
                    </a:cubicBezTo>
                    <a:cubicBezTo>
                      <a:pt x="39" y="588"/>
                      <a:pt x="78" y="624"/>
                      <a:pt x="131" y="624"/>
                    </a:cubicBezTo>
                    <a:cubicBezTo>
                      <a:pt x="229" y="624"/>
                      <a:pt x="285" y="481"/>
                      <a:pt x="285" y="473"/>
                    </a:cubicBezTo>
                    <a:cubicBezTo>
                      <a:pt x="285" y="465"/>
                      <a:pt x="280" y="465"/>
                      <a:pt x="274" y="465"/>
                    </a:cubicBezTo>
                    <a:cubicBezTo>
                      <a:pt x="266" y="465"/>
                      <a:pt x="266" y="467"/>
                      <a:pt x="260" y="476"/>
                    </a:cubicBezTo>
                    <a:cubicBezTo>
                      <a:pt x="218" y="579"/>
                      <a:pt x="165" y="602"/>
                      <a:pt x="131" y="602"/>
                    </a:cubicBezTo>
                    <a:cubicBezTo>
                      <a:pt x="112" y="602"/>
                      <a:pt x="101" y="590"/>
                      <a:pt x="101" y="557"/>
                    </a:cubicBezTo>
                    <a:cubicBezTo>
                      <a:pt x="101" y="535"/>
                      <a:pt x="103" y="526"/>
                      <a:pt x="106" y="509"/>
                    </a:cubicBezTo>
                    <a:cubicBezTo>
                      <a:pt x="130" y="413"/>
                      <a:pt x="155" y="317"/>
                      <a:pt x="179" y="2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grpSp>
        <p:nvGrpSpPr>
          <p:cNvPr id="519" name="Group 518">
            <a:extLst>
              <a:ext uri="{FF2B5EF4-FFF2-40B4-BE49-F238E27FC236}">
                <a16:creationId xmlns:a16="http://schemas.microsoft.com/office/drawing/2014/main" id="{5B09774E-8F76-94F5-22B7-719F3E4F8F10}"/>
              </a:ext>
            </a:extLst>
          </p:cNvPr>
          <p:cNvGrpSpPr/>
          <p:nvPr/>
        </p:nvGrpSpPr>
        <p:grpSpPr>
          <a:xfrm>
            <a:off x="3713016" y="3518366"/>
            <a:ext cx="3750840" cy="916200"/>
            <a:chOff x="3540240" y="2143800"/>
            <a:chExt cx="3750840" cy="916200"/>
          </a:xfrm>
        </p:grpSpPr>
        <p:grpSp>
          <p:nvGrpSpPr>
            <p:cNvPr id="520" name="Group 519">
              <a:extLst>
                <a:ext uri="{FF2B5EF4-FFF2-40B4-BE49-F238E27FC236}">
                  <a16:creationId xmlns:a16="http://schemas.microsoft.com/office/drawing/2014/main" id="{8711E02F-9D70-58CA-FB44-968CA2D1FBB0}"/>
                </a:ext>
              </a:extLst>
            </p:cNvPr>
            <p:cNvGrpSpPr/>
            <p:nvPr/>
          </p:nvGrpSpPr>
          <p:grpSpPr>
            <a:xfrm>
              <a:off x="3540240" y="2143800"/>
              <a:ext cx="3750840" cy="916200"/>
              <a:chOff x="3540240" y="2143800"/>
              <a:chExt cx="3750840" cy="916200"/>
            </a:xfrm>
          </p:grpSpPr>
          <p:sp>
            <p:nvSpPr>
              <p:cNvPr id="521" name="Freeform 520">
                <a:extLst>
                  <a:ext uri="{FF2B5EF4-FFF2-40B4-BE49-F238E27FC236}">
                    <a16:creationId xmlns:a16="http://schemas.microsoft.com/office/drawing/2014/main" id="{90920662-0EC3-C6AA-95C1-CDCDA53897C6}"/>
                  </a:ext>
                </a:extLst>
              </p:cNvPr>
              <p:cNvSpPr/>
              <p:nvPr/>
            </p:nvSpPr>
            <p:spPr>
              <a:xfrm>
                <a:off x="3548160" y="2161800"/>
                <a:ext cx="3724920" cy="880200"/>
              </a:xfrm>
              <a:custGeom>
                <a:avLst/>
                <a:gdLst>
                  <a:gd name="textAreaLeft" fmla="*/ 0 w 3724920"/>
                  <a:gd name="textAreaRight" fmla="*/ 3726000 w 3724920"/>
                  <a:gd name="textAreaTop" fmla="*/ 0 h 880200"/>
                  <a:gd name="textAreaBottom" fmla="*/ 881280 h 880200"/>
                </a:gdLst>
                <a:ahLst/>
                <a:cxnLst/>
                <a:rect l="textAreaLeft" t="textAreaTop" r="textAreaRight" b="textAreaBottom"/>
                <a:pathLst>
                  <a:path w="10350" h="2448">
                    <a:moveTo>
                      <a:pt x="5176" y="2448"/>
                    </a:moveTo>
                    <a:cubicBezTo>
                      <a:pt x="3451" y="2448"/>
                      <a:pt x="1726" y="2448"/>
                      <a:pt x="0" y="2448"/>
                    </a:cubicBezTo>
                    <a:cubicBezTo>
                      <a:pt x="0" y="1632"/>
                      <a:pt x="0" y="816"/>
                      <a:pt x="0" y="0"/>
                    </a:cubicBezTo>
                    <a:cubicBezTo>
                      <a:pt x="3450" y="0"/>
                      <a:pt x="6900" y="0"/>
                      <a:pt x="10350" y="0"/>
                    </a:cubicBezTo>
                    <a:cubicBezTo>
                      <a:pt x="10350" y="816"/>
                      <a:pt x="10350" y="1632"/>
                      <a:pt x="10350" y="2448"/>
                    </a:cubicBezTo>
                    <a:cubicBezTo>
                      <a:pt x="8625" y="2448"/>
                      <a:pt x="6901" y="2448"/>
                      <a:pt x="5176" y="2448"/>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522" name="Freeform 521">
                <a:extLst>
                  <a:ext uri="{FF2B5EF4-FFF2-40B4-BE49-F238E27FC236}">
                    <a16:creationId xmlns:a16="http://schemas.microsoft.com/office/drawing/2014/main" id="{05028391-1C89-E428-04B9-F422DB1EA69A}"/>
                  </a:ext>
                </a:extLst>
              </p:cNvPr>
              <p:cNvSpPr/>
              <p:nvPr/>
            </p:nvSpPr>
            <p:spPr>
              <a:xfrm>
                <a:off x="3540240" y="257976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8" y="101"/>
                    </a:moveTo>
                    <a:cubicBezTo>
                      <a:pt x="431" y="78"/>
                      <a:pt x="442" y="42"/>
                      <a:pt x="442" y="36"/>
                    </a:cubicBezTo>
                    <a:cubicBezTo>
                      <a:pt x="442" y="20"/>
                      <a:pt x="428" y="11"/>
                      <a:pt x="414" y="11"/>
                    </a:cubicBezTo>
                    <a:cubicBezTo>
                      <a:pt x="400" y="11"/>
                      <a:pt x="383" y="20"/>
                      <a:pt x="378" y="39"/>
                    </a:cubicBezTo>
                    <a:cubicBezTo>
                      <a:pt x="375" y="45"/>
                      <a:pt x="328" y="232"/>
                      <a:pt x="322" y="257"/>
                    </a:cubicBezTo>
                    <a:cubicBezTo>
                      <a:pt x="314" y="288"/>
                      <a:pt x="311" y="305"/>
                      <a:pt x="311" y="325"/>
                    </a:cubicBezTo>
                    <a:cubicBezTo>
                      <a:pt x="311" y="333"/>
                      <a:pt x="311" y="336"/>
                      <a:pt x="314" y="341"/>
                    </a:cubicBezTo>
                    <a:cubicBezTo>
                      <a:pt x="291" y="394"/>
                      <a:pt x="260" y="422"/>
                      <a:pt x="221" y="422"/>
                    </a:cubicBezTo>
                    <a:cubicBezTo>
                      <a:pt x="143" y="422"/>
                      <a:pt x="143" y="350"/>
                      <a:pt x="143" y="333"/>
                    </a:cubicBezTo>
                    <a:cubicBezTo>
                      <a:pt x="143" y="302"/>
                      <a:pt x="148" y="266"/>
                      <a:pt x="196" y="143"/>
                    </a:cubicBezTo>
                    <a:cubicBezTo>
                      <a:pt x="207" y="115"/>
                      <a:pt x="213" y="101"/>
                      <a:pt x="213" y="81"/>
                    </a:cubicBezTo>
                    <a:cubicBezTo>
                      <a:pt x="213" y="36"/>
                      <a:pt x="179" y="0"/>
                      <a:pt x="132" y="0"/>
                    </a:cubicBezTo>
                    <a:cubicBezTo>
                      <a:pt x="36" y="0"/>
                      <a:pt x="0" y="143"/>
                      <a:pt x="0" y="151"/>
                    </a:cubicBezTo>
                    <a:cubicBezTo>
                      <a:pt x="0" y="162"/>
                      <a:pt x="11" y="162"/>
                      <a:pt x="14" y="162"/>
                    </a:cubicBezTo>
                    <a:cubicBezTo>
                      <a:pt x="22" y="162"/>
                      <a:pt x="22" y="159"/>
                      <a:pt x="28" y="143"/>
                    </a:cubicBezTo>
                    <a:cubicBezTo>
                      <a:pt x="56" y="53"/>
                      <a:pt x="92" y="22"/>
                      <a:pt x="129" y="22"/>
                    </a:cubicBezTo>
                    <a:cubicBezTo>
                      <a:pt x="137" y="22"/>
                      <a:pt x="154" y="22"/>
                      <a:pt x="154" y="53"/>
                    </a:cubicBezTo>
                    <a:cubicBezTo>
                      <a:pt x="154" y="78"/>
                      <a:pt x="143" y="106"/>
                      <a:pt x="134" y="123"/>
                    </a:cubicBezTo>
                    <a:cubicBezTo>
                      <a:pt x="92" y="238"/>
                      <a:pt x="81" y="285"/>
                      <a:pt x="81" y="322"/>
                    </a:cubicBezTo>
                    <a:cubicBezTo>
                      <a:pt x="81" y="411"/>
                      <a:pt x="146" y="445"/>
                      <a:pt x="218" y="445"/>
                    </a:cubicBezTo>
                    <a:cubicBezTo>
                      <a:pt x="235" y="445"/>
                      <a:pt x="283" y="445"/>
                      <a:pt x="322" y="378"/>
                    </a:cubicBezTo>
                    <a:cubicBezTo>
                      <a:pt x="347" y="439"/>
                      <a:pt x="414" y="445"/>
                      <a:pt x="445" y="445"/>
                    </a:cubicBezTo>
                    <a:cubicBezTo>
                      <a:pt x="518" y="445"/>
                      <a:pt x="563" y="383"/>
                      <a:pt x="588" y="325"/>
                    </a:cubicBezTo>
                    <a:cubicBezTo>
                      <a:pt x="621" y="249"/>
                      <a:pt x="652" y="115"/>
                      <a:pt x="652" y="70"/>
                    </a:cubicBezTo>
                    <a:cubicBezTo>
                      <a:pt x="652" y="14"/>
                      <a:pt x="627" y="0"/>
                      <a:pt x="610" y="0"/>
                    </a:cubicBezTo>
                    <a:cubicBezTo>
                      <a:pt x="585" y="0"/>
                      <a:pt x="560" y="25"/>
                      <a:pt x="560" y="48"/>
                    </a:cubicBezTo>
                    <a:cubicBezTo>
                      <a:pt x="560" y="59"/>
                      <a:pt x="565" y="67"/>
                      <a:pt x="574" y="73"/>
                    </a:cubicBezTo>
                    <a:cubicBezTo>
                      <a:pt x="585" y="84"/>
                      <a:pt x="610" y="109"/>
                      <a:pt x="610" y="157"/>
                    </a:cubicBezTo>
                    <a:cubicBezTo>
                      <a:pt x="610" y="190"/>
                      <a:pt x="582" y="288"/>
                      <a:pt x="557" y="339"/>
                    </a:cubicBezTo>
                    <a:cubicBezTo>
                      <a:pt x="529" y="389"/>
                      <a:pt x="495" y="422"/>
                      <a:pt x="448" y="422"/>
                    </a:cubicBezTo>
                    <a:cubicBezTo>
                      <a:pt x="400" y="422"/>
                      <a:pt x="375" y="394"/>
                      <a:pt x="375" y="339"/>
                    </a:cubicBezTo>
                    <a:cubicBezTo>
                      <a:pt x="375" y="311"/>
                      <a:pt x="381" y="280"/>
                      <a:pt x="386" y="266"/>
                    </a:cubicBezTo>
                    <a:cubicBezTo>
                      <a:pt x="400" y="211"/>
                      <a:pt x="414" y="156"/>
                      <a:pt x="428" y="10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3" name="Freeform 522">
                <a:extLst>
                  <a:ext uri="{FF2B5EF4-FFF2-40B4-BE49-F238E27FC236}">
                    <a16:creationId xmlns:a16="http://schemas.microsoft.com/office/drawing/2014/main" id="{E49E336F-4671-AB13-5CA2-00C1B11E588D}"/>
                  </a:ext>
                </a:extLst>
              </p:cNvPr>
              <p:cNvSpPr/>
              <p:nvPr/>
            </p:nvSpPr>
            <p:spPr>
              <a:xfrm>
                <a:off x="3828600" y="247104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973"/>
                    </a:moveTo>
                    <a:cubicBezTo>
                      <a:pt x="229" y="971"/>
                      <a:pt x="229" y="968"/>
                      <a:pt x="212" y="951"/>
                    </a:cubicBezTo>
                    <a:cubicBezTo>
                      <a:pt x="89" y="828"/>
                      <a:pt x="56" y="641"/>
                      <a:pt x="56" y="489"/>
                    </a:cubicBezTo>
                    <a:cubicBezTo>
                      <a:pt x="56" y="319"/>
                      <a:pt x="95" y="148"/>
                      <a:pt x="215" y="25"/>
                    </a:cubicBezTo>
                    <a:cubicBezTo>
                      <a:pt x="229" y="14"/>
                      <a:pt x="229" y="11"/>
                      <a:pt x="229" y="8"/>
                    </a:cubicBezTo>
                    <a:cubicBezTo>
                      <a:pt x="229" y="3"/>
                      <a:pt x="224" y="0"/>
                      <a:pt x="218" y="0"/>
                    </a:cubicBezTo>
                    <a:cubicBezTo>
                      <a:pt x="210" y="0"/>
                      <a:pt x="120" y="67"/>
                      <a:pt x="61" y="190"/>
                    </a:cubicBezTo>
                    <a:cubicBezTo>
                      <a:pt x="11" y="299"/>
                      <a:pt x="0" y="408"/>
                      <a:pt x="0" y="489"/>
                    </a:cubicBezTo>
                    <a:cubicBezTo>
                      <a:pt x="0" y="568"/>
                      <a:pt x="11" y="685"/>
                      <a:pt x="64" y="797"/>
                    </a:cubicBezTo>
                    <a:cubicBezTo>
                      <a:pt x="123" y="917"/>
                      <a:pt x="210" y="982"/>
                      <a:pt x="218" y="982"/>
                    </a:cubicBezTo>
                    <a:cubicBezTo>
                      <a:pt x="224" y="982"/>
                      <a:pt x="229" y="979"/>
                      <a:pt x="229" y="97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4" name="Freeform 523">
                <a:extLst>
                  <a:ext uri="{FF2B5EF4-FFF2-40B4-BE49-F238E27FC236}">
                    <a16:creationId xmlns:a16="http://schemas.microsoft.com/office/drawing/2014/main" id="{5472CBE2-5314-59D6-59FB-A54E90A9B415}"/>
                  </a:ext>
                </a:extLst>
              </p:cNvPr>
              <p:cNvSpPr/>
              <p:nvPr/>
            </p:nvSpPr>
            <p:spPr>
              <a:xfrm>
                <a:off x="3946320" y="257976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90" y="352"/>
                    </a:moveTo>
                    <a:cubicBezTo>
                      <a:pt x="143" y="297"/>
                      <a:pt x="171" y="271"/>
                      <a:pt x="204" y="241"/>
                    </a:cubicBezTo>
                    <a:cubicBezTo>
                      <a:pt x="237" y="211"/>
                      <a:pt x="266" y="187"/>
                      <a:pt x="302" y="151"/>
                    </a:cubicBezTo>
                    <a:cubicBezTo>
                      <a:pt x="395" y="62"/>
                      <a:pt x="417" y="14"/>
                      <a:pt x="417" y="11"/>
                    </a:cubicBezTo>
                    <a:cubicBezTo>
                      <a:pt x="417" y="0"/>
                      <a:pt x="409" y="0"/>
                      <a:pt x="406" y="0"/>
                    </a:cubicBezTo>
                    <a:cubicBezTo>
                      <a:pt x="400" y="0"/>
                      <a:pt x="398" y="3"/>
                      <a:pt x="392" y="11"/>
                    </a:cubicBezTo>
                    <a:cubicBezTo>
                      <a:pt x="361" y="59"/>
                      <a:pt x="343" y="73"/>
                      <a:pt x="319" y="73"/>
                    </a:cubicBezTo>
                    <a:cubicBezTo>
                      <a:pt x="295" y="73"/>
                      <a:pt x="283" y="59"/>
                      <a:pt x="269" y="42"/>
                    </a:cubicBezTo>
                    <a:cubicBezTo>
                      <a:pt x="249" y="20"/>
                      <a:pt x="232" y="0"/>
                      <a:pt x="199" y="0"/>
                    </a:cubicBezTo>
                    <a:cubicBezTo>
                      <a:pt x="126" y="0"/>
                      <a:pt x="81" y="92"/>
                      <a:pt x="81" y="112"/>
                    </a:cubicBezTo>
                    <a:cubicBezTo>
                      <a:pt x="81" y="118"/>
                      <a:pt x="84" y="123"/>
                      <a:pt x="93" y="123"/>
                    </a:cubicBezTo>
                    <a:cubicBezTo>
                      <a:pt x="101" y="123"/>
                      <a:pt x="104" y="118"/>
                      <a:pt x="107" y="112"/>
                    </a:cubicBezTo>
                    <a:cubicBezTo>
                      <a:pt x="123" y="67"/>
                      <a:pt x="182" y="67"/>
                      <a:pt x="188" y="67"/>
                    </a:cubicBezTo>
                    <a:cubicBezTo>
                      <a:pt x="210" y="67"/>
                      <a:pt x="230" y="73"/>
                      <a:pt x="252" y="81"/>
                    </a:cubicBezTo>
                    <a:cubicBezTo>
                      <a:pt x="291" y="95"/>
                      <a:pt x="302" y="95"/>
                      <a:pt x="328" y="95"/>
                    </a:cubicBezTo>
                    <a:cubicBezTo>
                      <a:pt x="291" y="137"/>
                      <a:pt x="210" y="207"/>
                      <a:pt x="190" y="224"/>
                    </a:cubicBezTo>
                    <a:cubicBezTo>
                      <a:pt x="161" y="252"/>
                      <a:pt x="131" y="280"/>
                      <a:pt x="101" y="308"/>
                    </a:cubicBezTo>
                    <a:cubicBezTo>
                      <a:pt x="34" y="372"/>
                      <a:pt x="0" y="428"/>
                      <a:pt x="0" y="436"/>
                    </a:cubicBezTo>
                    <a:cubicBezTo>
                      <a:pt x="0" y="445"/>
                      <a:pt x="8" y="442"/>
                      <a:pt x="11" y="445"/>
                    </a:cubicBezTo>
                    <a:cubicBezTo>
                      <a:pt x="20" y="445"/>
                      <a:pt x="23" y="442"/>
                      <a:pt x="28" y="434"/>
                    </a:cubicBezTo>
                    <a:cubicBezTo>
                      <a:pt x="51" y="397"/>
                      <a:pt x="79" y="372"/>
                      <a:pt x="112" y="372"/>
                    </a:cubicBezTo>
                    <a:cubicBezTo>
                      <a:pt x="134" y="372"/>
                      <a:pt x="143" y="380"/>
                      <a:pt x="168" y="408"/>
                    </a:cubicBezTo>
                    <a:cubicBezTo>
                      <a:pt x="185" y="431"/>
                      <a:pt x="202" y="445"/>
                      <a:pt x="232" y="445"/>
                    </a:cubicBezTo>
                    <a:cubicBezTo>
                      <a:pt x="328" y="445"/>
                      <a:pt x="386" y="322"/>
                      <a:pt x="386" y="294"/>
                    </a:cubicBezTo>
                    <a:cubicBezTo>
                      <a:pt x="386" y="288"/>
                      <a:pt x="381" y="285"/>
                      <a:pt x="375" y="285"/>
                    </a:cubicBezTo>
                    <a:cubicBezTo>
                      <a:pt x="364" y="285"/>
                      <a:pt x="364" y="291"/>
                      <a:pt x="361" y="297"/>
                    </a:cubicBezTo>
                    <a:cubicBezTo>
                      <a:pt x="339" y="361"/>
                      <a:pt x="274" y="380"/>
                      <a:pt x="241" y="380"/>
                    </a:cubicBezTo>
                    <a:cubicBezTo>
                      <a:pt x="221" y="380"/>
                      <a:pt x="204" y="375"/>
                      <a:pt x="185" y="366"/>
                    </a:cubicBezTo>
                    <a:cubicBezTo>
                      <a:pt x="151" y="352"/>
                      <a:pt x="137" y="350"/>
                      <a:pt x="115" y="350"/>
                    </a:cubicBezTo>
                    <a:cubicBezTo>
                      <a:pt x="112" y="350"/>
                      <a:pt x="98" y="350"/>
                      <a:pt x="90" y="35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5" name="Freeform 524">
                <a:extLst>
                  <a:ext uri="{FF2B5EF4-FFF2-40B4-BE49-F238E27FC236}">
                    <a16:creationId xmlns:a16="http://schemas.microsoft.com/office/drawing/2014/main" id="{E5FCCA7B-F137-9FA6-BDFC-BB53A3E47075}"/>
                  </a:ext>
                </a:extLst>
              </p:cNvPr>
              <p:cNvSpPr/>
              <p:nvPr/>
            </p:nvSpPr>
            <p:spPr>
              <a:xfrm>
                <a:off x="4141800" y="269856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3" y="0"/>
                    </a:cubicBezTo>
                    <a:cubicBezTo>
                      <a:pt x="20" y="0"/>
                      <a:pt x="0" y="25"/>
                      <a:pt x="0" y="53"/>
                    </a:cubicBezTo>
                    <a:cubicBezTo>
                      <a:pt x="0" y="78"/>
                      <a:pt x="20" y="104"/>
                      <a:pt x="53" y="104"/>
                    </a:cubicBezTo>
                    <a:cubicBezTo>
                      <a:pt x="65" y="104"/>
                      <a:pt x="76" y="101"/>
                      <a:pt x="87" y="92"/>
                    </a:cubicBezTo>
                    <a:cubicBezTo>
                      <a:pt x="90" y="90"/>
                      <a:pt x="90" y="90"/>
                      <a:pt x="93" y="90"/>
                    </a:cubicBezTo>
                    <a:cubicBezTo>
                      <a:pt x="93" y="94"/>
                      <a:pt x="93" y="90"/>
                      <a:pt x="93" y="104"/>
                    </a:cubicBezTo>
                    <a:cubicBezTo>
                      <a:pt x="93" y="176"/>
                      <a:pt x="59" y="235"/>
                      <a:pt x="25" y="269"/>
                    </a:cubicBezTo>
                    <a:cubicBezTo>
                      <a:pt x="17" y="277"/>
                      <a:pt x="17" y="280"/>
                      <a:pt x="17" y="283"/>
                    </a:cubicBezTo>
                    <a:cubicBezTo>
                      <a:pt x="17" y="291"/>
                      <a:pt x="20" y="294"/>
                      <a:pt x="25"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6" name="Freeform 525">
                <a:extLst>
                  <a:ext uri="{FF2B5EF4-FFF2-40B4-BE49-F238E27FC236}">
                    <a16:creationId xmlns:a16="http://schemas.microsoft.com/office/drawing/2014/main" id="{949A5D10-85FD-E8D5-9CA5-F8191DF39F46}"/>
                  </a:ext>
                </a:extLst>
              </p:cNvPr>
              <p:cNvSpPr/>
              <p:nvPr/>
            </p:nvSpPr>
            <p:spPr>
              <a:xfrm>
                <a:off x="4278960" y="257976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27" y="22"/>
                      <a:pt x="397" y="22"/>
                    </a:cubicBezTo>
                    <a:cubicBezTo>
                      <a:pt x="403" y="22"/>
                      <a:pt x="425" y="22"/>
                      <a:pt x="448" y="34"/>
                    </a:cubicBezTo>
                    <a:cubicBezTo>
                      <a:pt x="420" y="39"/>
                      <a:pt x="400" y="64"/>
                      <a:pt x="400" y="87"/>
                    </a:cubicBezTo>
                    <a:cubicBezTo>
                      <a:pt x="400" y="104"/>
                      <a:pt x="411" y="123"/>
                      <a:pt x="437" y="123"/>
                    </a:cubicBezTo>
                    <a:cubicBezTo>
                      <a:pt x="459" y="123"/>
                      <a:pt x="490" y="104"/>
                      <a:pt x="490" y="64"/>
                    </a:cubicBezTo>
                    <a:cubicBezTo>
                      <a:pt x="490" y="14"/>
                      <a:pt x="431" y="0"/>
                      <a:pt x="397" y="0"/>
                    </a:cubicBezTo>
                    <a:cubicBezTo>
                      <a:pt x="341" y="0"/>
                      <a:pt x="308" y="53"/>
                      <a:pt x="297" y="76"/>
                    </a:cubicBezTo>
                    <a:cubicBezTo>
                      <a:pt x="271" y="11"/>
                      <a:pt x="218" y="0"/>
                      <a:pt x="190" y="0"/>
                    </a:cubicBezTo>
                    <a:cubicBezTo>
                      <a:pt x="87" y="0"/>
                      <a:pt x="31" y="126"/>
                      <a:pt x="31" y="151"/>
                    </a:cubicBezTo>
                    <a:cubicBezTo>
                      <a:pt x="31" y="162"/>
                      <a:pt x="38" y="159"/>
                      <a:pt x="42" y="162"/>
                    </a:cubicBezTo>
                    <a:cubicBezTo>
                      <a:pt x="50" y="162"/>
                      <a:pt x="53" y="159"/>
                      <a:pt x="56" y="151"/>
                    </a:cubicBezTo>
                    <a:cubicBezTo>
                      <a:pt x="89" y="48"/>
                      <a:pt x="154" y="22"/>
                      <a:pt x="187" y="22"/>
                    </a:cubicBezTo>
                    <a:cubicBezTo>
                      <a:pt x="207" y="22"/>
                      <a:pt x="241" y="31"/>
                      <a:pt x="241" y="87"/>
                    </a:cubicBezTo>
                    <a:cubicBezTo>
                      <a:pt x="241" y="118"/>
                      <a:pt x="224" y="185"/>
                      <a:pt x="187" y="322"/>
                    </a:cubicBezTo>
                    <a:cubicBezTo>
                      <a:pt x="171" y="383"/>
                      <a:pt x="137" y="422"/>
                      <a:pt x="95" y="422"/>
                    </a:cubicBezTo>
                    <a:cubicBezTo>
                      <a:pt x="87" y="422"/>
                      <a:pt x="64" y="422"/>
                      <a:pt x="45" y="411"/>
                    </a:cubicBezTo>
                    <a:cubicBezTo>
                      <a:pt x="70" y="406"/>
                      <a:pt x="89" y="386"/>
                      <a:pt x="89" y="358"/>
                    </a:cubicBezTo>
                    <a:cubicBezTo>
                      <a:pt x="89" y="330"/>
                      <a:pt x="70" y="325"/>
                      <a:pt x="53" y="325"/>
                    </a:cubicBezTo>
                    <a:cubicBezTo>
                      <a:pt x="25" y="325"/>
                      <a:pt x="0" y="350"/>
                      <a:pt x="0" y="380"/>
                    </a:cubicBezTo>
                    <a:cubicBezTo>
                      <a:pt x="0" y="425"/>
                      <a:pt x="50" y="445"/>
                      <a:pt x="92" y="445"/>
                    </a:cubicBezTo>
                    <a:cubicBezTo>
                      <a:pt x="157" y="445"/>
                      <a:pt x="193" y="378"/>
                      <a:pt x="196" y="369"/>
                    </a:cubicBezTo>
                    <a:cubicBezTo>
                      <a:pt x="207" y="406"/>
                      <a:pt x="243" y="445"/>
                      <a:pt x="302" y="445"/>
                    </a:cubicBezTo>
                    <a:cubicBezTo>
                      <a:pt x="403" y="445"/>
                      <a:pt x="459" y="319"/>
                      <a:pt x="459" y="294"/>
                    </a:cubicBezTo>
                    <a:cubicBezTo>
                      <a:pt x="459" y="285"/>
                      <a:pt x="451" y="285"/>
                      <a:pt x="448" y="285"/>
                    </a:cubicBezTo>
                    <a:cubicBezTo>
                      <a:pt x="439" y="285"/>
                      <a:pt x="437" y="288"/>
                      <a:pt x="434" y="294"/>
                    </a:cubicBezTo>
                    <a:cubicBezTo>
                      <a:pt x="403" y="400"/>
                      <a:pt x="336" y="422"/>
                      <a:pt x="305" y="422"/>
                    </a:cubicBezTo>
                    <a:cubicBezTo>
                      <a:pt x="266" y="422"/>
                      <a:pt x="249" y="392"/>
                      <a:pt x="249" y="358"/>
                    </a:cubicBezTo>
                    <a:cubicBezTo>
                      <a:pt x="249" y="339"/>
                      <a:pt x="255" y="316"/>
                      <a:pt x="266" y="271"/>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7" name="Freeform 526">
                <a:extLst>
                  <a:ext uri="{FF2B5EF4-FFF2-40B4-BE49-F238E27FC236}">
                    <a16:creationId xmlns:a16="http://schemas.microsoft.com/office/drawing/2014/main" id="{08061300-3E24-8988-BC64-B805C0FEE90D}"/>
                  </a:ext>
                </a:extLst>
              </p:cNvPr>
              <p:cNvSpPr/>
              <p:nvPr/>
            </p:nvSpPr>
            <p:spPr>
              <a:xfrm>
                <a:off x="4491720" y="247104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489"/>
                    </a:moveTo>
                    <a:cubicBezTo>
                      <a:pt x="226" y="414"/>
                      <a:pt x="215" y="296"/>
                      <a:pt x="162" y="185"/>
                    </a:cubicBezTo>
                    <a:cubicBezTo>
                      <a:pt x="103" y="64"/>
                      <a:pt x="19" y="0"/>
                      <a:pt x="8" y="0"/>
                    </a:cubicBezTo>
                    <a:cubicBezTo>
                      <a:pt x="2" y="0"/>
                      <a:pt x="0" y="3"/>
                      <a:pt x="0" y="8"/>
                    </a:cubicBezTo>
                    <a:cubicBezTo>
                      <a:pt x="0" y="11"/>
                      <a:pt x="0" y="14"/>
                      <a:pt x="16" y="31"/>
                    </a:cubicBezTo>
                    <a:cubicBezTo>
                      <a:pt x="114" y="129"/>
                      <a:pt x="170" y="285"/>
                      <a:pt x="170" y="489"/>
                    </a:cubicBezTo>
                    <a:cubicBezTo>
                      <a:pt x="170" y="660"/>
                      <a:pt x="134" y="831"/>
                      <a:pt x="11" y="957"/>
                    </a:cubicBezTo>
                    <a:cubicBezTo>
                      <a:pt x="0" y="968"/>
                      <a:pt x="0" y="971"/>
                      <a:pt x="0" y="973"/>
                    </a:cubicBezTo>
                    <a:cubicBezTo>
                      <a:pt x="0" y="979"/>
                      <a:pt x="2" y="982"/>
                      <a:pt x="8" y="982"/>
                    </a:cubicBezTo>
                    <a:cubicBezTo>
                      <a:pt x="19" y="982"/>
                      <a:pt x="106" y="915"/>
                      <a:pt x="165" y="792"/>
                    </a:cubicBezTo>
                    <a:cubicBezTo>
                      <a:pt x="215" y="682"/>
                      <a:pt x="226" y="573"/>
                      <a:pt x="226" y="48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9" name="Freeform 528">
                <a:extLst>
                  <a:ext uri="{FF2B5EF4-FFF2-40B4-BE49-F238E27FC236}">
                    <a16:creationId xmlns:a16="http://schemas.microsoft.com/office/drawing/2014/main" id="{E3AFCFB5-A3F4-A58E-BB6E-1366BA4CDDF7}"/>
                  </a:ext>
                </a:extLst>
              </p:cNvPr>
              <p:cNvSpPr/>
              <p:nvPr/>
            </p:nvSpPr>
            <p:spPr>
              <a:xfrm>
                <a:off x="4727520" y="2606040"/>
                <a:ext cx="233640" cy="82440"/>
              </a:xfrm>
              <a:custGeom>
                <a:avLst/>
                <a:gdLst>
                  <a:gd name="textAreaLeft" fmla="*/ 0 w 233640"/>
                  <a:gd name="textAreaRight" fmla="*/ 234720 w 233640"/>
                  <a:gd name="textAreaTop" fmla="*/ 0 h 82440"/>
                  <a:gd name="textAreaBottom" fmla="*/ 83520 h 82440"/>
                </a:gdLst>
                <a:ahLst/>
                <a:cxnLst/>
                <a:rect l="textAreaLeft" t="textAreaTop" r="textAreaRight" b="textAreaBottom"/>
                <a:pathLst>
                  <a:path w="652" h="232">
                    <a:moveTo>
                      <a:pt x="618" y="39"/>
                    </a:moveTo>
                    <a:cubicBezTo>
                      <a:pt x="635" y="39"/>
                      <a:pt x="652" y="39"/>
                      <a:pt x="652" y="19"/>
                    </a:cubicBezTo>
                    <a:cubicBezTo>
                      <a:pt x="652" y="0"/>
                      <a:pt x="635" y="0"/>
                      <a:pt x="621" y="0"/>
                    </a:cubicBezTo>
                    <a:cubicBezTo>
                      <a:pt x="424" y="0"/>
                      <a:pt x="227" y="0"/>
                      <a:pt x="30" y="0"/>
                    </a:cubicBezTo>
                    <a:cubicBezTo>
                      <a:pt x="16" y="0"/>
                      <a:pt x="0" y="0"/>
                      <a:pt x="0" y="19"/>
                    </a:cubicBezTo>
                    <a:cubicBezTo>
                      <a:pt x="0" y="39"/>
                      <a:pt x="16" y="39"/>
                      <a:pt x="33" y="39"/>
                    </a:cubicBezTo>
                    <a:cubicBezTo>
                      <a:pt x="228" y="39"/>
                      <a:pt x="423" y="39"/>
                      <a:pt x="618" y="39"/>
                    </a:cubicBezTo>
                    <a:moveTo>
                      <a:pt x="621" y="232"/>
                    </a:moveTo>
                    <a:cubicBezTo>
                      <a:pt x="635" y="232"/>
                      <a:pt x="652" y="232"/>
                      <a:pt x="652" y="212"/>
                    </a:cubicBezTo>
                    <a:cubicBezTo>
                      <a:pt x="652" y="193"/>
                      <a:pt x="635" y="193"/>
                      <a:pt x="618" y="193"/>
                    </a:cubicBezTo>
                    <a:cubicBezTo>
                      <a:pt x="423" y="193"/>
                      <a:pt x="228" y="193"/>
                      <a:pt x="33" y="193"/>
                    </a:cubicBezTo>
                    <a:cubicBezTo>
                      <a:pt x="16" y="193"/>
                      <a:pt x="0" y="193"/>
                      <a:pt x="0" y="212"/>
                    </a:cubicBezTo>
                    <a:cubicBezTo>
                      <a:pt x="0" y="232"/>
                      <a:pt x="16" y="232"/>
                      <a:pt x="30" y="232"/>
                    </a:cubicBezTo>
                    <a:cubicBezTo>
                      <a:pt x="227" y="232"/>
                      <a:pt x="424" y="232"/>
                      <a:pt x="621"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8520" rIns="90000" bIns="385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0" name="Freeform 529">
                <a:extLst>
                  <a:ext uri="{FF2B5EF4-FFF2-40B4-BE49-F238E27FC236}">
                    <a16:creationId xmlns:a16="http://schemas.microsoft.com/office/drawing/2014/main" id="{5D01E65D-992A-8615-03C4-D650C7BA33F2}"/>
                  </a:ext>
                </a:extLst>
              </p:cNvPr>
              <p:cNvSpPr/>
              <p:nvPr/>
            </p:nvSpPr>
            <p:spPr>
              <a:xfrm>
                <a:off x="5180040" y="2262600"/>
                <a:ext cx="92520" cy="237600"/>
              </a:xfrm>
              <a:custGeom>
                <a:avLst/>
                <a:gdLst>
                  <a:gd name="textAreaLeft" fmla="*/ 0 w 92520"/>
                  <a:gd name="textAreaRight" fmla="*/ 93600 w 92520"/>
                  <a:gd name="textAreaTop" fmla="*/ 0 h 237600"/>
                  <a:gd name="textAreaBottom" fmla="*/ 238680 h 237600"/>
                </a:gdLst>
                <a:ahLst/>
                <a:cxnLst/>
                <a:rect l="textAreaLeft" t="textAreaTop" r="textAreaRight" b="textAreaBottom"/>
                <a:pathLst>
                  <a:path w="260" h="663">
                    <a:moveTo>
                      <a:pt x="251" y="36"/>
                    </a:moveTo>
                    <a:cubicBezTo>
                      <a:pt x="251" y="17"/>
                      <a:pt x="237" y="0"/>
                      <a:pt x="215" y="0"/>
                    </a:cubicBezTo>
                    <a:cubicBezTo>
                      <a:pt x="187" y="0"/>
                      <a:pt x="162" y="28"/>
                      <a:pt x="162" y="53"/>
                    </a:cubicBezTo>
                    <a:cubicBezTo>
                      <a:pt x="162" y="73"/>
                      <a:pt x="176" y="90"/>
                      <a:pt x="198" y="90"/>
                    </a:cubicBezTo>
                    <a:cubicBezTo>
                      <a:pt x="221" y="90"/>
                      <a:pt x="251" y="67"/>
                      <a:pt x="251" y="36"/>
                    </a:cubicBezTo>
                    <a:moveTo>
                      <a:pt x="176" y="406"/>
                    </a:moveTo>
                    <a:cubicBezTo>
                      <a:pt x="187" y="378"/>
                      <a:pt x="187" y="375"/>
                      <a:pt x="198" y="350"/>
                    </a:cubicBezTo>
                    <a:cubicBezTo>
                      <a:pt x="207" y="330"/>
                      <a:pt x="209" y="316"/>
                      <a:pt x="209" y="296"/>
                    </a:cubicBezTo>
                    <a:cubicBezTo>
                      <a:pt x="209" y="252"/>
                      <a:pt x="179" y="215"/>
                      <a:pt x="131" y="215"/>
                    </a:cubicBezTo>
                    <a:cubicBezTo>
                      <a:pt x="39" y="215"/>
                      <a:pt x="0" y="358"/>
                      <a:pt x="0" y="366"/>
                    </a:cubicBezTo>
                    <a:cubicBezTo>
                      <a:pt x="0" y="378"/>
                      <a:pt x="7" y="374"/>
                      <a:pt x="11" y="378"/>
                    </a:cubicBezTo>
                    <a:cubicBezTo>
                      <a:pt x="22" y="378"/>
                      <a:pt x="22" y="375"/>
                      <a:pt x="28" y="361"/>
                    </a:cubicBezTo>
                    <a:cubicBezTo>
                      <a:pt x="56" y="269"/>
                      <a:pt x="95" y="238"/>
                      <a:pt x="128" y="238"/>
                    </a:cubicBezTo>
                    <a:cubicBezTo>
                      <a:pt x="134" y="238"/>
                      <a:pt x="151" y="238"/>
                      <a:pt x="151" y="269"/>
                    </a:cubicBezTo>
                    <a:cubicBezTo>
                      <a:pt x="151" y="291"/>
                      <a:pt x="145" y="310"/>
                      <a:pt x="140" y="322"/>
                    </a:cubicBezTo>
                    <a:cubicBezTo>
                      <a:pt x="134" y="347"/>
                      <a:pt x="89" y="462"/>
                      <a:pt x="72" y="503"/>
                    </a:cubicBezTo>
                    <a:cubicBezTo>
                      <a:pt x="64" y="529"/>
                      <a:pt x="50" y="559"/>
                      <a:pt x="50" y="582"/>
                    </a:cubicBezTo>
                    <a:cubicBezTo>
                      <a:pt x="50" y="627"/>
                      <a:pt x="84" y="663"/>
                      <a:pt x="131" y="663"/>
                    </a:cubicBezTo>
                    <a:cubicBezTo>
                      <a:pt x="223" y="663"/>
                      <a:pt x="260" y="520"/>
                      <a:pt x="260" y="509"/>
                    </a:cubicBezTo>
                    <a:cubicBezTo>
                      <a:pt x="260" y="501"/>
                      <a:pt x="251" y="501"/>
                      <a:pt x="249" y="501"/>
                    </a:cubicBezTo>
                    <a:cubicBezTo>
                      <a:pt x="237" y="501"/>
                      <a:pt x="237" y="503"/>
                      <a:pt x="232" y="517"/>
                    </a:cubicBezTo>
                    <a:cubicBezTo>
                      <a:pt x="215" y="579"/>
                      <a:pt x="184" y="641"/>
                      <a:pt x="134" y="641"/>
                    </a:cubicBezTo>
                    <a:cubicBezTo>
                      <a:pt x="117" y="641"/>
                      <a:pt x="109" y="629"/>
                      <a:pt x="109" y="607"/>
                    </a:cubicBezTo>
                    <a:cubicBezTo>
                      <a:pt x="109" y="582"/>
                      <a:pt x="114" y="571"/>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1" name="Freeform 530">
                <a:extLst>
                  <a:ext uri="{FF2B5EF4-FFF2-40B4-BE49-F238E27FC236}">
                    <a16:creationId xmlns:a16="http://schemas.microsoft.com/office/drawing/2014/main" id="{0EFE7AE3-E32E-DCC5-DE1C-727283034604}"/>
                  </a:ext>
                </a:extLst>
              </p:cNvPr>
              <p:cNvSpPr/>
              <p:nvPr/>
            </p:nvSpPr>
            <p:spPr>
              <a:xfrm>
                <a:off x="5123520" y="2640240"/>
                <a:ext cx="213480" cy="12960"/>
              </a:xfrm>
              <a:custGeom>
                <a:avLst/>
                <a:gdLst>
                  <a:gd name="textAreaLeft" fmla="*/ 0 w 213480"/>
                  <a:gd name="textAreaRight" fmla="*/ 214560 w 213480"/>
                  <a:gd name="textAreaTop" fmla="*/ 0 h 12960"/>
                  <a:gd name="textAreaBottom" fmla="*/ 14040 h 12960"/>
                </a:gdLst>
                <a:ahLst/>
                <a:cxnLst/>
                <a:rect l="textAreaLeft" t="textAreaTop" r="textAreaRight" b="textAreaBottom"/>
                <a:pathLst>
                  <a:path w="596" h="39">
                    <a:moveTo>
                      <a:pt x="299" y="39"/>
                    </a:moveTo>
                    <a:cubicBezTo>
                      <a:pt x="199" y="39"/>
                      <a:pt x="100" y="39"/>
                      <a:pt x="0" y="39"/>
                    </a:cubicBezTo>
                    <a:cubicBezTo>
                      <a:pt x="0" y="26"/>
                      <a:pt x="0" y="13"/>
                      <a:pt x="0" y="0"/>
                    </a:cubicBezTo>
                    <a:cubicBezTo>
                      <a:pt x="199" y="0"/>
                      <a:pt x="397" y="0"/>
                      <a:pt x="596" y="0"/>
                    </a:cubicBezTo>
                    <a:cubicBezTo>
                      <a:pt x="596" y="13"/>
                      <a:pt x="596" y="26"/>
                      <a:pt x="596" y="39"/>
                    </a:cubicBezTo>
                    <a:cubicBezTo>
                      <a:pt x="497" y="39"/>
                      <a:pt x="398" y="39"/>
                      <a:pt x="299"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2" name="Freeform 531">
                <a:extLst>
                  <a:ext uri="{FF2B5EF4-FFF2-40B4-BE49-F238E27FC236}">
                    <a16:creationId xmlns:a16="http://schemas.microsoft.com/office/drawing/2014/main" id="{DA8D3E24-D4DA-6250-D5D9-982E174AA4A4}"/>
                  </a:ext>
                </a:extLst>
              </p:cNvPr>
              <p:cNvSpPr/>
              <p:nvPr/>
            </p:nvSpPr>
            <p:spPr>
              <a:xfrm>
                <a:off x="5133600" y="2826360"/>
                <a:ext cx="189360" cy="155160"/>
              </a:xfrm>
              <a:custGeom>
                <a:avLst/>
                <a:gdLst>
                  <a:gd name="textAreaLeft" fmla="*/ 0 w 189360"/>
                  <a:gd name="textAreaRight" fmla="*/ 190440 w 189360"/>
                  <a:gd name="textAreaTop" fmla="*/ 0 h 155160"/>
                  <a:gd name="textAreaBottom" fmla="*/ 156240 h 155160"/>
                </a:gdLst>
                <a:ahLst/>
                <a:cxnLst/>
                <a:rect l="textAreaLeft" t="textAreaTop" r="textAreaRight" b="textAreaBottom"/>
                <a:pathLst>
                  <a:path w="529" h="434">
                    <a:moveTo>
                      <a:pt x="232" y="56"/>
                    </a:moveTo>
                    <a:cubicBezTo>
                      <a:pt x="269" y="56"/>
                      <a:pt x="307" y="56"/>
                      <a:pt x="344" y="56"/>
                    </a:cubicBezTo>
                    <a:cubicBezTo>
                      <a:pt x="311" y="202"/>
                      <a:pt x="302" y="244"/>
                      <a:pt x="302" y="311"/>
                    </a:cubicBezTo>
                    <a:cubicBezTo>
                      <a:pt x="302" y="325"/>
                      <a:pt x="302" y="353"/>
                      <a:pt x="311" y="386"/>
                    </a:cubicBezTo>
                    <a:cubicBezTo>
                      <a:pt x="319" y="428"/>
                      <a:pt x="330" y="434"/>
                      <a:pt x="347" y="434"/>
                    </a:cubicBezTo>
                    <a:cubicBezTo>
                      <a:pt x="366" y="434"/>
                      <a:pt x="386" y="417"/>
                      <a:pt x="386" y="398"/>
                    </a:cubicBezTo>
                    <a:cubicBezTo>
                      <a:pt x="386" y="392"/>
                      <a:pt x="386" y="389"/>
                      <a:pt x="380" y="375"/>
                    </a:cubicBezTo>
                    <a:cubicBezTo>
                      <a:pt x="352" y="305"/>
                      <a:pt x="352" y="241"/>
                      <a:pt x="352" y="213"/>
                    </a:cubicBezTo>
                    <a:cubicBezTo>
                      <a:pt x="352" y="160"/>
                      <a:pt x="358" y="107"/>
                      <a:pt x="369" y="56"/>
                    </a:cubicBezTo>
                    <a:cubicBezTo>
                      <a:pt x="407" y="56"/>
                      <a:pt x="444" y="56"/>
                      <a:pt x="481" y="56"/>
                    </a:cubicBezTo>
                    <a:cubicBezTo>
                      <a:pt x="495" y="56"/>
                      <a:pt x="529" y="56"/>
                      <a:pt x="529" y="23"/>
                    </a:cubicBezTo>
                    <a:cubicBezTo>
                      <a:pt x="529" y="0"/>
                      <a:pt x="509" y="0"/>
                      <a:pt x="490" y="0"/>
                    </a:cubicBezTo>
                    <a:cubicBezTo>
                      <a:pt x="380" y="0"/>
                      <a:pt x="271" y="0"/>
                      <a:pt x="162" y="0"/>
                    </a:cubicBezTo>
                    <a:cubicBezTo>
                      <a:pt x="140" y="0"/>
                      <a:pt x="101" y="0"/>
                      <a:pt x="59" y="45"/>
                    </a:cubicBezTo>
                    <a:cubicBezTo>
                      <a:pt x="25" y="84"/>
                      <a:pt x="0" y="129"/>
                      <a:pt x="0" y="135"/>
                    </a:cubicBezTo>
                    <a:cubicBezTo>
                      <a:pt x="4" y="137"/>
                      <a:pt x="0" y="143"/>
                      <a:pt x="11" y="143"/>
                    </a:cubicBezTo>
                    <a:cubicBezTo>
                      <a:pt x="19" y="143"/>
                      <a:pt x="19" y="140"/>
                      <a:pt x="25" y="132"/>
                    </a:cubicBezTo>
                    <a:cubicBezTo>
                      <a:pt x="75" y="56"/>
                      <a:pt x="131" y="56"/>
                      <a:pt x="151" y="56"/>
                    </a:cubicBezTo>
                    <a:cubicBezTo>
                      <a:pt x="170" y="56"/>
                      <a:pt x="188" y="56"/>
                      <a:pt x="207" y="56"/>
                    </a:cubicBezTo>
                    <a:cubicBezTo>
                      <a:pt x="176" y="177"/>
                      <a:pt x="123" y="294"/>
                      <a:pt x="81" y="384"/>
                    </a:cubicBezTo>
                    <a:cubicBezTo>
                      <a:pt x="73" y="398"/>
                      <a:pt x="73" y="400"/>
                      <a:pt x="73" y="409"/>
                    </a:cubicBezTo>
                    <a:cubicBezTo>
                      <a:pt x="73" y="425"/>
                      <a:pt x="89" y="434"/>
                      <a:pt x="101" y="434"/>
                    </a:cubicBezTo>
                    <a:cubicBezTo>
                      <a:pt x="131" y="434"/>
                      <a:pt x="140" y="406"/>
                      <a:pt x="151" y="370"/>
                    </a:cubicBezTo>
                    <a:cubicBezTo>
                      <a:pt x="165" y="325"/>
                      <a:pt x="165" y="322"/>
                      <a:pt x="179" y="274"/>
                    </a:cubicBezTo>
                    <a:cubicBezTo>
                      <a:pt x="197" y="202"/>
                      <a:pt x="214" y="129"/>
                      <a:pt x="232" y="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3" name="Freeform 532">
                <a:extLst>
                  <a:ext uri="{FF2B5EF4-FFF2-40B4-BE49-F238E27FC236}">
                    <a16:creationId xmlns:a16="http://schemas.microsoft.com/office/drawing/2014/main" id="{4F47D335-4E59-2F86-0D82-A61BC57B1C78}"/>
                  </a:ext>
                </a:extLst>
              </p:cNvPr>
              <p:cNvSpPr/>
              <p:nvPr/>
            </p:nvSpPr>
            <p:spPr>
              <a:xfrm>
                <a:off x="5459040" y="2254680"/>
                <a:ext cx="313200" cy="785160"/>
              </a:xfrm>
              <a:custGeom>
                <a:avLst/>
                <a:gdLst>
                  <a:gd name="textAreaLeft" fmla="*/ 0 w 313200"/>
                  <a:gd name="textAreaRight" fmla="*/ 314280 w 313200"/>
                  <a:gd name="textAreaTop" fmla="*/ 0 h 785160"/>
                  <a:gd name="textAreaBottom" fmla="*/ 786240 h 785160"/>
                </a:gdLst>
                <a:ahLst/>
                <a:cxnLst/>
                <a:rect l="textAreaLeft" t="textAreaTop" r="textAreaRight" b="textAreaBottom"/>
                <a:pathLst>
                  <a:path w="873" h="2184">
                    <a:moveTo>
                      <a:pt x="48" y="2139"/>
                    </a:moveTo>
                    <a:cubicBezTo>
                      <a:pt x="81" y="2137"/>
                      <a:pt x="98" y="2114"/>
                      <a:pt x="98" y="2092"/>
                    </a:cubicBezTo>
                    <a:cubicBezTo>
                      <a:pt x="98" y="2058"/>
                      <a:pt x="73" y="2041"/>
                      <a:pt x="50" y="2041"/>
                    </a:cubicBezTo>
                    <a:cubicBezTo>
                      <a:pt x="25" y="2041"/>
                      <a:pt x="0" y="2058"/>
                      <a:pt x="0" y="2092"/>
                    </a:cubicBezTo>
                    <a:cubicBezTo>
                      <a:pt x="0" y="2142"/>
                      <a:pt x="50" y="2184"/>
                      <a:pt x="109" y="2184"/>
                    </a:cubicBezTo>
                    <a:cubicBezTo>
                      <a:pt x="260" y="2184"/>
                      <a:pt x="316" y="1952"/>
                      <a:pt x="386" y="1669"/>
                    </a:cubicBezTo>
                    <a:cubicBezTo>
                      <a:pt x="462" y="1359"/>
                      <a:pt x="526" y="1046"/>
                      <a:pt x="579" y="730"/>
                    </a:cubicBezTo>
                    <a:cubicBezTo>
                      <a:pt x="616" y="520"/>
                      <a:pt x="652" y="324"/>
                      <a:pt x="686" y="195"/>
                    </a:cubicBezTo>
                    <a:cubicBezTo>
                      <a:pt x="697" y="148"/>
                      <a:pt x="731" y="22"/>
                      <a:pt x="767" y="22"/>
                    </a:cubicBezTo>
                    <a:cubicBezTo>
                      <a:pt x="798" y="22"/>
                      <a:pt x="823" y="42"/>
                      <a:pt x="829" y="44"/>
                    </a:cubicBezTo>
                    <a:cubicBezTo>
                      <a:pt x="795" y="47"/>
                      <a:pt x="778" y="67"/>
                      <a:pt x="778" y="92"/>
                    </a:cubicBezTo>
                    <a:cubicBezTo>
                      <a:pt x="778" y="125"/>
                      <a:pt x="803" y="139"/>
                      <a:pt x="826" y="139"/>
                    </a:cubicBezTo>
                    <a:cubicBezTo>
                      <a:pt x="848" y="139"/>
                      <a:pt x="873" y="125"/>
                      <a:pt x="873" y="92"/>
                    </a:cubicBezTo>
                    <a:cubicBezTo>
                      <a:pt x="873" y="39"/>
                      <a:pt x="820" y="0"/>
                      <a:pt x="767" y="0"/>
                    </a:cubicBezTo>
                    <a:cubicBezTo>
                      <a:pt x="691" y="0"/>
                      <a:pt x="635" y="106"/>
                      <a:pt x="582" y="307"/>
                    </a:cubicBezTo>
                    <a:cubicBezTo>
                      <a:pt x="579" y="318"/>
                      <a:pt x="445" y="811"/>
                      <a:pt x="339" y="1454"/>
                    </a:cubicBezTo>
                    <a:cubicBezTo>
                      <a:pt x="311" y="1605"/>
                      <a:pt x="283" y="1767"/>
                      <a:pt x="252" y="1904"/>
                    </a:cubicBezTo>
                    <a:cubicBezTo>
                      <a:pt x="232" y="1977"/>
                      <a:pt x="188" y="2162"/>
                      <a:pt x="109" y="2162"/>
                    </a:cubicBezTo>
                    <a:cubicBezTo>
                      <a:pt x="73" y="2162"/>
                      <a:pt x="50" y="2139"/>
                      <a:pt x="48" y="21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4" name="Freeform 533">
                <a:extLst>
                  <a:ext uri="{FF2B5EF4-FFF2-40B4-BE49-F238E27FC236}">
                    <a16:creationId xmlns:a16="http://schemas.microsoft.com/office/drawing/2014/main" id="{7BB820C6-B01B-4B5A-D932-57A6FF8F86BA}"/>
                  </a:ext>
                </a:extLst>
              </p:cNvPr>
              <p:cNvSpPr/>
              <p:nvPr/>
            </p:nvSpPr>
            <p:spPr>
              <a:xfrm>
                <a:off x="5805720" y="2233440"/>
                <a:ext cx="131760" cy="109800"/>
              </a:xfrm>
              <a:custGeom>
                <a:avLst/>
                <a:gdLst>
                  <a:gd name="textAreaLeft" fmla="*/ 0 w 131760"/>
                  <a:gd name="textAreaRight" fmla="*/ 132840 w 131760"/>
                  <a:gd name="textAreaTop" fmla="*/ 0 h 109800"/>
                  <a:gd name="textAreaBottom" fmla="*/ 110880 h 109800"/>
                </a:gdLst>
                <a:ahLst/>
                <a:cxnLst/>
                <a:rect l="textAreaLeft" t="textAreaTop" r="textAreaRight" b="textAreaBottom"/>
                <a:pathLst>
                  <a:path w="369" h="308">
                    <a:moveTo>
                      <a:pt x="137" y="229"/>
                    </a:moveTo>
                    <a:cubicBezTo>
                      <a:pt x="132" y="252"/>
                      <a:pt x="109" y="291"/>
                      <a:pt x="73" y="291"/>
                    </a:cubicBezTo>
                    <a:cubicBezTo>
                      <a:pt x="61" y="287"/>
                      <a:pt x="50" y="291"/>
                      <a:pt x="36" y="280"/>
                    </a:cubicBezTo>
                    <a:cubicBezTo>
                      <a:pt x="64" y="271"/>
                      <a:pt x="67" y="246"/>
                      <a:pt x="67" y="243"/>
                    </a:cubicBezTo>
                    <a:cubicBezTo>
                      <a:pt x="67" y="226"/>
                      <a:pt x="56" y="218"/>
                      <a:pt x="39" y="218"/>
                    </a:cubicBezTo>
                    <a:cubicBezTo>
                      <a:pt x="20" y="218"/>
                      <a:pt x="0" y="232"/>
                      <a:pt x="0" y="260"/>
                    </a:cubicBezTo>
                    <a:cubicBezTo>
                      <a:pt x="0" y="294"/>
                      <a:pt x="39" y="308"/>
                      <a:pt x="73" y="308"/>
                    </a:cubicBezTo>
                    <a:cubicBezTo>
                      <a:pt x="104" y="308"/>
                      <a:pt x="132" y="288"/>
                      <a:pt x="148" y="260"/>
                    </a:cubicBezTo>
                    <a:cubicBezTo>
                      <a:pt x="165" y="296"/>
                      <a:pt x="204" y="308"/>
                      <a:pt x="232" y="308"/>
                    </a:cubicBezTo>
                    <a:cubicBezTo>
                      <a:pt x="311" y="308"/>
                      <a:pt x="353" y="224"/>
                      <a:pt x="353" y="204"/>
                    </a:cubicBezTo>
                    <a:cubicBezTo>
                      <a:pt x="353" y="196"/>
                      <a:pt x="344" y="196"/>
                      <a:pt x="341" y="196"/>
                    </a:cubicBezTo>
                    <a:cubicBezTo>
                      <a:pt x="330" y="196"/>
                      <a:pt x="330" y="198"/>
                      <a:pt x="327" y="207"/>
                    </a:cubicBezTo>
                    <a:cubicBezTo>
                      <a:pt x="313" y="254"/>
                      <a:pt x="271" y="291"/>
                      <a:pt x="235" y="291"/>
                    </a:cubicBezTo>
                    <a:cubicBezTo>
                      <a:pt x="207" y="291"/>
                      <a:pt x="193" y="271"/>
                      <a:pt x="193" y="246"/>
                    </a:cubicBezTo>
                    <a:cubicBezTo>
                      <a:pt x="193" y="226"/>
                      <a:pt x="207" y="165"/>
                      <a:pt x="227" y="89"/>
                    </a:cubicBezTo>
                    <a:cubicBezTo>
                      <a:pt x="241" y="36"/>
                      <a:pt x="271" y="17"/>
                      <a:pt x="294" y="17"/>
                    </a:cubicBezTo>
                    <a:cubicBezTo>
                      <a:pt x="297" y="17"/>
                      <a:pt x="319" y="17"/>
                      <a:pt x="333" y="28"/>
                    </a:cubicBezTo>
                    <a:cubicBezTo>
                      <a:pt x="311" y="33"/>
                      <a:pt x="302" y="53"/>
                      <a:pt x="302" y="64"/>
                    </a:cubicBezTo>
                    <a:cubicBezTo>
                      <a:pt x="302" y="81"/>
                      <a:pt x="315" y="92"/>
                      <a:pt x="330" y="92"/>
                    </a:cubicBezTo>
                    <a:cubicBezTo>
                      <a:pt x="346" y="92"/>
                      <a:pt x="369" y="78"/>
                      <a:pt x="369" y="50"/>
                    </a:cubicBezTo>
                    <a:cubicBezTo>
                      <a:pt x="369" y="11"/>
                      <a:pt x="325" y="0"/>
                      <a:pt x="297" y="0"/>
                    </a:cubicBezTo>
                    <a:cubicBezTo>
                      <a:pt x="263" y="0"/>
                      <a:pt x="235" y="22"/>
                      <a:pt x="218" y="47"/>
                    </a:cubicBezTo>
                    <a:cubicBezTo>
                      <a:pt x="207" y="19"/>
                      <a:pt x="176" y="0"/>
                      <a:pt x="137" y="0"/>
                    </a:cubicBezTo>
                    <a:cubicBezTo>
                      <a:pt x="59" y="0"/>
                      <a:pt x="17" y="84"/>
                      <a:pt x="17" y="103"/>
                    </a:cubicBezTo>
                    <a:cubicBezTo>
                      <a:pt x="17" y="112"/>
                      <a:pt x="25" y="112"/>
                      <a:pt x="28" y="112"/>
                    </a:cubicBezTo>
                    <a:cubicBezTo>
                      <a:pt x="36" y="112"/>
                      <a:pt x="36" y="109"/>
                      <a:pt x="39" y="101"/>
                    </a:cubicBezTo>
                    <a:cubicBezTo>
                      <a:pt x="59" y="47"/>
                      <a:pt x="101" y="17"/>
                      <a:pt x="134" y="17"/>
                    </a:cubicBezTo>
                    <a:cubicBezTo>
                      <a:pt x="157" y="17"/>
                      <a:pt x="176" y="31"/>
                      <a:pt x="176" y="64"/>
                    </a:cubicBezTo>
                    <a:cubicBezTo>
                      <a:pt x="176" y="78"/>
                      <a:pt x="168" y="112"/>
                      <a:pt x="162" y="134"/>
                    </a:cubicBezTo>
                    <a:cubicBezTo>
                      <a:pt x="154" y="166"/>
                      <a:pt x="146" y="198"/>
                      <a:pt x="137"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5" name="Freeform 534">
                <a:extLst>
                  <a:ext uri="{FF2B5EF4-FFF2-40B4-BE49-F238E27FC236}">
                    <a16:creationId xmlns:a16="http://schemas.microsoft.com/office/drawing/2014/main" id="{11E1ACF1-10E4-F405-99ED-C3A1DE0C0220}"/>
                  </a:ext>
                </a:extLst>
              </p:cNvPr>
              <p:cNvSpPr/>
              <p:nvPr/>
            </p:nvSpPr>
            <p:spPr>
              <a:xfrm>
                <a:off x="5663520" y="2990520"/>
                <a:ext cx="166320" cy="11160"/>
              </a:xfrm>
              <a:custGeom>
                <a:avLst/>
                <a:gdLst>
                  <a:gd name="textAreaLeft" fmla="*/ 0 w 166320"/>
                  <a:gd name="textAreaRight" fmla="*/ 167400 w 166320"/>
                  <a:gd name="textAreaTop" fmla="*/ 0 h 11160"/>
                  <a:gd name="textAreaBottom" fmla="*/ 12240 h 11160"/>
                </a:gdLst>
                <a:ahLst/>
                <a:cxnLst/>
                <a:rect l="textAreaLeft" t="textAreaTop" r="textAreaRight" b="textAreaBottom"/>
                <a:pathLst>
                  <a:path w="465" h="34">
                    <a:moveTo>
                      <a:pt x="437" y="34"/>
                    </a:moveTo>
                    <a:cubicBezTo>
                      <a:pt x="448" y="34"/>
                      <a:pt x="465" y="34"/>
                      <a:pt x="465" y="17"/>
                    </a:cubicBezTo>
                    <a:cubicBezTo>
                      <a:pt x="465" y="0"/>
                      <a:pt x="448" y="0"/>
                      <a:pt x="437" y="0"/>
                    </a:cubicBezTo>
                    <a:cubicBezTo>
                      <a:pt x="300" y="0"/>
                      <a:pt x="163" y="0"/>
                      <a:pt x="25" y="0"/>
                    </a:cubicBezTo>
                    <a:cubicBezTo>
                      <a:pt x="14" y="0"/>
                      <a:pt x="0" y="0"/>
                      <a:pt x="0" y="17"/>
                    </a:cubicBezTo>
                    <a:cubicBezTo>
                      <a:pt x="0" y="34"/>
                      <a:pt x="14" y="34"/>
                      <a:pt x="25" y="34"/>
                    </a:cubicBezTo>
                    <a:cubicBezTo>
                      <a:pt x="163" y="34"/>
                      <a:pt x="300" y="34"/>
                      <a:pt x="437"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6" name="Freeform 535">
                <a:extLst>
                  <a:ext uri="{FF2B5EF4-FFF2-40B4-BE49-F238E27FC236}">
                    <a16:creationId xmlns:a16="http://schemas.microsoft.com/office/drawing/2014/main" id="{9805594E-D387-61DC-7785-63C235D94558}"/>
                  </a:ext>
                </a:extLst>
              </p:cNvPr>
              <p:cNvSpPr/>
              <p:nvPr/>
            </p:nvSpPr>
            <p:spPr>
              <a:xfrm>
                <a:off x="5877360" y="2949480"/>
                <a:ext cx="242640" cy="110520"/>
              </a:xfrm>
              <a:custGeom>
                <a:avLst/>
                <a:gdLst>
                  <a:gd name="textAreaLeft" fmla="*/ 0 w 242640"/>
                  <a:gd name="textAreaRight" fmla="*/ 243720 w 242640"/>
                  <a:gd name="textAreaTop" fmla="*/ 0 h 110520"/>
                  <a:gd name="textAreaBottom" fmla="*/ 111600 h 110520"/>
                </a:gdLst>
                <a:ahLst/>
                <a:cxnLst/>
                <a:rect l="textAreaLeft" t="textAreaTop" r="textAreaRight" b="textAreaBottom"/>
                <a:pathLst>
                  <a:path w="677" h="310">
                    <a:moveTo>
                      <a:pt x="344" y="114"/>
                    </a:moveTo>
                    <a:cubicBezTo>
                      <a:pt x="308" y="72"/>
                      <a:pt x="296" y="61"/>
                      <a:pt x="268" y="42"/>
                    </a:cubicBezTo>
                    <a:cubicBezTo>
                      <a:pt x="226" y="11"/>
                      <a:pt x="184" y="0"/>
                      <a:pt x="145" y="0"/>
                    </a:cubicBezTo>
                    <a:cubicBezTo>
                      <a:pt x="61" y="0"/>
                      <a:pt x="0" y="72"/>
                      <a:pt x="0" y="153"/>
                    </a:cubicBezTo>
                    <a:cubicBezTo>
                      <a:pt x="0" y="235"/>
                      <a:pt x="58" y="310"/>
                      <a:pt x="142" y="310"/>
                    </a:cubicBezTo>
                    <a:cubicBezTo>
                      <a:pt x="240" y="310"/>
                      <a:pt x="305" y="232"/>
                      <a:pt x="330" y="195"/>
                    </a:cubicBezTo>
                    <a:cubicBezTo>
                      <a:pt x="366" y="237"/>
                      <a:pt x="378" y="249"/>
                      <a:pt x="406" y="268"/>
                    </a:cubicBezTo>
                    <a:cubicBezTo>
                      <a:pt x="448" y="299"/>
                      <a:pt x="490" y="310"/>
                      <a:pt x="529" y="310"/>
                    </a:cubicBezTo>
                    <a:cubicBezTo>
                      <a:pt x="613" y="310"/>
                      <a:pt x="677" y="237"/>
                      <a:pt x="677" y="153"/>
                    </a:cubicBezTo>
                    <a:cubicBezTo>
                      <a:pt x="677" y="72"/>
                      <a:pt x="616" y="0"/>
                      <a:pt x="532" y="0"/>
                    </a:cubicBezTo>
                    <a:cubicBezTo>
                      <a:pt x="434" y="0"/>
                      <a:pt x="369" y="78"/>
                      <a:pt x="344" y="114"/>
                    </a:cubicBezTo>
                    <a:moveTo>
                      <a:pt x="366" y="139"/>
                    </a:moveTo>
                    <a:cubicBezTo>
                      <a:pt x="392" y="95"/>
                      <a:pt x="453" y="25"/>
                      <a:pt x="537" y="25"/>
                    </a:cubicBezTo>
                    <a:cubicBezTo>
                      <a:pt x="607" y="25"/>
                      <a:pt x="658" y="88"/>
                      <a:pt x="658" y="153"/>
                    </a:cubicBezTo>
                    <a:cubicBezTo>
                      <a:pt x="658" y="219"/>
                      <a:pt x="602" y="271"/>
                      <a:pt x="540" y="271"/>
                    </a:cubicBezTo>
                    <a:cubicBezTo>
                      <a:pt x="476" y="271"/>
                      <a:pt x="431" y="221"/>
                      <a:pt x="366" y="139"/>
                    </a:cubicBezTo>
                    <a:moveTo>
                      <a:pt x="308" y="170"/>
                    </a:moveTo>
                    <a:cubicBezTo>
                      <a:pt x="282" y="215"/>
                      <a:pt x="221" y="282"/>
                      <a:pt x="137" y="282"/>
                    </a:cubicBezTo>
                    <a:cubicBezTo>
                      <a:pt x="67" y="282"/>
                      <a:pt x="17" y="219"/>
                      <a:pt x="17" y="153"/>
                    </a:cubicBezTo>
                    <a:cubicBezTo>
                      <a:pt x="17" y="88"/>
                      <a:pt x="72" y="36"/>
                      <a:pt x="134" y="36"/>
                    </a:cubicBezTo>
                    <a:cubicBezTo>
                      <a:pt x="198" y="36"/>
                      <a:pt x="243" y="89"/>
                      <a:pt x="308" y="17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7" name="Freeform 536">
                <a:extLst>
                  <a:ext uri="{FF2B5EF4-FFF2-40B4-BE49-F238E27FC236}">
                    <a16:creationId xmlns:a16="http://schemas.microsoft.com/office/drawing/2014/main" id="{3F459A6E-A815-2623-4C6B-8113FB9F2CD8}"/>
                  </a:ext>
                </a:extLst>
              </p:cNvPr>
              <p:cNvSpPr/>
              <p:nvPr/>
            </p:nvSpPr>
            <p:spPr>
              <a:xfrm>
                <a:off x="6275160" y="2340000"/>
                <a:ext cx="135000" cy="160200"/>
              </a:xfrm>
              <a:custGeom>
                <a:avLst/>
                <a:gdLst>
                  <a:gd name="textAreaLeft" fmla="*/ 0 w 135000"/>
                  <a:gd name="textAreaRight" fmla="*/ 136080 w 135000"/>
                  <a:gd name="textAreaTop" fmla="*/ 0 h 160200"/>
                  <a:gd name="textAreaBottom" fmla="*/ 161280 h 160200"/>
                </a:gdLst>
                <a:ahLst/>
                <a:cxnLst/>
                <a:rect l="textAreaLeft" t="textAreaTop" r="textAreaRight" b="textAreaBottom"/>
                <a:pathLst>
                  <a:path w="378" h="448">
                    <a:moveTo>
                      <a:pt x="140" y="210"/>
                    </a:moveTo>
                    <a:cubicBezTo>
                      <a:pt x="168" y="210"/>
                      <a:pt x="241" y="207"/>
                      <a:pt x="289" y="185"/>
                    </a:cubicBezTo>
                    <a:cubicBezTo>
                      <a:pt x="359" y="157"/>
                      <a:pt x="364" y="98"/>
                      <a:pt x="364" y="84"/>
                    </a:cubicBezTo>
                    <a:cubicBezTo>
                      <a:pt x="364" y="42"/>
                      <a:pt x="325" y="0"/>
                      <a:pt x="258" y="0"/>
                    </a:cubicBezTo>
                    <a:cubicBezTo>
                      <a:pt x="149" y="0"/>
                      <a:pt x="0" y="95"/>
                      <a:pt x="0" y="269"/>
                    </a:cubicBezTo>
                    <a:cubicBezTo>
                      <a:pt x="0" y="370"/>
                      <a:pt x="59" y="448"/>
                      <a:pt x="154" y="448"/>
                    </a:cubicBezTo>
                    <a:cubicBezTo>
                      <a:pt x="297" y="448"/>
                      <a:pt x="378" y="342"/>
                      <a:pt x="378" y="330"/>
                    </a:cubicBezTo>
                    <a:cubicBezTo>
                      <a:pt x="378" y="325"/>
                      <a:pt x="373" y="319"/>
                      <a:pt x="367" y="319"/>
                    </a:cubicBezTo>
                    <a:cubicBezTo>
                      <a:pt x="362" y="319"/>
                      <a:pt x="359" y="319"/>
                      <a:pt x="353" y="328"/>
                    </a:cubicBezTo>
                    <a:cubicBezTo>
                      <a:pt x="278" y="426"/>
                      <a:pt x="168" y="426"/>
                      <a:pt x="157" y="426"/>
                    </a:cubicBezTo>
                    <a:cubicBezTo>
                      <a:pt x="82" y="426"/>
                      <a:pt x="70" y="342"/>
                      <a:pt x="70" y="311"/>
                    </a:cubicBezTo>
                    <a:cubicBezTo>
                      <a:pt x="70" y="300"/>
                      <a:pt x="73" y="269"/>
                      <a:pt x="87" y="210"/>
                    </a:cubicBezTo>
                    <a:cubicBezTo>
                      <a:pt x="105" y="210"/>
                      <a:pt x="123" y="210"/>
                      <a:pt x="140" y="210"/>
                    </a:cubicBezTo>
                    <a:moveTo>
                      <a:pt x="93" y="188"/>
                    </a:moveTo>
                    <a:cubicBezTo>
                      <a:pt x="132" y="37"/>
                      <a:pt x="233" y="23"/>
                      <a:pt x="258" y="23"/>
                    </a:cubicBezTo>
                    <a:cubicBezTo>
                      <a:pt x="306" y="23"/>
                      <a:pt x="331" y="51"/>
                      <a:pt x="331" y="84"/>
                    </a:cubicBezTo>
                    <a:cubicBezTo>
                      <a:pt x="331" y="188"/>
                      <a:pt x="174" y="188"/>
                      <a:pt x="135" y="188"/>
                    </a:cubicBezTo>
                    <a:cubicBezTo>
                      <a:pt x="121" y="188"/>
                      <a:pt x="107" y="188"/>
                      <a:pt x="93" y="18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8" name="Freeform 537">
                <a:extLst>
                  <a:ext uri="{FF2B5EF4-FFF2-40B4-BE49-F238E27FC236}">
                    <a16:creationId xmlns:a16="http://schemas.microsoft.com/office/drawing/2014/main" id="{BDBC7A4F-5DEC-8969-FEAA-434EF82D59D1}"/>
                  </a:ext>
                </a:extLst>
              </p:cNvPr>
              <p:cNvSpPr/>
              <p:nvPr/>
            </p:nvSpPr>
            <p:spPr>
              <a:xfrm>
                <a:off x="6450840" y="2300760"/>
                <a:ext cx="165960" cy="11160"/>
              </a:xfrm>
              <a:custGeom>
                <a:avLst/>
                <a:gdLst>
                  <a:gd name="textAreaLeft" fmla="*/ 0 w 165960"/>
                  <a:gd name="textAreaRight" fmla="*/ 167040 w 165960"/>
                  <a:gd name="textAreaTop" fmla="*/ 0 h 11160"/>
                  <a:gd name="textAreaBottom" fmla="*/ 12240 h 11160"/>
                </a:gdLst>
                <a:ahLst/>
                <a:cxnLst/>
                <a:rect l="textAreaLeft" t="textAreaTop" r="textAreaRight" b="textAreaBottom"/>
                <a:pathLst>
                  <a:path w="464" h="34">
                    <a:moveTo>
                      <a:pt x="439" y="34"/>
                    </a:moveTo>
                    <a:cubicBezTo>
                      <a:pt x="450" y="34"/>
                      <a:pt x="464" y="34"/>
                      <a:pt x="464" y="17"/>
                    </a:cubicBezTo>
                    <a:cubicBezTo>
                      <a:pt x="464" y="0"/>
                      <a:pt x="450" y="0"/>
                      <a:pt x="439" y="0"/>
                    </a:cubicBezTo>
                    <a:cubicBezTo>
                      <a:pt x="302" y="0"/>
                      <a:pt x="165" y="0"/>
                      <a:pt x="28" y="0"/>
                    </a:cubicBezTo>
                    <a:cubicBezTo>
                      <a:pt x="16" y="0"/>
                      <a:pt x="0" y="0"/>
                      <a:pt x="0" y="14"/>
                    </a:cubicBezTo>
                    <a:cubicBezTo>
                      <a:pt x="0" y="34"/>
                      <a:pt x="16" y="34"/>
                      <a:pt x="28" y="34"/>
                    </a:cubicBezTo>
                    <a:cubicBezTo>
                      <a:pt x="165" y="34"/>
                      <a:pt x="302" y="34"/>
                      <a:pt x="439" y="3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2760" rIns="90000" bIns="-327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9" name="Freeform 538">
                <a:extLst>
                  <a:ext uri="{FF2B5EF4-FFF2-40B4-BE49-F238E27FC236}">
                    <a16:creationId xmlns:a16="http://schemas.microsoft.com/office/drawing/2014/main" id="{2E61D61E-555C-6A9F-40F7-2CDA7D98127F}"/>
                  </a:ext>
                </a:extLst>
              </p:cNvPr>
              <p:cNvSpPr/>
              <p:nvPr/>
            </p:nvSpPr>
            <p:spPr>
              <a:xfrm>
                <a:off x="6656400" y="2214360"/>
                <a:ext cx="82440" cy="155880"/>
              </a:xfrm>
              <a:custGeom>
                <a:avLst/>
                <a:gdLst>
                  <a:gd name="textAreaLeft" fmla="*/ 0 w 82440"/>
                  <a:gd name="textAreaRight" fmla="*/ 83520 w 82440"/>
                  <a:gd name="textAreaTop" fmla="*/ 0 h 155880"/>
                  <a:gd name="textAreaBottom" fmla="*/ 156960 h 155880"/>
                </a:gdLst>
                <a:ahLst/>
                <a:cxnLst/>
                <a:rect l="textAreaLeft" t="textAreaTop" r="textAreaRight" b="textAreaBottom"/>
                <a:pathLst>
                  <a:path w="232" h="436">
                    <a:moveTo>
                      <a:pt x="140" y="156"/>
                    </a:moveTo>
                    <a:cubicBezTo>
                      <a:pt x="163" y="156"/>
                      <a:pt x="186" y="156"/>
                      <a:pt x="210" y="156"/>
                    </a:cubicBezTo>
                    <a:cubicBezTo>
                      <a:pt x="224" y="156"/>
                      <a:pt x="232" y="156"/>
                      <a:pt x="232" y="142"/>
                    </a:cubicBezTo>
                    <a:cubicBezTo>
                      <a:pt x="232" y="131"/>
                      <a:pt x="224" y="131"/>
                      <a:pt x="210" y="131"/>
                    </a:cubicBezTo>
                    <a:cubicBezTo>
                      <a:pt x="188" y="131"/>
                      <a:pt x="167" y="131"/>
                      <a:pt x="145" y="131"/>
                    </a:cubicBezTo>
                    <a:cubicBezTo>
                      <a:pt x="154" y="98"/>
                      <a:pt x="162" y="64"/>
                      <a:pt x="170" y="31"/>
                    </a:cubicBezTo>
                    <a:cubicBezTo>
                      <a:pt x="170" y="28"/>
                      <a:pt x="173" y="22"/>
                      <a:pt x="173" y="19"/>
                    </a:cubicBezTo>
                    <a:cubicBezTo>
                      <a:pt x="173" y="8"/>
                      <a:pt x="162" y="0"/>
                      <a:pt x="148" y="0"/>
                    </a:cubicBezTo>
                    <a:cubicBezTo>
                      <a:pt x="131" y="0"/>
                      <a:pt x="123" y="11"/>
                      <a:pt x="117" y="28"/>
                    </a:cubicBezTo>
                    <a:cubicBezTo>
                      <a:pt x="112" y="45"/>
                      <a:pt x="120" y="11"/>
                      <a:pt x="92" y="131"/>
                    </a:cubicBezTo>
                    <a:cubicBezTo>
                      <a:pt x="68" y="131"/>
                      <a:pt x="43" y="131"/>
                      <a:pt x="19" y="131"/>
                    </a:cubicBezTo>
                    <a:cubicBezTo>
                      <a:pt x="8" y="131"/>
                      <a:pt x="0" y="131"/>
                      <a:pt x="0" y="148"/>
                    </a:cubicBezTo>
                    <a:cubicBezTo>
                      <a:pt x="0" y="156"/>
                      <a:pt x="8" y="156"/>
                      <a:pt x="19" y="156"/>
                    </a:cubicBezTo>
                    <a:cubicBezTo>
                      <a:pt x="41" y="156"/>
                      <a:pt x="62" y="156"/>
                      <a:pt x="84" y="156"/>
                    </a:cubicBezTo>
                    <a:cubicBezTo>
                      <a:pt x="71" y="210"/>
                      <a:pt x="57" y="265"/>
                      <a:pt x="44" y="319"/>
                    </a:cubicBezTo>
                    <a:cubicBezTo>
                      <a:pt x="39" y="335"/>
                      <a:pt x="33" y="361"/>
                      <a:pt x="33" y="369"/>
                    </a:cubicBezTo>
                    <a:cubicBezTo>
                      <a:pt x="33" y="411"/>
                      <a:pt x="67" y="436"/>
                      <a:pt x="106" y="436"/>
                    </a:cubicBezTo>
                    <a:cubicBezTo>
                      <a:pt x="184" y="436"/>
                      <a:pt x="226" y="338"/>
                      <a:pt x="226" y="330"/>
                    </a:cubicBezTo>
                    <a:cubicBezTo>
                      <a:pt x="226" y="321"/>
                      <a:pt x="218" y="321"/>
                      <a:pt x="215" y="321"/>
                    </a:cubicBezTo>
                    <a:cubicBezTo>
                      <a:pt x="207" y="321"/>
                      <a:pt x="207" y="321"/>
                      <a:pt x="201" y="335"/>
                    </a:cubicBezTo>
                    <a:cubicBezTo>
                      <a:pt x="182" y="377"/>
                      <a:pt x="148" y="417"/>
                      <a:pt x="109" y="417"/>
                    </a:cubicBezTo>
                    <a:cubicBezTo>
                      <a:pt x="95" y="417"/>
                      <a:pt x="86" y="408"/>
                      <a:pt x="86" y="383"/>
                    </a:cubicBezTo>
                    <a:cubicBezTo>
                      <a:pt x="86" y="375"/>
                      <a:pt x="89" y="361"/>
                      <a:pt x="89" y="355"/>
                    </a:cubicBezTo>
                    <a:cubicBezTo>
                      <a:pt x="106" y="289"/>
                      <a:pt x="123" y="223"/>
                      <a:pt x="140" y="15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0" name="Freeform 539">
                <a:extLst>
                  <a:ext uri="{FF2B5EF4-FFF2-40B4-BE49-F238E27FC236}">
                    <a16:creationId xmlns:a16="http://schemas.microsoft.com/office/drawing/2014/main" id="{8CCA8E85-C440-B709-A87A-D14659956786}"/>
                  </a:ext>
                </a:extLst>
              </p:cNvPr>
              <p:cNvSpPr/>
              <p:nvPr/>
            </p:nvSpPr>
            <p:spPr>
              <a:xfrm>
                <a:off x="6768000" y="2143800"/>
                <a:ext cx="87840" cy="116640"/>
              </a:xfrm>
              <a:custGeom>
                <a:avLst/>
                <a:gdLst>
                  <a:gd name="textAreaLeft" fmla="*/ 0 w 87840"/>
                  <a:gd name="textAreaRight" fmla="*/ 88920 w 87840"/>
                  <a:gd name="textAreaTop" fmla="*/ 0 h 116640"/>
                  <a:gd name="textAreaBottom" fmla="*/ 117720 h 116640"/>
                </a:gdLst>
                <a:ahLst/>
                <a:cxnLst/>
                <a:rect l="textAreaLeft" t="textAreaTop" r="textAreaRight" b="textAreaBottom"/>
                <a:pathLst>
                  <a:path w="247" h="327">
                    <a:moveTo>
                      <a:pt x="247" y="232"/>
                    </a:moveTo>
                    <a:cubicBezTo>
                      <a:pt x="239" y="232"/>
                      <a:pt x="232" y="232"/>
                      <a:pt x="224" y="232"/>
                    </a:cubicBezTo>
                    <a:cubicBezTo>
                      <a:pt x="224" y="243"/>
                      <a:pt x="219" y="274"/>
                      <a:pt x="210" y="277"/>
                    </a:cubicBezTo>
                    <a:cubicBezTo>
                      <a:pt x="207" y="280"/>
                      <a:pt x="166" y="280"/>
                      <a:pt x="160" y="280"/>
                    </a:cubicBezTo>
                    <a:cubicBezTo>
                      <a:pt x="127" y="280"/>
                      <a:pt x="95" y="280"/>
                      <a:pt x="62" y="280"/>
                    </a:cubicBezTo>
                    <a:cubicBezTo>
                      <a:pt x="96" y="257"/>
                      <a:pt x="132" y="229"/>
                      <a:pt x="160" y="210"/>
                    </a:cubicBezTo>
                    <a:cubicBezTo>
                      <a:pt x="205" y="179"/>
                      <a:pt x="247" y="151"/>
                      <a:pt x="247" y="98"/>
                    </a:cubicBezTo>
                    <a:cubicBezTo>
                      <a:pt x="247" y="36"/>
                      <a:pt x="188" y="0"/>
                      <a:pt x="115" y="0"/>
                    </a:cubicBezTo>
                    <a:cubicBezTo>
                      <a:pt x="51" y="0"/>
                      <a:pt x="0" y="39"/>
                      <a:pt x="0" y="87"/>
                    </a:cubicBezTo>
                    <a:cubicBezTo>
                      <a:pt x="0" y="112"/>
                      <a:pt x="23" y="117"/>
                      <a:pt x="31" y="117"/>
                    </a:cubicBezTo>
                    <a:cubicBezTo>
                      <a:pt x="42" y="117"/>
                      <a:pt x="59" y="109"/>
                      <a:pt x="59" y="87"/>
                    </a:cubicBezTo>
                    <a:cubicBezTo>
                      <a:pt x="59" y="70"/>
                      <a:pt x="45" y="61"/>
                      <a:pt x="31" y="59"/>
                    </a:cubicBezTo>
                    <a:cubicBezTo>
                      <a:pt x="45" y="36"/>
                      <a:pt x="73" y="22"/>
                      <a:pt x="107" y="22"/>
                    </a:cubicBezTo>
                    <a:cubicBezTo>
                      <a:pt x="154" y="22"/>
                      <a:pt x="193" y="50"/>
                      <a:pt x="193" y="98"/>
                    </a:cubicBezTo>
                    <a:cubicBezTo>
                      <a:pt x="193" y="140"/>
                      <a:pt x="166" y="171"/>
                      <a:pt x="126" y="204"/>
                    </a:cubicBezTo>
                    <a:cubicBezTo>
                      <a:pt x="86" y="238"/>
                      <a:pt x="46" y="271"/>
                      <a:pt x="6" y="305"/>
                    </a:cubicBezTo>
                    <a:cubicBezTo>
                      <a:pt x="3" y="310"/>
                      <a:pt x="3" y="310"/>
                      <a:pt x="0" y="313"/>
                    </a:cubicBezTo>
                    <a:cubicBezTo>
                      <a:pt x="0" y="318"/>
                      <a:pt x="0" y="323"/>
                      <a:pt x="0" y="327"/>
                    </a:cubicBezTo>
                    <a:cubicBezTo>
                      <a:pt x="77" y="327"/>
                      <a:pt x="153" y="327"/>
                      <a:pt x="230" y="327"/>
                    </a:cubicBezTo>
                    <a:cubicBezTo>
                      <a:pt x="235" y="296"/>
                      <a:pt x="241" y="264"/>
                      <a:pt x="247"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1" name="Freeform 540">
                <a:extLst>
                  <a:ext uri="{FF2B5EF4-FFF2-40B4-BE49-F238E27FC236}">
                    <a16:creationId xmlns:a16="http://schemas.microsoft.com/office/drawing/2014/main" id="{0F403A66-45C3-64EB-528B-ED5A36B61717}"/>
                  </a:ext>
                </a:extLst>
              </p:cNvPr>
              <p:cNvSpPr/>
              <p:nvPr/>
            </p:nvSpPr>
            <p:spPr>
              <a:xfrm>
                <a:off x="6979680" y="2251440"/>
                <a:ext cx="173160" cy="248760"/>
              </a:xfrm>
              <a:custGeom>
                <a:avLst/>
                <a:gdLst>
                  <a:gd name="textAreaLeft" fmla="*/ 0 w 173160"/>
                  <a:gd name="textAreaRight" fmla="*/ 174240 w 173160"/>
                  <a:gd name="textAreaTop" fmla="*/ 0 h 248760"/>
                  <a:gd name="textAreaBottom" fmla="*/ 249840 h 248760"/>
                </a:gdLst>
                <a:ahLst/>
                <a:cxnLst/>
                <a:rect l="textAreaLeft" t="textAreaTop" r="textAreaRight" b="textAreaBottom"/>
                <a:pathLst>
                  <a:path w="484" h="694">
                    <a:moveTo>
                      <a:pt x="339" y="627"/>
                    </a:moveTo>
                    <a:cubicBezTo>
                      <a:pt x="339" y="649"/>
                      <a:pt x="339" y="672"/>
                      <a:pt x="339" y="694"/>
                    </a:cubicBezTo>
                    <a:cubicBezTo>
                      <a:pt x="387" y="690"/>
                      <a:pt x="436" y="686"/>
                      <a:pt x="484" y="683"/>
                    </a:cubicBezTo>
                    <a:cubicBezTo>
                      <a:pt x="484" y="672"/>
                      <a:pt x="484" y="662"/>
                      <a:pt x="484" y="652"/>
                    </a:cubicBezTo>
                    <a:cubicBezTo>
                      <a:pt x="415" y="652"/>
                      <a:pt x="406" y="644"/>
                      <a:pt x="406" y="596"/>
                    </a:cubicBezTo>
                    <a:cubicBezTo>
                      <a:pt x="406" y="397"/>
                      <a:pt x="406" y="199"/>
                      <a:pt x="406" y="0"/>
                    </a:cubicBezTo>
                    <a:cubicBezTo>
                      <a:pt x="359" y="4"/>
                      <a:pt x="313" y="8"/>
                      <a:pt x="266" y="11"/>
                    </a:cubicBezTo>
                    <a:cubicBezTo>
                      <a:pt x="266" y="22"/>
                      <a:pt x="266" y="32"/>
                      <a:pt x="266" y="42"/>
                    </a:cubicBezTo>
                    <a:cubicBezTo>
                      <a:pt x="333" y="42"/>
                      <a:pt x="342" y="48"/>
                      <a:pt x="342" y="95"/>
                    </a:cubicBezTo>
                    <a:cubicBezTo>
                      <a:pt x="342" y="166"/>
                      <a:pt x="342" y="237"/>
                      <a:pt x="342" y="308"/>
                    </a:cubicBezTo>
                    <a:cubicBezTo>
                      <a:pt x="314" y="274"/>
                      <a:pt x="272" y="246"/>
                      <a:pt x="219" y="246"/>
                    </a:cubicBezTo>
                    <a:cubicBezTo>
                      <a:pt x="104" y="246"/>
                      <a:pt x="0" y="344"/>
                      <a:pt x="0" y="470"/>
                    </a:cubicBezTo>
                    <a:cubicBezTo>
                      <a:pt x="0" y="596"/>
                      <a:pt x="95" y="694"/>
                      <a:pt x="207" y="694"/>
                    </a:cubicBezTo>
                    <a:cubicBezTo>
                      <a:pt x="272" y="694"/>
                      <a:pt x="314" y="660"/>
                      <a:pt x="339" y="627"/>
                    </a:cubicBezTo>
                    <a:moveTo>
                      <a:pt x="339" y="364"/>
                    </a:moveTo>
                    <a:cubicBezTo>
                      <a:pt x="339" y="431"/>
                      <a:pt x="339" y="498"/>
                      <a:pt x="339" y="565"/>
                    </a:cubicBezTo>
                    <a:cubicBezTo>
                      <a:pt x="339" y="585"/>
                      <a:pt x="339" y="585"/>
                      <a:pt x="328" y="602"/>
                    </a:cubicBezTo>
                    <a:cubicBezTo>
                      <a:pt x="300" y="649"/>
                      <a:pt x="255" y="672"/>
                      <a:pt x="213" y="672"/>
                    </a:cubicBezTo>
                    <a:cubicBezTo>
                      <a:pt x="168" y="672"/>
                      <a:pt x="132" y="646"/>
                      <a:pt x="109" y="607"/>
                    </a:cubicBezTo>
                    <a:cubicBezTo>
                      <a:pt x="84" y="568"/>
                      <a:pt x="81" y="512"/>
                      <a:pt x="81" y="470"/>
                    </a:cubicBezTo>
                    <a:cubicBezTo>
                      <a:pt x="81" y="434"/>
                      <a:pt x="81" y="375"/>
                      <a:pt x="112" y="333"/>
                    </a:cubicBezTo>
                    <a:cubicBezTo>
                      <a:pt x="132" y="302"/>
                      <a:pt x="168" y="269"/>
                      <a:pt x="221" y="269"/>
                    </a:cubicBezTo>
                    <a:cubicBezTo>
                      <a:pt x="258" y="269"/>
                      <a:pt x="297" y="283"/>
                      <a:pt x="328" y="327"/>
                    </a:cubicBezTo>
                    <a:cubicBezTo>
                      <a:pt x="339" y="344"/>
                      <a:pt x="339" y="347"/>
                      <a:pt x="339"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2" name="Freeform 541">
                <a:extLst>
                  <a:ext uri="{FF2B5EF4-FFF2-40B4-BE49-F238E27FC236}">
                    <a16:creationId xmlns:a16="http://schemas.microsoft.com/office/drawing/2014/main" id="{C9C5C382-EB5E-23CF-11C8-797865193D7A}"/>
                  </a:ext>
                </a:extLst>
              </p:cNvPr>
              <p:cNvSpPr/>
              <p:nvPr/>
            </p:nvSpPr>
            <p:spPr>
              <a:xfrm>
                <a:off x="7172280" y="227556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79" y="221"/>
                    </a:moveTo>
                    <a:cubicBezTo>
                      <a:pt x="210" y="221"/>
                      <a:pt x="241" y="221"/>
                      <a:pt x="271" y="221"/>
                    </a:cubicBezTo>
                    <a:cubicBezTo>
                      <a:pt x="291" y="221"/>
                      <a:pt x="302" y="221"/>
                      <a:pt x="302" y="202"/>
                    </a:cubicBezTo>
                    <a:cubicBezTo>
                      <a:pt x="302" y="191"/>
                      <a:pt x="291" y="191"/>
                      <a:pt x="274" y="191"/>
                    </a:cubicBezTo>
                    <a:cubicBezTo>
                      <a:pt x="245" y="191"/>
                      <a:pt x="216" y="191"/>
                      <a:pt x="187" y="191"/>
                    </a:cubicBezTo>
                    <a:cubicBezTo>
                      <a:pt x="224" y="51"/>
                      <a:pt x="227" y="31"/>
                      <a:pt x="227" y="26"/>
                    </a:cubicBezTo>
                    <a:cubicBezTo>
                      <a:pt x="227" y="9"/>
                      <a:pt x="215" y="0"/>
                      <a:pt x="199" y="0"/>
                    </a:cubicBezTo>
                    <a:cubicBezTo>
                      <a:pt x="196" y="0"/>
                      <a:pt x="168" y="0"/>
                      <a:pt x="159" y="34"/>
                    </a:cubicBezTo>
                    <a:cubicBezTo>
                      <a:pt x="147" y="86"/>
                      <a:pt x="135" y="138"/>
                      <a:pt x="123" y="191"/>
                    </a:cubicBezTo>
                    <a:cubicBezTo>
                      <a:pt x="92" y="191"/>
                      <a:pt x="61" y="191"/>
                      <a:pt x="31" y="191"/>
                    </a:cubicBezTo>
                    <a:cubicBezTo>
                      <a:pt x="8" y="191"/>
                      <a:pt x="0" y="191"/>
                      <a:pt x="0" y="210"/>
                    </a:cubicBezTo>
                    <a:cubicBezTo>
                      <a:pt x="0" y="221"/>
                      <a:pt x="8" y="221"/>
                      <a:pt x="28" y="221"/>
                    </a:cubicBezTo>
                    <a:cubicBezTo>
                      <a:pt x="57" y="221"/>
                      <a:pt x="86" y="221"/>
                      <a:pt x="115" y="221"/>
                    </a:cubicBezTo>
                    <a:cubicBezTo>
                      <a:pt x="42" y="501"/>
                      <a:pt x="39" y="518"/>
                      <a:pt x="39" y="535"/>
                    </a:cubicBezTo>
                    <a:cubicBezTo>
                      <a:pt x="39" y="588"/>
                      <a:pt x="75" y="627"/>
                      <a:pt x="129" y="627"/>
                    </a:cubicBezTo>
                    <a:cubicBezTo>
                      <a:pt x="229" y="627"/>
                      <a:pt x="285" y="481"/>
                      <a:pt x="285" y="473"/>
                    </a:cubicBezTo>
                    <a:cubicBezTo>
                      <a:pt x="285" y="465"/>
                      <a:pt x="277" y="465"/>
                      <a:pt x="274" y="465"/>
                    </a:cubicBezTo>
                    <a:cubicBezTo>
                      <a:pt x="266" y="465"/>
                      <a:pt x="263" y="467"/>
                      <a:pt x="260" y="479"/>
                    </a:cubicBezTo>
                    <a:cubicBezTo>
                      <a:pt x="218" y="579"/>
                      <a:pt x="165" y="605"/>
                      <a:pt x="131" y="605"/>
                    </a:cubicBezTo>
                    <a:cubicBezTo>
                      <a:pt x="112" y="605"/>
                      <a:pt x="101" y="591"/>
                      <a:pt x="101" y="560"/>
                    </a:cubicBezTo>
                    <a:cubicBezTo>
                      <a:pt x="101" y="535"/>
                      <a:pt x="103" y="529"/>
                      <a:pt x="106" y="512"/>
                    </a:cubicBezTo>
                    <a:cubicBezTo>
                      <a:pt x="131" y="415"/>
                      <a:pt x="155" y="318"/>
                      <a:pt x="179" y="2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3" name="Freeform 542">
                <a:extLst>
                  <a:ext uri="{FF2B5EF4-FFF2-40B4-BE49-F238E27FC236}">
                    <a16:creationId xmlns:a16="http://schemas.microsoft.com/office/drawing/2014/main" id="{C0E614FF-BD85-4E98-F38B-608B5D475426}"/>
                  </a:ext>
                </a:extLst>
              </p:cNvPr>
              <p:cNvSpPr/>
              <p:nvPr/>
            </p:nvSpPr>
            <p:spPr>
              <a:xfrm>
                <a:off x="6259320" y="2640240"/>
                <a:ext cx="1031760" cy="12960"/>
              </a:xfrm>
              <a:custGeom>
                <a:avLst/>
                <a:gdLst>
                  <a:gd name="textAreaLeft" fmla="*/ 0 w 1031760"/>
                  <a:gd name="textAreaRight" fmla="*/ 1032840 w 1031760"/>
                  <a:gd name="textAreaTop" fmla="*/ 0 h 12960"/>
                  <a:gd name="textAreaBottom" fmla="*/ 14040 h 12960"/>
                </a:gdLst>
                <a:ahLst/>
                <a:cxnLst/>
                <a:rect l="textAreaLeft" t="textAreaTop" r="textAreaRight" b="textAreaBottom"/>
                <a:pathLst>
                  <a:path w="2869" h="39">
                    <a:moveTo>
                      <a:pt x="1433" y="39"/>
                    </a:moveTo>
                    <a:cubicBezTo>
                      <a:pt x="955" y="39"/>
                      <a:pt x="477" y="39"/>
                      <a:pt x="0" y="39"/>
                    </a:cubicBezTo>
                    <a:cubicBezTo>
                      <a:pt x="0" y="26"/>
                      <a:pt x="0" y="13"/>
                      <a:pt x="0" y="0"/>
                    </a:cubicBezTo>
                    <a:cubicBezTo>
                      <a:pt x="956" y="0"/>
                      <a:pt x="1913" y="0"/>
                      <a:pt x="2869" y="0"/>
                    </a:cubicBezTo>
                    <a:cubicBezTo>
                      <a:pt x="2869" y="13"/>
                      <a:pt x="2869" y="26"/>
                      <a:pt x="2869" y="39"/>
                    </a:cubicBezTo>
                    <a:cubicBezTo>
                      <a:pt x="2390" y="39"/>
                      <a:pt x="1912" y="39"/>
                      <a:pt x="1433"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4" name="Freeform 543">
                <a:extLst>
                  <a:ext uri="{FF2B5EF4-FFF2-40B4-BE49-F238E27FC236}">
                    <a16:creationId xmlns:a16="http://schemas.microsoft.com/office/drawing/2014/main" id="{A5B63601-067D-C0D5-5D12-3879BF04FDF0}"/>
                  </a:ext>
                </a:extLst>
              </p:cNvPr>
              <p:cNvSpPr/>
              <p:nvPr/>
            </p:nvSpPr>
            <p:spPr>
              <a:xfrm>
                <a:off x="6420600" y="2822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0" y="297"/>
                      <a:pt x="170" y="271"/>
                      <a:pt x="204" y="241"/>
                    </a:cubicBezTo>
                    <a:cubicBezTo>
                      <a:pt x="237" y="211"/>
                      <a:pt x="266" y="188"/>
                      <a:pt x="302" y="151"/>
                    </a:cubicBezTo>
                    <a:cubicBezTo>
                      <a:pt x="394" y="62"/>
                      <a:pt x="417" y="14"/>
                      <a:pt x="417" y="9"/>
                    </a:cubicBezTo>
                    <a:cubicBezTo>
                      <a:pt x="417" y="0"/>
                      <a:pt x="408" y="0"/>
                      <a:pt x="405" y="0"/>
                    </a:cubicBezTo>
                    <a:cubicBezTo>
                      <a:pt x="400" y="0"/>
                      <a:pt x="394" y="3"/>
                      <a:pt x="391" y="11"/>
                    </a:cubicBezTo>
                    <a:cubicBezTo>
                      <a:pt x="361" y="59"/>
                      <a:pt x="340" y="73"/>
                      <a:pt x="316" y="73"/>
                    </a:cubicBezTo>
                    <a:cubicBezTo>
                      <a:pt x="292" y="73"/>
                      <a:pt x="282" y="59"/>
                      <a:pt x="266" y="42"/>
                    </a:cubicBezTo>
                    <a:cubicBezTo>
                      <a:pt x="249" y="20"/>
                      <a:pt x="232" y="0"/>
                      <a:pt x="198" y="0"/>
                    </a:cubicBezTo>
                    <a:cubicBezTo>
                      <a:pt x="126" y="0"/>
                      <a:pt x="81" y="92"/>
                      <a:pt x="81" y="112"/>
                    </a:cubicBezTo>
                    <a:cubicBezTo>
                      <a:pt x="81" y="118"/>
                      <a:pt x="84" y="123"/>
                      <a:pt x="92" y="123"/>
                    </a:cubicBezTo>
                    <a:cubicBezTo>
                      <a:pt x="100" y="123"/>
                      <a:pt x="103" y="118"/>
                      <a:pt x="103" y="112"/>
                    </a:cubicBezTo>
                    <a:cubicBezTo>
                      <a:pt x="123" y="67"/>
                      <a:pt x="182" y="67"/>
                      <a:pt x="187" y="67"/>
                    </a:cubicBezTo>
                    <a:cubicBezTo>
                      <a:pt x="210" y="67"/>
                      <a:pt x="226" y="73"/>
                      <a:pt x="249" y="81"/>
                    </a:cubicBezTo>
                    <a:cubicBezTo>
                      <a:pt x="291" y="95"/>
                      <a:pt x="299" y="95"/>
                      <a:pt x="327" y="95"/>
                    </a:cubicBezTo>
                    <a:cubicBezTo>
                      <a:pt x="291" y="137"/>
                      <a:pt x="207" y="207"/>
                      <a:pt x="190" y="224"/>
                    </a:cubicBezTo>
                    <a:cubicBezTo>
                      <a:pt x="160" y="252"/>
                      <a:pt x="130" y="280"/>
                      <a:pt x="100" y="308"/>
                    </a:cubicBezTo>
                    <a:cubicBezTo>
                      <a:pt x="33" y="372"/>
                      <a:pt x="0" y="428"/>
                      <a:pt x="0" y="436"/>
                    </a:cubicBezTo>
                    <a:cubicBezTo>
                      <a:pt x="0" y="445"/>
                      <a:pt x="8" y="445"/>
                      <a:pt x="11" y="445"/>
                    </a:cubicBezTo>
                    <a:cubicBezTo>
                      <a:pt x="19" y="445"/>
                      <a:pt x="22" y="442"/>
                      <a:pt x="28" y="434"/>
                    </a:cubicBezTo>
                    <a:cubicBezTo>
                      <a:pt x="50" y="397"/>
                      <a:pt x="78" y="372"/>
                      <a:pt x="112" y="372"/>
                    </a:cubicBezTo>
                    <a:cubicBezTo>
                      <a:pt x="134" y="372"/>
                      <a:pt x="142" y="381"/>
                      <a:pt x="168" y="409"/>
                    </a:cubicBezTo>
                    <a:cubicBezTo>
                      <a:pt x="184" y="428"/>
                      <a:pt x="201" y="445"/>
                      <a:pt x="229" y="445"/>
                    </a:cubicBezTo>
                    <a:cubicBezTo>
                      <a:pt x="327" y="445"/>
                      <a:pt x="386" y="319"/>
                      <a:pt x="386" y="294"/>
                    </a:cubicBezTo>
                    <a:cubicBezTo>
                      <a:pt x="386" y="288"/>
                      <a:pt x="380" y="283"/>
                      <a:pt x="372" y="283"/>
                    </a:cubicBezTo>
                    <a:cubicBezTo>
                      <a:pt x="363" y="283"/>
                      <a:pt x="363" y="291"/>
                      <a:pt x="358" y="297"/>
                    </a:cubicBezTo>
                    <a:cubicBezTo>
                      <a:pt x="335" y="361"/>
                      <a:pt x="274" y="381"/>
                      <a:pt x="240" y="381"/>
                    </a:cubicBezTo>
                    <a:cubicBezTo>
                      <a:pt x="221" y="381"/>
                      <a:pt x="204" y="372"/>
                      <a:pt x="184" y="367"/>
                    </a:cubicBezTo>
                    <a:cubicBezTo>
                      <a:pt x="151" y="353"/>
                      <a:pt x="134" y="350"/>
                      <a:pt x="114" y="350"/>
                    </a:cubicBezTo>
                    <a:cubicBezTo>
                      <a:pt x="112" y="350"/>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5" name="Freeform 544">
                <a:extLst>
                  <a:ext uri="{FF2B5EF4-FFF2-40B4-BE49-F238E27FC236}">
                    <a16:creationId xmlns:a16="http://schemas.microsoft.com/office/drawing/2014/main" id="{BC772D7C-3A0B-BAB3-3E09-750FCEF9A5BD}"/>
                  </a:ext>
                </a:extLst>
              </p:cNvPr>
              <p:cNvSpPr/>
              <p:nvPr/>
            </p:nvSpPr>
            <p:spPr>
              <a:xfrm>
                <a:off x="6693480" y="2882880"/>
                <a:ext cx="215640" cy="12960"/>
              </a:xfrm>
              <a:custGeom>
                <a:avLst/>
                <a:gdLst>
                  <a:gd name="textAreaLeft" fmla="*/ 0 w 215640"/>
                  <a:gd name="textAreaRight" fmla="*/ 216720 w 215640"/>
                  <a:gd name="textAreaTop" fmla="*/ 0 h 12960"/>
                  <a:gd name="textAreaBottom" fmla="*/ 14040 h 12960"/>
                </a:gdLst>
                <a:ahLst/>
                <a:cxnLst/>
                <a:rect l="textAreaLeft" t="textAreaTop" r="textAreaRight" b="textAreaBottom"/>
                <a:pathLst>
                  <a:path w="602" h="39">
                    <a:moveTo>
                      <a:pt x="566" y="39"/>
                    </a:moveTo>
                    <a:cubicBezTo>
                      <a:pt x="582" y="39"/>
                      <a:pt x="602" y="39"/>
                      <a:pt x="602" y="20"/>
                    </a:cubicBezTo>
                    <a:cubicBezTo>
                      <a:pt x="602" y="0"/>
                      <a:pt x="582"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6" name="Freeform 545">
                <a:extLst>
                  <a:ext uri="{FF2B5EF4-FFF2-40B4-BE49-F238E27FC236}">
                    <a16:creationId xmlns:a16="http://schemas.microsoft.com/office/drawing/2014/main" id="{45D53FCD-6E07-0E2B-5EC9-FAD76E64CEC8}"/>
                  </a:ext>
                </a:extLst>
              </p:cNvPr>
              <p:cNvSpPr/>
              <p:nvPr/>
            </p:nvSpPr>
            <p:spPr>
              <a:xfrm>
                <a:off x="7026120" y="2756880"/>
                <a:ext cx="107640" cy="224640"/>
              </a:xfrm>
              <a:custGeom>
                <a:avLst/>
                <a:gdLst>
                  <a:gd name="textAreaLeft" fmla="*/ 0 w 107640"/>
                  <a:gd name="textAreaRight" fmla="*/ 108720 w 107640"/>
                  <a:gd name="textAreaTop" fmla="*/ 0 h 224640"/>
                  <a:gd name="textAreaBottom" fmla="*/ 225720 h 224640"/>
                </a:gdLst>
                <a:ahLst/>
                <a:cxnLst/>
                <a:rect l="textAreaLeft" t="textAreaTop" r="textAreaRight" b="textAreaBottom"/>
                <a:pathLst>
                  <a:path w="302" h="627">
                    <a:moveTo>
                      <a:pt x="182" y="224"/>
                    </a:moveTo>
                    <a:cubicBezTo>
                      <a:pt x="213" y="224"/>
                      <a:pt x="244" y="224"/>
                      <a:pt x="274" y="224"/>
                    </a:cubicBezTo>
                    <a:cubicBezTo>
                      <a:pt x="294" y="224"/>
                      <a:pt x="302" y="224"/>
                      <a:pt x="302" y="205"/>
                    </a:cubicBezTo>
                    <a:cubicBezTo>
                      <a:pt x="302" y="193"/>
                      <a:pt x="294" y="193"/>
                      <a:pt x="274" y="193"/>
                    </a:cubicBezTo>
                    <a:cubicBezTo>
                      <a:pt x="245" y="193"/>
                      <a:pt x="216" y="193"/>
                      <a:pt x="188" y="193"/>
                    </a:cubicBezTo>
                    <a:cubicBezTo>
                      <a:pt x="224" y="53"/>
                      <a:pt x="230" y="34"/>
                      <a:pt x="230" y="28"/>
                    </a:cubicBezTo>
                    <a:cubicBezTo>
                      <a:pt x="230" y="12"/>
                      <a:pt x="218" y="0"/>
                      <a:pt x="202" y="0"/>
                    </a:cubicBezTo>
                    <a:cubicBezTo>
                      <a:pt x="196" y="0"/>
                      <a:pt x="171" y="3"/>
                      <a:pt x="160" y="37"/>
                    </a:cubicBezTo>
                    <a:cubicBezTo>
                      <a:pt x="147" y="89"/>
                      <a:pt x="135" y="141"/>
                      <a:pt x="123" y="193"/>
                    </a:cubicBezTo>
                    <a:cubicBezTo>
                      <a:pt x="92" y="193"/>
                      <a:pt x="62" y="193"/>
                      <a:pt x="31" y="193"/>
                    </a:cubicBezTo>
                    <a:cubicBezTo>
                      <a:pt x="11" y="193"/>
                      <a:pt x="0" y="193"/>
                      <a:pt x="0" y="213"/>
                    </a:cubicBezTo>
                    <a:cubicBezTo>
                      <a:pt x="0" y="224"/>
                      <a:pt x="8" y="224"/>
                      <a:pt x="28" y="224"/>
                    </a:cubicBezTo>
                    <a:cubicBezTo>
                      <a:pt x="57" y="224"/>
                      <a:pt x="86" y="224"/>
                      <a:pt x="115" y="224"/>
                    </a:cubicBezTo>
                    <a:cubicBezTo>
                      <a:pt x="45" y="501"/>
                      <a:pt x="39" y="518"/>
                      <a:pt x="39" y="537"/>
                    </a:cubicBezTo>
                    <a:cubicBezTo>
                      <a:pt x="39" y="591"/>
                      <a:pt x="78" y="627"/>
                      <a:pt x="132" y="627"/>
                    </a:cubicBezTo>
                    <a:cubicBezTo>
                      <a:pt x="230" y="627"/>
                      <a:pt x="286" y="484"/>
                      <a:pt x="286" y="476"/>
                    </a:cubicBezTo>
                    <a:cubicBezTo>
                      <a:pt x="286" y="465"/>
                      <a:pt x="280" y="465"/>
                      <a:pt x="274" y="465"/>
                    </a:cubicBezTo>
                    <a:cubicBezTo>
                      <a:pt x="266" y="465"/>
                      <a:pt x="266" y="470"/>
                      <a:pt x="260" y="479"/>
                    </a:cubicBezTo>
                    <a:cubicBezTo>
                      <a:pt x="218" y="582"/>
                      <a:pt x="165" y="604"/>
                      <a:pt x="132" y="604"/>
                    </a:cubicBezTo>
                    <a:cubicBezTo>
                      <a:pt x="112" y="604"/>
                      <a:pt x="101" y="593"/>
                      <a:pt x="101" y="560"/>
                    </a:cubicBezTo>
                    <a:cubicBezTo>
                      <a:pt x="101" y="537"/>
                      <a:pt x="104" y="529"/>
                      <a:pt x="106" y="512"/>
                    </a:cubicBezTo>
                    <a:cubicBezTo>
                      <a:pt x="132" y="416"/>
                      <a:pt x="157" y="320"/>
                      <a:pt x="182" y="22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pic>
        <p:nvPicPr>
          <p:cNvPr id="547" name="Picture 546">
            <a:extLst>
              <a:ext uri="{FF2B5EF4-FFF2-40B4-BE49-F238E27FC236}">
                <a16:creationId xmlns:a16="http://schemas.microsoft.com/office/drawing/2014/main" id="{6E8D402C-B666-846A-A54C-00F1C924B5E5}"/>
              </a:ext>
            </a:extLst>
          </p:cNvPr>
          <p:cNvPicPr>
            <a:picLocks noChangeAspect="1"/>
          </p:cNvPicPr>
          <p:nvPr/>
        </p:nvPicPr>
        <p:blipFill>
          <a:blip r:embed="rId3"/>
          <a:stretch>
            <a:fillRect/>
          </a:stretch>
        </p:blipFill>
        <p:spPr>
          <a:xfrm>
            <a:off x="3490452" y="5522005"/>
            <a:ext cx="4073248" cy="895647"/>
          </a:xfrm>
          <a:prstGeom prst="rect">
            <a:avLst/>
          </a:prstGeom>
        </p:spPr>
      </p:pic>
      <p:sp>
        <p:nvSpPr>
          <p:cNvPr id="548" name="TextBox 547">
            <a:extLst>
              <a:ext uri="{FF2B5EF4-FFF2-40B4-BE49-F238E27FC236}">
                <a16:creationId xmlns:a16="http://schemas.microsoft.com/office/drawing/2014/main" id="{97729CB0-D84E-9435-E206-DA136FBE9F6C}"/>
              </a:ext>
            </a:extLst>
          </p:cNvPr>
          <p:cNvSpPr txBox="1"/>
          <p:nvPr/>
        </p:nvSpPr>
        <p:spPr>
          <a:xfrm>
            <a:off x="4545972" y="5047524"/>
            <a:ext cx="5316660" cy="461665"/>
          </a:xfrm>
          <a:prstGeom prst="rect">
            <a:avLst/>
          </a:prstGeom>
          <a:noFill/>
        </p:spPr>
        <p:txBody>
          <a:bodyPr wrap="square" rtlCol="0">
            <a:spAutoFit/>
          </a:bodyPr>
          <a:lstStyle/>
          <a:p>
            <a:r>
              <a:rPr lang="en-US" sz="2400" dirty="0"/>
              <a:t>First define:</a:t>
            </a:r>
          </a:p>
        </p:txBody>
      </p:sp>
      <p:sp>
        <p:nvSpPr>
          <p:cNvPr id="549" name="TextBox 548">
            <a:extLst>
              <a:ext uri="{FF2B5EF4-FFF2-40B4-BE49-F238E27FC236}">
                <a16:creationId xmlns:a16="http://schemas.microsoft.com/office/drawing/2014/main" id="{488DB246-6AAA-CCD5-52C9-3DA501DDD52F}"/>
              </a:ext>
            </a:extLst>
          </p:cNvPr>
          <p:cNvSpPr txBox="1"/>
          <p:nvPr/>
        </p:nvSpPr>
        <p:spPr>
          <a:xfrm>
            <a:off x="4313826" y="3003421"/>
            <a:ext cx="5316660" cy="461665"/>
          </a:xfrm>
          <a:prstGeom prst="rect">
            <a:avLst/>
          </a:prstGeom>
          <a:noFill/>
        </p:spPr>
        <p:txBody>
          <a:bodyPr wrap="square" rtlCol="0">
            <a:spAutoFit/>
          </a:bodyPr>
          <a:lstStyle/>
          <a:p>
            <a:r>
              <a:rPr lang="en-US" sz="2400" dirty="0"/>
              <a:t>Incomplete </a:t>
            </a:r>
            <a:r>
              <a:rPr lang="en-US" sz="2400" dirty="0" err="1"/>
              <a:t>Faddeeva</a:t>
            </a:r>
            <a:r>
              <a:rPr lang="en-US" sz="2400" dirty="0"/>
              <a:t>:</a:t>
            </a:r>
          </a:p>
        </p:txBody>
      </p:sp>
    </p:spTree>
    <p:extLst>
      <p:ext uri="{BB962C8B-B14F-4D97-AF65-F5344CB8AC3E}">
        <p14:creationId xmlns:p14="http://schemas.microsoft.com/office/powerpoint/2010/main" val="599898525"/>
      </p:ext>
    </p:extLst>
  </p:cSld>
  <p:clrMapOvr>
    <a:masterClrMapping/>
  </p:clrMapOvr>
  <p:transition spd="med"/>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166</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743145"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b="0" strike="noStrike" spc="-1" dirty="0">
                <a:solidFill>
                  <a:srgbClr val="000000"/>
                </a:solidFill>
                <a:latin typeface="Arial"/>
                <a:ea typeface="DejaVu Sans"/>
              </a:rPr>
              <a:t>Complex line integral theorem:</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b="0" strike="noStrike"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b="0" strike="noStrike"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b="0" strike="noStrike" spc="-1" dirty="0">
                <a:solidFill>
                  <a:srgbClr val="000000"/>
                </a:solidFill>
                <a:latin typeface="Arial"/>
              </a:rPr>
              <a:t>Use that definition of F(z), then compute the integrand:</a:t>
            </a: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12" name="Picture 11">
            <a:extLst>
              <a:ext uri="{FF2B5EF4-FFF2-40B4-BE49-F238E27FC236}">
                <a16:creationId xmlns:a16="http://schemas.microsoft.com/office/drawing/2014/main" id="{E1FD2B25-A5A9-D3ED-F32C-92B4BE1B6DD2}"/>
              </a:ext>
            </a:extLst>
          </p:cNvPr>
          <p:cNvPicPr>
            <a:picLocks noChangeAspect="1"/>
          </p:cNvPicPr>
          <p:nvPr/>
        </p:nvPicPr>
        <p:blipFill>
          <a:blip r:embed="rId3"/>
          <a:stretch>
            <a:fillRect/>
          </a:stretch>
        </p:blipFill>
        <p:spPr>
          <a:xfrm>
            <a:off x="2788728" y="1561837"/>
            <a:ext cx="5904168" cy="1201733"/>
          </a:xfrm>
          <a:prstGeom prst="rect">
            <a:avLst/>
          </a:prstGeom>
        </p:spPr>
      </p:pic>
      <p:pic>
        <p:nvPicPr>
          <p:cNvPr id="13" name="Picture 12">
            <a:extLst>
              <a:ext uri="{FF2B5EF4-FFF2-40B4-BE49-F238E27FC236}">
                <a16:creationId xmlns:a16="http://schemas.microsoft.com/office/drawing/2014/main" id="{BEB2CFC0-7556-CEB6-A6F7-658932429909}"/>
              </a:ext>
            </a:extLst>
          </p:cNvPr>
          <p:cNvPicPr>
            <a:picLocks noChangeAspect="1"/>
          </p:cNvPicPr>
          <p:nvPr/>
        </p:nvPicPr>
        <p:blipFill>
          <a:blip r:embed="rId4"/>
          <a:stretch>
            <a:fillRect/>
          </a:stretch>
        </p:blipFill>
        <p:spPr>
          <a:xfrm>
            <a:off x="1180556" y="4179490"/>
            <a:ext cx="9830887" cy="1528819"/>
          </a:xfrm>
          <a:prstGeom prst="rect">
            <a:avLst/>
          </a:prstGeom>
        </p:spPr>
      </p:pic>
    </p:spTree>
    <p:extLst>
      <p:ext uri="{BB962C8B-B14F-4D97-AF65-F5344CB8AC3E}">
        <p14:creationId xmlns:p14="http://schemas.microsoft.com/office/powerpoint/2010/main" val="1209012850"/>
      </p:ext>
    </p:extLst>
  </p:cSld>
  <p:clrMapOvr>
    <a:masterClrMapping/>
  </p:clrMapOvr>
  <p:transition spd="me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167</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743145"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b="0" strike="noStrike" spc="-1" dirty="0">
                <a:solidFill>
                  <a:srgbClr val="000000"/>
                </a:solidFill>
                <a:latin typeface="Arial"/>
                <a:ea typeface="DejaVu Sans"/>
              </a:rPr>
              <a:t>Complex line integral theorem:</a:t>
            </a:r>
          </a:p>
          <a:p>
            <a:pPr>
              <a:lnSpc>
                <a:spcPct val="100000"/>
              </a:lnSpc>
              <a:buClr>
                <a:srgbClr val="000000"/>
              </a:buClr>
              <a:buSzPct val="45000"/>
            </a:pPr>
            <a:endParaRPr lang="en-US" sz="2400" spc="-1" dirty="0">
              <a:solidFill>
                <a:srgbClr val="000000"/>
              </a:solidFill>
              <a:latin typeface="Arial"/>
              <a:ea typeface="DejaVu Sans"/>
            </a:endParaRPr>
          </a:p>
          <a:p>
            <a:pPr>
              <a:lnSpc>
                <a:spcPct val="100000"/>
              </a:lnSpc>
              <a:buClr>
                <a:srgbClr val="000000"/>
              </a:buClr>
              <a:buSzPct val="45000"/>
            </a:pPr>
            <a:endParaRPr lang="en-US" sz="2400" b="0" strike="noStrike" spc="-1" dirty="0">
              <a:solidFill>
                <a:srgbClr val="000000"/>
              </a:solidFill>
              <a:latin typeface="Arial"/>
              <a:ea typeface="DejaVu Sans"/>
            </a:endParaRPr>
          </a:p>
          <a:p>
            <a:pPr>
              <a:lnSpc>
                <a:spcPct val="100000"/>
              </a:lnSpc>
              <a:buClr>
                <a:srgbClr val="000000"/>
              </a:buClr>
              <a:buSzPct val="45000"/>
            </a:pPr>
            <a:endParaRPr lang="en-US" sz="2400" spc="-1" dirty="0">
              <a:solidFill>
                <a:srgbClr val="000000"/>
              </a:solidFill>
              <a:latin typeface="Arial"/>
              <a:ea typeface="DejaVu Sans"/>
            </a:endParaRPr>
          </a:p>
          <a:p>
            <a:pPr>
              <a:lnSpc>
                <a:spcPct val="100000"/>
              </a:lnSpc>
              <a:buClr>
                <a:srgbClr val="000000"/>
              </a:buClr>
              <a:buSzPct val="45000"/>
            </a:pPr>
            <a:endParaRPr lang="en-US" sz="2400" b="0" strike="noStrike" spc="-1" dirty="0">
              <a:solidFill>
                <a:srgbClr val="000000"/>
              </a:solidFill>
              <a:latin typeface="Arial"/>
              <a:ea typeface="DejaVu Sans"/>
            </a:endParaRPr>
          </a:p>
          <a:p>
            <a:pPr>
              <a:lnSpc>
                <a:spcPct val="100000"/>
              </a:lnSpc>
              <a:buClr>
                <a:srgbClr val="000000"/>
              </a:buClr>
              <a:buSzPct val="45000"/>
            </a:pPr>
            <a:endParaRPr lang="en-US" sz="2400" spc="-1" dirty="0">
              <a:solidFill>
                <a:srgbClr val="000000"/>
              </a:solidFill>
              <a:latin typeface="Arial"/>
              <a:ea typeface="DejaVu Sans"/>
            </a:endParaRPr>
          </a:p>
          <a:p>
            <a:pPr>
              <a:lnSpc>
                <a:spcPct val="100000"/>
              </a:lnSpc>
              <a:buClr>
                <a:srgbClr val="000000"/>
              </a:buClr>
              <a:buSzPct val="45000"/>
            </a:pPr>
            <a:r>
              <a:rPr lang="en-US" sz="2400" b="0" strike="noStrike" spc="-1" dirty="0">
                <a:solidFill>
                  <a:srgbClr val="000000"/>
                </a:solidFill>
                <a:latin typeface="Arial"/>
                <a:ea typeface="DejaVu Sans"/>
              </a:rPr>
              <a:t>We then obtain this identity:</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b="0" strike="noStrike"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b="0" strike="noStrike"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13" name="Picture 12">
            <a:extLst>
              <a:ext uri="{FF2B5EF4-FFF2-40B4-BE49-F238E27FC236}">
                <a16:creationId xmlns:a16="http://schemas.microsoft.com/office/drawing/2014/main" id="{BEB2CFC0-7556-CEB6-A6F7-658932429909}"/>
              </a:ext>
            </a:extLst>
          </p:cNvPr>
          <p:cNvPicPr>
            <a:picLocks noChangeAspect="1"/>
          </p:cNvPicPr>
          <p:nvPr/>
        </p:nvPicPr>
        <p:blipFill>
          <a:blip r:embed="rId3"/>
          <a:stretch>
            <a:fillRect/>
          </a:stretch>
        </p:blipFill>
        <p:spPr>
          <a:xfrm>
            <a:off x="1299194" y="1474718"/>
            <a:ext cx="9830887" cy="1528819"/>
          </a:xfrm>
          <a:prstGeom prst="rect">
            <a:avLst/>
          </a:prstGeom>
        </p:spPr>
      </p:pic>
      <p:pic>
        <p:nvPicPr>
          <p:cNvPr id="5" name="Picture 4">
            <a:extLst>
              <a:ext uri="{FF2B5EF4-FFF2-40B4-BE49-F238E27FC236}">
                <a16:creationId xmlns:a16="http://schemas.microsoft.com/office/drawing/2014/main" id="{985F8A48-A518-E00C-C463-32FA5C1884E7}"/>
              </a:ext>
            </a:extLst>
          </p:cNvPr>
          <p:cNvPicPr>
            <a:picLocks noChangeAspect="1"/>
          </p:cNvPicPr>
          <p:nvPr/>
        </p:nvPicPr>
        <p:blipFill>
          <a:blip r:embed="rId4"/>
          <a:stretch>
            <a:fillRect/>
          </a:stretch>
        </p:blipFill>
        <p:spPr>
          <a:xfrm>
            <a:off x="1077788" y="3985849"/>
            <a:ext cx="10059001" cy="1795856"/>
          </a:xfrm>
          <a:prstGeom prst="rect">
            <a:avLst/>
          </a:prstGeom>
        </p:spPr>
      </p:pic>
    </p:spTree>
    <p:extLst>
      <p:ext uri="{BB962C8B-B14F-4D97-AF65-F5344CB8AC3E}">
        <p14:creationId xmlns:p14="http://schemas.microsoft.com/office/powerpoint/2010/main" val="1395387074"/>
      </p:ext>
    </p:extLst>
  </p:cSld>
  <p:clrMapOvr>
    <a:masterClrMapping/>
  </p:clrMapOvr>
  <p:transition spd="me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168</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1246962"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spc="-1" dirty="0">
                <a:solidFill>
                  <a:srgbClr val="000000"/>
                </a:solidFill>
                <a:latin typeface="Arial"/>
              </a:rPr>
              <a:t>Identify a pole-less contour, change the segment we’re integrating on:</a:t>
            </a: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6" name="Picture 5">
            <a:extLst>
              <a:ext uri="{FF2B5EF4-FFF2-40B4-BE49-F238E27FC236}">
                <a16:creationId xmlns:a16="http://schemas.microsoft.com/office/drawing/2014/main" id="{8A660F71-DA8B-3710-F4CE-1AD08078C5D4}"/>
              </a:ext>
            </a:extLst>
          </p:cNvPr>
          <p:cNvPicPr>
            <a:picLocks noChangeAspect="1"/>
          </p:cNvPicPr>
          <p:nvPr/>
        </p:nvPicPr>
        <p:blipFill>
          <a:blip r:embed="rId3"/>
          <a:stretch>
            <a:fillRect/>
          </a:stretch>
        </p:blipFill>
        <p:spPr>
          <a:xfrm>
            <a:off x="3100321" y="1609959"/>
            <a:ext cx="6849922" cy="4971138"/>
          </a:xfrm>
          <a:prstGeom prst="rect">
            <a:avLst/>
          </a:prstGeom>
        </p:spPr>
      </p:pic>
    </p:spTree>
    <p:extLst>
      <p:ext uri="{BB962C8B-B14F-4D97-AF65-F5344CB8AC3E}">
        <p14:creationId xmlns:p14="http://schemas.microsoft.com/office/powerpoint/2010/main" val="3253587309"/>
      </p:ext>
    </p:extLst>
  </p:cSld>
  <p:clrMapOvr>
    <a:masterClrMapping/>
  </p:clrMapOvr>
  <p:transition spd="me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169</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1246962"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spc="-1" dirty="0">
                <a:solidFill>
                  <a:srgbClr val="000000"/>
                </a:solidFill>
                <a:latin typeface="Arial"/>
              </a:rPr>
              <a:t>Identify a pole-less contour, change the segment we’re integrating on.</a:t>
            </a:r>
          </a:p>
          <a:p>
            <a:pPr>
              <a:lnSpc>
                <a:spcPct val="100000"/>
              </a:lnSpc>
              <a:buClr>
                <a:srgbClr val="000000"/>
              </a:buClr>
              <a:buSzPct val="45000"/>
            </a:pPr>
            <a:r>
              <a:rPr lang="en-US" sz="2400" spc="-1" dirty="0">
                <a:solidFill>
                  <a:srgbClr val="000000"/>
                </a:solidFill>
                <a:latin typeface="Arial"/>
              </a:rPr>
              <a:t>This leg of it let’s us cancel the exponential integral:</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This gives us the desired result connecting w(z, x) and w(z):</a:t>
            </a: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5" name="Picture 4">
            <a:extLst>
              <a:ext uri="{FF2B5EF4-FFF2-40B4-BE49-F238E27FC236}">
                <a16:creationId xmlns:a16="http://schemas.microsoft.com/office/drawing/2014/main" id="{40FE71C2-1557-134B-189C-48D9BBCAD26B}"/>
              </a:ext>
            </a:extLst>
          </p:cNvPr>
          <p:cNvPicPr>
            <a:picLocks noChangeAspect="1"/>
          </p:cNvPicPr>
          <p:nvPr/>
        </p:nvPicPr>
        <p:blipFill>
          <a:blip r:embed="rId3"/>
          <a:stretch>
            <a:fillRect/>
          </a:stretch>
        </p:blipFill>
        <p:spPr>
          <a:xfrm>
            <a:off x="2231222" y="1909132"/>
            <a:ext cx="7772400" cy="1239210"/>
          </a:xfrm>
          <a:prstGeom prst="rect">
            <a:avLst/>
          </a:prstGeom>
        </p:spPr>
      </p:pic>
      <p:grpSp>
        <p:nvGrpSpPr>
          <p:cNvPr id="7" name="Group 6">
            <a:extLst>
              <a:ext uri="{FF2B5EF4-FFF2-40B4-BE49-F238E27FC236}">
                <a16:creationId xmlns:a16="http://schemas.microsoft.com/office/drawing/2014/main" id="{F7BFEFF8-9699-ED43-3E30-58D2956B31DA}"/>
              </a:ext>
            </a:extLst>
          </p:cNvPr>
          <p:cNvGrpSpPr/>
          <p:nvPr/>
        </p:nvGrpSpPr>
        <p:grpSpPr>
          <a:xfrm>
            <a:off x="1985880" y="4233001"/>
            <a:ext cx="8220240" cy="921240"/>
            <a:chOff x="1452960" y="4106520"/>
            <a:chExt cx="8220240" cy="921240"/>
          </a:xfrm>
        </p:grpSpPr>
        <p:grpSp>
          <p:nvGrpSpPr>
            <p:cNvPr id="8" name="Group 7">
              <a:extLst>
                <a:ext uri="{FF2B5EF4-FFF2-40B4-BE49-F238E27FC236}">
                  <a16:creationId xmlns:a16="http://schemas.microsoft.com/office/drawing/2014/main" id="{7F9FB225-2F8F-6474-F48E-0F67F42F31F5}"/>
                </a:ext>
              </a:extLst>
            </p:cNvPr>
            <p:cNvGrpSpPr/>
            <p:nvPr/>
          </p:nvGrpSpPr>
          <p:grpSpPr>
            <a:xfrm>
              <a:off x="1452960" y="4106520"/>
              <a:ext cx="8220240" cy="921240"/>
              <a:chOff x="1452960" y="4106520"/>
              <a:chExt cx="8220240" cy="921240"/>
            </a:xfrm>
          </p:grpSpPr>
          <p:sp>
            <p:nvSpPr>
              <p:cNvPr id="9" name="Freeform 8">
                <a:extLst>
                  <a:ext uri="{FF2B5EF4-FFF2-40B4-BE49-F238E27FC236}">
                    <a16:creationId xmlns:a16="http://schemas.microsoft.com/office/drawing/2014/main" id="{9424DB10-6485-903A-7D71-636AB1337B09}"/>
                  </a:ext>
                </a:extLst>
              </p:cNvPr>
              <p:cNvSpPr/>
              <p:nvPr/>
            </p:nvSpPr>
            <p:spPr>
              <a:xfrm>
                <a:off x="1460880" y="4124520"/>
                <a:ext cx="8194320" cy="885240"/>
              </a:xfrm>
              <a:custGeom>
                <a:avLst/>
                <a:gdLst>
                  <a:gd name="textAreaLeft" fmla="*/ 0 w 8194320"/>
                  <a:gd name="textAreaRight" fmla="*/ 8195400 w 8194320"/>
                  <a:gd name="textAreaTop" fmla="*/ 0 h 885240"/>
                  <a:gd name="textAreaBottom" fmla="*/ 886320 h 885240"/>
                </a:gdLst>
                <a:ahLst/>
                <a:cxnLst/>
                <a:rect l="textAreaLeft" t="textAreaTop" r="textAreaRight" b="textAreaBottom"/>
                <a:pathLst>
                  <a:path w="22765" h="2462">
                    <a:moveTo>
                      <a:pt x="0" y="0"/>
                    </a:moveTo>
                    <a:cubicBezTo>
                      <a:pt x="7588" y="0"/>
                      <a:pt x="15177" y="0"/>
                      <a:pt x="22765" y="0"/>
                    </a:cubicBezTo>
                    <a:cubicBezTo>
                      <a:pt x="22765" y="821"/>
                      <a:pt x="22765" y="1641"/>
                      <a:pt x="22765" y="2462"/>
                    </a:cubicBezTo>
                    <a:cubicBezTo>
                      <a:pt x="15177" y="2462"/>
                      <a:pt x="7588" y="2462"/>
                      <a:pt x="0" y="2462"/>
                    </a:cubicBezTo>
                    <a:cubicBezTo>
                      <a:pt x="0" y="1641"/>
                      <a:pt x="0" y="821"/>
                      <a:pt x="0" y="0"/>
                    </a:cubicBezTo>
                    <a:close/>
                  </a:path>
                </a:pathLst>
              </a:cu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000000"/>
                  </a:solidFill>
                  <a:latin typeface="Arial"/>
                  <a:ea typeface="DejaVu Sans"/>
                </a:endParaRPr>
              </a:p>
            </p:txBody>
          </p:sp>
          <p:sp>
            <p:nvSpPr>
              <p:cNvPr id="12" name="Freeform 11">
                <a:extLst>
                  <a:ext uri="{FF2B5EF4-FFF2-40B4-BE49-F238E27FC236}">
                    <a16:creationId xmlns:a16="http://schemas.microsoft.com/office/drawing/2014/main" id="{B22FF7BE-AE96-1133-6348-445AE47F66C1}"/>
                  </a:ext>
                </a:extLst>
              </p:cNvPr>
              <p:cNvSpPr/>
              <p:nvPr/>
            </p:nvSpPr>
            <p:spPr>
              <a:xfrm>
                <a:off x="1452960" y="4541400"/>
                <a:ext cx="233640" cy="159120"/>
              </a:xfrm>
              <a:custGeom>
                <a:avLst/>
                <a:gdLst>
                  <a:gd name="textAreaLeft" fmla="*/ 0 w 233640"/>
                  <a:gd name="textAreaRight" fmla="*/ 234720 w 233640"/>
                  <a:gd name="textAreaTop" fmla="*/ 0 h 159120"/>
                  <a:gd name="textAreaBottom" fmla="*/ 160200 h 159120"/>
                </a:gdLst>
                <a:ahLst/>
                <a:cxnLst/>
                <a:rect l="textAreaLeft" t="textAreaTop" r="textAreaRight" b="textAreaBottom"/>
                <a:pathLst>
                  <a:path w="652" h="445">
                    <a:moveTo>
                      <a:pt x="426" y="104"/>
                    </a:moveTo>
                    <a:cubicBezTo>
                      <a:pt x="431" y="81"/>
                      <a:pt x="442" y="45"/>
                      <a:pt x="442" y="39"/>
                    </a:cubicBezTo>
                    <a:cubicBezTo>
                      <a:pt x="442" y="20"/>
                      <a:pt x="428" y="11"/>
                      <a:pt x="412" y="11"/>
                    </a:cubicBezTo>
                    <a:cubicBezTo>
                      <a:pt x="400" y="11"/>
                      <a:pt x="384" y="20"/>
                      <a:pt x="375" y="39"/>
                    </a:cubicBezTo>
                    <a:cubicBezTo>
                      <a:pt x="372" y="48"/>
                      <a:pt x="328" y="235"/>
                      <a:pt x="319" y="260"/>
                    </a:cubicBezTo>
                    <a:cubicBezTo>
                      <a:pt x="314" y="288"/>
                      <a:pt x="311" y="308"/>
                      <a:pt x="311" y="325"/>
                    </a:cubicBezTo>
                    <a:cubicBezTo>
                      <a:pt x="311" y="336"/>
                      <a:pt x="311" y="336"/>
                      <a:pt x="314" y="342"/>
                    </a:cubicBezTo>
                    <a:cubicBezTo>
                      <a:pt x="291" y="395"/>
                      <a:pt x="260" y="425"/>
                      <a:pt x="221" y="425"/>
                    </a:cubicBezTo>
                    <a:cubicBezTo>
                      <a:pt x="143" y="425"/>
                      <a:pt x="143" y="353"/>
                      <a:pt x="143" y="336"/>
                    </a:cubicBezTo>
                    <a:cubicBezTo>
                      <a:pt x="143" y="305"/>
                      <a:pt x="148" y="266"/>
                      <a:pt x="193" y="146"/>
                    </a:cubicBezTo>
                    <a:cubicBezTo>
                      <a:pt x="204" y="115"/>
                      <a:pt x="210" y="101"/>
                      <a:pt x="210" y="81"/>
                    </a:cubicBezTo>
                    <a:cubicBezTo>
                      <a:pt x="210" y="37"/>
                      <a:pt x="179" y="0"/>
                      <a:pt x="132" y="0"/>
                    </a:cubicBezTo>
                    <a:cubicBezTo>
                      <a:pt x="36" y="0"/>
                      <a:pt x="0" y="143"/>
                      <a:pt x="0" y="151"/>
                    </a:cubicBezTo>
                    <a:cubicBezTo>
                      <a:pt x="0" y="163"/>
                      <a:pt x="7" y="159"/>
                      <a:pt x="11" y="163"/>
                    </a:cubicBezTo>
                    <a:cubicBezTo>
                      <a:pt x="22" y="163"/>
                      <a:pt x="22" y="160"/>
                      <a:pt x="28" y="146"/>
                    </a:cubicBezTo>
                    <a:cubicBezTo>
                      <a:pt x="56" y="53"/>
                      <a:pt x="92" y="23"/>
                      <a:pt x="129" y="23"/>
                    </a:cubicBezTo>
                    <a:cubicBezTo>
                      <a:pt x="137" y="23"/>
                      <a:pt x="151" y="23"/>
                      <a:pt x="151" y="56"/>
                    </a:cubicBezTo>
                    <a:cubicBezTo>
                      <a:pt x="151" y="79"/>
                      <a:pt x="140" y="107"/>
                      <a:pt x="134" y="123"/>
                    </a:cubicBezTo>
                    <a:cubicBezTo>
                      <a:pt x="92" y="241"/>
                      <a:pt x="78" y="286"/>
                      <a:pt x="78" y="322"/>
                    </a:cubicBezTo>
                    <a:cubicBezTo>
                      <a:pt x="78" y="411"/>
                      <a:pt x="146" y="445"/>
                      <a:pt x="218" y="445"/>
                    </a:cubicBezTo>
                    <a:cubicBezTo>
                      <a:pt x="235" y="445"/>
                      <a:pt x="283" y="445"/>
                      <a:pt x="322" y="378"/>
                    </a:cubicBezTo>
                    <a:cubicBezTo>
                      <a:pt x="347" y="439"/>
                      <a:pt x="414" y="445"/>
                      <a:pt x="445" y="445"/>
                    </a:cubicBezTo>
                    <a:cubicBezTo>
                      <a:pt x="518" y="445"/>
                      <a:pt x="563" y="383"/>
                      <a:pt x="588" y="325"/>
                    </a:cubicBezTo>
                    <a:cubicBezTo>
                      <a:pt x="622" y="249"/>
                      <a:pt x="652" y="118"/>
                      <a:pt x="652" y="70"/>
                    </a:cubicBezTo>
                    <a:cubicBezTo>
                      <a:pt x="652" y="17"/>
                      <a:pt x="624" y="0"/>
                      <a:pt x="608" y="0"/>
                    </a:cubicBezTo>
                    <a:cubicBezTo>
                      <a:pt x="585" y="0"/>
                      <a:pt x="560" y="28"/>
                      <a:pt x="560" y="48"/>
                    </a:cubicBezTo>
                    <a:cubicBezTo>
                      <a:pt x="560" y="62"/>
                      <a:pt x="566" y="67"/>
                      <a:pt x="574" y="76"/>
                    </a:cubicBezTo>
                    <a:cubicBezTo>
                      <a:pt x="585" y="87"/>
                      <a:pt x="610" y="112"/>
                      <a:pt x="610" y="160"/>
                    </a:cubicBezTo>
                    <a:cubicBezTo>
                      <a:pt x="610" y="193"/>
                      <a:pt x="582" y="288"/>
                      <a:pt x="554" y="339"/>
                    </a:cubicBezTo>
                    <a:cubicBezTo>
                      <a:pt x="529" y="389"/>
                      <a:pt x="496" y="425"/>
                      <a:pt x="448" y="425"/>
                    </a:cubicBezTo>
                    <a:cubicBezTo>
                      <a:pt x="400" y="425"/>
                      <a:pt x="375" y="395"/>
                      <a:pt x="375" y="339"/>
                    </a:cubicBezTo>
                    <a:cubicBezTo>
                      <a:pt x="375" y="311"/>
                      <a:pt x="381" y="280"/>
                      <a:pt x="386" y="269"/>
                    </a:cubicBezTo>
                    <a:cubicBezTo>
                      <a:pt x="399" y="214"/>
                      <a:pt x="412" y="159"/>
                      <a:pt x="426"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3" name="Freeform 12">
                <a:extLst>
                  <a:ext uri="{FF2B5EF4-FFF2-40B4-BE49-F238E27FC236}">
                    <a16:creationId xmlns:a16="http://schemas.microsoft.com/office/drawing/2014/main" id="{363BE557-27A4-99BB-6633-03C7B397E6F2}"/>
                  </a:ext>
                </a:extLst>
              </p:cNvPr>
              <p:cNvSpPr/>
              <p:nvPr/>
            </p:nvSpPr>
            <p:spPr>
              <a:xfrm>
                <a:off x="174132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5"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4" name="Freeform 13">
                <a:extLst>
                  <a:ext uri="{FF2B5EF4-FFF2-40B4-BE49-F238E27FC236}">
                    <a16:creationId xmlns:a16="http://schemas.microsoft.com/office/drawing/2014/main" id="{F45B390C-FDCE-7F72-C4D5-08C88FEE1EAF}"/>
                  </a:ext>
                </a:extLst>
              </p:cNvPr>
              <p:cNvSpPr/>
              <p:nvPr/>
            </p:nvSpPr>
            <p:spPr>
              <a:xfrm>
                <a:off x="1859040" y="4541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7" y="353"/>
                    </a:moveTo>
                    <a:cubicBezTo>
                      <a:pt x="140" y="297"/>
                      <a:pt x="171" y="272"/>
                      <a:pt x="205" y="241"/>
                    </a:cubicBezTo>
                    <a:cubicBezTo>
                      <a:pt x="237" y="212"/>
                      <a:pt x="266" y="188"/>
                      <a:pt x="303" y="154"/>
                    </a:cubicBezTo>
                    <a:cubicBezTo>
                      <a:pt x="395" y="62"/>
                      <a:pt x="417" y="14"/>
                      <a:pt x="417" y="11"/>
                    </a:cubicBezTo>
                    <a:cubicBezTo>
                      <a:pt x="417" y="0"/>
                      <a:pt x="409" y="0"/>
                      <a:pt x="406" y="0"/>
                    </a:cubicBezTo>
                    <a:cubicBezTo>
                      <a:pt x="401" y="0"/>
                      <a:pt x="395" y="3"/>
                      <a:pt x="392" y="11"/>
                    </a:cubicBezTo>
                    <a:cubicBezTo>
                      <a:pt x="361" y="59"/>
                      <a:pt x="340" y="76"/>
                      <a:pt x="317" y="76"/>
                    </a:cubicBezTo>
                    <a:cubicBezTo>
                      <a:pt x="293" y="76"/>
                      <a:pt x="283" y="59"/>
                      <a:pt x="266" y="45"/>
                    </a:cubicBezTo>
                    <a:cubicBezTo>
                      <a:pt x="249" y="20"/>
                      <a:pt x="233" y="0"/>
                      <a:pt x="199" y="0"/>
                    </a:cubicBezTo>
                    <a:cubicBezTo>
                      <a:pt x="126" y="0"/>
                      <a:pt x="81" y="93"/>
                      <a:pt x="81" y="112"/>
                    </a:cubicBezTo>
                    <a:cubicBezTo>
                      <a:pt x="81" y="118"/>
                      <a:pt x="84" y="123"/>
                      <a:pt x="93" y="123"/>
                    </a:cubicBezTo>
                    <a:cubicBezTo>
                      <a:pt x="101" y="123"/>
                      <a:pt x="104" y="121"/>
                      <a:pt x="104" y="112"/>
                    </a:cubicBezTo>
                    <a:cubicBezTo>
                      <a:pt x="123" y="67"/>
                      <a:pt x="179" y="67"/>
                      <a:pt x="188" y="67"/>
                    </a:cubicBezTo>
                    <a:cubicBezTo>
                      <a:pt x="210" y="67"/>
                      <a:pt x="227" y="73"/>
                      <a:pt x="249" y="81"/>
                    </a:cubicBezTo>
                    <a:cubicBezTo>
                      <a:pt x="289" y="95"/>
                      <a:pt x="300" y="95"/>
                      <a:pt x="325" y="95"/>
                    </a:cubicBezTo>
                    <a:cubicBezTo>
                      <a:pt x="291" y="140"/>
                      <a:pt x="207" y="210"/>
                      <a:pt x="191" y="224"/>
                    </a:cubicBezTo>
                    <a:cubicBezTo>
                      <a:pt x="161" y="252"/>
                      <a:pt x="131" y="280"/>
                      <a:pt x="101" y="308"/>
                    </a:cubicBezTo>
                    <a:cubicBezTo>
                      <a:pt x="34" y="372"/>
                      <a:pt x="0" y="428"/>
                      <a:pt x="0" y="437"/>
                    </a:cubicBezTo>
                    <a:cubicBezTo>
                      <a:pt x="0" y="445"/>
                      <a:pt x="9" y="445"/>
                      <a:pt x="11" y="445"/>
                    </a:cubicBezTo>
                    <a:cubicBezTo>
                      <a:pt x="20" y="445"/>
                      <a:pt x="23" y="445"/>
                      <a:pt x="28" y="434"/>
                    </a:cubicBezTo>
                    <a:cubicBezTo>
                      <a:pt x="51" y="400"/>
                      <a:pt x="79" y="372"/>
                      <a:pt x="112" y="372"/>
                    </a:cubicBezTo>
                    <a:cubicBezTo>
                      <a:pt x="135" y="372"/>
                      <a:pt x="143" y="381"/>
                      <a:pt x="168" y="409"/>
                    </a:cubicBezTo>
                    <a:cubicBezTo>
                      <a:pt x="185" y="431"/>
                      <a:pt x="202" y="445"/>
                      <a:pt x="230" y="445"/>
                    </a:cubicBezTo>
                    <a:cubicBezTo>
                      <a:pt x="328" y="445"/>
                      <a:pt x="387" y="322"/>
                      <a:pt x="387" y="294"/>
                    </a:cubicBezTo>
                    <a:cubicBezTo>
                      <a:pt x="387" y="291"/>
                      <a:pt x="381" y="286"/>
                      <a:pt x="373" y="286"/>
                    </a:cubicBezTo>
                    <a:cubicBezTo>
                      <a:pt x="364" y="286"/>
                      <a:pt x="364" y="291"/>
                      <a:pt x="359" y="297"/>
                    </a:cubicBezTo>
                    <a:cubicBezTo>
                      <a:pt x="336" y="361"/>
                      <a:pt x="275" y="381"/>
                      <a:pt x="241" y="381"/>
                    </a:cubicBezTo>
                    <a:cubicBezTo>
                      <a:pt x="221" y="381"/>
                      <a:pt x="205" y="375"/>
                      <a:pt x="185" y="367"/>
                    </a:cubicBezTo>
                    <a:cubicBezTo>
                      <a:pt x="151" y="355"/>
                      <a:pt x="135" y="350"/>
                      <a:pt x="115" y="350"/>
                    </a:cubicBezTo>
                    <a:cubicBezTo>
                      <a:pt x="112" y="350"/>
                      <a:pt x="98" y="350"/>
                      <a:pt x="87"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5" name="Freeform 14">
                <a:extLst>
                  <a:ext uri="{FF2B5EF4-FFF2-40B4-BE49-F238E27FC236}">
                    <a16:creationId xmlns:a16="http://schemas.microsoft.com/office/drawing/2014/main" id="{B63701FA-2550-6BD6-E668-28B6E7492A48}"/>
                  </a:ext>
                </a:extLst>
              </p:cNvPr>
              <p:cNvSpPr/>
              <p:nvPr/>
            </p:nvSpPr>
            <p:spPr>
              <a:xfrm>
                <a:off x="2054520" y="4660200"/>
                <a:ext cx="40320" cy="104760"/>
              </a:xfrm>
              <a:custGeom>
                <a:avLst/>
                <a:gdLst>
                  <a:gd name="textAreaLeft" fmla="*/ 0 w 40320"/>
                  <a:gd name="textAreaRight" fmla="*/ 41400 w 40320"/>
                  <a:gd name="textAreaTop" fmla="*/ 0 h 104760"/>
                  <a:gd name="textAreaBottom" fmla="*/ 105840 h 104760"/>
                </a:gdLst>
                <a:ahLst/>
                <a:cxnLst/>
                <a:rect l="textAreaLeft" t="textAreaTop" r="textAreaRight" b="textAreaBottom"/>
                <a:pathLst>
                  <a:path w="115" h="294">
                    <a:moveTo>
                      <a:pt x="115" y="104"/>
                    </a:moveTo>
                    <a:cubicBezTo>
                      <a:pt x="115" y="39"/>
                      <a:pt x="90" y="0"/>
                      <a:pt x="51" y="0"/>
                    </a:cubicBezTo>
                    <a:cubicBezTo>
                      <a:pt x="20" y="0"/>
                      <a:pt x="0" y="25"/>
                      <a:pt x="0" y="53"/>
                    </a:cubicBezTo>
                    <a:cubicBezTo>
                      <a:pt x="0" y="79"/>
                      <a:pt x="20" y="107"/>
                      <a:pt x="51" y="107"/>
                    </a:cubicBezTo>
                    <a:cubicBezTo>
                      <a:pt x="65" y="107"/>
                      <a:pt x="76" y="101"/>
                      <a:pt x="87" y="93"/>
                    </a:cubicBezTo>
                    <a:cubicBezTo>
                      <a:pt x="90" y="90"/>
                      <a:pt x="90" y="90"/>
                      <a:pt x="93" y="90"/>
                    </a:cubicBezTo>
                    <a:cubicBezTo>
                      <a:pt x="93" y="94"/>
                      <a:pt x="93" y="90"/>
                      <a:pt x="93" y="104"/>
                    </a:cubicBezTo>
                    <a:cubicBezTo>
                      <a:pt x="93" y="177"/>
                      <a:pt x="59" y="235"/>
                      <a:pt x="26" y="269"/>
                    </a:cubicBezTo>
                    <a:cubicBezTo>
                      <a:pt x="14" y="280"/>
                      <a:pt x="14" y="280"/>
                      <a:pt x="14" y="283"/>
                    </a:cubicBezTo>
                    <a:cubicBezTo>
                      <a:pt x="14" y="291"/>
                      <a:pt x="20" y="294"/>
                      <a:pt x="26" y="294"/>
                    </a:cubicBezTo>
                    <a:cubicBezTo>
                      <a:pt x="37" y="294"/>
                      <a:pt x="115" y="218"/>
                      <a:pt x="115"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6" name="Freeform 15">
                <a:extLst>
                  <a:ext uri="{FF2B5EF4-FFF2-40B4-BE49-F238E27FC236}">
                    <a16:creationId xmlns:a16="http://schemas.microsoft.com/office/drawing/2014/main" id="{17380CC5-48DD-1B00-19AC-95513CA80061}"/>
                  </a:ext>
                </a:extLst>
              </p:cNvPr>
              <p:cNvSpPr/>
              <p:nvPr/>
            </p:nvSpPr>
            <p:spPr>
              <a:xfrm>
                <a:off x="2191680" y="45414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40"/>
                    </a:moveTo>
                    <a:cubicBezTo>
                      <a:pt x="305" y="112"/>
                      <a:pt x="328" y="23"/>
                      <a:pt x="398" y="23"/>
                    </a:cubicBezTo>
                    <a:cubicBezTo>
                      <a:pt x="403" y="23"/>
                      <a:pt x="426" y="23"/>
                      <a:pt x="448" y="37"/>
                    </a:cubicBezTo>
                    <a:cubicBezTo>
                      <a:pt x="420" y="39"/>
                      <a:pt x="401" y="65"/>
                      <a:pt x="401" y="90"/>
                    </a:cubicBezTo>
                    <a:cubicBezTo>
                      <a:pt x="401" y="104"/>
                      <a:pt x="412" y="123"/>
                      <a:pt x="437" y="123"/>
                    </a:cubicBezTo>
                    <a:cubicBezTo>
                      <a:pt x="459" y="123"/>
                      <a:pt x="490" y="107"/>
                      <a:pt x="490" y="67"/>
                    </a:cubicBezTo>
                    <a:cubicBezTo>
                      <a:pt x="490" y="14"/>
                      <a:pt x="431" y="0"/>
                      <a:pt x="398" y="0"/>
                    </a:cubicBezTo>
                    <a:cubicBezTo>
                      <a:pt x="342" y="0"/>
                      <a:pt x="308" y="53"/>
                      <a:pt x="294" y="76"/>
                    </a:cubicBezTo>
                    <a:cubicBezTo>
                      <a:pt x="272" y="11"/>
                      <a:pt x="219" y="0"/>
                      <a:pt x="188" y="0"/>
                    </a:cubicBezTo>
                    <a:cubicBezTo>
                      <a:pt x="87" y="0"/>
                      <a:pt x="31" y="129"/>
                      <a:pt x="31" y="151"/>
                    </a:cubicBezTo>
                    <a:cubicBezTo>
                      <a:pt x="31" y="163"/>
                      <a:pt x="39" y="163"/>
                      <a:pt x="42" y="163"/>
                    </a:cubicBezTo>
                    <a:cubicBezTo>
                      <a:pt x="51" y="163"/>
                      <a:pt x="53" y="160"/>
                      <a:pt x="56" y="151"/>
                    </a:cubicBezTo>
                    <a:cubicBezTo>
                      <a:pt x="90" y="48"/>
                      <a:pt x="154" y="23"/>
                      <a:pt x="188" y="23"/>
                    </a:cubicBezTo>
                    <a:cubicBezTo>
                      <a:pt x="205" y="23"/>
                      <a:pt x="241" y="31"/>
                      <a:pt x="241" y="90"/>
                    </a:cubicBezTo>
                    <a:cubicBezTo>
                      <a:pt x="241" y="121"/>
                      <a:pt x="224" y="185"/>
                      <a:pt x="188" y="322"/>
                    </a:cubicBezTo>
                    <a:cubicBezTo>
                      <a:pt x="171" y="383"/>
                      <a:pt x="137" y="425"/>
                      <a:pt x="93" y="425"/>
                    </a:cubicBezTo>
                    <a:cubicBezTo>
                      <a:pt x="87" y="425"/>
                      <a:pt x="65" y="425"/>
                      <a:pt x="45" y="411"/>
                    </a:cubicBezTo>
                    <a:cubicBezTo>
                      <a:pt x="70" y="406"/>
                      <a:pt x="90" y="386"/>
                      <a:pt x="90" y="358"/>
                    </a:cubicBezTo>
                    <a:cubicBezTo>
                      <a:pt x="90" y="333"/>
                      <a:pt x="70" y="325"/>
                      <a:pt x="53" y="325"/>
                    </a:cubicBezTo>
                    <a:cubicBezTo>
                      <a:pt x="25" y="325"/>
                      <a:pt x="0" y="350"/>
                      <a:pt x="0" y="381"/>
                    </a:cubicBezTo>
                    <a:cubicBezTo>
                      <a:pt x="0" y="425"/>
                      <a:pt x="51" y="445"/>
                      <a:pt x="93" y="445"/>
                    </a:cubicBezTo>
                    <a:cubicBezTo>
                      <a:pt x="157" y="445"/>
                      <a:pt x="193" y="378"/>
                      <a:pt x="196" y="372"/>
                    </a:cubicBezTo>
                    <a:cubicBezTo>
                      <a:pt x="207" y="409"/>
                      <a:pt x="244" y="445"/>
                      <a:pt x="303" y="445"/>
                    </a:cubicBezTo>
                    <a:cubicBezTo>
                      <a:pt x="403" y="445"/>
                      <a:pt x="459" y="319"/>
                      <a:pt x="459" y="294"/>
                    </a:cubicBezTo>
                    <a:cubicBezTo>
                      <a:pt x="459" y="286"/>
                      <a:pt x="451" y="286"/>
                      <a:pt x="448" y="286"/>
                    </a:cubicBezTo>
                    <a:cubicBezTo>
                      <a:pt x="440" y="286"/>
                      <a:pt x="437" y="288"/>
                      <a:pt x="434" y="297"/>
                    </a:cubicBezTo>
                    <a:cubicBezTo>
                      <a:pt x="403" y="400"/>
                      <a:pt x="336" y="425"/>
                      <a:pt x="305" y="425"/>
                    </a:cubicBezTo>
                    <a:cubicBezTo>
                      <a:pt x="266" y="425"/>
                      <a:pt x="249" y="392"/>
                      <a:pt x="249" y="361"/>
                    </a:cubicBezTo>
                    <a:cubicBezTo>
                      <a:pt x="249" y="339"/>
                      <a:pt x="255" y="316"/>
                      <a:pt x="266" y="274"/>
                    </a:cubicBezTo>
                    <a:cubicBezTo>
                      <a:pt x="277" y="230"/>
                      <a:pt x="289" y="185"/>
                      <a:pt x="300" y="1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7" name="Freeform 16">
                <a:extLst>
                  <a:ext uri="{FF2B5EF4-FFF2-40B4-BE49-F238E27FC236}">
                    <a16:creationId xmlns:a16="http://schemas.microsoft.com/office/drawing/2014/main" id="{90799B35-BE01-3DCD-C0F6-B5A3CD74792B}"/>
                  </a:ext>
                </a:extLst>
              </p:cNvPr>
              <p:cNvSpPr/>
              <p:nvPr/>
            </p:nvSpPr>
            <p:spPr>
              <a:xfrm>
                <a:off x="240444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2"/>
                    </a:moveTo>
                    <a:cubicBezTo>
                      <a:pt x="227" y="414"/>
                      <a:pt x="215" y="297"/>
                      <a:pt x="162" y="185"/>
                    </a:cubicBezTo>
                    <a:cubicBezTo>
                      <a:pt x="103" y="65"/>
                      <a:pt x="19" y="0"/>
                      <a:pt x="8" y="0"/>
                    </a:cubicBezTo>
                    <a:cubicBezTo>
                      <a:pt x="3" y="0"/>
                      <a:pt x="0" y="6"/>
                      <a:pt x="0" y="11"/>
                    </a:cubicBezTo>
                    <a:cubicBezTo>
                      <a:pt x="0" y="14"/>
                      <a:pt x="0" y="17"/>
                      <a:pt x="17" y="34"/>
                    </a:cubicBezTo>
                    <a:cubicBezTo>
                      <a:pt x="115" y="132"/>
                      <a:pt x="171" y="285"/>
                      <a:pt x="171" y="492"/>
                    </a:cubicBezTo>
                    <a:cubicBezTo>
                      <a:pt x="171" y="660"/>
                      <a:pt x="134" y="834"/>
                      <a:pt x="11" y="957"/>
                    </a:cubicBezTo>
                    <a:cubicBezTo>
                      <a:pt x="0" y="968"/>
                      <a:pt x="0" y="971"/>
                      <a:pt x="0" y="974"/>
                    </a:cubicBezTo>
                    <a:cubicBezTo>
                      <a:pt x="0" y="979"/>
                      <a:pt x="3" y="982"/>
                      <a:pt x="8" y="982"/>
                    </a:cubicBezTo>
                    <a:cubicBezTo>
                      <a:pt x="19" y="982"/>
                      <a:pt x="106" y="915"/>
                      <a:pt x="165" y="792"/>
                    </a:cubicBezTo>
                    <a:cubicBezTo>
                      <a:pt x="215" y="683"/>
                      <a:pt x="227" y="574"/>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8" name="Freeform 17">
                <a:extLst>
                  <a:ext uri="{FF2B5EF4-FFF2-40B4-BE49-F238E27FC236}">
                    <a16:creationId xmlns:a16="http://schemas.microsoft.com/office/drawing/2014/main" id="{81D974BC-3629-8358-F9CF-4D02EE886D6C}"/>
                  </a:ext>
                </a:extLst>
              </p:cNvPr>
              <p:cNvSpPr/>
              <p:nvPr/>
            </p:nvSpPr>
            <p:spPr>
              <a:xfrm>
                <a:off x="2640240" y="4568760"/>
                <a:ext cx="233640" cy="81360"/>
              </a:xfrm>
              <a:custGeom>
                <a:avLst/>
                <a:gdLst>
                  <a:gd name="textAreaLeft" fmla="*/ 0 w 233640"/>
                  <a:gd name="textAreaRight" fmla="*/ 234720 w 233640"/>
                  <a:gd name="textAreaTop" fmla="*/ 0 h 81360"/>
                  <a:gd name="textAreaBottom" fmla="*/ 82440 h 81360"/>
                </a:gdLst>
                <a:ahLst/>
                <a:cxnLst/>
                <a:rect l="textAreaLeft" t="textAreaTop" r="textAreaRight" b="textAreaBottom"/>
                <a:pathLst>
                  <a:path w="652" h="229">
                    <a:moveTo>
                      <a:pt x="619" y="39"/>
                    </a:moveTo>
                    <a:cubicBezTo>
                      <a:pt x="636" y="39"/>
                      <a:pt x="652" y="39"/>
                      <a:pt x="652" y="19"/>
                    </a:cubicBezTo>
                    <a:cubicBezTo>
                      <a:pt x="652" y="0"/>
                      <a:pt x="636" y="0"/>
                      <a:pt x="622" y="0"/>
                    </a:cubicBezTo>
                    <a:cubicBezTo>
                      <a:pt x="425" y="0"/>
                      <a:pt x="228" y="0"/>
                      <a:pt x="31" y="0"/>
                    </a:cubicBezTo>
                    <a:cubicBezTo>
                      <a:pt x="17" y="0"/>
                      <a:pt x="0" y="0"/>
                      <a:pt x="0" y="19"/>
                    </a:cubicBezTo>
                    <a:cubicBezTo>
                      <a:pt x="0" y="39"/>
                      <a:pt x="17" y="39"/>
                      <a:pt x="34" y="39"/>
                    </a:cubicBezTo>
                    <a:cubicBezTo>
                      <a:pt x="229" y="39"/>
                      <a:pt x="424" y="39"/>
                      <a:pt x="619" y="39"/>
                    </a:cubicBezTo>
                    <a:moveTo>
                      <a:pt x="622" y="229"/>
                    </a:moveTo>
                    <a:cubicBezTo>
                      <a:pt x="636" y="229"/>
                      <a:pt x="652" y="229"/>
                      <a:pt x="652" y="210"/>
                    </a:cubicBezTo>
                    <a:cubicBezTo>
                      <a:pt x="652" y="190"/>
                      <a:pt x="636" y="190"/>
                      <a:pt x="619" y="190"/>
                    </a:cubicBezTo>
                    <a:cubicBezTo>
                      <a:pt x="424" y="190"/>
                      <a:pt x="229" y="190"/>
                      <a:pt x="34" y="190"/>
                    </a:cubicBezTo>
                    <a:cubicBezTo>
                      <a:pt x="17" y="190"/>
                      <a:pt x="0" y="190"/>
                      <a:pt x="0" y="210"/>
                    </a:cubicBezTo>
                    <a:cubicBezTo>
                      <a:pt x="0" y="229"/>
                      <a:pt x="17" y="229"/>
                      <a:pt x="31" y="229"/>
                    </a:cubicBezTo>
                    <a:cubicBezTo>
                      <a:pt x="228" y="229"/>
                      <a:pt x="425" y="229"/>
                      <a:pt x="622" y="22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7440" rIns="90000" bIns="3744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19" name="Freeform 18">
                <a:extLst>
                  <a:ext uri="{FF2B5EF4-FFF2-40B4-BE49-F238E27FC236}">
                    <a16:creationId xmlns:a16="http://schemas.microsoft.com/office/drawing/2014/main" id="{CB5778D3-E09C-B808-22C4-DC8353C5F76B}"/>
                  </a:ext>
                </a:extLst>
              </p:cNvPr>
              <p:cNvSpPr/>
              <p:nvPr/>
            </p:nvSpPr>
            <p:spPr>
              <a:xfrm>
                <a:off x="3067560" y="4223160"/>
                <a:ext cx="115920" cy="234720"/>
              </a:xfrm>
              <a:custGeom>
                <a:avLst/>
                <a:gdLst>
                  <a:gd name="textAreaLeft" fmla="*/ 0 w 115920"/>
                  <a:gd name="textAreaRight" fmla="*/ 117000 w 115920"/>
                  <a:gd name="textAreaTop" fmla="*/ 0 h 234720"/>
                  <a:gd name="textAreaBottom" fmla="*/ 235800 h 234720"/>
                </a:gdLst>
                <a:ahLst/>
                <a:cxnLst/>
                <a:rect l="textAreaLeft" t="textAreaTop" r="textAreaRight" b="textAreaBottom"/>
                <a:pathLst>
                  <a:path w="325" h="655">
                    <a:moveTo>
                      <a:pt x="202" y="28"/>
                    </a:moveTo>
                    <a:cubicBezTo>
                      <a:pt x="202" y="3"/>
                      <a:pt x="202" y="0"/>
                      <a:pt x="179" y="0"/>
                    </a:cubicBezTo>
                    <a:cubicBezTo>
                      <a:pt x="118" y="65"/>
                      <a:pt x="34" y="65"/>
                      <a:pt x="0" y="65"/>
                    </a:cubicBezTo>
                    <a:cubicBezTo>
                      <a:pt x="0" y="75"/>
                      <a:pt x="0" y="85"/>
                      <a:pt x="0" y="96"/>
                    </a:cubicBezTo>
                    <a:cubicBezTo>
                      <a:pt x="20" y="96"/>
                      <a:pt x="78" y="96"/>
                      <a:pt x="129" y="70"/>
                    </a:cubicBezTo>
                    <a:cubicBezTo>
                      <a:pt x="129" y="239"/>
                      <a:pt x="129" y="408"/>
                      <a:pt x="129" y="577"/>
                    </a:cubicBezTo>
                    <a:cubicBezTo>
                      <a:pt x="129" y="613"/>
                      <a:pt x="126" y="624"/>
                      <a:pt x="39" y="624"/>
                    </a:cubicBezTo>
                    <a:cubicBezTo>
                      <a:pt x="28" y="624"/>
                      <a:pt x="17" y="624"/>
                      <a:pt x="6" y="624"/>
                    </a:cubicBezTo>
                    <a:cubicBezTo>
                      <a:pt x="6" y="634"/>
                      <a:pt x="6" y="645"/>
                      <a:pt x="6" y="655"/>
                    </a:cubicBezTo>
                    <a:cubicBezTo>
                      <a:pt x="42" y="652"/>
                      <a:pt x="126" y="652"/>
                      <a:pt x="165" y="652"/>
                    </a:cubicBezTo>
                    <a:cubicBezTo>
                      <a:pt x="204" y="652"/>
                      <a:pt x="291" y="652"/>
                      <a:pt x="325" y="655"/>
                    </a:cubicBezTo>
                    <a:cubicBezTo>
                      <a:pt x="325" y="645"/>
                      <a:pt x="325" y="634"/>
                      <a:pt x="325" y="624"/>
                    </a:cubicBezTo>
                    <a:cubicBezTo>
                      <a:pt x="315" y="624"/>
                      <a:pt x="304" y="624"/>
                      <a:pt x="294" y="624"/>
                    </a:cubicBezTo>
                    <a:cubicBezTo>
                      <a:pt x="204" y="624"/>
                      <a:pt x="202" y="613"/>
                      <a:pt x="202" y="577"/>
                    </a:cubicBezTo>
                    <a:cubicBezTo>
                      <a:pt x="202" y="394"/>
                      <a:pt x="202" y="211"/>
                      <a:pt x="202" y="2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0" name="Freeform 19">
                <a:extLst>
                  <a:ext uri="{FF2B5EF4-FFF2-40B4-BE49-F238E27FC236}">
                    <a16:creationId xmlns:a16="http://schemas.microsoft.com/office/drawing/2014/main" id="{1E5779E6-160F-434C-7C3C-3A312FC015D7}"/>
                  </a:ext>
                </a:extLst>
              </p:cNvPr>
              <p:cNvSpPr/>
              <p:nvPr/>
            </p:nvSpPr>
            <p:spPr>
              <a:xfrm>
                <a:off x="3036240" y="4602960"/>
                <a:ext cx="176400" cy="12960"/>
              </a:xfrm>
              <a:custGeom>
                <a:avLst/>
                <a:gdLst>
                  <a:gd name="textAreaLeft" fmla="*/ 0 w 176400"/>
                  <a:gd name="textAreaRight" fmla="*/ 177480 w 176400"/>
                  <a:gd name="textAreaTop" fmla="*/ 0 h 12960"/>
                  <a:gd name="textAreaBottom" fmla="*/ 14040 h 12960"/>
                </a:gdLst>
                <a:ahLst/>
                <a:cxnLst/>
                <a:rect l="textAreaLeft" t="textAreaTop" r="textAreaRight" b="textAreaBottom"/>
                <a:pathLst>
                  <a:path w="493" h="39">
                    <a:moveTo>
                      <a:pt x="0" y="0"/>
                    </a:moveTo>
                    <a:cubicBezTo>
                      <a:pt x="165" y="0"/>
                      <a:pt x="329" y="0"/>
                      <a:pt x="493" y="0"/>
                    </a:cubicBezTo>
                    <a:cubicBezTo>
                      <a:pt x="493" y="13"/>
                      <a:pt x="493" y="26"/>
                      <a:pt x="493" y="39"/>
                    </a:cubicBezTo>
                    <a:cubicBezTo>
                      <a:pt x="329" y="39"/>
                      <a:pt x="165"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1" name="Freeform 20">
                <a:extLst>
                  <a:ext uri="{FF2B5EF4-FFF2-40B4-BE49-F238E27FC236}">
                    <a16:creationId xmlns:a16="http://schemas.microsoft.com/office/drawing/2014/main" id="{8447281C-15AC-1F3D-E9A5-62E8A9E11E32}"/>
                  </a:ext>
                </a:extLst>
              </p:cNvPr>
              <p:cNvSpPr/>
              <p:nvPr/>
            </p:nvSpPr>
            <p:spPr>
              <a:xfrm>
                <a:off x="3054600" y="4705560"/>
                <a:ext cx="140040" cy="233640"/>
              </a:xfrm>
              <a:custGeom>
                <a:avLst/>
                <a:gdLst>
                  <a:gd name="textAreaLeft" fmla="*/ 0 w 140040"/>
                  <a:gd name="textAreaRight" fmla="*/ 141120 w 140040"/>
                  <a:gd name="textAreaTop" fmla="*/ 0 h 233640"/>
                  <a:gd name="textAreaBottom" fmla="*/ 234720 h 233640"/>
                </a:gdLst>
                <a:ahLst/>
                <a:cxnLst/>
                <a:rect l="textAreaLeft" t="textAreaTop" r="textAreaRight" b="textAreaBottom"/>
                <a:pathLst>
                  <a:path w="392" h="652">
                    <a:moveTo>
                      <a:pt x="75" y="576"/>
                    </a:moveTo>
                    <a:cubicBezTo>
                      <a:pt x="110" y="543"/>
                      <a:pt x="144" y="509"/>
                      <a:pt x="179" y="476"/>
                    </a:cubicBezTo>
                    <a:cubicBezTo>
                      <a:pt x="333" y="341"/>
                      <a:pt x="392" y="288"/>
                      <a:pt x="392" y="190"/>
                    </a:cubicBezTo>
                    <a:cubicBezTo>
                      <a:pt x="392" y="78"/>
                      <a:pt x="302" y="0"/>
                      <a:pt x="182" y="0"/>
                    </a:cubicBezTo>
                    <a:cubicBezTo>
                      <a:pt x="72" y="0"/>
                      <a:pt x="0" y="90"/>
                      <a:pt x="0" y="176"/>
                    </a:cubicBezTo>
                    <a:cubicBezTo>
                      <a:pt x="0" y="232"/>
                      <a:pt x="47" y="232"/>
                      <a:pt x="50" y="232"/>
                    </a:cubicBezTo>
                    <a:cubicBezTo>
                      <a:pt x="67" y="232"/>
                      <a:pt x="103" y="221"/>
                      <a:pt x="103" y="179"/>
                    </a:cubicBezTo>
                    <a:cubicBezTo>
                      <a:pt x="103" y="154"/>
                      <a:pt x="84" y="129"/>
                      <a:pt x="50" y="129"/>
                    </a:cubicBezTo>
                    <a:cubicBezTo>
                      <a:pt x="42" y="129"/>
                      <a:pt x="39" y="129"/>
                      <a:pt x="36" y="129"/>
                    </a:cubicBezTo>
                    <a:cubicBezTo>
                      <a:pt x="58" y="65"/>
                      <a:pt x="112" y="28"/>
                      <a:pt x="170" y="28"/>
                    </a:cubicBezTo>
                    <a:cubicBezTo>
                      <a:pt x="260" y="28"/>
                      <a:pt x="302" y="109"/>
                      <a:pt x="302" y="190"/>
                    </a:cubicBezTo>
                    <a:cubicBezTo>
                      <a:pt x="302" y="269"/>
                      <a:pt x="252" y="344"/>
                      <a:pt x="198" y="406"/>
                    </a:cubicBezTo>
                    <a:cubicBezTo>
                      <a:pt x="135" y="476"/>
                      <a:pt x="72" y="546"/>
                      <a:pt x="8" y="616"/>
                    </a:cubicBezTo>
                    <a:cubicBezTo>
                      <a:pt x="0" y="627"/>
                      <a:pt x="0" y="629"/>
                      <a:pt x="0" y="652"/>
                    </a:cubicBezTo>
                    <a:cubicBezTo>
                      <a:pt x="121" y="652"/>
                      <a:pt x="242" y="652"/>
                      <a:pt x="364" y="652"/>
                    </a:cubicBezTo>
                    <a:cubicBezTo>
                      <a:pt x="373" y="595"/>
                      <a:pt x="382" y="538"/>
                      <a:pt x="392" y="481"/>
                    </a:cubicBezTo>
                    <a:cubicBezTo>
                      <a:pt x="383" y="481"/>
                      <a:pt x="375" y="481"/>
                      <a:pt x="366" y="481"/>
                    </a:cubicBezTo>
                    <a:cubicBezTo>
                      <a:pt x="361" y="512"/>
                      <a:pt x="355" y="554"/>
                      <a:pt x="344" y="568"/>
                    </a:cubicBezTo>
                    <a:cubicBezTo>
                      <a:pt x="338" y="576"/>
                      <a:pt x="274" y="576"/>
                      <a:pt x="252" y="576"/>
                    </a:cubicBezTo>
                    <a:cubicBezTo>
                      <a:pt x="193" y="576"/>
                      <a:pt x="134" y="576"/>
                      <a:pt x="75" y="57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2" name="Freeform 21">
                <a:extLst>
                  <a:ext uri="{FF2B5EF4-FFF2-40B4-BE49-F238E27FC236}">
                    <a16:creationId xmlns:a16="http://schemas.microsoft.com/office/drawing/2014/main" id="{18B7FCAA-BC9B-C293-16BF-627BD91E2E63}"/>
                  </a:ext>
                </a:extLst>
              </p:cNvPr>
              <p:cNvSpPr/>
              <p:nvPr/>
            </p:nvSpPr>
            <p:spPr>
              <a:xfrm>
                <a:off x="329148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2"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3" name="Freeform 22">
                <a:extLst>
                  <a:ext uri="{FF2B5EF4-FFF2-40B4-BE49-F238E27FC236}">
                    <a16:creationId xmlns:a16="http://schemas.microsoft.com/office/drawing/2014/main" id="{75F8CA8A-8BB9-D268-0E90-42B9AA7B8148}"/>
                  </a:ext>
                </a:extLst>
              </p:cNvPr>
              <p:cNvSpPr/>
              <p:nvPr/>
            </p:nvSpPr>
            <p:spPr>
              <a:xfrm>
                <a:off x="3425400" y="4462920"/>
                <a:ext cx="115920" cy="234720"/>
              </a:xfrm>
              <a:custGeom>
                <a:avLst/>
                <a:gdLst>
                  <a:gd name="textAreaLeft" fmla="*/ 0 w 115920"/>
                  <a:gd name="textAreaRight" fmla="*/ 117000 w 115920"/>
                  <a:gd name="textAreaTop" fmla="*/ 0 h 234720"/>
                  <a:gd name="textAreaBottom" fmla="*/ 235800 h 234720"/>
                </a:gdLst>
                <a:ahLst/>
                <a:cxnLst/>
                <a:rect l="textAreaLeft" t="textAreaTop" r="textAreaRight" b="textAreaBottom"/>
                <a:pathLst>
                  <a:path w="325" h="655">
                    <a:moveTo>
                      <a:pt x="202" y="25"/>
                    </a:moveTo>
                    <a:cubicBezTo>
                      <a:pt x="202" y="3"/>
                      <a:pt x="202" y="0"/>
                      <a:pt x="179" y="0"/>
                    </a:cubicBezTo>
                    <a:cubicBezTo>
                      <a:pt x="118" y="62"/>
                      <a:pt x="31" y="62"/>
                      <a:pt x="0" y="62"/>
                    </a:cubicBezTo>
                    <a:cubicBezTo>
                      <a:pt x="0" y="72"/>
                      <a:pt x="0" y="82"/>
                      <a:pt x="0" y="92"/>
                    </a:cubicBezTo>
                    <a:cubicBezTo>
                      <a:pt x="20" y="92"/>
                      <a:pt x="78" y="92"/>
                      <a:pt x="129" y="67"/>
                    </a:cubicBezTo>
                    <a:cubicBezTo>
                      <a:pt x="129" y="237"/>
                      <a:pt x="129" y="407"/>
                      <a:pt x="129" y="576"/>
                    </a:cubicBezTo>
                    <a:cubicBezTo>
                      <a:pt x="129" y="610"/>
                      <a:pt x="126" y="624"/>
                      <a:pt x="36" y="624"/>
                    </a:cubicBezTo>
                    <a:cubicBezTo>
                      <a:pt x="26" y="624"/>
                      <a:pt x="16" y="624"/>
                      <a:pt x="6" y="624"/>
                    </a:cubicBezTo>
                    <a:cubicBezTo>
                      <a:pt x="6" y="634"/>
                      <a:pt x="6" y="644"/>
                      <a:pt x="6" y="655"/>
                    </a:cubicBezTo>
                    <a:cubicBezTo>
                      <a:pt x="39" y="649"/>
                      <a:pt x="126" y="649"/>
                      <a:pt x="165" y="649"/>
                    </a:cubicBezTo>
                    <a:cubicBezTo>
                      <a:pt x="204" y="649"/>
                      <a:pt x="291" y="649"/>
                      <a:pt x="325" y="655"/>
                    </a:cubicBezTo>
                    <a:cubicBezTo>
                      <a:pt x="325" y="644"/>
                      <a:pt x="325" y="634"/>
                      <a:pt x="325" y="624"/>
                    </a:cubicBezTo>
                    <a:cubicBezTo>
                      <a:pt x="314" y="624"/>
                      <a:pt x="304" y="624"/>
                      <a:pt x="294" y="624"/>
                    </a:cubicBezTo>
                    <a:cubicBezTo>
                      <a:pt x="204" y="624"/>
                      <a:pt x="202" y="613"/>
                      <a:pt x="202" y="576"/>
                    </a:cubicBezTo>
                    <a:cubicBezTo>
                      <a:pt x="202" y="393"/>
                      <a:pt x="202" y="209"/>
                      <a:pt x="202" y="2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4" name="Freeform 23">
                <a:extLst>
                  <a:ext uri="{FF2B5EF4-FFF2-40B4-BE49-F238E27FC236}">
                    <a16:creationId xmlns:a16="http://schemas.microsoft.com/office/drawing/2014/main" id="{55F5FD78-654D-D203-8EC7-9DCC497CBA49}"/>
                  </a:ext>
                </a:extLst>
              </p:cNvPr>
              <p:cNvSpPr/>
              <p:nvPr/>
            </p:nvSpPr>
            <p:spPr>
              <a:xfrm>
                <a:off x="3669120" y="4492080"/>
                <a:ext cx="235080" cy="234720"/>
              </a:xfrm>
              <a:custGeom>
                <a:avLst/>
                <a:gdLst>
                  <a:gd name="textAreaLeft" fmla="*/ 0 w 235080"/>
                  <a:gd name="textAreaRight" fmla="*/ 236160 w 235080"/>
                  <a:gd name="textAreaTop" fmla="*/ 0 h 234720"/>
                  <a:gd name="textAreaBottom" fmla="*/ 235800 h 234720"/>
                </a:gdLst>
                <a:ahLst/>
                <a:cxnLst/>
                <a:rect l="textAreaLeft" t="textAreaTop" r="textAreaRight" b="textAreaBottom"/>
                <a:pathLst>
                  <a:path w="656" h="655">
                    <a:moveTo>
                      <a:pt x="348" y="347"/>
                    </a:moveTo>
                    <a:cubicBezTo>
                      <a:pt x="439" y="347"/>
                      <a:pt x="531" y="347"/>
                      <a:pt x="622" y="347"/>
                    </a:cubicBezTo>
                    <a:cubicBezTo>
                      <a:pt x="636" y="347"/>
                      <a:pt x="656" y="347"/>
                      <a:pt x="656" y="327"/>
                    </a:cubicBezTo>
                    <a:cubicBezTo>
                      <a:pt x="656" y="308"/>
                      <a:pt x="636" y="308"/>
                      <a:pt x="622" y="308"/>
                    </a:cubicBezTo>
                    <a:cubicBezTo>
                      <a:pt x="531" y="308"/>
                      <a:pt x="439" y="308"/>
                      <a:pt x="348" y="308"/>
                    </a:cubicBezTo>
                    <a:cubicBezTo>
                      <a:pt x="348" y="217"/>
                      <a:pt x="348" y="125"/>
                      <a:pt x="348" y="34"/>
                    </a:cubicBezTo>
                    <a:cubicBezTo>
                      <a:pt x="348" y="20"/>
                      <a:pt x="348" y="0"/>
                      <a:pt x="328" y="0"/>
                    </a:cubicBezTo>
                    <a:cubicBezTo>
                      <a:pt x="308" y="0"/>
                      <a:pt x="308" y="20"/>
                      <a:pt x="308" y="34"/>
                    </a:cubicBezTo>
                    <a:cubicBezTo>
                      <a:pt x="308" y="125"/>
                      <a:pt x="308" y="217"/>
                      <a:pt x="308" y="308"/>
                    </a:cubicBezTo>
                    <a:cubicBezTo>
                      <a:pt x="217" y="308"/>
                      <a:pt x="126" y="308"/>
                      <a:pt x="34" y="308"/>
                    </a:cubicBezTo>
                    <a:cubicBezTo>
                      <a:pt x="20" y="308"/>
                      <a:pt x="0" y="308"/>
                      <a:pt x="0" y="327"/>
                    </a:cubicBezTo>
                    <a:cubicBezTo>
                      <a:pt x="0" y="347"/>
                      <a:pt x="20" y="347"/>
                      <a:pt x="34" y="347"/>
                    </a:cubicBezTo>
                    <a:cubicBezTo>
                      <a:pt x="126" y="347"/>
                      <a:pt x="217" y="347"/>
                      <a:pt x="308" y="347"/>
                    </a:cubicBezTo>
                    <a:cubicBezTo>
                      <a:pt x="308" y="438"/>
                      <a:pt x="308" y="530"/>
                      <a:pt x="308" y="621"/>
                    </a:cubicBezTo>
                    <a:cubicBezTo>
                      <a:pt x="308" y="635"/>
                      <a:pt x="308" y="655"/>
                      <a:pt x="328" y="655"/>
                    </a:cubicBezTo>
                    <a:cubicBezTo>
                      <a:pt x="348" y="655"/>
                      <a:pt x="348" y="635"/>
                      <a:pt x="348" y="621"/>
                    </a:cubicBezTo>
                    <a:cubicBezTo>
                      <a:pt x="348" y="530"/>
                      <a:pt x="348" y="438"/>
                      <a:pt x="348"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5" name="Freeform 24">
                <a:extLst>
                  <a:ext uri="{FF2B5EF4-FFF2-40B4-BE49-F238E27FC236}">
                    <a16:creationId xmlns:a16="http://schemas.microsoft.com/office/drawing/2014/main" id="{8E92C1AB-44F5-B192-FF37-7A98E29CBD87}"/>
                  </a:ext>
                </a:extLst>
              </p:cNvPr>
              <p:cNvSpPr/>
              <p:nvPr/>
            </p:nvSpPr>
            <p:spPr>
              <a:xfrm>
                <a:off x="4014000" y="4539600"/>
                <a:ext cx="136080" cy="160920"/>
              </a:xfrm>
              <a:custGeom>
                <a:avLst/>
                <a:gdLst>
                  <a:gd name="textAreaLeft" fmla="*/ 0 w 136080"/>
                  <a:gd name="textAreaRight" fmla="*/ 137160 w 136080"/>
                  <a:gd name="textAreaTop" fmla="*/ 0 h 160920"/>
                  <a:gd name="textAreaBottom" fmla="*/ 162000 h 160920"/>
                </a:gdLst>
                <a:ahLst/>
                <a:cxnLst/>
                <a:rect l="textAreaLeft" t="textAreaTop" r="textAreaRight" b="textAreaBottom"/>
                <a:pathLst>
                  <a:path w="381" h="450">
                    <a:moveTo>
                      <a:pt x="81" y="193"/>
                    </a:moveTo>
                    <a:cubicBezTo>
                      <a:pt x="87" y="47"/>
                      <a:pt x="171" y="22"/>
                      <a:pt x="204" y="22"/>
                    </a:cubicBezTo>
                    <a:cubicBezTo>
                      <a:pt x="305" y="22"/>
                      <a:pt x="314" y="154"/>
                      <a:pt x="314" y="193"/>
                    </a:cubicBezTo>
                    <a:cubicBezTo>
                      <a:pt x="236" y="193"/>
                      <a:pt x="159" y="193"/>
                      <a:pt x="81" y="193"/>
                    </a:cubicBezTo>
                    <a:moveTo>
                      <a:pt x="81" y="212"/>
                    </a:moveTo>
                    <a:cubicBezTo>
                      <a:pt x="173" y="212"/>
                      <a:pt x="264" y="212"/>
                      <a:pt x="356" y="212"/>
                    </a:cubicBezTo>
                    <a:cubicBezTo>
                      <a:pt x="378" y="212"/>
                      <a:pt x="381" y="212"/>
                      <a:pt x="381" y="193"/>
                    </a:cubicBezTo>
                    <a:cubicBezTo>
                      <a:pt x="381" y="95"/>
                      <a:pt x="328" y="0"/>
                      <a:pt x="204" y="0"/>
                    </a:cubicBezTo>
                    <a:cubicBezTo>
                      <a:pt x="90" y="0"/>
                      <a:pt x="0" y="100"/>
                      <a:pt x="0" y="223"/>
                    </a:cubicBezTo>
                    <a:cubicBezTo>
                      <a:pt x="0" y="355"/>
                      <a:pt x="104" y="450"/>
                      <a:pt x="216" y="450"/>
                    </a:cubicBezTo>
                    <a:cubicBezTo>
                      <a:pt x="336" y="450"/>
                      <a:pt x="381" y="341"/>
                      <a:pt x="381" y="324"/>
                    </a:cubicBezTo>
                    <a:cubicBezTo>
                      <a:pt x="381" y="313"/>
                      <a:pt x="372" y="313"/>
                      <a:pt x="367" y="313"/>
                    </a:cubicBezTo>
                    <a:cubicBezTo>
                      <a:pt x="358" y="313"/>
                      <a:pt x="356" y="319"/>
                      <a:pt x="356" y="324"/>
                    </a:cubicBezTo>
                    <a:cubicBezTo>
                      <a:pt x="319" y="428"/>
                      <a:pt x="232" y="428"/>
                      <a:pt x="221" y="428"/>
                    </a:cubicBezTo>
                    <a:cubicBezTo>
                      <a:pt x="174" y="428"/>
                      <a:pt x="132" y="397"/>
                      <a:pt x="109" y="360"/>
                    </a:cubicBezTo>
                    <a:cubicBezTo>
                      <a:pt x="81" y="313"/>
                      <a:pt x="81" y="249"/>
                      <a:pt x="81" y="21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7" name="Freeform 26">
                <a:extLst>
                  <a:ext uri="{FF2B5EF4-FFF2-40B4-BE49-F238E27FC236}">
                    <a16:creationId xmlns:a16="http://schemas.microsoft.com/office/drawing/2014/main" id="{CBF6D38D-FB34-8CED-F800-5358FAEFFBD7}"/>
                  </a:ext>
                </a:extLst>
              </p:cNvPr>
              <p:cNvSpPr/>
              <p:nvPr/>
            </p:nvSpPr>
            <p:spPr>
              <a:xfrm>
                <a:off x="4171320" y="4541400"/>
                <a:ext cx="117720" cy="156240"/>
              </a:xfrm>
              <a:custGeom>
                <a:avLst/>
                <a:gdLst>
                  <a:gd name="textAreaLeft" fmla="*/ 0 w 117720"/>
                  <a:gd name="textAreaRight" fmla="*/ 118800 w 117720"/>
                  <a:gd name="textAreaTop" fmla="*/ 0 h 156240"/>
                  <a:gd name="textAreaBottom" fmla="*/ 157320 h 156240"/>
                </a:gdLst>
                <a:ahLst/>
                <a:cxnLst/>
                <a:rect l="textAreaLeft" t="textAreaTop" r="textAreaRight" b="textAreaBottom"/>
                <a:pathLst>
                  <a:path w="330" h="437">
                    <a:moveTo>
                      <a:pt x="137" y="109"/>
                    </a:moveTo>
                    <a:cubicBezTo>
                      <a:pt x="137" y="73"/>
                      <a:pt x="137" y="37"/>
                      <a:pt x="137" y="0"/>
                    </a:cubicBezTo>
                    <a:cubicBezTo>
                      <a:pt x="91" y="4"/>
                      <a:pt x="45" y="8"/>
                      <a:pt x="0" y="11"/>
                    </a:cubicBezTo>
                    <a:cubicBezTo>
                      <a:pt x="0" y="22"/>
                      <a:pt x="0" y="32"/>
                      <a:pt x="0" y="42"/>
                    </a:cubicBezTo>
                    <a:cubicBezTo>
                      <a:pt x="67" y="42"/>
                      <a:pt x="75" y="51"/>
                      <a:pt x="75" y="98"/>
                    </a:cubicBezTo>
                    <a:cubicBezTo>
                      <a:pt x="75" y="186"/>
                      <a:pt x="75" y="273"/>
                      <a:pt x="75" y="361"/>
                    </a:cubicBezTo>
                    <a:cubicBezTo>
                      <a:pt x="75" y="406"/>
                      <a:pt x="64" y="406"/>
                      <a:pt x="0" y="406"/>
                    </a:cubicBezTo>
                    <a:cubicBezTo>
                      <a:pt x="0" y="416"/>
                      <a:pt x="0" y="426"/>
                      <a:pt x="0" y="437"/>
                    </a:cubicBezTo>
                    <a:cubicBezTo>
                      <a:pt x="39" y="434"/>
                      <a:pt x="84" y="431"/>
                      <a:pt x="112" y="431"/>
                    </a:cubicBezTo>
                    <a:cubicBezTo>
                      <a:pt x="151" y="431"/>
                      <a:pt x="196" y="431"/>
                      <a:pt x="238" y="437"/>
                    </a:cubicBezTo>
                    <a:cubicBezTo>
                      <a:pt x="238" y="426"/>
                      <a:pt x="238" y="416"/>
                      <a:pt x="238" y="406"/>
                    </a:cubicBezTo>
                    <a:cubicBezTo>
                      <a:pt x="230" y="406"/>
                      <a:pt x="223" y="406"/>
                      <a:pt x="215" y="406"/>
                    </a:cubicBezTo>
                    <a:cubicBezTo>
                      <a:pt x="143" y="406"/>
                      <a:pt x="140" y="395"/>
                      <a:pt x="140" y="358"/>
                    </a:cubicBezTo>
                    <a:cubicBezTo>
                      <a:pt x="140" y="308"/>
                      <a:pt x="140" y="258"/>
                      <a:pt x="140" y="207"/>
                    </a:cubicBezTo>
                    <a:cubicBezTo>
                      <a:pt x="140" y="109"/>
                      <a:pt x="182" y="23"/>
                      <a:pt x="257" y="23"/>
                    </a:cubicBezTo>
                    <a:cubicBezTo>
                      <a:pt x="263" y="23"/>
                      <a:pt x="266" y="23"/>
                      <a:pt x="269" y="23"/>
                    </a:cubicBezTo>
                    <a:cubicBezTo>
                      <a:pt x="266" y="25"/>
                      <a:pt x="246" y="37"/>
                      <a:pt x="246" y="62"/>
                    </a:cubicBezTo>
                    <a:cubicBezTo>
                      <a:pt x="246" y="90"/>
                      <a:pt x="266" y="104"/>
                      <a:pt x="288" y="104"/>
                    </a:cubicBezTo>
                    <a:cubicBezTo>
                      <a:pt x="305" y="104"/>
                      <a:pt x="330" y="93"/>
                      <a:pt x="330" y="62"/>
                    </a:cubicBezTo>
                    <a:cubicBezTo>
                      <a:pt x="330" y="31"/>
                      <a:pt x="299" y="0"/>
                      <a:pt x="257" y="0"/>
                    </a:cubicBezTo>
                    <a:cubicBezTo>
                      <a:pt x="185" y="0"/>
                      <a:pt x="151" y="67"/>
                      <a:pt x="137" y="10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8" name="Freeform 27">
                <a:extLst>
                  <a:ext uri="{FF2B5EF4-FFF2-40B4-BE49-F238E27FC236}">
                    <a16:creationId xmlns:a16="http://schemas.microsoft.com/office/drawing/2014/main" id="{7B74112F-BB62-DE8B-5A94-1945C52CC40E}"/>
                  </a:ext>
                </a:extLst>
              </p:cNvPr>
              <p:cNvSpPr/>
              <p:nvPr/>
            </p:nvSpPr>
            <p:spPr>
              <a:xfrm>
                <a:off x="4311360" y="4448880"/>
                <a:ext cx="113760" cy="248760"/>
              </a:xfrm>
              <a:custGeom>
                <a:avLst/>
                <a:gdLst>
                  <a:gd name="textAreaLeft" fmla="*/ 0 w 113760"/>
                  <a:gd name="textAreaRight" fmla="*/ 114840 w 113760"/>
                  <a:gd name="textAreaTop" fmla="*/ 0 h 248760"/>
                  <a:gd name="textAreaBottom" fmla="*/ 249840 h 248760"/>
                </a:gdLst>
                <a:ahLst/>
                <a:cxnLst/>
                <a:rect l="textAreaLeft" t="textAreaTop" r="textAreaRight" b="textAreaBottom"/>
                <a:pathLst>
                  <a:path w="319" h="694">
                    <a:moveTo>
                      <a:pt x="140" y="268"/>
                    </a:moveTo>
                    <a:cubicBezTo>
                      <a:pt x="140" y="231"/>
                      <a:pt x="140" y="194"/>
                      <a:pt x="140" y="157"/>
                    </a:cubicBezTo>
                    <a:cubicBezTo>
                      <a:pt x="140" y="70"/>
                      <a:pt x="187" y="22"/>
                      <a:pt x="229" y="22"/>
                    </a:cubicBezTo>
                    <a:cubicBezTo>
                      <a:pt x="235" y="22"/>
                      <a:pt x="249" y="22"/>
                      <a:pt x="263" y="28"/>
                    </a:cubicBezTo>
                    <a:cubicBezTo>
                      <a:pt x="252" y="34"/>
                      <a:pt x="235" y="45"/>
                      <a:pt x="235" y="70"/>
                    </a:cubicBezTo>
                    <a:cubicBezTo>
                      <a:pt x="235" y="92"/>
                      <a:pt x="249" y="112"/>
                      <a:pt x="277" y="112"/>
                    </a:cubicBezTo>
                    <a:cubicBezTo>
                      <a:pt x="305" y="112"/>
                      <a:pt x="319" y="92"/>
                      <a:pt x="319" y="70"/>
                    </a:cubicBezTo>
                    <a:cubicBezTo>
                      <a:pt x="319" y="34"/>
                      <a:pt x="283" y="0"/>
                      <a:pt x="229" y="0"/>
                    </a:cubicBezTo>
                    <a:cubicBezTo>
                      <a:pt x="162" y="0"/>
                      <a:pt x="78" y="53"/>
                      <a:pt x="78" y="157"/>
                    </a:cubicBezTo>
                    <a:cubicBezTo>
                      <a:pt x="78" y="194"/>
                      <a:pt x="78" y="231"/>
                      <a:pt x="78" y="268"/>
                    </a:cubicBezTo>
                    <a:cubicBezTo>
                      <a:pt x="52" y="268"/>
                      <a:pt x="26" y="268"/>
                      <a:pt x="0" y="268"/>
                    </a:cubicBezTo>
                    <a:cubicBezTo>
                      <a:pt x="0" y="279"/>
                      <a:pt x="0" y="289"/>
                      <a:pt x="0" y="299"/>
                    </a:cubicBezTo>
                    <a:cubicBezTo>
                      <a:pt x="26" y="299"/>
                      <a:pt x="52" y="299"/>
                      <a:pt x="78" y="299"/>
                    </a:cubicBezTo>
                    <a:cubicBezTo>
                      <a:pt x="78" y="406"/>
                      <a:pt x="78" y="512"/>
                      <a:pt x="78" y="618"/>
                    </a:cubicBezTo>
                    <a:cubicBezTo>
                      <a:pt x="78" y="663"/>
                      <a:pt x="67" y="663"/>
                      <a:pt x="3" y="663"/>
                    </a:cubicBezTo>
                    <a:cubicBezTo>
                      <a:pt x="3" y="673"/>
                      <a:pt x="3" y="683"/>
                      <a:pt x="3" y="694"/>
                    </a:cubicBezTo>
                    <a:cubicBezTo>
                      <a:pt x="39" y="691"/>
                      <a:pt x="87" y="688"/>
                      <a:pt x="115" y="688"/>
                    </a:cubicBezTo>
                    <a:cubicBezTo>
                      <a:pt x="154" y="688"/>
                      <a:pt x="199" y="688"/>
                      <a:pt x="238" y="694"/>
                    </a:cubicBezTo>
                    <a:cubicBezTo>
                      <a:pt x="238" y="683"/>
                      <a:pt x="238" y="673"/>
                      <a:pt x="238" y="663"/>
                    </a:cubicBezTo>
                    <a:cubicBezTo>
                      <a:pt x="231" y="663"/>
                      <a:pt x="225" y="663"/>
                      <a:pt x="218" y="663"/>
                    </a:cubicBezTo>
                    <a:cubicBezTo>
                      <a:pt x="145" y="663"/>
                      <a:pt x="143" y="652"/>
                      <a:pt x="143" y="615"/>
                    </a:cubicBezTo>
                    <a:cubicBezTo>
                      <a:pt x="143" y="510"/>
                      <a:pt x="143" y="405"/>
                      <a:pt x="143" y="299"/>
                    </a:cubicBezTo>
                    <a:cubicBezTo>
                      <a:pt x="180" y="299"/>
                      <a:pt x="217" y="299"/>
                      <a:pt x="255" y="299"/>
                    </a:cubicBezTo>
                    <a:cubicBezTo>
                      <a:pt x="255" y="289"/>
                      <a:pt x="255" y="279"/>
                      <a:pt x="255" y="268"/>
                    </a:cubicBezTo>
                    <a:cubicBezTo>
                      <a:pt x="216" y="268"/>
                      <a:pt x="178" y="268"/>
                      <a:pt x="140" y="268"/>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29" name="Freeform 28">
                <a:extLst>
                  <a:ext uri="{FF2B5EF4-FFF2-40B4-BE49-F238E27FC236}">
                    <a16:creationId xmlns:a16="http://schemas.microsoft.com/office/drawing/2014/main" id="{42CF7836-D410-6F61-1AE3-2ED6E5039E10}"/>
                  </a:ext>
                </a:extLst>
              </p:cNvPr>
              <p:cNvSpPr/>
              <p:nvPr/>
            </p:nvSpPr>
            <p:spPr>
              <a:xfrm>
                <a:off x="444348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974"/>
                    </a:moveTo>
                    <a:cubicBezTo>
                      <a:pt x="226" y="971"/>
                      <a:pt x="226" y="968"/>
                      <a:pt x="210" y="951"/>
                    </a:cubicBezTo>
                    <a:cubicBezTo>
                      <a:pt x="86" y="828"/>
                      <a:pt x="56" y="641"/>
                      <a:pt x="56" y="492"/>
                    </a:cubicBezTo>
                    <a:cubicBezTo>
                      <a:pt x="56" y="322"/>
                      <a:pt x="95" y="151"/>
                      <a:pt x="215" y="28"/>
                    </a:cubicBezTo>
                    <a:cubicBezTo>
                      <a:pt x="226" y="17"/>
                      <a:pt x="226" y="14"/>
                      <a:pt x="226" y="11"/>
                    </a:cubicBezTo>
                    <a:cubicBezTo>
                      <a:pt x="226" y="3"/>
                      <a:pt x="224" y="0"/>
                      <a:pt x="218" y="0"/>
                    </a:cubicBezTo>
                    <a:cubicBezTo>
                      <a:pt x="207" y="0"/>
                      <a:pt x="120" y="67"/>
                      <a:pt x="61" y="193"/>
                    </a:cubicBezTo>
                    <a:cubicBezTo>
                      <a:pt x="11" y="299"/>
                      <a:pt x="0" y="409"/>
                      <a:pt x="0" y="492"/>
                    </a:cubicBezTo>
                    <a:cubicBezTo>
                      <a:pt x="0" y="568"/>
                      <a:pt x="11" y="688"/>
                      <a:pt x="64" y="797"/>
                    </a:cubicBezTo>
                    <a:cubicBezTo>
                      <a:pt x="123" y="918"/>
                      <a:pt x="207" y="982"/>
                      <a:pt x="218" y="982"/>
                    </a:cubicBezTo>
                    <a:cubicBezTo>
                      <a:pt x="224" y="982"/>
                      <a:pt x="226" y="979"/>
                      <a:pt x="226"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0" name="Freeform 29">
                <a:extLst>
                  <a:ext uri="{FF2B5EF4-FFF2-40B4-BE49-F238E27FC236}">
                    <a16:creationId xmlns:a16="http://schemas.microsoft.com/office/drawing/2014/main" id="{02BF6261-502A-1770-4644-2CC1E21D5FA6}"/>
                  </a:ext>
                </a:extLst>
              </p:cNvPr>
              <p:cNvSpPr/>
              <p:nvPr/>
            </p:nvSpPr>
            <p:spPr>
              <a:xfrm>
                <a:off x="4556160" y="454140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300" y="140"/>
                    </a:moveTo>
                    <a:cubicBezTo>
                      <a:pt x="305" y="112"/>
                      <a:pt x="328" y="23"/>
                      <a:pt x="398" y="23"/>
                    </a:cubicBezTo>
                    <a:cubicBezTo>
                      <a:pt x="403" y="23"/>
                      <a:pt x="426" y="23"/>
                      <a:pt x="445" y="37"/>
                    </a:cubicBezTo>
                    <a:cubicBezTo>
                      <a:pt x="420" y="39"/>
                      <a:pt x="401" y="65"/>
                      <a:pt x="401" y="90"/>
                    </a:cubicBezTo>
                    <a:cubicBezTo>
                      <a:pt x="401" y="104"/>
                      <a:pt x="409" y="123"/>
                      <a:pt x="437" y="123"/>
                    </a:cubicBezTo>
                    <a:cubicBezTo>
                      <a:pt x="459" y="123"/>
                      <a:pt x="490" y="107"/>
                      <a:pt x="490" y="67"/>
                    </a:cubicBezTo>
                    <a:cubicBezTo>
                      <a:pt x="490" y="14"/>
                      <a:pt x="431" y="0"/>
                      <a:pt x="398" y="0"/>
                    </a:cubicBezTo>
                    <a:cubicBezTo>
                      <a:pt x="342" y="0"/>
                      <a:pt x="308" y="53"/>
                      <a:pt x="294" y="76"/>
                    </a:cubicBezTo>
                    <a:cubicBezTo>
                      <a:pt x="272" y="11"/>
                      <a:pt x="219" y="0"/>
                      <a:pt x="188" y="0"/>
                    </a:cubicBezTo>
                    <a:cubicBezTo>
                      <a:pt x="87" y="0"/>
                      <a:pt x="31" y="129"/>
                      <a:pt x="31" y="151"/>
                    </a:cubicBezTo>
                    <a:cubicBezTo>
                      <a:pt x="31" y="163"/>
                      <a:pt x="39" y="163"/>
                      <a:pt x="42" y="163"/>
                    </a:cubicBezTo>
                    <a:cubicBezTo>
                      <a:pt x="51" y="163"/>
                      <a:pt x="53" y="160"/>
                      <a:pt x="56" y="151"/>
                    </a:cubicBezTo>
                    <a:cubicBezTo>
                      <a:pt x="90" y="48"/>
                      <a:pt x="154" y="23"/>
                      <a:pt x="188" y="23"/>
                    </a:cubicBezTo>
                    <a:cubicBezTo>
                      <a:pt x="205" y="23"/>
                      <a:pt x="241" y="31"/>
                      <a:pt x="241" y="90"/>
                    </a:cubicBezTo>
                    <a:cubicBezTo>
                      <a:pt x="241" y="121"/>
                      <a:pt x="224" y="185"/>
                      <a:pt x="188" y="322"/>
                    </a:cubicBezTo>
                    <a:cubicBezTo>
                      <a:pt x="171" y="383"/>
                      <a:pt x="137" y="425"/>
                      <a:pt x="93" y="425"/>
                    </a:cubicBezTo>
                    <a:cubicBezTo>
                      <a:pt x="87" y="425"/>
                      <a:pt x="65" y="425"/>
                      <a:pt x="45" y="411"/>
                    </a:cubicBezTo>
                    <a:cubicBezTo>
                      <a:pt x="67" y="406"/>
                      <a:pt x="90" y="386"/>
                      <a:pt x="90" y="358"/>
                    </a:cubicBezTo>
                    <a:cubicBezTo>
                      <a:pt x="90" y="333"/>
                      <a:pt x="67" y="325"/>
                      <a:pt x="53" y="325"/>
                    </a:cubicBezTo>
                    <a:cubicBezTo>
                      <a:pt x="25" y="325"/>
                      <a:pt x="0" y="350"/>
                      <a:pt x="0" y="381"/>
                    </a:cubicBezTo>
                    <a:cubicBezTo>
                      <a:pt x="0" y="425"/>
                      <a:pt x="48" y="445"/>
                      <a:pt x="93" y="445"/>
                    </a:cubicBezTo>
                    <a:cubicBezTo>
                      <a:pt x="157" y="445"/>
                      <a:pt x="193" y="378"/>
                      <a:pt x="196" y="372"/>
                    </a:cubicBezTo>
                    <a:cubicBezTo>
                      <a:pt x="207" y="409"/>
                      <a:pt x="244" y="445"/>
                      <a:pt x="303" y="445"/>
                    </a:cubicBezTo>
                    <a:cubicBezTo>
                      <a:pt x="403" y="445"/>
                      <a:pt x="459" y="319"/>
                      <a:pt x="459" y="294"/>
                    </a:cubicBezTo>
                    <a:cubicBezTo>
                      <a:pt x="459" y="286"/>
                      <a:pt x="451" y="286"/>
                      <a:pt x="448" y="286"/>
                    </a:cubicBezTo>
                    <a:cubicBezTo>
                      <a:pt x="440" y="286"/>
                      <a:pt x="437" y="288"/>
                      <a:pt x="434" y="297"/>
                    </a:cubicBezTo>
                    <a:cubicBezTo>
                      <a:pt x="403" y="400"/>
                      <a:pt x="336" y="425"/>
                      <a:pt x="303" y="425"/>
                    </a:cubicBezTo>
                    <a:cubicBezTo>
                      <a:pt x="266" y="425"/>
                      <a:pt x="249" y="392"/>
                      <a:pt x="249" y="361"/>
                    </a:cubicBezTo>
                    <a:cubicBezTo>
                      <a:pt x="249" y="339"/>
                      <a:pt x="255" y="316"/>
                      <a:pt x="266" y="274"/>
                    </a:cubicBezTo>
                    <a:cubicBezTo>
                      <a:pt x="277" y="230"/>
                      <a:pt x="289" y="185"/>
                      <a:pt x="300" y="14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1" name="Freeform 30">
                <a:extLst>
                  <a:ext uri="{FF2B5EF4-FFF2-40B4-BE49-F238E27FC236}">
                    <a16:creationId xmlns:a16="http://schemas.microsoft.com/office/drawing/2014/main" id="{E402DB24-8CF5-F77D-5AA8-F5FE7FAEAE8D}"/>
                  </a:ext>
                </a:extLst>
              </p:cNvPr>
              <p:cNvSpPr/>
              <p:nvPr/>
            </p:nvSpPr>
            <p:spPr>
              <a:xfrm>
                <a:off x="476892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2"/>
                    </a:moveTo>
                    <a:cubicBezTo>
                      <a:pt x="227" y="414"/>
                      <a:pt x="216" y="297"/>
                      <a:pt x="162" y="185"/>
                    </a:cubicBezTo>
                    <a:cubicBezTo>
                      <a:pt x="104" y="65"/>
                      <a:pt x="20" y="0"/>
                      <a:pt x="8" y="0"/>
                    </a:cubicBezTo>
                    <a:cubicBezTo>
                      <a:pt x="3" y="0"/>
                      <a:pt x="0" y="6"/>
                      <a:pt x="0" y="11"/>
                    </a:cubicBezTo>
                    <a:cubicBezTo>
                      <a:pt x="0" y="14"/>
                      <a:pt x="0" y="17"/>
                      <a:pt x="17" y="34"/>
                    </a:cubicBezTo>
                    <a:cubicBezTo>
                      <a:pt x="115" y="132"/>
                      <a:pt x="171" y="285"/>
                      <a:pt x="171" y="492"/>
                    </a:cubicBezTo>
                    <a:cubicBezTo>
                      <a:pt x="171" y="660"/>
                      <a:pt x="134" y="834"/>
                      <a:pt x="11" y="957"/>
                    </a:cubicBezTo>
                    <a:cubicBezTo>
                      <a:pt x="0" y="968"/>
                      <a:pt x="0" y="971"/>
                      <a:pt x="0" y="974"/>
                    </a:cubicBezTo>
                    <a:cubicBezTo>
                      <a:pt x="0" y="979"/>
                      <a:pt x="3" y="982"/>
                      <a:pt x="8" y="982"/>
                    </a:cubicBezTo>
                    <a:cubicBezTo>
                      <a:pt x="20" y="982"/>
                      <a:pt x="106" y="915"/>
                      <a:pt x="165" y="792"/>
                    </a:cubicBezTo>
                    <a:cubicBezTo>
                      <a:pt x="216" y="683"/>
                      <a:pt x="227" y="574"/>
                      <a:pt x="227"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2" name="Freeform 31">
                <a:extLst>
                  <a:ext uri="{FF2B5EF4-FFF2-40B4-BE49-F238E27FC236}">
                    <a16:creationId xmlns:a16="http://schemas.microsoft.com/office/drawing/2014/main" id="{A9A133D9-2AC5-AFED-782E-DD9DD65B3DCC}"/>
                  </a:ext>
                </a:extLst>
              </p:cNvPr>
              <p:cNvSpPr/>
              <p:nvPr/>
            </p:nvSpPr>
            <p:spPr>
              <a:xfrm>
                <a:off x="4906080" y="4432680"/>
                <a:ext cx="81360" cy="352440"/>
              </a:xfrm>
              <a:custGeom>
                <a:avLst/>
                <a:gdLst>
                  <a:gd name="textAreaLeft" fmla="*/ 0 w 81360"/>
                  <a:gd name="textAreaRight" fmla="*/ 82440 w 81360"/>
                  <a:gd name="textAreaTop" fmla="*/ 0 h 352440"/>
                  <a:gd name="textAreaBottom" fmla="*/ 353520 h 352440"/>
                </a:gdLst>
                <a:ahLst/>
                <a:cxnLst/>
                <a:rect l="textAreaLeft" t="textAreaTop" r="textAreaRight" b="textAreaBottom"/>
                <a:pathLst>
                  <a:path w="229" h="982">
                    <a:moveTo>
                      <a:pt x="229" y="492"/>
                    </a:moveTo>
                    <a:cubicBezTo>
                      <a:pt x="229" y="414"/>
                      <a:pt x="218" y="297"/>
                      <a:pt x="165" y="185"/>
                    </a:cubicBezTo>
                    <a:cubicBezTo>
                      <a:pt x="106" y="65"/>
                      <a:pt x="19" y="0"/>
                      <a:pt x="11" y="0"/>
                    </a:cubicBezTo>
                    <a:cubicBezTo>
                      <a:pt x="5" y="0"/>
                      <a:pt x="0" y="6"/>
                      <a:pt x="0" y="11"/>
                    </a:cubicBezTo>
                    <a:cubicBezTo>
                      <a:pt x="0" y="14"/>
                      <a:pt x="0" y="17"/>
                      <a:pt x="19" y="34"/>
                    </a:cubicBezTo>
                    <a:cubicBezTo>
                      <a:pt x="114" y="132"/>
                      <a:pt x="170" y="285"/>
                      <a:pt x="170" y="492"/>
                    </a:cubicBezTo>
                    <a:cubicBezTo>
                      <a:pt x="170" y="660"/>
                      <a:pt x="134" y="834"/>
                      <a:pt x="14" y="957"/>
                    </a:cubicBezTo>
                    <a:cubicBezTo>
                      <a:pt x="0" y="968"/>
                      <a:pt x="0" y="971"/>
                      <a:pt x="0" y="974"/>
                    </a:cubicBezTo>
                    <a:cubicBezTo>
                      <a:pt x="0" y="979"/>
                      <a:pt x="5" y="982"/>
                      <a:pt x="11" y="982"/>
                    </a:cubicBezTo>
                    <a:cubicBezTo>
                      <a:pt x="19" y="982"/>
                      <a:pt x="109" y="915"/>
                      <a:pt x="168" y="792"/>
                    </a:cubicBezTo>
                    <a:cubicBezTo>
                      <a:pt x="218" y="683"/>
                      <a:pt x="229" y="574"/>
                      <a:pt x="229"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3" name="Freeform 32">
                <a:extLst>
                  <a:ext uri="{FF2B5EF4-FFF2-40B4-BE49-F238E27FC236}">
                    <a16:creationId xmlns:a16="http://schemas.microsoft.com/office/drawing/2014/main" id="{6DFFB191-05C2-F564-FDA1-A5B3BCBD5CF1}"/>
                  </a:ext>
                </a:extLst>
              </p:cNvPr>
              <p:cNvSpPr/>
              <p:nvPr/>
            </p:nvSpPr>
            <p:spPr>
              <a:xfrm>
                <a:off x="5033880" y="4541400"/>
                <a:ext cx="234000" cy="159120"/>
              </a:xfrm>
              <a:custGeom>
                <a:avLst/>
                <a:gdLst>
                  <a:gd name="textAreaLeft" fmla="*/ 0 w 234000"/>
                  <a:gd name="textAreaRight" fmla="*/ 235080 w 234000"/>
                  <a:gd name="textAreaTop" fmla="*/ 0 h 159120"/>
                  <a:gd name="textAreaBottom" fmla="*/ 160200 h 159120"/>
                </a:gdLst>
                <a:ahLst/>
                <a:cxnLst/>
                <a:rect l="textAreaLeft" t="textAreaTop" r="textAreaRight" b="textAreaBottom"/>
                <a:pathLst>
                  <a:path w="653" h="445">
                    <a:moveTo>
                      <a:pt x="426" y="104"/>
                    </a:moveTo>
                    <a:cubicBezTo>
                      <a:pt x="431" y="81"/>
                      <a:pt x="443" y="45"/>
                      <a:pt x="443" y="39"/>
                    </a:cubicBezTo>
                    <a:cubicBezTo>
                      <a:pt x="443" y="20"/>
                      <a:pt x="429" y="11"/>
                      <a:pt x="412" y="11"/>
                    </a:cubicBezTo>
                    <a:cubicBezTo>
                      <a:pt x="401" y="11"/>
                      <a:pt x="384" y="20"/>
                      <a:pt x="375" y="39"/>
                    </a:cubicBezTo>
                    <a:cubicBezTo>
                      <a:pt x="373" y="48"/>
                      <a:pt x="328" y="235"/>
                      <a:pt x="319" y="260"/>
                    </a:cubicBezTo>
                    <a:cubicBezTo>
                      <a:pt x="314" y="288"/>
                      <a:pt x="311" y="308"/>
                      <a:pt x="311" y="325"/>
                    </a:cubicBezTo>
                    <a:cubicBezTo>
                      <a:pt x="311" y="336"/>
                      <a:pt x="311" y="336"/>
                      <a:pt x="311" y="342"/>
                    </a:cubicBezTo>
                    <a:cubicBezTo>
                      <a:pt x="289" y="395"/>
                      <a:pt x="261" y="425"/>
                      <a:pt x="221" y="425"/>
                    </a:cubicBezTo>
                    <a:cubicBezTo>
                      <a:pt x="143" y="425"/>
                      <a:pt x="143" y="353"/>
                      <a:pt x="143" y="336"/>
                    </a:cubicBezTo>
                    <a:cubicBezTo>
                      <a:pt x="143" y="305"/>
                      <a:pt x="149" y="266"/>
                      <a:pt x="193" y="146"/>
                    </a:cubicBezTo>
                    <a:cubicBezTo>
                      <a:pt x="205" y="115"/>
                      <a:pt x="210" y="101"/>
                      <a:pt x="210" y="81"/>
                    </a:cubicBezTo>
                    <a:cubicBezTo>
                      <a:pt x="210" y="37"/>
                      <a:pt x="179" y="0"/>
                      <a:pt x="129" y="0"/>
                    </a:cubicBezTo>
                    <a:cubicBezTo>
                      <a:pt x="37" y="0"/>
                      <a:pt x="0" y="143"/>
                      <a:pt x="0" y="151"/>
                    </a:cubicBezTo>
                    <a:cubicBezTo>
                      <a:pt x="0" y="163"/>
                      <a:pt x="8" y="159"/>
                      <a:pt x="11" y="163"/>
                    </a:cubicBezTo>
                    <a:cubicBezTo>
                      <a:pt x="23" y="163"/>
                      <a:pt x="23" y="160"/>
                      <a:pt x="28" y="146"/>
                    </a:cubicBezTo>
                    <a:cubicBezTo>
                      <a:pt x="53" y="53"/>
                      <a:pt x="93" y="23"/>
                      <a:pt x="126" y="23"/>
                    </a:cubicBezTo>
                    <a:cubicBezTo>
                      <a:pt x="137" y="23"/>
                      <a:pt x="151" y="23"/>
                      <a:pt x="151" y="56"/>
                    </a:cubicBezTo>
                    <a:cubicBezTo>
                      <a:pt x="151" y="79"/>
                      <a:pt x="140" y="107"/>
                      <a:pt x="135" y="123"/>
                    </a:cubicBezTo>
                    <a:cubicBezTo>
                      <a:pt x="90" y="241"/>
                      <a:pt x="79" y="286"/>
                      <a:pt x="79" y="322"/>
                    </a:cubicBezTo>
                    <a:cubicBezTo>
                      <a:pt x="79" y="411"/>
                      <a:pt x="146" y="445"/>
                      <a:pt x="219" y="445"/>
                    </a:cubicBezTo>
                    <a:cubicBezTo>
                      <a:pt x="235" y="445"/>
                      <a:pt x="283" y="445"/>
                      <a:pt x="322" y="378"/>
                    </a:cubicBezTo>
                    <a:cubicBezTo>
                      <a:pt x="347" y="439"/>
                      <a:pt x="415" y="445"/>
                      <a:pt x="445" y="445"/>
                    </a:cubicBezTo>
                    <a:cubicBezTo>
                      <a:pt x="518" y="445"/>
                      <a:pt x="560" y="383"/>
                      <a:pt x="588" y="325"/>
                    </a:cubicBezTo>
                    <a:cubicBezTo>
                      <a:pt x="619" y="249"/>
                      <a:pt x="653" y="118"/>
                      <a:pt x="653" y="70"/>
                    </a:cubicBezTo>
                    <a:cubicBezTo>
                      <a:pt x="653" y="17"/>
                      <a:pt x="625" y="0"/>
                      <a:pt x="608" y="0"/>
                    </a:cubicBezTo>
                    <a:cubicBezTo>
                      <a:pt x="583" y="0"/>
                      <a:pt x="560" y="28"/>
                      <a:pt x="560" y="48"/>
                    </a:cubicBezTo>
                    <a:cubicBezTo>
                      <a:pt x="560" y="62"/>
                      <a:pt x="566" y="67"/>
                      <a:pt x="574" y="76"/>
                    </a:cubicBezTo>
                    <a:cubicBezTo>
                      <a:pt x="585" y="87"/>
                      <a:pt x="611" y="112"/>
                      <a:pt x="611" y="160"/>
                    </a:cubicBezTo>
                    <a:cubicBezTo>
                      <a:pt x="611" y="193"/>
                      <a:pt x="580" y="288"/>
                      <a:pt x="555" y="339"/>
                    </a:cubicBezTo>
                    <a:cubicBezTo>
                      <a:pt x="529" y="389"/>
                      <a:pt x="496" y="425"/>
                      <a:pt x="448" y="425"/>
                    </a:cubicBezTo>
                    <a:cubicBezTo>
                      <a:pt x="401" y="425"/>
                      <a:pt x="375" y="395"/>
                      <a:pt x="375" y="339"/>
                    </a:cubicBezTo>
                    <a:cubicBezTo>
                      <a:pt x="375" y="311"/>
                      <a:pt x="381" y="280"/>
                      <a:pt x="384" y="269"/>
                    </a:cubicBezTo>
                    <a:cubicBezTo>
                      <a:pt x="398" y="214"/>
                      <a:pt x="412" y="159"/>
                      <a:pt x="426" y="10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4" name="Freeform 33">
                <a:extLst>
                  <a:ext uri="{FF2B5EF4-FFF2-40B4-BE49-F238E27FC236}">
                    <a16:creationId xmlns:a16="http://schemas.microsoft.com/office/drawing/2014/main" id="{8D7270AD-CD02-FB24-2779-27FDB6FBFB56}"/>
                  </a:ext>
                </a:extLst>
              </p:cNvPr>
              <p:cNvSpPr/>
              <p:nvPr/>
            </p:nvSpPr>
            <p:spPr>
              <a:xfrm>
                <a:off x="5322240" y="443268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974"/>
                    </a:moveTo>
                    <a:cubicBezTo>
                      <a:pt x="227" y="971"/>
                      <a:pt x="227" y="968"/>
                      <a:pt x="210" y="951"/>
                    </a:cubicBezTo>
                    <a:cubicBezTo>
                      <a:pt x="87" y="828"/>
                      <a:pt x="56" y="641"/>
                      <a:pt x="56" y="492"/>
                    </a:cubicBezTo>
                    <a:cubicBezTo>
                      <a:pt x="56" y="322"/>
                      <a:pt x="92" y="151"/>
                      <a:pt x="216" y="28"/>
                    </a:cubicBezTo>
                    <a:cubicBezTo>
                      <a:pt x="227" y="17"/>
                      <a:pt x="227" y="14"/>
                      <a:pt x="227" y="11"/>
                    </a:cubicBezTo>
                    <a:cubicBezTo>
                      <a:pt x="227" y="3"/>
                      <a:pt x="224" y="0"/>
                      <a:pt x="218" y="0"/>
                    </a:cubicBezTo>
                    <a:cubicBezTo>
                      <a:pt x="207" y="0"/>
                      <a:pt x="120" y="67"/>
                      <a:pt x="62" y="193"/>
                    </a:cubicBezTo>
                    <a:cubicBezTo>
                      <a:pt x="11" y="299"/>
                      <a:pt x="0" y="409"/>
                      <a:pt x="0" y="492"/>
                    </a:cubicBezTo>
                    <a:cubicBezTo>
                      <a:pt x="0" y="568"/>
                      <a:pt x="11" y="688"/>
                      <a:pt x="64" y="797"/>
                    </a:cubicBezTo>
                    <a:cubicBezTo>
                      <a:pt x="123" y="918"/>
                      <a:pt x="207" y="982"/>
                      <a:pt x="218" y="982"/>
                    </a:cubicBezTo>
                    <a:cubicBezTo>
                      <a:pt x="224" y="982"/>
                      <a:pt x="227" y="979"/>
                      <a:pt x="227" y="97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5" name="Freeform 34">
                <a:extLst>
                  <a:ext uri="{FF2B5EF4-FFF2-40B4-BE49-F238E27FC236}">
                    <a16:creationId xmlns:a16="http://schemas.microsoft.com/office/drawing/2014/main" id="{DB9852AB-DC89-7746-619B-12D8DB222B9F}"/>
                  </a:ext>
                </a:extLst>
              </p:cNvPr>
              <p:cNvSpPr/>
              <p:nvPr/>
            </p:nvSpPr>
            <p:spPr>
              <a:xfrm>
                <a:off x="5440320" y="454140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6" y="353"/>
                    </a:moveTo>
                    <a:cubicBezTo>
                      <a:pt x="140" y="297"/>
                      <a:pt x="170" y="272"/>
                      <a:pt x="204" y="241"/>
                    </a:cubicBezTo>
                    <a:cubicBezTo>
                      <a:pt x="237" y="212"/>
                      <a:pt x="266" y="188"/>
                      <a:pt x="302" y="154"/>
                    </a:cubicBezTo>
                    <a:cubicBezTo>
                      <a:pt x="394" y="62"/>
                      <a:pt x="417" y="14"/>
                      <a:pt x="417" y="11"/>
                    </a:cubicBezTo>
                    <a:cubicBezTo>
                      <a:pt x="417" y="0"/>
                      <a:pt x="408" y="0"/>
                      <a:pt x="405" y="0"/>
                    </a:cubicBezTo>
                    <a:cubicBezTo>
                      <a:pt x="397" y="0"/>
                      <a:pt x="394" y="3"/>
                      <a:pt x="391" y="11"/>
                    </a:cubicBezTo>
                    <a:cubicBezTo>
                      <a:pt x="361" y="59"/>
                      <a:pt x="340" y="76"/>
                      <a:pt x="316" y="76"/>
                    </a:cubicBezTo>
                    <a:cubicBezTo>
                      <a:pt x="292" y="76"/>
                      <a:pt x="282" y="59"/>
                      <a:pt x="266" y="45"/>
                    </a:cubicBezTo>
                    <a:cubicBezTo>
                      <a:pt x="249" y="20"/>
                      <a:pt x="232" y="0"/>
                      <a:pt x="198" y="0"/>
                    </a:cubicBezTo>
                    <a:cubicBezTo>
                      <a:pt x="126" y="0"/>
                      <a:pt x="81" y="93"/>
                      <a:pt x="81" y="112"/>
                    </a:cubicBezTo>
                    <a:cubicBezTo>
                      <a:pt x="81" y="118"/>
                      <a:pt x="84" y="123"/>
                      <a:pt x="92" y="123"/>
                    </a:cubicBezTo>
                    <a:cubicBezTo>
                      <a:pt x="100" y="123"/>
                      <a:pt x="103" y="121"/>
                      <a:pt x="103" y="112"/>
                    </a:cubicBezTo>
                    <a:cubicBezTo>
                      <a:pt x="123" y="67"/>
                      <a:pt x="179" y="67"/>
                      <a:pt x="187" y="67"/>
                    </a:cubicBezTo>
                    <a:cubicBezTo>
                      <a:pt x="210" y="67"/>
                      <a:pt x="226" y="73"/>
                      <a:pt x="249" y="81"/>
                    </a:cubicBezTo>
                    <a:cubicBezTo>
                      <a:pt x="288" y="95"/>
                      <a:pt x="299" y="95"/>
                      <a:pt x="324" y="95"/>
                    </a:cubicBezTo>
                    <a:cubicBezTo>
                      <a:pt x="291" y="140"/>
                      <a:pt x="207" y="210"/>
                      <a:pt x="190" y="224"/>
                    </a:cubicBezTo>
                    <a:cubicBezTo>
                      <a:pt x="160" y="252"/>
                      <a:pt x="130" y="280"/>
                      <a:pt x="100" y="308"/>
                    </a:cubicBezTo>
                    <a:cubicBezTo>
                      <a:pt x="33" y="372"/>
                      <a:pt x="0" y="428"/>
                      <a:pt x="0" y="437"/>
                    </a:cubicBezTo>
                    <a:cubicBezTo>
                      <a:pt x="0" y="445"/>
                      <a:pt x="8" y="445"/>
                      <a:pt x="11" y="445"/>
                    </a:cubicBezTo>
                    <a:cubicBezTo>
                      <a:pt x="19" y="445"/>
                      <a:pt x="19" y="445"/>
                      <a:pt x="28" y="434"/>
                    </a:cubicBezTo>
                    <a:cubicBezTo>
                      <a:pt x="50" y="400"/>
                      <a:pt x="78" y="372"/>
                      <a:pt x="109" y="372"/>
                    </a:cubicBezTo>
                    <a:cubicBezTo>
                      <a:pt x="134" y="372"/>
                      <a:pt x="142" y="381"/>
                      <a:pt x="168" y="409"/>
                    </a:cubicBezTo>
                    <a:cubicBezTo>
                      <a:pt x="184" y="431"/>
                      <a:pt x="201" y="445"/>
                      <a:pt x="229" y="445"/>
                    </a:cubicBezTo>
                    <a:cubicBezTo>
                      <a:pt x="327" y="445"/>
                      <a:pt x="383" y="322"/>
                      <a:pt x="383" y="294"/>
                    </a:cubicBezTo>
                    <a:cubicBezTo>
                      <a:pt x="383" y="291"/>
                      <a:pt x="380" y="286"/>
                      <a:pt x="372" y="286"/>
                    </a:cubicBezTo>
                    <a:cubicBezTo>
                      <a:pt x="363" y="286"/>
                      <a:pt x="361" y="291"/>
                      <a:pt x="358" y="297"/>
                    </a:cubicBezTo>
                    <a:cubicBezTo>
                      <a:pt x="335" y="361"/>
                      <a:pt x="274" y="381"/>
                      <a:pt x="240" y="381"/>
                    </a:cubicBezTo>
                    <a:cubicBezTo>
                      <a:pt x="221" y="381"/>
                      <a:pt x="204" y="375"/>
                      <a:pt x="182" y="367"/>
                    </a:cubicBezTo>
                    <a:cubicBezTo>
                      <a:pt x="148" y="355"/>
                      <a:pt x="134" y="350"/>
                      <a:pt x="114" y="350"/>
                    </a:cubicBezTo>
                    <a:cubicBezTo>
                      <a:pt x="112" y="350"/>
                      <a:pt x="98" y="350"/>
                      <a:pt x="86"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6" name="Freeform 35">
                <a:extLst>
                  <a:ext uri="{FF2B5EF4-FFF2-40B4-BE49-F238E27FC236}">
                    <a16:creationId xmlns:a16="http://schemas.microsoft.com/office/drawing/2014/main" id="{6939485E-81ED-FD01-3656-EE291E8233AB}"/>
                  </a:ext>
                </a:extLst>
              </p:cNvPr>
              <p:cNvSpPr/>
              <p:nvPr/>
            </p:nvSpPr>
            <p:spPr>
              <a:xfrm>
                <a:off x="5625720" y="4432680"/>
                <a:ext cx="80280" cy="352440"/>
              </a:xfrm>
              <a:custGeom>
                <a:avLst/>
                <a:gdLst>
                  <a:gd name="textAreaLeft" fmla="*/ 0 w 80280"/>
                  <a:gd name="textAreaRight" fmla="*/ 81360 w 80280"/>
                  <a:gd name="textAreaTop" fmla="*/ 0 h 352440"/>
                  <a:gd name="textAreaBottom" fmla="*/ 353520 h 352440"/>
                </a:gdLst>
                <a:ahLst/>
                <a:cxnLst/>
                <a:rect l="textAreaLeft" t="textAreaTop" r="textAreaRight" b="textAreaBottom"/>
                <a:pathLst>
                  <a:path w="226" h="982">
                    <a:moveTo>
                      <a:pt x="226" y="492"/>
                    </a:moveTo>
                    <a:cubicBezTo>
                      <a:pt x="226" y="414"/>
                      <a:pt x="215" y="297"/>
                      <a:pt x="162" y="185"/>
                    </a:cubicBezTo>
                    <a:cubicBezTo>
                      <a:pt x="103" y="65"/>
                      <a:pt x="19" y="0"/>
                      <a:pt x="8" y="0"/>
                    </a:cubicBezTo>
                    <a:cubicBezTo>
                      <a:pt x="2" y="0"/>
                      <a:pt x="0" y="6"/>
                      <a:pt x="0" y="11"/>
                    </a:cubicBezTo>
                    <a:cubicBezTo>
                      <a:pt x="0" y="14"/>
                      <a:pt x="0" y="17"/>
                      <a:pt x="16" y="34"/>
                    </a:cubicBezTo>
                    <a:cubicBezTo>
                      <a:pt x="114" y="132"/>
                      <a:pt x="170" y="285"/>
                      <a:pt x="170" y="492"/>
                    </a:cubicBezTo>
                    <a:cubicBezTo>
                      <a:pt x="170" y="660"/>
                      <a:pt x="134" y="834"/>
                      <a:pt x="11" y="957"/>
                    </a:cubicBezTo>
                    <a:cubicBezTo>
                      <a:pt x="0" y="968"/>
                      <a:pt x="0" y="971"/>
                      <a:pt x="0" y="974"/>
                    </a:cubicBezTo>
                    <a:cubicBezTo>
                      <a:pt x="0" y="979"/>
                      <a:pt x="2" y="982"/>
                      <a:pt x="8" y="982"/>
                    </a:cubicBezTo>
                    <a:cubicBezTo>
                      <a:pt x="19" y="982"/>
                      <a:pt x="106" y="915"/>
                      <a:pt x="165" y="792"/>
                    </a:cubicBezTo>
                    <a:cubicBezTo>
                      <a:pt x="215" y="683"/>
                      <a:pt x="226" y="574"/>
                      <a:pt x="226" y="49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7" name="Freeform 36">
                <a:extLst>
                  <a:ext uri="{FF2B5EF4-FFF2-40B4-BE49-F238E27FC236}">
                    <a16:creationId xmlns:a16="http://schemas.microsoft.com/office/drawing/2014/main" id="{0CD1A7D1-6FAF-BB9B-33D8-8C565B669FF6}"/>
                  </a:ext>
                </a:extLst>
              </p:cNvPr>
              <p:cNvSpPr/>
              <p:nvPr/>
            </p:nvSpPr>
            <p:spPr>
              <a:xfrm>
                <a:off x="5841360" y="4492080"/>
                <a:ext cx="234720" cy="234720"/>
              </a:xfrm>
              <a:custGeom>
                <a:avLst/>
                <a:gdLst>
                  <a:gd name="textAreaLeft" fmla="*/ 0 w 234720"/>
                  <a:gd name="textAreaRight" fmla="*/ 235800 w 234720"/>
                  <a:gd name="textAreaTop" fmla="*/ 0 h 234720"/>
                  <a:gd name="textAreaBottom" fmla="*/ 235800 h 234720"/>
                </a:gdLst>
                <a:ahLst/>
                <a:cxnLst/>
                <a:rect l="textAreaLeft" t="textAreaTop" r="textAreaRight" b="textAreaBottom"/>
                <a:pathLst>
                  <a:path w="655" h="655">
                    <a:moveTo>
                      <a:pt x="347" y="347"/>
                    </a:moveTo>
                    <a:cubicBezTo>
                      <a:pt x="438" y="347"/>
                      <a:pt x="530" y="347"/>
                      <a:pt x="621" y="347"/>
                    </a:cubicBezTo>
                    <a:cubicBezTo>
                      <a:pt x="635" y="347"/>
                      <a:pt x="655" y="347"/>
                      <a:pt x="655" y="327"/>
                    </a:cubicBezTo>
                    <a:cubicBezTo>
                      <a:pt x="655" y="308"/>
                      <a:pt x="635" y="308"/>
                      <a:pt x="621" y="308"/>
                    </a:cubicBezTo>
                    <a:cubicBezTo>
                      <a:pt x="530" y="308"/>
                      <a:pt x="438" y="308"/>
                      <a:pt x="347" y="308"/>
                    </a:cubicBezTo>
                    <a:cubicBezTo>
                      <a:pt x="347" y="217"/>
                      <a:pt x="347" y="125"/>
                      <a:pt x="347" y="34"/>
                    </a:cubicBezTo>
                    <a:cubicBezTo>
                      <a:pt x="347" y="20"/>
                      <a:pt x="347" y="0"/>
                      <a:pt x="327" y="0"/>
                    </a:cubicBezTo>
                    <a:cubicBezTo>
                      <a:pt x="308" y="0"/>
                      <a:pt x="308" y="20"/>
                      <a:pt x="308" y="34"/>
                    </a:cubicBezTo>
                    <a:cubicBezTo>
                      <a:pt x="308" y="125"/>
                      <a:pt x="308" y="217"/>
                      <a:pt x="308" y="308"/>
                    </a:cubicBezTo>
                    <a:cubicBezTo>
                      <a:pt x="216" y="308"/>
                      <a:pt x="125" y="308"/>
                      <a:pt x="33" y="308"/>
                    </a:cubicBezTo>
                    <a:cubicBezTo>
                      <a:pt x="19" y="308"/>
                      <a:pt x="0" y="308"/>
                      <a:pt x="0" y="327"/>
                    </a:cubicBezTo>
                    <a:cubicBezTo>
                      <a:pt x="0" y="347"/>
                      <a:pt x="19" y="347"/>
                      <a:pt x="33" y="347"/>
                    </a:cubicBezTo>
                    <a:cubicBezTo>
                      <a:pt x="125" y="347"/>
                      <a:pt x="216" y="347"/>
                      <a:pt x="308" y="347"/>
                    </a:cubicBezTo>
                    <a:cubicBezTo>
                      <a:pt x="308" y="438"/>
                      <a:pt x="308" y="530"/>
                      <a:pt x="308" y="621"/>
                    </a:cubicBezTo>
                    <a:cubicBezTo>
                      <a:pt x="308" y="635"/>
                      <a:pt x="308" y="655"/>
                      <a:pt x="327" y="655"/>
                    </a:cubicBezTo>
                    <a:cubicBezTo>
                      <a:pt x="347" y="655"/>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8" name="Freeform 37">
                <a:extLst>
                  <a:ext uri="{FF2B5EF4-FFF2-40B4-BE49-F238E27FC236}">
                    <a16:creationId xmlns:a16="http://schemas.microsoft.com/office/drawing/2014/main" id="{9C875F4D-72E9-49C6-B175-F0EE01809D5B}"/>
                  </a:ext>
                </a:extLst>
              </p:cNvPr>
              <p:cNvSpPr/>
              <p:nvPr/>
            </p:nvSpPr>
            <p:spPr>
              <a:xfrm>
                <a:off x="6228360" y="4225320"/>
                <a:ext cx="92520" cy="236520"/>
              </a:xfrm>
              <a:custGeom>
                <a:avLst/>
                <a:gdLst>
                  <a:gd name="textAreaLeft" fmla="*/ 0 w 92520"/>
                  <a:gd name="textAreaRight" fmla="*/ 93600 w 92520"/>
                  <a:gd name="textAreaTop" fmla="*/ 0 h 236520"/>
                  <a:gd name="textAreaBottom" fmla="*/ 237600 h 236520"/>
                </a:gdLst>
                <a:ahLst/>
                <a:cxnLst/>
                <a:rect l="textAreaLeft" t="textAreaTop" r="textAreaRight" b="textAreaBottom"/>
                <a:pathLst>
                  <a:path w="260" h="660">
                    <a:moveTo>
                      <a:pt x="252" y="36"/>
                    </a:moveTo>
                    <a:cubicBezTo>
                      <a:pt x="252" y="17"/>
                      <a:pt x="238" y="0"/>
                      <a:pt x="215" y="0"/>
                    </a:cubicBezTo>
                    <a:cubicBezTo>
                      <a:pt x="187" y="0"/>
                      <a:pt x="162" y="25"/>
                      <a:pt x="162" y="53"/>
                    </a:cubicBezTo>
                    <a:cubicBezTo>
                      <a:pt x="162" y="70"/>
                      <a:pt x="176" y="87"/>
                      <a:pt x="199" y="87"/>
                    </a:cubicBezTo>
                    <a:cubicBezTo>
                      <a:pt x="221" y="87"/>
                      <a:pt x="252" y="64"/>
                      <a:pt x="252" y="36"/>
                    </a:cubicBezTo>
                    <a:moveTo>
                      <a:pt x="176" y="406"/>
                    </a:moveTo>
                    <a:cubicBezTo>
                      <a:pt x="187" y="378"/>
                      <a:pt x="187" y="375"/>
                      <a:pt x="199" y="347"/>
                    </a:cubicBezTo>
                    <a:cubicBezTo>
                      <a:pt x="204" y="327"/>
                      <a:pt x="210" y="313"/>
                      <a:pt x="210" y="297"/>
                    </a:cubicBezTo>
                    <a:cubicBezTo>
                      <a:pt x="210" y="252"/>
                      <a:pt x="179" y="215"/>
                      <a:pt x="129" y="215"/>
                    </a:cubicBezTo>
                    <a:cubicBezTo>
                      <a:pt x="36" y="215"/>
                      <a:pt x="0" y="358"/>
                      <a:pt x="0" y="366"/>
                    </a:cubicBezTo>
                    <a:cubicBezTo>
                      <a:pt x="0" y="378"/>
                      <a:pt x="7" y="374"/>
                      <a:pt x="11" y="378"/>
                    </a:cubicBezTo>
                    <a:cubicBezTo>
                      <a:pt x="22" y="378"/>
                      <a:pt x="22" y="375"/>
                      <a:pt x="28" y="358"/>
                    </a:cubicBezTo>
                    <a:cubicBezTo>
                      <a:pt x="53" y="266"/>
                      <a:pt x="92" y="238"/>
                      <a:pt x="126" y="238"/>
                    </a:cubicBezTo>
                    <a:cubicBezTo>
                      <a:pt x="134" y="238"/>
                      <a:pt x="151" y="238"/>
                      <a:pt x="151" y="269"/>
                    </a:cubicBezTo>
                    <a:cubicBezTo>
                      <a:pt x="151" y="288"/>
                      <a:pt x="145" y="311"/>
                      <a:pt x="140" y="319"/>
                    </a:cubicBezTo>
                    <a:cubicBezTo>
                      <a:pt x="131" y="344"/>
                      <a:pt x="89" y="459"/>
                      <a:pt x="73" y="501"/>
                    </a:cubicBezTo>
                    <a:cubicBezTo>
                      <a:pt x="64" y="526"/>
                      <a:pt x="50" y="559"/>
                      <a:pt x="50" y="579"/>
                    </a:cubicBezTo>
                    <a:cubicBezTo>
                      <a:pt x="50" y="627"/>
                      <a:pt x="84" y="660"/>
                      <a:pt x="131" y="660"/>
                    </a:cubicBezTo>
                    <a:cubicBezTo>
                      <a:pt x="224" y="660"/>
                      <a:pt x="260" y="517"/>
                      <a:pt x="260" y="509"/>
                    </a:cubicBezTo>
                    <a:cubicBezTo>
                      <a:pt x="260" y="498"/>
                      <a:pt x="252" y="498"/>
                      <a:pt x="249" y="498"/>
                    </a:cubicBezTo>
                    <a:cubicBezTo>
                      <a:pt x="238" y="498"/>
                      <a:pt x="238" y="501"/>
                      <a:pt x="232" y="517"/>
                    </a:cubicBezTo>
                    <a:cubicBezTo>
                      <a:pt x="215" y="579"/>
                      <a:pt x="182" y="638"/>
                      <a:pt x="131" y="638"/>
                    </a:cubicBezTo>
                    <a:cubicBezTo>
                      <a:pt x="117" y="638"/>
                      <a:pt x="109" y="629"/>
                      <a:pt x="109" y="607"/>
                    </a:cubicBezTo>
                    <a:cubicBezTo>
                      <a:pt x="109" y="582"/>
                      <a:pt x="115" y="568"/>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39" name="Freeform 38">
                <a:extLst>
                  <a:ext uri="{FF2B5EF4-FFF2-40B4-BE49-F238E27FC236}">
                    <a16:creationId xmlns:a16="http://schemas.microsoft.com/office/drawing/2014/main" id="{89683A00-ECD4-8C0D-D02C-F133E230EE6E}"/>
                  </a:ext>
                </a:extLst>
              </p:cNvPr>
              <p:cNvSpPr/>
              <p:nvPr/>
            </p:nvSpPr>
            <p:spPr>
              <a:xfrm>
                <a:off x="635616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89" y="185"/>
                    </a:cubicBezTo>
                    <a:cubicBezTo>
                      <a:pt x="359" y="154"/>
                      <a:pt x="364" y="98"/>
                      <a:pt x="364" y="84"/>
                    </a:cubicBezTo>
                    <a:cubicBezTo>
                      <a:pt x="364" y="40"/>
                      <a:pt x="325" y="0"/>
                      <a:pt x="258" y="0"/>
                    </a:cubicBezTo>
                    <a:cubicBezTo>
                      <a:pt x="149" y="0"/>
                      <a:pt x="0" y="96"/>
                      <a:pt x="0" y="266"/>
                    </a:cubicBezTo>
                    <a:cubicBezTo>
                      <a:pt x="0" y="367"/>
                      <a:pt x="59" y="445"/>
                      <a:pt x="154" y="445"/>
                    </a:cubicBezTo>
                    <a:cubicBezTo>
                      <a:pt x="297" y="445"/>
                      <a:pt x="378" y="342"/>
                      <a:pt x="378" y="330"/>
                    </a:cubicBezTo>
                    <a:cubicBezTo>
                      <a:pt x="378" y="322"/>
                      <a:pt x="373" y="316"/>
                      <a:pt x="367" y="316"/>
                    </a:cubicBezTo>
                    <a:cubicBezTo>
                      <a:pt x="362" y="316"/>
                      <a:pt x="359" y="319"/>
                      <a:pt x="353" y="328"/>
                    </a:cubicBezTo>
                    <a:cubicBezTo>
                      <a:pt x="275" y="423"/>
                      <a:pt x="168" y="423"/>
                      <a:pt x="157" y="423"/>
                    </a:cubicBezTo>
                    <a:cubicBezTo>
                      <a:pt x="82" y="423"/>
                      <a:pt x="70" y="342"/>
                      <a:pt x="70" y="311"/>
                    </a:cubicBezTo>
                    <a:cubicBezTo>
                      <a:pt x="70" y="297"/>
                      <a:pt x="73" y="266"/>
                      <a:pt x="87" y="207"/>
                    </a:cubicBezTo>
                    <a:cubicBezTo>
                      <a:pt x="105" y="207"/>
                      <a:pt x="123" y="207"/>
                      <a:pt x="140" y="207"/>
                    </a:cubicBezTo>
                    <a:moveTo>
                      <a:pt x="93" y="185"/>
                    </a:moveTo>
                    <a:cubicBezTo>
                      <a:pt x="132" y="37"/>
                      <a:pt x="233" y="23"/>
                      <a:pt x="258" y="23"/>
                    </a:cubicBezTo>
                    <a:cubicBezTo>
                      <a:pt x="306" y="23"/>
                      <a:pt x="331" y="51"/>
                      <a:pt x="331" y="84"/>
                    </a:cubicBezTo>
                    <a:cubicBezTo>
                      <a:pt x="331" y="185"/>
                      <a:pt x="174" y="185"/>
                      <a:pt x="135" y="185"/>
                    </a:cubicBezTo>
                    <a:cubicBezTo>
                      <a:pt x="121" y="185"/>
                      <a:pt x="107" y="185"/>
                      <a:pt x="93"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0" name="Freeform 39">
                <a:extLst>
                  <a:ext uri="{FF2B5EF4-FFF2-40B4-BE49-F238E27FC236}">
                    <a16:creationId xmlns:a16="http://schemas.microsoft.com/office/drawing/2014/main" id="{6BCC6D12-ABA5-0E5E-94AF-FEF8A2A37FCA}"/>
                  </a:ext>
                </a:extLst>
              </p:cNvPr>
              <p:cNvSpPr/>
              <p:nvPr/>
            </p:nvSpPr>
            <p:spPr>
              <a:xfrm>
                <a:off x="6531840" y="4262760"/>
                <a:ext cx="165960" cy="10800"/>
              </a:xfrm>
              <a:custGeom>
                <a:avLst/>
                <a:gdLst>
                  <a:gd name="textAreaLeft" fmla="*/ 0 w 165960"/>
                  <a:gd name="textAreaRight" fmla="*/ 167040 w 165960"/>
                  <a:gd name="textAreaTop" fmla="*/ 0 h 10800"/>
                  <a:gd name="textAreaBottom" fmla="*/ 11880 h 10800"/>
                </a:gdLst>
                <a:ahLst/>
                <a:cxnLst/>
                <a:rect l="textAreaLeft" t="textAreaTop" r="textAreaRight" b="textAreaBottom"/>
                <a:pathLst>
                  <a:path w="464" h="33">
                    <a:moveTo>
                      <a:pt x="439" y="33"/>
                    </a:moveTo>
                    <a:cubicBezTo>
                      <a:pt x="450" y="33"/>
                      <a:pt x="464" y="33"/>
                      <a:pt x="464" y="16"/>
                    </a:cubicBezTo>
                    <a:cubicBezTo>
                      <a:pt x="464" y="0"/>
                      <a:pt x="450" y="0"/>
                      <a:pt x="439" y="0"/>
                    </a:cubicBezTo>
                    <a:cubicBezTo>
                      <a:pt x="302" y="0"/>
                      <a:pt x="165" y="0"/>
                      <a:pt x="28" y="0"/>
                    </a:cubicBezTo>
                    <a:cubicBezTo>
                      <a:pt x="16" y="0"/>
                      <a:pt x="0" y="0"/>
                      <a:pt x="0" y="16"/>
                    </a:cubicBezTo>
                    <a:cubicBezTo>
                      <a:pt x="0" y="33"/>
                      <a:pt x="16" y="33"/>
                      <a:pt x="28" y="33"/>
                    </a:cubicBezTo>
                    <a:cubicBezTo>
                      <a:pt x="165" y="33"/>
                      <a:pt x="302" y="33"/>
                      <a:pt x="439"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1" name="Freeform 40">
                <a:extLst>
                  <a:ext uri="{FF2B5EF4-FFF2-40B4-BE49-F238E27FC236}">
                    <a16:creationId xmlns:a16="http://schemas.microsoft.com/office/drawing/2014/main" id="{7069A94B-1954-227C-1C95-00CC2BBC58E4}"/>
                  </a:ext>
                </a:extLst>
              </p:cNvPr>
              <p:cNvSpPr/>
              <p:nvPr/>
            </p:nvSpPr>
            <p:spPr>
              <a:xfrm>
                <a:off x="6738480" y="4221360"/>
                <a:ext cx="131760" cy="110520"/>
              </a:xfrm>
              <a:custGeom>
                <a:avLst/>
                <a:gdLst>
                  <a:gd name="textAreaLeft" fmla="*/ 0 w 131760"/>
                  <a:gd name="textAreaRight" fmla="*/ 132840 w 131760"/>
                  <a:gd name="textAreaTop" fmla="*/ 0 h 110520"/>
                  <a:gd name="textAreaBottom" fmla="*/ 111600 h 110520"/>
                </a:gdLst>
                <a:ahLst/>
                <a:cxnLst/>
                <a:rect l="textAreaLeft" t="textAreaTop" r="textAreaRight" b="textAreaBottom"/>
                <a:pathLst>
                  <a:path w="369" h="310">
                    <a:moveTo>
                      <a:pt x="137" y="232"/>
                    </a:moveTo>
                    <a:cubicBezTo>
                      <a:pt x="131" y="254"/>
                      <a:pt x="109" y="291"/>
                      <a:pt x="72" y="291"/>
                    </a:cubicBezTo>
                    <a:cubicBezTo>
                      <a:pt x="60" y="288"/>
                      <a:pt x="50" y="291"/>
                      <a:pt x="36" y="282"/>
                    </a:cubicBezTo>
                    <a:cubicBezTo>
                      <a:pt x="64" y="274"/>
                      <a:pt x="67" y="249"/>
                      <a:pt x="67" y="243"/>
                    </a:cubicBezTo>
                    <a:cubicBezTo>
                      <a:pt x="67" y="229"/>
                      <a:pt x="56" y="218"/>
                      <a:pt x="39" y="218"/>
                    </a:cubicBezTo>
                    <a:cubicBezTo>
                      <a:pt x="19" y="218"/>
                      <a:pt x="0" y="235"/>
                      <a:pt x="0" y="260"/>
                    </a:cubicBezTo>
                    <a:cubicBezTo>
                      <a:pt x="0" y="296"/>
                      <a:pt x="39" y="310"/>
                      <a:pt x="72" y="310"/>
                    </a:cubicBezTo>
                    <a:cubicBezTo>
                      <a:pt x="103" y="310"/>
                      <a:pt x="131" y="291"/>
                      <a:pt x="148" y="263"/>
                    </a:cubicBezTo>
                    <a:cubicBezTo>
                      <a:pt x="165" y="299"/>
                      <a:pt x="204" y="310"/>
                      <a:pt x="232" y="310"/>
                    </a:cubicBezTo>
                    <a:cubicBezTo>
                      <a:pt x="310" y="310"/>
                      <a:pt x="352" y="226"/>
                      <a:pt x="352" y="207"/>
                    </a:cubicBezTo>
                    <a:cubicBezTo>
                      <a:pt x="352" y="196"/>
                      <a:pt x="344" y="196"/>
                      <a:pt x="341" y="196"/>
                    </a:cubicBezTo>
                    <a:cubicBezTo>
                      <a:pt x="333" y="196"/>
                      <a:pt x="330" y="201"/>
                      <a:pt x="327" y="210"/>
                    </a:cubicBezTo>
                    <a:cubicBezTo>
                      <a:pt x="313" y="257"/>
                      <a:pt x="271" y="291"/>
                      <a:pt x="235" y="291"/>
                    </a:cubicBezTo>
                    <a:cubicBezTo>
                      <a:pt x="207" y="291"/>
                      <a:pt x="193" y="274"/>
                      <a:pt x="193" y="246"/>
                    </a:cubicBezTo>
                    <a:cubicBezTo>
                      <a:pt x="193" y="229"/>
                      <a:pt x="210" y="168"/>
                      <a:pt x="226" y="89"/>
                    </a:cubicBezTo>
                    <a:cubicBezTo>
                      <a:pt x="240" y="36"/>
                      <a:pt x="271" y="19"/>
                      <a:pt x="296" y="19"/>
                    </a:cubicBezTo>
                    <a:cubicBezTo>
                      <a:pt x="308" y="23"/>
                      <a:pt x="319" y="19"/>
                      <a:pt x="333" y="31"/>
                    </a:cubicBezTo>
                    <a:cubicBezTo>
                      <a:pt x="310" y="36"/>
                      <a:pt x="302" y="56"/>
                      <a:pt x="302" y="67"/>
                    </a:cubicBezTo>
                    <a:cubicBezTo>
                      <a:pt x="302" y="84"/>
                      <a:pt x="314" y="92"/>
                      <a:pt x="330" y="92"/>
                    </a:cubicBezTo>
                    <a:cubicBezTo>
                      <a:pt x="345" y="92"/>
                      <a:pt x="369" y="81"/>
                      <a:pt x="369" y="50"/>
                    </a:cubicBezTo>
                    <a:cubicBezTo>
                      <a:pt x="369" y="14"/>
                      <a:pt x="324" y="0"/>
                      <a:pt x="296" y="0"/>
                    </a:cubicBezTo>
                    <a:cubicBezTo>
                      <a:pt x="263" y="0"/>
                      <a:pt x="235" y="25"/>
                      <a:pt x="218" y="50"/>
                    </a:cubicBezTo>
                    <a:cubicBezTo>
                      <a:pt x="207" y="22"/>
                      <a:pt x="176" y="0"/>
                      <a:pt x="137" y="0"/>
                    </a:cubicBezTo>
                    <a:cubicBezTo>
                      <a:pt x="58" y="0"/>
                      <a:pt x="16" y="87"/>
                      <a:pt x="16" y="106"/>
                    </a:cubicBezTo>
                    <a:cubicBezTo>
                      <a:pt x="16" y="115"/>
                      <a:pt x="25" y="115"/>
                      <a:pt x="28" y="115"/>
                    </a:cubicBezTo>
                    <a:cubicBezTo>
                      <a:pt x="36" y="115"/>
                      <a:pt x="36" y="112"/>
                      <a:pt x="42" y="103"/>
                    </a:cubicBezTo>
                    <a:cubicBezTo>
                      <a:pt x="58" y="50"/>
                      <a:pt x="100" y="19"/>
                      <a:pt x="134" y="19"/>
                    </a:cubicBezTo>
                    <a:cubicBezTo>
                      <a:pt x="156" y="19"/>
                      <a:pt x="176" y="33"/>
                      <a:pt x="176" y="67"/>
                    </a:cubicBezTo>
                    <a:cubicBezTo>
                      <a:pt x="176" y="78"/>
                      <a:pt x="168" y="115"/>
                      <a:pt x="162" y="137"/>
                    </a:cubicBezTo>
                    <a:cubicBezTo>
                      <a:pt x="154" y="169"/>
                      <a:pt x="145" y="200"/>
                      <a:pt x="137"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2" name="Freeform 41">
                <a:extLst>
                  <a:ext uri="{FF2B5EF4-FFF2-40B4-BE49-F238E27FC236}">
                    <a16:creationId xmlns:a16="http://schemas.microsoft.com/office/drawing/2014/main" id="{4C789B19-06B1-A58E-E8D2-A4910E75AADB}"/>
                  </a:ext>
                </a:extLst>
              </p:cNvPr>
              <p:cNvSpPr/>
              <p:nvPr/>
            </p:nvSpPr>
            <p:spPr>
              <a:xfrm>
                <a:off x="6903720" y="4106520"/>
                <a:ext cx="86400" cy="116640"/>
              </a:xfrm>
              <a:custGeom>
                <a:avLst/>
                <a:gdLst>
                  <a:gd name="textAreaLeft" fmla="*/ 0 w 86400"/>
                  <a:gd name="textAreaRight" fmla="*/ 87480 w 86400"/>
                  <a:gd name="textAreaTop" fmla="*/ 0 h 116640"/>
                  <a:gd name="textAreaBottom" fmla="*/ 117720 h 116640"/>
                </a:gdLst>
                <a:ahLst/>
                <a:cxnLst/>
                <a:rect l="textAreaLeft" t="textAreaTop" r="textAreaRight" b="textAreaBottom"/>
                <a:pathLst>
                  <a:path w="243" h="327">
                    <a:moveTo>
                      <a:pt x="243" y="232"/>
                    </a:moveTo>
                    <a:cubicBezTo>
                      <a:pt x="237" y="232"/>
                      <a:pt x="230" y="232"/>
                      <a:pt x="224" y="232"/>
                    </a:cubicBezTo>
                    <a:cubicBezTo>
                      <a:pt x="221" y="241"/>
                      <a:pt x="215" y="271"/>
                      <a:pt x="210" y="277"/>
                    </a:cubicBezTo>
                    <a:cubicBezTo>
                      <a:pt x="204" y="280"/>
                      <a:pt x="162" y="280"/>
                      <a:pt x="156" y="280"/>
                    </a:cubicBezTo>
                    <a:cubicBezTo>
                      <a:pt x="124" y="280"/>
                      <a:pt x="91" y="280"/>
                      <a:pt x="58" y="280"/>
                    </a:cubicBezTo>
                    <a:cubicBezTo>
                      <a:pt x="92" y="255"/>
                      <a:pt x="128" y="229"/>
                      <a:pt x="156" y="210"/>
                    </a:cubicBezTo>
                    <a:cubicBezTo>
                      <a:pt x="201" y="179"/>
                      <a:pt x="243" y="151"/>
                      <a:pt x="243" y="98"/>
                    </a:cubicBezTo>
                    <a:cubicBezTo>
                      <a:pt x="243" y="34"/>
                      <a:pt x="184" y="0"/>
                      <a:pt x="114" y="0"/>
                    </a:cubicBezTo>
                    <a:cubicBezTo>
                      <a:pt x="47" y="0"/>
                      <a:pt x="0" y="39"/>
                      <a:pt x="0" y="87"/>
                    </a:cubicBezTo>
                    <a:cubicBezTo>
                      <a:pt x="0" y="112"/>
                      <a:pt x="19" y="117"/>
                      <a:pt x="28" y="117"/>
                    </a:cubicBezTo>
                    <a:cubicBezTo>
                      <a:pt x="39" y="117"/>
                      <a:pt x="56" y="106"/>
                      <a:pt x="56" y="87"/>
                    </a:cubicBezTo>
                    <a:cubicBezTo>
                      <a:pt x="56" y="70"/>
                      <a:pt x="44" y="59"/>
                      <a:pt x="28" y="59"/>
                    </a:cubicBezTo>
                    <a:cubicBezTo>
                      <a:pt x="42" y="36"/>
                      <a:pt x="70" y="22"/>
                      <a:pt x="103" y="22"/>
                    </a:cubicBezTo>
                    <a:cubicBezTo>
                      <a:pt x="151" y="22"/>
                      <a:pt x="190" y="50"/>
                      <a:pt x="190" y="98"/>
                    </a:cubicBezTo>
                    <a:cubicBezTo>
                      <a:pt x="190" y="140"/>
                      <a:pt x="162" y="171"/>
                      <a:pt x="126" y="201"/>
                    </a:cubicBezTo>
                    <a:cubicBezTo>
                      <a:pt x="86" y="236"/>
                      <a:pt x="45" y="270"/>
                      <a:pt x="5" y="305"/>
                    </a:cubicBezTo>
                    <a:cubicBezTo>
                      <a:pt x="0" y="308"/>
                      <a:pt x="0" y="308"/>
                      <a:pt x="0" y="313"/>
                    </a:cubicBezTo>
                    <a:cubicBezTo>
                      <a:pt x="0" y="318"/>
                      <a:pt x="0" y="323"/>
                      <a:pt x="0" y="327"/>
                    </a:cubicBezTo>
                    <a:cubicBezTo>
                      <a:pt x="75" y="327"/>
                      <a:pt x="151" y="327"/>
                      <a:pt x="226" y="327"/>
                    </a:cubicBezTo>
                    <a:cubicBezTo>
                      <a:pt x="232" y="296"/>
                      <a:pt x="238" y="264"/>
                      <a:pt x="243"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3" name="Freeform 42">
                <a:extLst>
                  <a:ext uri="{FF2B5EF4-FFF2-40B4-BE49-F238E27FC236}">
                    <a16:creationId xmlns:a16="http://schemas.microsoft.com/office/drawing/2014/main" id="{2C390EBF-E839-6D1D-1FAD-0FB2326F0669}"/>
                  </a:ext>
                </a:extLst>
              </p:cNvPr>
              <p:cNvSpPr/>
              <p:nvPr/>
            </p:nvSpPr>
            <p:spPr>
              <a:xfrm>
                <a:off x="6218280" y="4602960"/>
                <a:ext cx="823320" cy="12960"/>
              </a:xfrm>
              <a:custGeom>
                <a:avLst/>
                <a:gdLst>
                  <a:gd name="textAreaLeft" fmla="*/ 0 w 823320"/>
                  <a:gd name="textAreaRight" fmla="*/ 824400 w 823320"/>
                  <a:gd name="textAreaTop" fmla="*/ 0 h 12960"/>
                  <a:gd name="textAreaBottom" fmla="*/ 14040 h 12960"/>
                </a:gdLst>
                <a:ahLst/>
                <a:cxnLst/>
                <a:rect l="textAreaLeft" t="textAreaTop" r="textAreaRight" b="textAreaBottom"/>
                <a:pathLst>
                  <a:path w="2290" h="39">
                    <a:moveTo>
                      <a:pt x="0" y="0"/>
                    </a:moveTo>
                    <a:cubicBezTo>
                      <a:pt x="763" y="0"/>
                      <a:pt x="1527" y="0"/>
                      <a:pt x="2290" y="0"/>
                    </a:cubicBezTo>
                    <a:cubicBezTo>
                      <a:pt x="2290" y="13"/>
                      <a:pt x="2290" y="26"/>
                      <a:pt x="2290" y="39"/>
                    </a:cubicBezTo>
                    <a:cubicBezTo>
                      <a:pt x="1527" y="39"/>
                      <a:pt x="763"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4" name="Freeform 43">
                <a:extLst>
                  <a:ext uri="{FF2B5EF4-FFF2-40B4-BE49-F238E27FC236}">
                    <a16:creationId xmlns:a16="http://schemas.microsoft.com/office/drawing/2014/main" id="{76602CB2-7953-4E9B-A599-61B7E3954149}"/>
                  </a:ext>
                </a:extLst>
              </p:cNvPr>
              <p:cNvSpPr/>
              <p:nvPr/>
            </p:nvSpPr>
            <p:spPr>
              <a:xfrm>
                <a:off x="6532560" y="4788360"/>
                <a:ext cx="190440" cy="154800"/>
              </a:xfrm>
              <a:custGeom>
                <a:avLst/>
                <a:gdLst>
                  <a:gd name="textAreaLeft" fmla="*/ 0 w 190440"/>
                  <a:gd name="textAreaRight" fmla="*/ 191520 w 190440"/>
                  <a:gd name="textAreaTop" fmla="*/ 0 h 154800"/>
                  <a:gd name="textAreaBottom" fmla="*/ 155880 h 154800"/>
                </a:gdLst>
                <a:ahLst/>
                <a:cxnLst/>
                <a:rect l="textAreaLeft" t="textAreaTop" r="textAreaRight" b="textAreaBottom"/>
                <a:pathLst>
                  <a:path w="532" h="433">
                    <a:moveTo>
                      <a:pt x="236" y="55"/>
                    </a:moveTo>
                    <a:cubicBezTo>
                      <a:pt x="272" y="55"/>
                      <a:pt x="308" y="55"/>
                      <a:pt x="345" y="55"/>
                    </a:cubicBezTo>
                    <a:cubicBezTo>
                      <a:pt x="314" y="201"/>
                      <a:pt x="306" y="243"/>
                      <a:pt x="306" y="310"/>
                    </a:cubicBezTo>
                    <a:cubicBezTo>
                      <a:pt x="306" y="324"/>
                      <a:pt x="306" y="352"/>
                      <a:pt x="311" y="386"/>
                    </a:cubicBezTo>
                    <a:cubicBezTo>
                      <a:pt x="322" y="427"/>
                      <a:pt x="334" y="433"/>
                      <a:pt x="348" y="433"/>
                    </a:cubicBezTo>
                    <a:cubicBezTo>
                      <a:pt x="367" y="433"/>
                      <a:pt x="390" y="416"/>
                      <a:pt x="390" y="397"/>
                    </a:cubicBezTo>
                    <a:cubicBezTo>
                      <a:pt x="390" y="391"/>
                      <a:pt x="390" y="388"/>
                      <a:pt x="381" y="374"/>
                    </a:cubicBezTo>
                    <a:cubicBezTo>
                      <a:pt x="353" y="304"/>
                      <a:pt x="353" y="240"/>
                      <a:pt x="353" y="212"/>
                    </a:cubicBezTo>
                    <a:cubicBezTo>
                      <a:pt x="353" y="162"/>
                      <a:pt x="362" y="109"/>
                      <a:pt x="373" y="55"/>
                    </a:cubicBezTo>
                    <a:cubicBezTo>
                      <a:pt x="410" y="55"/>
                      <a:pt x="447" y="55"/>
                      <a:pt x="485" y="55"/>
                    </a:cubicBezTo>
                    <a:cubicBezTo>
                      <a:pt x="496" y="55"/>
                      <a:pt x="532" y="55"/>
                      <a:pt x="532" y="22"/>
                    </a:cubicBezTo>
                    <a:cubicBezTo>
                      <a:pt x="532" y="0"/>
                      <a:pt x="510" y="0"/>
                      <a:pt x="493" y="0"/>
                    </a:cubicBezTo>
                    <a:cubicBezTo>
                      <a:pt x="383" y="0"/>
                      <a:pt x="273" y="0"/>
                      <a:pt x="163" y="0"/>
                    </a:cubicBezTo>
                    <a:cubicBezTo>
                      <a:pt x="140" y="0"/>
                      <a:pt x="104" y="0"/>
                      <a:pt x="62" y="47"/>
                    </a:cubicBezTo>
                    <a:cubicBezTo>
                      <a:pt x="26" y="83"/>
                      <a:pt x="0" y="128"/>
                      <a:pt x="0" y="134"/>
                    </a:cubicBezTo>
                    <a:cubicBezTo>
                      <a:pt x="4" y="138"/>
                      <a:pt x="0" y="145"/>
                      <a:pt x="12" y="145"/>
                    </a:cubicBezTo>
                    <a:cubicBezTo>
                      <a:pt x="20" y="145"/>
                      <a:pt x="23" y="139"/>
                      <a:pt x="28" y="131"/>
                    </a:cubicBezTo>
                    <a:cubicBezTo>
                      <a:pt x="76" y="55"/>
                      <a:pt x="135" y="55"/>
                      <a:pt x="154" y="55"/>
                    </a:cubicBezTo>
                    <a:cubicBezTo>
                      <a:pt x="173" y="55"/>
                      <a:pt x="192" y="55"/>
                      <a:pt x="210" y="55"/>
                    </a:cubicBezTo>
                    <a:cubicBezTo>
                      <a:pt x="177" y="176"/>
                      <a:pt x="124" y="293"/>
                      <a:pt x="84" y="383"/>
                    </a:cubicBezTo>
                    <a:cubicBezTo>
                      <a:pt x="76" y="397"/>
                      <a:pt x="76" y="399"/>
                      <a:pt x="76" y="408"/>
                    </a:cubicBezTo>
                    <a:cubicBezTo>
                      <a:pt x="76" y="425"/>
                      <a:pt x="90" y="433"/>
                      <a:pt x="104" y="433"/>
                    </a:cubicBezTo>
                    <a:cubicBezTo>
                      <a:pt x="135" y="433"/>
                      <a:pt x="140" y="405"/>
                      <a:pt x="154" y="369"/>
                    </a:cubicBezTo>
                    <a:cubicBezTo>
                      <a:pt x="166" y="324"/>
                      <a:pt x="166" y="321"/>
                      <a:pt x="180" y="274"/>
                    </a:cubicBezTo>
                    <a:cubicBezTo>
                      <a:pt x="198" y="201"/>
                      <a:pt x="217" y="128"/>
                      <a:pt x="236" y="5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5" name="Freeform 44">
                <a:extLst>
                  <a:ext uri="{FF2B5EF4-FFF2-40B4-BE49-F238E27FC236}">
                    <a16:creationId xmlns:a16="http://schemas.microsoft.com/office/drawing/2014/main" id="{3CCAB6E6-6D3C-0855-9635-B9F57F4E048B}"/>
                  </a:ext>
                </a:extLst>
              </p:cNvPr>
              <p:cNvSpPr/>
              <p:nvPr/>
            </p:nvSpPr>
            <p:spPr>
              <a:xfrm>
                <a:off x="7164720" y="4217400"/>
                <a:ext cx="312120" cy="784080"/>
              </a:xfrm>
              <a:custGeom>
                <a:avLst/>
                <a:gdLst>
                  <a:gd name="textAreaLeft" fmla="*/ 0 w 312120"/>
                  <a:gd name="textAreaRight" fmla="*/ 313200 w 312120"/>
                  <a:gd name="textAreaTop" fmla="*/ 0 h 784080"/>
                  <a:gd name="textAreaBottom" fmla="*/ 785160 h 784080"/>
                </a:gdLst>
                <a:ahLst/>
                <a:cxnLst/>
                <a:rect l="textAreaLeft" t="textAreaTop" r="textAreaRight" b="textAreaBottom"/>
                <a:pathLst>
                  <a:path w="870" h="2181">
                    <a:moveTo>
                      <a:pt x="47" y="2137"/>
                    </a:moveTo>
                    <a:cubicBezTo>
                      <a:pt x="78" y="2134"/>
                      <a:pt x="95" y="2111"/>
                      <a:pt x="95" y="2089"/>
                    </a:cubicBezTo>
                    <a:cubicBezTo>
                      <a:pt x="95" y="2055"/>
                      <a:pt x="70" y="2039"/>
                      <a:pt x="47" y="2039"/>
                    </a:cubicBezTo>
                    <a:cubicBezTo>
                      <a:pt x="22" y="2039"/>
                      <a:pt x="0" y="2055"/>
                      <a:pt x="0" y="2089"/>
                    </a:cubicBezTo>
                    <a:cubicBezTo>
                      <a:pt x="0" y="2139"/>
                      <a:pt x="47" y="2181"/>
                      <a:pt x="109" y="2181"/>
                    </a:cubicBezTo>
                    <a:cubicBezTo>
                      <a:pt x="257" y="2181"/>
                      <a:pt x="313" y="1952"/>
                      <a:pt x="383" y="1667"/>
                    </a:cubicBezTo>
                    <a:cubicBezTo>
                      <a:pt x="459" y="1356"/>
                      <a:pt x="523" y="1043"/>
                      <a:pt x="577" y="727"/>
                    </a:cubicBezTo>
                    <a:cubicBezTo>
                      <a:pt x="613" y="520"/>
                      <a:pt x="649" y="321"/>
                      <a:pt x="683" y="195"/>
                    </a:cubicBezTo>
                    <a:cubicBezTo>
                      <a:pt x="694" y="148"/>
                      <a:pt x="728" y="22"/>
                      <a:pt x="767" y="22"/>
                    </a:cubicBezTo>
                    <a:cubicBezTo>
                      <a:pt x="798" y="22"/>
                      <a:pt x="820" y="39"/>
                      <a:pt x="826" y="44"/>
                    </a:cubicBezTo>
                    <a:cubicBezTo>
                      <a:pt x="792" y="44"/>
                      <a:pt x="775" y="67"/>
                      <a:pt x="775" y="92"/>
                    </a:cubicBezTo>
                    <a:cubicBezTo>
                      <a:pt x="775" y="123"/>
                      <a:pt x="801" y="140"/>
                      <a:pt x="823" y="140"/>
                    </a:cubicBezTo>
                    <a:cubicBezTo>
                      <a:pt x="848" y="140"/>
                      <a:pt x="870" y="126"/>
                      <a:pt x="870" y="92"/>
                    </a:cubicBezTo>
                    <a:cubicBezTo>
                      <a:pt x="870" y="39"/>
                      <a:pt x="817" y="0"/>
                      <a:pt x="764" y="0"/>
                    </a:cubicBezTo>
                    <a:cubicBezTo>
                      <a:pt x="689" y="0"/>
                      <a:pt x="635" y="106"/>
                      <a:pt x="579" y="307"/>
                    </a:cubicBezTo>
                    <a:cubicBezTo>
                      <a:pt x="577" y="319"/>
                      <a:pt x="445" y="811"/>
                      <a:pt x="336" y="1451"/>
                    </a:cubicBezTo>
                    <a:cubicBezTo>
                      <a:pt x="311" y="1602"/>
                      <a:pt x="283" y="1767"/>
                      <a:pt x="249" y="1902"/>
                    </a:cubicBezTo>
                    <a:cubicBezTo>
                      <a:pt x="232" y="1974"/>
                      <a:pt x="185" y="2159"/>
                      <a:pt x="106" y="2159"/>
                    </a:cubicBezTo>
                    <a:cubicBezTo>
                      <a:pt x="70" y="2159"/>
                      <a:pt x="67" y="2144"/>
                      <a:pt x="47" y="2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6" name="Freeform 45">
                <a:extLst>
                  <a:ext uri="{FF2B5EF4-FFF2-40B4-BE49-F238E27FC236}">
                    <a16:creationId xmlns:a16="http://schemas.microsoft.com/office/drawing/2014/main" id="{570EA5A2-8FCE-F034-9429-31A9301BF07F}"/>
                  </a:ext>
                </a:extLst>
              </p:cNvPr>
              <p:cNvSpPr/>
              <p:nvPr/>
            </p:nvSpPr>
            <p:spPr>
              <a:xfrm>
                <a:off x="7517520" y="4195080"/>
                <a:ext cx="242640" cy="110880"/>
              </a:xfrm>
              <a:custGeom>
                <a:avLst/>
                <a:gdLst>
                  <a:gd name="textAreaLeft" fmla="*/ 0 w 242640"/>
                  <a:gd name="textAreaRight" fmla="*/ 243720 w 242640"/>
                  <a:gd name="textAreaTop" fmla="*/ 0 h 110880"/>
                  <a:gd name="textAreaBottom" fmla="*/ 111960 h 110880"/>
                </a:gdLst>
                <a:ahLst/>
                <a:cxnLst/>
                <a:rect l="textAreaLeft" t="textAreaTop" r="textAreaRight" b="textAreaBottom"/>
                <a:pathLst>
                  <a:path w="677" h="311">
                    <a:moveTo>
                      <a:pt x="347" y="115"/>
                    </a:moveTo>
                    <a:cubicBezTo>
                      <a:pt x="310" y="73"/>
                      <a:pt x="299" y="62"/>
                      <a:pt x="271" y="42"/>
                    </a:cubicBezTo>
                    <a:cubicBezTo>
                      <a:pt x="229" y="11"/>
                      <a:pt x="187" y="0"/>
                      <a:pt x="148" y="0"/>
                    </a:cubicBezTo>
                    <a:cubicBezTo>
                      <a:pt x="64" y="0"/>
                      <a:pt x="0" y="73"/>
                      <a:pt x="0" y="157"/>
                    </a:cubicBezTo>
                    <a:cubicBezTo>
                      <a:pt x="0" y="238"/>
                      <a:pt x="61" y="311"/>
                      <a:pt x="145" y="311"/>
                    </a:cubicBezTo>
                    <a:cubicBezTo>
                      <a:pt x="240" y="311"/>
                      <a:pt x="308" y="232"/>
                      <a:pt x="333" y="196"/>
                    </a:cubicBezTo>
                    <a:cubicBezTo>
                      <a:pt x="369" y="238"/>
                      <a:pt x="380" y="249"/>
                      <a:pt x="408" y="269"/>
                    </a:cubicBezTo>
                    <a:cubicBezTo>
                      <a:pt x="450" y="299"/>
                      <a:pt x="492" y="311"/>
                      <a:pt x="532" y="311"/>
                    </a:cubicBezTo>
                    <a:cubicBezTo>
                      <a:pt x="616" y="311"/>
                      <a:pt x="677" y="238"/>
                      <a:pt x="677" y="157"/>
                    </a:cubicBezTo>
                    <a:cubicBezTo>
                      <a:pt x="677" y="76"/>
                      <a:pt x="618" y="0"/>
                      <a:pt x="534" y="0"/>
                    </a:cubicBezTo>
                    <a:cubicBezTo>
                      <a:pt x="436" y="0"/>
                      <a:pt x="369" y="78"/>
                      <a:pt x="347" y="115"/>
                    </a:cubicBezTo>
                    <a:moveTo>
                      <a:pt x="369" y="140"/>
                    </a:moveTo>
                    <a:cubicBezTo>
                      <a:pt x="394" y="95"/>
                      <a:pt x="456" y="28"/>
                      <a:pt x="540" y="28"/>
                    </a:cubicBezTo>
                    <a:cubicBezTo>
                      <a:pt x="610" y="28"/>
                      <a:pt x="660" y="91"/>
                      <a:pt x="660" y="157"/>
                    </a:cubicBezTo>
                    <a:cubicBezTo>
                      <a:pt x="660" y="222"/>
                      <a:pt x="604" y="274"/>
                      <a:pt x="543" y="274"/>
                    </a:cubicBezTo>
                    <a:cubicBezTo>
                      <a:pt x="478" y="274"/>
                      <a:pt x="434" y="221"/>
                      <a:pt x="369" y="140"/>
                    </a:cubicBezTo>
                    <a:moveTo>
                      <a:pt x="310" y="171"/>
                    </a:moveTo>
                    <a:cubicBezTo>
                      <a:pt x="282" y="215"/>
                      <a:pt x="224" y="285"/>
                      <a:pt x="140" y="285"/>
                    </a:cubicBezTo>
                    <a:cubicBezTo>
                      <a:pt x="70" y="285"/>
                      <a:pt x="19" y="222"/>
                      <a:pt x="19" y="157"/>
                    </a:cubicBezTo>
                    <a:cubicBezTo>
                      <a:pt x="19" y="91"/>
                      <a:pt x="72" y="39"/>
                      <a:pt x="137" y="39"/>
                    </a:cubicBezTo>
                    <a:cubicBezTo>
                      <a:pt x="201" y="39"/>
                      <a:pt x="246" y="90"/>
                      <a:pt x="310" y="1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7" name="Freeform 46">
                <a:extLst>
                  <a:ext uri="{FF2B5EF4-FFF2-40B4-BE49-F238E27FC236}">
                    <a16:creationId xmlns:a16="http://schemas.microsoft.com/office/drawing/2014/main" id="{88179F86-6724-4572-23B4-D19C2D4F0623}"/>
                  </a:ext>
                </a:extLst>
              </p:cNvPr>
              <p:cNvSpPr/>
              <p:nvPr/>
            </p:nvSpPr>
            <p:spPr>
              <a:xfrm>
                <a:off x="7354080" y="4855680"/>
                <a:ext cx="113760" cy="168120"/>
              </a:xfrm>
              <a:custGeom>
                <a:avLst/>
                <a:gdLst>
                  <a:gd name="textAreaLeft" fmla="*/ 0 w 113760"/>
                  <a:gd name="textAreaRight" fmla="*/ 114840 w 113760"/>
                  <a:gd name="textAreaTop" fmla="*/ 0 h 168120"/>
                  <a:gd name="textAreaBottom" fmla="*/ 169200 h 168120"/>
                </a:gdLst>
                <a:ahLst/>
                <a:cxnLst/>
                <a:rect l="textAreaLeft" t="textAreaTop" r="textAreaRight" b="textAreaBottom"/>
                <a:pathLst>
                  <a:path w="319" h="470">
                    <a:moveTo>
                      <a:pt x="319" y="238"/>
                    </a:moveTo>
                    <a:cubicBezTo>
                      <a:pt x="319" y="162"/>
                      <a:pt x="311" y="106"/>
                      <a:pt x="280" y="59"/>
                    </a:cubicBezTo>
                    <a:cubicBezTo>
                      <a:pt x="258" y="28"/>
                      <a:pt x="216" y="0"/>
                      <a:pt x="160" y="0"/>
                    </a:cubicBezTo>
                    <a:cubicBezTo>
                      <a:pt x="0" y="0"/>
                      <a:pt x="0" y="187"/>
                      <a:pt x="0" y="238"/>
                    </a:cubicBezTo>
                    <a:cubicBezTo>
                      <a:pt x="0" y="288"/>
                      <a:pt x="0" y="470"/>
                      <a:pt x="160" y="470"/>
                    </a:cubicBezTo>
                    <a:cubicBezTo>
                      <a:pt x="319" y="470"/>
                      <a:pt x="319" y="288"/>
                      <a:pt x="319" y="238"/>
                    </a:cubicBezTo>
                    <a:moveTo>
                      <a:pt x="160" y="450"/>
                    </a:moveTo>
                    <a:cubicBezTo>
                      <a:pt x="129" y="450"/>
                      <a:pt x="87" y="433"/>
                      <a:pt x="73" y="378"/>
                    </a:cubicBezTo>
                    <a:cubicBezTo>
                      <a:pt x="62" y="336"/>
                      <a:pt x="62" y="280"/>
                      <a:pt x="62" y="229"/>
                    </a:cubicBezTo>
                    <a:cubicBezTo>
                      <a:pt x="62" y="179"/>
                      <a:pt x="62" y="126"/>
                      <a:pt x="73" y="89"/>
                    </a:cubicBezTo>
                    <a:cubicBezTo>
                      <a:pt x="87" y="33"/>
                      <a:pt x="132" y="20"/>
                      <a:pt x="160" y="20"/>
                    </a:cubicBezTo>
                    <a:cubicBezTo>
                      <a:pt x="196" y="20"/>
                      <a:pt x="233" y="42"/>
                      <a:pt x="247" y="81"/>
                    </a:cubicBezTo>
                    <a:cubicBezTo>
                      <a:pt x="258" y="120"/>
                      <a:pt x="258" y="168"/>
                      <a:pt x="258" y="229"/>
                    </a:cubicBezTo>
                    <a:cubicBezTo>
                      <a:pt x="258" y="280"/>
                      <a:pt x="258" y="330"/>
                      <a:pt x="249" y="375"/>
                    </a:cubicBezTo>
                    <a:cubicBezTo>
                      <a:pt x="235" y="436"/>
                      <a:pt x="188" y="450"/>
                      <a:pt x="160" y="45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8" name="Freeform 47">
                <a:extLst>
                  <a:ext uri="{FF2B5EF4-FFF2-40B4-BE49-F238E27FC236}">
                    <a16:creationId xmlns:a16="http://schemas.microsoft.com/office/drawing/2014/main" id="{7BC4B147-017C-7E76-2FC3-51FE19562CC8}"/>
                  </a:ext>
                </a:extLst>
              </p:cNvPr>
              <p:cNvSpPr/>
              <p:nvPr/>
            </p:nvSpPr>
            <p:spPr>
              <a:xfrm>
                <a:off x="794880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88" y="185"/>
                    </a:cubicBezTo>
                    <a:cubicBezTo>
                      <a:pt x="358" y="154"/>
                      <a:pt x="364" y="98"/>
                      <a:pt x="364" y="84"/>
                    </a:cubicBezTo>
                    <a:cubicBezTo>
                      <a:pt x="364" y="40"/>
                      <a:pt x="325" y="0"/>
                      <a:pt x="258" y="0"/>
                    </a:cubicBezTo>
                    <a:cubicBezTo>
                      <a:pt x="148" y="0"/>
                      <a:pt x="0" y="96"/>
                      <a:pt x="0" y="266"/>
                    </a:cubicBezTo>
                    <a:cubicBezTo>
                      <a:pt x="0" y="367"/>
                      <a:pt x="59" y="445"/>
                      <a:pt x="154" y="445"/>
                    </a:cubicBezTo>
                    <a:cubicBezTo>
                      <a:pt x="297" y="445"/>
                      <a:pt x="378" y="342"/>
                      <a:pt x="378" y="330"/>
                    </a:cubicBezTo>
                    <a:cubicBezTo>
                      <a:pt x="378" y="322"/>
                      <a:pt x="372" y="316"/>
                      <a:pt x="367" y="316"/>
                    </a:cubicBezTo>
                    <a:cubicBezTo>
                      <a:pt x="361" y="316"/>
                      <a:pt x="358" y="319"/>
                      <a:pt x="353" y="328"/>
                    </a:cubicBezTo>
                    <a:cubicBezTo>
                      <a:pt x="274" y="423"/>
                      <a:pt x="168" y="423"/>
                      <a:pt x="157" y="423"/>
                    </a:cubicBezTo>
                    <a:cubicBezTo>
                      <a:pt x="81" y="423"/>
                      <a:pt x="70" y="342"/>
                      <a:pt x="70" y="311"/>
                    </a:cubicBezTo>
                    <a:cubicBezTo>
                      <a:pt x="70" y="297"/>
                      <a:pt x="73" y="266"/>
                      <a:pt x="87" y="207"/>
                    </a:cubicBezTo>
                    <a:cubicBezTo>
                      <a:pt x="104" y="207"/>
                      <a:pt x="122" y="207"/>
                      <a:pt x="140" y="207"/>
                    </a:cubicBezTo>
                    <a:moveTo>
                      <a:pt x="92" y="185"/>
                    </a:moveTo>
                    <a:cubicBezTo>
                      <a:pt x="132" y="37"/>
                      <a:pt x="232" y="23"/>
                      <a:pt x="258" y="23"/>
                    </a:cubicBezTo>
                    <a:cubicBezTo>
                      <a:pt x="305" y="23"/>
                      <a:pt x="330" y="51"/>
                      <a:pt x="330" y="84"/>
                    </a:cubicBezTo>
                    <a:cubicBezTo>
                      <a:pt x="330" y="185"/>
                      <a:pt x="174" y="185"/>
                      <a:pt x="134" y="185"/>
                    </a:cubicBezTo>
                    <a:cubicBezTo>
                      <a:pt x="120" y="185"/>
                      <a:pt x="106"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49" name="Freeform 48">
                <a:extLst>
                  <a:ext uri="{FF2B5EF4-FFF2-40B4-BE49-F238E27FC236}">
                    <a16:creationId xmlns:a16="http://schemas.microsoft.com/office/drawing/2014/main" id="{90AEE84E-0156-379D-CB70-4F3175592B90}"/>
                  </a:ext>
                </a:extLst>
              </p:cNvPr>
              <p:cNvSpPr/>
              <p:nvPr/>
            </p:nvSpPr>
            <p:spPr>
              <a:xfrm>
                <a:off x="8124120" y="4262760"/>
                <a:ext cx="166320" cy="10800"/>
              </a:xfrm>
              <a:custGeom>
                <a:avLst/>
                <a:gdLst>
                  <a:gd name="textAreaLeft" fmla="*/ 0 w 166320"/>
                  <a:gd name="textAreaRight" fmla="*/ 167400 w 166320"/>
                  <a:gd name="textAreaTop" fmla="*/ 0 h 10800"/>
                  <a:gd name="textAreaBottom" fmla="*/ 11880 h 10800"/>
                </a:gdLst>
                <a:ahLst/>
                <a:cxnLst/>
                <a:rect l="textAreaLeft" t="textAreaTop" r="textAreaRight" b="textAreaBottom"/>
                <a:pathLst>
                  <a:path w="465" h="33">
                    <a:moveTo>
                      <a:pt x="440" y="33"/>
                    </a:moveTo>
                    <a:cubicBezTo>
                      <a:pt x="451" y="33"/>
                      <a:pt x="465" y="33"/>
                      <a:pt x="465" y="16"/>
                    </a:cubicBezTo>
                    <a:cubicBezTo>
                      <a:pt x="465" y="0"/>
                      <a:pt x="451" y="0"/>
                      <a:pt x="440" y="0"/>
                    </a:cubicBezTo>
                    <a:cubicBezTo>
                      <a:pt x="302" y="0"/>
                      <a:pt x="165" y="0"/>
                      <a:pt x="28" y="0"/>
                    </a:cubicBezTo>
                    <a:cubicBezTo>
                      <a:pt x="17" y="0"/>
                      <a:pt x="0" y="0"/>
                      <a:pt x="0" y="16"/>
                    </a:cubicBezTo>
                    <a:cubicBezTo>
                      <a:pt x="0" y="33"/>
                      <a:pt x="17" y="33"/>
                      <a:pt x="28" y="33"/>
                    </a:cubicBezTo>
                    <a:cubicBezTo>
                      <a:pt x="165" y="33"/>
                      <a:pt x="302" y="33"/>
                      <a:pt x="440" y="3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3120" rIns="90000" bIns="-3312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0" name="Freeform 49">
                <a:extLst>
                  <a:ext uri="{FF2B5EF4-FFF2-40B4-BE49-F238E27FC236}">
                    <a16:creationId xmlns:a16="http://schemas.microsoft.com/office/drawing/2014/main" id="{A5A6ACBD-BEF3-D04A-78DE-E7800B824D28}"/>
                  </a:ext>
                </a:extLst>
              </p:cNvPr>
              <p:cNvSpPr/>
              <p:nvPr/>
            </p:nvSpPr>
            <p:spPr>
              <a:xfrm>
                <a:off x="8329680" y="4176000"/>
                <a:ext cx="82800" cy="155880"/>
              </a:xfrm>
              <a:custGeom>
                <a:avLst/>
                <a:gdLst>
                  <a:gd name="textAreaLeft" fmla="*/ 0 w 82800"/>
                  <a:gd name="textAreaRight" fmla="*/ 83880 w 82800"/>
                  <a:gd name="textAreaTop" fmla="*/ 0 h 155880"/>
                  <a:gd name="textAreaBottom" fmla="*/ 156960 h 155880"/>
                </a:gdLst>
                <a:ahLst/>
                <a:cxnLst/>
                <a:rect l="textAreaLeft" t="textAreaTop" r="textAreaRight" b="textAreaBottom"/>
                <a:pathLst>
                  <a:path w="233" h="436">
                    <a:moveTo>
                      <a:pt x="140" y="159"/>
                    </a:moveTo>
                    <a:cubicBezTo>
                      <a:pt x="164" y="159"/>
                      <a:pt x="187" y="159"/>
                      <a:pt x="210" y="159"/>
                    </a:cubicBezTo>
                    <a:cubicBezTo>
                      <a:pt x="221" y="159"/>
                      <a:pt x="233" y="159"/>
                      <a:pt x="233" y="143"/>
                    </a:cubicBezTo>
                    <a:cubicBezTo>
                      <a:pt x="233" y="134"/>
                      <a:pt x="221" y="134"/>
                      <a:pt x="210" y="134"/>
                    </a:cubicBezTo>
                    <a:cubicBezTo>
                      <a:pt x="189" y="134"/>
                      <a:pt x="167" y="134"/>
                      <a:pt x="146" y="134"/>
                    </a:cubicBezTo>
                    <a:cubicBezTo>
                      <a:pt x="154" y="101"/>
                      <a:pt x="163" y="67"/>
                      <a:pt x="171" y="34"/>
                    </a:cubicBezTo>
                    <a:cubicBezTo>
                      <a:pt x="171" y="28"/>
                      <a:pt x="174" y="25"/>
                      <a:pt x="174" y="22"/>
                    </a:cubicBezTo>
                    <a:cubicBezTo>
                      <a:pt x="174" y="11"/>
                      <a:pt x="163" y="0"/>
                      <a:pt x="149" y="0"/>
                    </a:cubicBezTo>
                    <a:cubicBezTo>
                      <a:pt x="132" y="0"/>
                      <a:pt x="123" y="11"/>
                      <a:pt x="118" y="31"/>
                    </a:cubicBezTo>
                    <a:cubicBezTo>
                      <a:pt x="112" y="48"/>
                      <a:pt x="121" y="14"/>
                      <a:pt x="90" y="134"/>
                    </a:cubicBezTo>
                    <a:cubicBezTo>
                      <a:pt x="66" y="134"/>
                      <a:pt x="43" y="134"/>
                      <a:pt x="20" y="134"/>
                    </a:cubicBezTo>
                    <a:cubicBezTo>
                      <a:pt x="9" y="134"/>
                      <a:pt x="0" y="134"/>
                      <a:pt x="0" y="148"/>
                    </a:cubicBezTo>
                    <a:cubicBezTo>
                      <a:pt x="0" y="159"/>
                      <a:pt x="6" y="159"/>
                      <a:pt x="20" y="159"/>
                    </a:cubicBezTo>
                    <a:cubicBezTo>
                      <a:pt x="41" y="159"/>
                      <a:pt x="63" y="159"/>
                      <a:pt x="84" y="159"/>
                    </a:cubicBezTo>
                    <a:cubicBezTo>
                      <a:pt x="71" y="213"/>
                      <a:pt x="58" y="268"/>
                      <a:pt x="45" y="322"/>
                    </a:cubicBezTo>
                    <a:cubicBezTo>
                      <a:pt x="39" y="338"/>
                      <a:pt x="34" y="364"/>
                      <a:pt x="34" y="372"/>
                    </a:cubicBezTo>
                    <a:cubicBezTo>
                      <a:pt x="34" y="411"/>
                      <a:pt x="67" y="436"/>
                      <a:pt x="107" y="436"/>
                    </a:cubicBezTo>
                    <a:cubicBezTo>
                      <a:pt x="185" y="436"/>
                      <a:pt x="227" y="343"/>
                      <a:pt x="227" y="333"/>
                    </a:cubicBezTo>
                    <a:cubicBezTo>
                      <a:pt x="227" y="323"/>
                      <a:pt x="219" y="322"/>
                      <a:pt x="216" y="322"/>
                    </a:cubicBezTo>
                    <a:cubicBezTo>
                      <a:pt x="207" y="322"/>
                      <a:pt x="207" y="324"/>
                      <a:pt x="202" y="336"/>
                    </a:cubicBezTo>
                    <a:cubicBezTo>
                      <a:pt x="182" y="380"/>
                      <a:pt x="149" y="417"/>
                      <a:pt x="109" y="417"/>
                    </a:cubicBezTo>
                    <a:cubicBezTo>
                      <a:pt x="95" y="417"/>
                      <a:pt x="87" y="408"/>
                      <a:pt x="87" y="383"/>
                    </a:cubicBezTo>
                    <a:cubicBezTo>
                      <a:pt x="87" y="378"/>
                      <a:pt x="87" y="364"/>
                      <a:pt x="90" y="355"/>
                    </a:cubicBezTo>
                    <a:cubicBezTo>
                      <a:pt x="107" y="290"/>
                      <a:pt x="123" y="225"/>
                      <a:pt x="140" y="1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 name="Freeform 50">
                <a:extLst>
                  <a:ext uri="{FF2B5EF4-FFF2-40B4-BE49-F238E27FC236}">
                    <a16:creationId xmlns:a16="http://schemas.microsoft.com/office/drawing/2014/main" id="{7E860BB4-0D54-44A2-2936-CB835B786709}"/>
                  </a:ext>
                </a:extLst>
              </p:cNvPr>
              <p:cNvSpPr/>
              <p:nvPr/>
            </p:nvSpPr>
            <p:spPr>
              <a:xfrm>
                <a:off x="8441640" y="4106520"/>
                <a:ext cx="87480" cy="116640"/>
              </a:xfrm>
              <a:custGeom>
                <a:avLst/>
                <a:gdLst>
                  <a:gd name="textAreaLeft" fmla="*/ 0 w 87480"/>
                  <a:gd name="textAreaRight" fmla="*/ 88560 w 87480"/>
                  <a:gd name="textAreaTop" fmla="*/ 0 h 116640"/>
                  <a:gd name="textAreaBottom" fmla="*/ 117720 h 116640"/>
                </a:gdLst>
                <a:ahLst/>
                <a:cxnLst/>
                <a:rect l="textAreaLeft" t="textAreaTop" r="textAreaRight" b="textAreaBottom"/>
                <a:pathLst>
                  <a:path w="246" h="327">
                    <a:moveTo>
                      <a:pt x="246" y="232"/>
                    </a:moveTo>
                    <a:cubicBezTo>
                      <a:pt x="239" y="232"/>
                      <a:pt x="231" y="232"/>
                      <a:pt x="224" y="232"/>
                    </a:cubicBezTo>
                    <a:cubicBezTo>
                      <a:pt x="224" y="241"/>
                      <a:pt x="218" y="271"/>
                      <a:pt x="210" y="277"/>
                    </a:cubicBezTo>
                    <a:cubicBezTo>
                      <a:pt x="207" y="280"/>
                      <a:pt x="165" y="280"/>
                      <a:pt x="160" y="280"/>
                    </a:cubicBezTo>
                    <a:cubicBezTo>
                      <a:pt x="127" y="280"/>
                      <a:pt x="94" y="280"/>
                      <a:pt x="62" y="280"/>
                    </a:cubicBezTo>
                    <a:cubicBezTo>
                      <a:pt x="95" y="255"/>
                      <a:pt x="132" y="229"/>
                      <a:pt x="160" y="210"/>
                    </a:cubicBezTo>
                    <a:cubicBezTo>
                      <a:pt x="204" y="179"/>
                      <a:pt x="246" y="151"/>
                      <a:pt x="246" y="98"/>
                    </a:cubicBezTo>
                    <a:cubicBezTo>
                      <a:pt x="246" y="34"/>
                      <a:pt x="188" y="0"/>
                      <a:pt x="115" y="0"/>
                    </a:cubicBezTo>
                    <a:cubicBezTo>
                      <a:pt x="50" y="0"/>
                      <a:pt x="0" y="39"/>
                      <a:pt x="0" y="87"/>
                    </a:cubicBezTo>
                    <a:cubicBezTo>
                      <a:pt x="0" y="112"/>
                      <a:pt x="22" y="117"/>
                      <a:pt x="31" y="117"/>
                    </a:cubicBezTo>
                    <a:cubicBezTo>
                      <a:pt x="42" y="117"/>
                      <a:pt x="59" y="106"/>
                      <a:pt x="59" y="87"/>
                    </a:cubicBezTo>
                    <a:cubicBezTo>
                      <a:pt x="59" y="70"/>
                      <a:pt x="45" y="59"/>
                      <a:pt x="31" y="59"/>
                    </a:cubicBezTo>
                    <a:cubicBezTo>
                      <a:pt x="45" y="36"/>
                      <a:pt x="73" y="22"/>
                      <a:pt x="106" y="22"/>
                    </a:cubicBezTo>
                    <a:cubicBezTo>
                      <a:pt x="154" y="22"/>
                      <a:pt x="193" y="50"/>
                      <a:pt x="193" y="98"/>
                    </a:cubicBezTo>
                    <a:cubicBezTo>
                      <a:pt x="193" y="140"/>
                      <a:pt x="165" y="171"/>
                      <a:pt x="126" y="201"/>
                    </a:cubicBezTo>
                    <a:cubicBezTo>
                      <a:pt x="86" y="236"/>
                      <a:pt x="46" y="270"/>
                      <a:pt x="6" y="305"/>
                    </a:cubicBezTo>
                    <a:cubicBezTo>
                      <a:pt x="3" y="308"/>
                      <a:pt x="3" y="308"/>
                      <a:pt x="0" y="313"/>
                    </a:cubicBezTo>
                    <a:cubicBezTo>
                      <a:pt x="0" y="318"/>
                      <a:pt x="0" y="323"/>
                      <a:pt x="0" y="327"/>
                    </a:cubicBezTo>
                    <a:cubicBezTo>
                      <a:pt x="77" y="327"/>
                      <a:pt x="153" y="327"/>
                      <a:pt x="230" y="327"/>
                    </a:cubicBezTo>
                    <a:cubicBezTo>
                      <a:pt x="235" y="296"/>
                      <a:pt x="241" y="264"/>
                      <a:pt x="246" y="232"/>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2" name="Freeform 51">
                <a:extLst>
                  <a:ext uri="{FF2B5EF4-FFF2-40B4-BE49-F238E27FC236}">
                    <a16:creationId xmlns:a16="http://schemas.microsoft.com/office/drawing/2014/main" id="{D7AEEE65-8954-4589-D90C-AA8F1C2FC76B}"/>
                  </a:ext>
                </a:extLst>
              </p:cNvPr>
              <p:cNvSpPr/>
              <p:nvPr/>
            </p:nvSpPr>
            <p:spPr>
              <a:xfrm>
                <a:off x="8597880" y="4302720"/>
                <a:ext cx="135000" cy="159120"/>
              </a:xfrm>
              <a:custGeom>
                <a:avLst/>
                <a:gdLst>
                  <a:gd name="textAreaLeft" fmla="*/ 0 w 135000"/>
                  <a:gd name="textAreaRight" fmla="*/ 136080 w 135000"/>
                  <a:gd name="textAreaTop" fmla="*/ 0 h 159120"/>
                  <a:gd name="textAreaBottom" fmla="*/ 160200 h 159120"/>
                </a:gdLst>
                <a:ahLst/>
                <a:cxnLst/>
                <a:rect l="textAreaLeft" t="textAreaTop" r="textAreaRight" b="textAreaBottom"/>
                <a:pathLst>
                  <a:path w="378" h="445">
                    <a:moveTo>
                      <a:pt x="140" y="207"/>
                    </a:moveTo>
                    <a:cubicBezTo>
                      <a:pt x="168" y="207"/>
                      <a:pt x="241" y="205"/>
                      <a:pt x="291" y="185"/>
                    </a:cubicBezTo>
                    <a:cubicBezTo>
                      <a:pt x="358" y="154"/>
                      <a:pt x="364" y="98"/>
                      <a:pt x="364" y="84"/>
                    </a:cubicBezTo>
                    <a:cubicBezTo>
                      <a:pt x="364" y="40"/>
                      <a:pt x="328" y="0"/>
                      <a:pt x="258" y="0"/>
                    </a:cubicBezTo>
                    <a:cubicBezTo>
                      <a:pt x="148" y="0"/>
                      <a:pt x="0" y="96"/>
                      <a:pt x="0" y="266"/>
                    </a:cubicBezTo>
                    <a:cubicBezTo>
                      <a:pt x="0" y="367"/>
                      <a:pt x="59" y="445"/>
                      <a:pt x="154" y="445"/>
                    </a:cubicBezTo>
                    <a:cubicBezTo>
                      <a:pt x="297" y="445"/>
                      <a:pt x="378" y="342"/>
                      <a:pt x="378" y="330"/>
                    </a:cubicBezTo>
                    <a:cubicBezTo>
                      <a:pt x="378" y="322"/>
                      <a:pt x="372" y="316"/>
                      <a:pt x="367" y="316"/>
                    </a:cubicBezTo>
                    <a:cubicBezTo>
                      <a:pt x="361" y="316"/>
                      <a:pt x="361" y="319"/>
                      <a:pt x="353" y="328"/>
                    </a:cubicBezTo>
                    <a:cubicBezTo>
                      <a:pt x="277" y="423"/>
                      <a:pt x="168" y="423"/>
                      <a:pt x="157" y="423"/>
                    </a:cubicBezTo>
                    <a:cubicBezTo>
                      <a:pt x="81" y="423"/>
                      <a:pt x="73" y="342"/>
                      <a:pt x="73" y="311"/>
                    </a:cubicBezTo>
                    <a:cubicBezTo>
                      <a:pt x="73" y="297"/>
                      <a:pt x="73" y="266"/>
                      <a:pt x="87" y="207"/>
                    </a:cubicBezTo>
                    <a:cubicBezTo>
                      <a:pt x="104" y="207"/>
                      <a:pt x="122" y="207"/>
                      <a:pt x="140" y="207"/>
                    </a:cubicBezTo>
                    <a:moveTo>
                      <a:pt x="92" y="185"/>
                    </a:moveTo>
                    <a:cubicBezTo>
                      <a:pt x="132" y="37"/>
                      <a:pt x="232" y="23"/>
                      <a:pt x="258" y="23"/>
                    </a:cubicBezTo>
                    <a:cubicBezTo>
                      <a:pt x="305" y="23"/>
                      <a:pt x="330" y="51"/>
                      <a:pt x="330" y="84"/>
                    </a:cubicBezTo>
                    <a:cubicBezTo>
                      <a:pt x="330" y="185"/>
                      <a:pt x="174" y="185"/>
                      <a:pt x="134" y="185"/>
                    </a:cubicBezTo>
                    <a:cubicBezTo>
                      <a:pt x="120" y="185"/>
                      <a:pt x="106" y="185"/>
                      <a:pt x="92" y="18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3" name="Freeform 52">
                <a:extLst>
                  <a:ext uri="{FF2B5EF4-FFF2-40B4-BE49-F238E27FC236}">
                    <a16:creationId xmlns:a16="http://schemas.microsoft.com/office/drawing/2014/main" id="{94A9D3CB-9A5E-00E1-36DF-07CA73F98BC6}"/>
                  </a:ext>
                </a:extLst>
              </p:cNvPr>
              <p:cNvSpPr/>
              <p:nvPr/>
            </p:nvSpPr>
            <p:spPr>
              <a:xfrm>
                <a:off x="8762040" y="4167000"/>
                <a:ext cx="108720" cy="163080"/>
              </a:xfrm>
              <a:custGeom>
                <a:avLst/>
                <a:gdLst>
                  <a:gd name="textAreaLeft" fmla="*/ 0 w 108720"/>
                  <a:gd name="textAreaRight" fmla="*/ 109800 w 108720"/>
                  <a:gd name="textAreaTop" fmla="*/ 0 h 163080"/>
                  <a:gd name="textAreaBottom" fmla="*/ 164160 h 163080"/>
                </a:gdLst>
                <a:ahLst/>
                <a:cxnLst/>
                <a:rect l="textAreaLeft" t="textAreaTop" r="textAreaRight" b="textAreaBottom"/>
                <a:pathLst>
                  <a:path w="305" h="456">
                    <a:moveTo>
                      <a:pt x="305" y="330"/>
                    </a:moveTo>
                    <a:cubicBezTo>
                      <a:pt x="298" y="330"/>
                      <a:pt x="291" y="330"/>
                      <a:pt x="283" y="330"/>
                    </a:cubicBezTo>
                    <a:cubicBezTo>
                      <a:pt x="280" y="344"/>
                      <a:pt x="272" y="386"/>
                      <a:pt x="263" y="391"/>
                    </a:cubicBezTo>
                    <a:cubicBezTo>
                      <a:pt x="258" y="397"/>
                      <a:pt x="205" y="397"/>
                      <a:pt x="196" y="397"/>
                    </a:cubicBezTo>
                    <a:cubicBezTo>
                      <a:pt x="154" y="397"/>
                      <a:pt x="112" y="397"/>
                      <a:pt x="70" y="397"/>
                    </a:cubicBezTo>
                    <a:cubicBezTo>
                      <a:pt x="140" y="333"/>
                      <a:pt x="165" y="313"/>
                      <a:pt x="207" y="282"/>
                    </a:cubicBezTo>
                    <a:cubicBezTo>
                      <a:pt x="258" y="240"/>
                      <a:pt x="305" y="198"/>
                      <a:pt x="305" y="134"/>
                    </a:cubicBezTo>
                    <a:cubicBezTo>
                      <a:pt x="305" y="50"/>
                      <a:pt x="233" y="0"/>
                      <a:pt x="143" y="0"/>
                    </a:cubicBezTo>
                    <a:cubicBezTo>
                      <a:pt x="59" y="0"/>
                      <a:pt x="0" y="59"/>
                      <a:pt x="0" y="123"/>
                    </a:cubicBezTo>
                    <a:cubicBezTo>
                      <a:pt x="0" y="156"/>
                      <a:pt x="31" y="159"/>
                      <a:pt x="37" y="159"/>
                    </a:cubicBezTo>
                    <a:cubicBezTo>
                      <a:pt x="53" y="159"/>
                      <a:pt x="73" y="148"/>
                      <a:pt x="73" y="123"/>
                    </a:cubicBezTo>
                    <a:cubicBezTo>
                      <a:pt x="73" y="112"/>
                      <a:pt x="70" y="87"/>
                      <a:pt x="34" y="87"/>
                    </a:cubicBezTo>
                    <a:cubicBezTo>
                      <a:pt x="53" y="39"/>
                      <a:pt x="101" y="22"/>
                      <a:pt x="135" y="22"/>
                    </a:cubicBezTo>
                    <a:cubicBezTo>
                      <a:pt x="202" y="22"/>
                      <a:pt x="238" y="78"/>
                      <a:pt x="238" y="134"/>
                    </a:cubicBezTo>
                    <a:cubicBezTo>
                      <a:pt x="238" y="193"/>
                      <a:pt x="196" y="240"/>
                      <a:pt x="174" y="266"/>
                    </a:cubicBezTo>
                    <a:cubicBezTo>
                      <a:pt x="119" y="320"/>
                      <a:pt x="64" y="374"/>
                      <a:pt x="9" y="428"/>
                    </a:cubicBezTo>
                    <a:cubicBezTo>
                      <a:pt x="0" y="433"/>
                      <a:pt x="0" y="436"/>
                      <a:pt x="0" y="456"/>
                    </a:cubicBezTo>
                    <a:cubicBezTo>
                      <a:pt x="95" y="456"/>
                      <a:pt x="191" y="456"/>
                      <a:pt x="286" y="456"/>
                    </a:cubicBezTo>
                    <a:cubicBezTo>
                      <a:pt x="292" y="414"/>
                      <a:pt x="299" y="372"/>
                      <a:pt x="305" y="33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4" name="Freeform 53">
                <a:extLst>
                  <a:ext uri="{FF2B5EF4-FFF2-40B4-BE49-F238E27FC236}">
                    <a16:creationId xmlns:a16="http://schemas.microsoft.com/office/drawing/2014/main" id="{89AB403B-3D2C-92E5-8FC2-D9B51C1FBA37}"/>
                  </a:ext>
                </a:extLst>
              </p:cNvPr>
              <p:cNvSpPr/>
              <p:nvPr/>
            </p:nvSpPr>
            <p:spPr>
              <a:xfrm>
                <a:off x="8899200" y="4167000"/>
                <a:ext cx="74520" cy="164880"/>
              </a:xfrm>
              <a:custGeom>
                <a:avLst/>
                <a:gdLst>
                  <a:gd name="textAreaLeft" fmla="*/ 0 w 74520"/>
                  <a:gd name="textAreaRight" fmla="*/ 75600 w 74520"/>
                  <a:gd name="textAreaTop" fmla="*/ 0 h 164880"/>
                  <a:gd name="textAreaBottom" fmla="*/ 165960 h 164880"/>
                </a:gdLst>
                <a:ahLst/>
                <a:cxnLst/>
                <a:rect l="textAreaLeft" t="textAreaTop" r="textAreaRight" b="textAreaBottom"/>
                <a:pathLst>
                  <a:path w="210" h="461">
                    <a:moveTo>
                      <a:pt x="190" y="25"/>
                    </a:moveTo>
                    <a:cubicBezTo>
                      <a:pt x="190" y="14"/>
                      <a:pt x="185" y="0"/>
                      <a:pt x="165" y="0"/>
                    </a:cubicBezTo>
                    <a:cubicBezTo>
                      <a:pt x="146" y="0"/>
                      <a:pt x="126" y="17"/>
                      <a:pt x="126" y="36"/>
                    </a:cubicBezTo>
                    <a:cubicBezTo>
                      <a:pt x="126" y="50"/>
                      <a:pt x="134" y="64"/>
                      <a:pt x="154" y="64"/>
                    </a:cubicBezTo>
                    <a:cubicBezTo>
                      <a:pt x="174" y="64"/>
                      <a:pt x="190" y="45"/>
                      <a:pt x="190" y="25"/>
                    </a:cubicBezTo>
                    <a:moveTo>
                      <a:pt x="50" y="375"/>
                    </a:moveTo>
                    <a:cubicBezTo>
                      <a:pt x="48" y="383"/>
                      <a:pt x="45" y="391"/>
                      <a:pt x="45" y="403"/>
                    </a:cubicBezTo>
                    <a:cubicBezTo>
                      <a:pt x="45" y="436"/>
                      <a:pt x="73" y="461"/>
                      <a:pt x="109" y="461"/>
                    </a:cubicBezTo>
                    <a:cubicBezTo>
                      <a:pt x="179" y="461"/>
                      <a:pt x="210" y="366"/>
                      <a:pt x="210" y="358"/>
                    </a:cubicBezTo>
                    <a:cubicBezTo>
                      <a:pt x="210" y="347"/>
                      <a:pt x="202" y="347"/>
                      <a:pt x="199" y="347"/>
                    </a:cubicBezTo>
                    <a:cubicBezTo>
                      <a:pt x="190" y="347"/>
                      <a:pt x="188" y="352"/>
                      <a:pt x="185" y="361"/>
                    </a:cubicBezTo>
                    <a:cubicBezTo>
                      <a:pt x="171" y="414"/>
                      <a:pt x="140" y="442"/>
                      <a:pt x="112" y="442"/>
                    </a:cubicBezTo>
                    <a:cubicBezTo>
                      <a:pt x="98" y="442"/>
                      <a:pt x="95" y="433"/>
                      <a:pt x="95" y="419"/>
                    </a:cubicBezTo>
                    <a:cubicBezTo>
                      <a:pt x="95" y="403"/>
                      <a:pt x="101" y="389"/>
                      <a:pt x="106" y="375"/>
                    </a:cubicBezTo>
                    <a:cubicBezTo>
                      <a:pt x="112" y="355"/>
                      <a:pt x="120" y="338"/>
                      <a:pt x="129" y="319"/>
                    </a:cubicBezTo>
                    <a:cubicBezTo>
                      <a:pt x="134" y="302"/>
                      <a:pt x="160" y="240"/>
                      <a:pt x="162" y="232"/>
                    </a:cubicBezTo>
                    <a:cubicBezTo>
                      <a:pt x="165" y="226"/>
                      <a:pt x="165" y="218"/>
                      <a:pt x="165" y="210"/>
                    </a:cubicBezTo>
                    <a:cubicBezTo>
                      <a:pt x="165" y="179"/>
                      <a:pt x="140" y="151"/>
                      <a:pt x="101" y="151"/>
                    </a:cubicBezTo>
                    <a:cubicBezTo>
                      <a:pt x="34" y="151"/>
                      <a:pt x="0" y="246"/>
                      <a:pt x="0" y="257"/>
                    </a:cubicBezTo>
                    <a:cubicBezTo>
                      <a:pt x="0" y="266"/>
                      <a:pt x="11" y="266"/>
                      <a:pt x="14" y="266"/>
                    </a:cubicBezTo>
                    <a:cubicBezTo>
                      <a:pt x="22" y="266"/>
                      <a:pt x="22" y="263"/>
                      <a:pt x="25" y="254"/>
                    </a:cubicBezTo>
                    <a:cubicBezTo>
                      <a:pt x="42" y="196"/>
                      <a:pt x="73" y="170"/>
                      <a:pt x="98" y="170"/>
                    </a:cubicBezTo>
                    <a:cubicBezTo>
                      <a:pt x="109" y="170"/>
                      <a:pt x="115" y="176"/>
                      <a:pt x="115" y="196"/>
                    </a:cubicBezTo>
                    <a:cubicBezTo>
                      <a:pt x="115" y="212"/>
                      <a:pt x="112" y="221"/>
                      <a:pt x="95" y="263"/>
                    </a:cubicBezTo>
                    <a:cubicBezTo>
                      <a:pt x="80" y="300"/>
                      <a:pt x="65" y="337"/>
                      <a:pt x="50" y="375"/>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5" name="Freeform 54">
                <a:extLst>
                  <a:ext uri="{FF2B5EF4-FFF2-40B4-BE49-F238E27FC236}">
                    <a16:creationId xmlns:a16="http://schemas.microsoft.com/office/drawing/2014/main" id="{4DF72400-A3A3-E7D2-DF02-552DD159C99C}"/>
                  </a:ext>
                </a:extLst>
              </p:cNvPr>
              <p:cNvSpPr/>
              <p:nvPr/>
            </p:nvSpPr>
            <p:spPr>
              <a:xfrm>
                <a:off x="8998920" y="4176000"/>
                <a:ext cx="82800" cy="155880"/>
              </a:xfrm>
              <a:custGeom>
                <a:avLst/>
                <a:gdLst>
                  <a:gd name="textAreaLeft" fmla="*/ 0 w 82800"/>
                  <a:gd name="textAreaRight" fmla="*/ 83880 w 82800"/>
                  <a:gd name="textAreaTop" fmla="*/ 0 h 155880"/>
                  <a:gd name="textAreaBottom" fmla="*/ 156960 h 155880"/>
                </a:gdLst>
                <a:ahLst/>
                <a:cxnLst/>
                <a:rect l="textAreaLeft" t="textAreaTop" r="textAreaRight" b="textAreaBottom"/>
                <a:pathLst>
                  <a:path w="233" h="436">
                    <a:moveTo>
                      <a:pt x="140" y="159"/>
                    </a:moveTo>
                    <a:cubicBezTo>
                      <a:pt x="164" y="159"/>
                      <a:pt x="187" y="159"/>
                      <a:pt x="210" y="159"/>
                    </a:cubicBezTo>
                    <a:cubicBezTo>
                      <a:pt x="221" y="159"/>
                      <a:pt x="233" y="159"/>
                      <a:pt x="233" y="143"/>
                    </a:cubicBezTo>
                    <a:cubicBezTo>
                      <a:pt x="233" y="134"/>
                      <a:pt x="221" y="134"/>
                      <a:pt x="210" y="134"/>
                    </a:cubicBezTo>
                    <a:cubicBezTo>
                      <a:pt x="189" y="134"/>
                      <a:pt x="167" y="134"/>
                      <a:pt x="146" y="134"/>
                    </a:cubicBezTo>
                    <a:cubicBezTo>
                      <a:pt x="154" y="101"/>
                      <a:pt x="163" y="67"/>
                      <a:pt x="171" y="34"/>
                    </a:cubicBezTo>
                    <a:cubicBezTo>
                      <a:pt x="171" y="28"/>
                      <a:pt x="174" y="25"/>
                      <a:pt x="174" y="22"/>
                    </a:cubicBezTo>
                    <a:cubicBezTo>
                      <a:pt x="174" y="11"/>
                      <a:pt x="163" y="0"/>
                      <a:pt x="149" y="0"/>
                    </a:cubicBezTo>
                    <a:cubicBezTo>
                      <a:pt x="132" y="0"/>
                      <a:pt x="123" y="11"/>
                      <a:pt x="118" y="31"/>
                    </a:cubicBezTo>
                    <a:cubicBezTo>
                      <a:pt x="112" y="48"/>
                      <a:pt x="121" y="14"/>
                      <a:pt x="93" y="134"/>
                    </a:cubicBezTo>
                    <a:cubicBezTo>
                      <a:pt x="68" y="134"/>
                      <a:pt x="44" y="134"/>
                      <a:pt x="20" y="134"/>
                    </a:cubicBezTo>
                    <a:cubicBezTo>
                      <a:pt x="9" y="134"/>
                      <a:pt x="0" y="134"/>
                      <a:pt x="0" y="148"/>
                    </a:cubicBezTo>
                    <a:cubicBezTo>
                      <a:pt x="0" y="159"/>
                      <a:pt x="9" y="159"/>
                      <a:pt x="20" y="159"/>
                    </a:cubicBezTo>
                    <a:cubicBezTo>
                      <a:pt x="41" y="159"/>
                      <a:pt x="63" y="159"/>
                      <a:pt x="84" y="159"/>
                    </a:cubicBezTo>
                    <a:cubicBezTo>
                      <a:pt x="71" y="213"/>
                      <a:pt x="58" y="268"/>
                      <a:pt x="45" y="322"/>
                    </a:cubicBezTo>
                    <a:cubicBezTo>
                      <a:pt x="39" y="338"/>
                      <a:pt x="34" y="364"/>
                      <a:pt x="34" y="372"/>
                    </a:cubicBezTo>
                    <a:cubicBezTo>
                      <a:pt x="34" y="411"/>
                      <a:pt x="67" y="436"/>
                      <a:pt x="107" y="436"/>
                    </a:cubicBezTo>
                    <a:cubicBezTo>
                      <a:pt x="185" y="436"/>
                      <a:pt x="227" y="343"/>
                      <a:pt x="227" y="333"/>
                    </a:cubicBezTo>
                    <a:cubicBezTo>
                      <a:pt x="227" y="323"/>
                      <a:pt x="219" y="322"/>
                      <a:pt x="216" y="322"/>
                    </a:cubicBezTo>
                    <a:cubicBezTo>
                      <a:pt x="207" y="322"/>
                      <a:pt x="207" y="324"/>
                      <a:pt x="202" y="336"/>
                    </a:cubicBezTo>
                    <a:cubicBezTo>
                      <a:pt x="182" y="380"/>
                      <a:pt x="149" y="417"/>
                      <a:pt x="109" y="417"/>
                    </a:cubicBezTo>
                    <a:cubicBezTo>
                      <a:pt x="95" y="417"/>
                      <a:pt x="87" y="408"/>
                      <a:pt x="87" y="383"/>
                    </a:cubicBezTo>
                    <a:cubicBezTo>
                      <a:pt x="87" y="378"/>
                      <a:pt x="90" y="364"/>
                      <a:pt x="90" y="355"/>
                    </a:cubicBezTo>
                    <a:cubicBezTo>
                      <a:pt x="107" y="290"/>
                      <a:pt x="123" y="225"/>
                      <a:pt x="140" y="15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6" name="Freeform 55">
                <a:extLst>
                  <a:ext uri="{FF2B5EF4-FFF2-40B4-BE49-F238E27FC236}">
                    <a16:creationId xmlns:a16="http://schemas.microsoft.com/office/drawing/2014/main" id="{CE0B1EAC-F94E-A045-11A6-2AF67435EA7F}"/>
                  </a:ext>
                </a:extLst>
              </p:cNvPr>
              <p:cNvSpPr/>
              <p:nvPr/>
            </p:nvSpPr>
            <p:spPr>
              <a:xfrm>
                <a:off x="9109800" y="4221360"/>
                <a:ext cx="113760" cy="110520"/>
              </a:xfrm>
              <a:custGeom>
                <a:avLst/>
                <a:gdLst>
                  <a:gd name="textAreaLeft" fmla="*/ 0 w 113760"/>
                  <a:gd name="textAreaRight" fmla="*/ 114840 w 113760"/>
                  <a:gd name="textAreaTop" fmla="*/ 0 h 110520"/>
                  <a:gd name="textAreaBottom" fmla="*/ 111600 h 110520"/>
                </a:gdLst>
                <a:ahLst/>
                <a:cxnLst/>
                <a:rect l="textAreaLeft" t="textAreaTop" r="textAreaRight" b="textAreaBottom"/>
                <a:pathLst>
                  <a:path w="319" h="310">
                    <a:moveTo>
                      <a:pt x="76" y="243"/>
                    </a:moveTo>
                    <a:cubicBezTo>
                      <a:pt x="93" y="226"/>
                      <a:pt x="107" y="212"/>
                      <a:pt x="163" y="165"/>
                    </a:cubicBezTo>
                    <a:cubicBezTo>
                      <a:pt x="179" y="154"/>
                      <a:pt x="230" y="112"/>
                      <a:pt x="249" y="95"/>
                    </a:cubicBezTo>
                    <a:cubicBezTo>
                      <a:pt x="291" y="53"/>
                      <a:pt x="319" y="17"/>
                      <a:pt x="319" y="8"/>
                    </a:cubicBezTo>
                    <a:cubicBezTo>
                      <a:pt x="319" y="0"/>
                      <a:pt x="308" y="0"/>
                      <a:pt x="305" y="0"/>
                    </a:cubicBezTo>
                    <a:cubicBezTo>
                      <a:pt x="300" y="0"/>
                      <a:pt x="297" y="3"/>
                      <a:pt x="294" y="8"/>
                    </a:cubicBezTo>
                    <a:cubicBezTo>
                      <a:pt x="275" y="39"/>
                      <a:pt x="258" y="50"/>
                      <a:pt x="241" y="50"/>
                    </a:cubicBezTo>
                    <a:cubicBezTo>
                      <a:pt x="235" y="50"/>
                      <a:pt x="224" y="50"/>
                      <a:pt x="202" y="31"/>
                    </a:cubicBezTo>
                    <a:cubicBezTo>
                      <a:pt x="179" y="5"/>
                      <a:pt x="165" y="0"/>
                      <a:pt x="149" y="0"/>
                    </a:cubicBezTo>
                    <a:cubicBezTo>
                      <a:pt x="93" y="0"/>
                      <a:pt x="56" y="61"/>
                      <a:pt x="56" y="81"/>
                    </a:cubicBezTo>
                    <a:cubicBezTo>
                      <a:pt x="56" y="87"/>
                      <a:pt x="65" y="89"/>
                      <a:pt x="67" y="89"/>
                    </a:cubicBezTo>
                    <a:cubicBezTo>
                      <a:pt x="76" y="89"/>
                      <a:pt x="79" y="87"/>
                      <a:pt x="81" y="81"/>
                    </a:cubicBezTo>
                    <a:cubicBezTo>
                      <a:pt x="90" y="56"/>
                      <a:pt x="129" y="56"/>
                      <a:pt x="140" y="56"/>
                    </a:cubicBezTo>
                    <a:cubicBezTo>
                      <a:pt x="157" y="56"/>
                      <a:pt x="174" y="59"/>
                      <a:pt x="185" y="61"/>
                    </a:cubicBezTo>
                    <a:cubicBezTo>
                      <a:pt x="221" y="70"/>
                      <a:pt x="227" y="70"/>
                      <a:pt x="244" y="70"/>
                    </a:cubicBezTo>
                    <a:cubicBezTo>
                      <a:pt x="227" y="87"/>
                      <a:pt x="213" y="101"/>
                      <a:pt x="149" y="151"/>
                    </a:cubicBezTo>
                    <a:cubicBezTo>
                      <a:pt x="95" y="196"/>
                      <a:pt x="76" y="212"/>
                      <a:pt x="62" y="226"/>
                    </a:cubicBezTo>
                    <a:cubicBezTo>
                      <a:pt x="23" y="266"/>
                      <a:pt x="0" y="296"/>
                      <a:pt x="0" y="302"/>
                    </a:cubicBezTo>
                    <a:cubicBezTo>
                      <a:pt x="0" y="310"/>
                      <a:pt x="11" y="310"/>
                      <a:pt x="14" y="310"/>
                    </a:cubicBezTo>
                    <a:cubicBezTo>
                      <a:pt x="20" y="310"/>
                      <a:pt x="23" y="310"/>
                      <a:pt x="25" y="305"/>
                    </a:cubicBezTo>
                    <a:cubicBezTo>
                      <a:pt x="42" y="277"/>
                      <a:pt x="65" y="263"/>
                      <a:pt x="87" y="263"/>
                    </a:cubicBezTo>
                    <a:cubicBezTo>
                      <a:pt x="95" y="263"/>
                      <a:pt x="107" y="263"/>
                      <a:pt x="126" y="280"/>
                    </a:cubicBezTo>
                    <a:cubicBezTo>
                      <a:pt x="146" y="302"/>
                      <a:pt x="160" y="310"/>
                      <a:pt x="182" y="310"/>
                    </a:cubicBezTo>
                    <a:cubicBezTo>
                      <a:pt x="255" y="310"/>
                      <a:pt x="303" y="229"/>
                      <a:pt x="303" y="204"/>
                    </a:cubicBezTo>
                    <a:cubicBezTo>
                      <a:pt x="303" y="196"/>
                      <a:pt x="294" y="196"/>
                      <a:pt x="291" y="196"/>
                    </a:cubicBezTo>
                    <a:cubicBezTo>
                      <a:pt x="283" y="196"/>
                      <a:pt x="280" y="198"/>
                      <a:pt x="277" y="207"/>
                    </a:cubicBezTo>
                    <a:cubicBezTo>
                      <a:pt x="266" y="240"/>
                      <a:pt x="224" y="257"/>
                      <a:pt x="191" y="257"/>
                    </a:cubicBezTo>
                    <a:cubicBezTo>
                      <a:pt x="174" y="257"/>
                      <a:pt x="157" y="254"/>
                      <a:pt x="140" y="249"/>
                    </a:cubicBezTo>
                    <a:cubicBezTo>
                      <a:pt x="109" y="243"/>
                      <a:pt x="104" y="243"/>
                      <a:pt x="90" y="243"/>
                    </a:cubicBezTo>
                    <a:cubicBezTo>
                      <a:pt x="85" y="243"/>
                      <a:pt x="79" y="243"/>
                      <a:pt x="76" y="24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7" name="Freeform 56">
                <a:extLst>
                  <a:ext uri="{FF2B5EF4-FFF2-40B4-BE49-F238E27FC236}">
                    <a16:creationId xmlns:a16="http://schemas.microsoft.com/office/drawing/2014/main" id="{70234B33-D825-5E71-4D9C-82C7A81B5F45}"/>
                  </a:ext>
                </a:extLst>
              </p:cNvPr>
              <p:cNvSpPr/>
              <p:nvPr/>
            </p:nvSpPr>
            <p:spPr>
              <a:xfrm>
                <a:off x="9329760" y="4214160"/>
                <a:ext cx="173160" cy="247680"/>
              </a:xfrm>
              <a:custGeom>
                <a:avLst/>
                <a:gdLst>
                  <a:gd name="textAreaLeft" fmla="*/ 0 w 173160"/>
                  <a:gd name="textAreaRight" fmla="*/ 174240 w 173160"/>
                  <a:gd name="textAreaTop" fmla="*/ 0 h 247680"/>
                  <a:gd name="textAreaBottom" fmla="*/ 248760 h 247680"/>
                </a:gdLst>
                <a:ahLst/>
                <a:cxnLst/>
                <a:rect l="textAreaLeft" t="textAreaTop" r="textAreaRight" b="textAreaBottom"/>
                <a:pathLst>
                  <a:path w="484" h="691">
                    <a:moveTo>
                      <a:pt x="338" y="627"/>
                    </a:moveTo>
                    <a:cubicBezTo>
                      <a:pt x="338" y="648"/>
                      <a:pt x="338" y="670"/>
                      <a:pt x="338" y="691"/>
                    </a:cubicBezTo>
                    <a:cubicBezTo>
                      <a:pt x="387" y="687"/>
                      <a:pt x="435" y="684"/>
                      <a:pt x="484" y="680"/>
                    </a:cubicBezTo>
                    <a:cubicBezTo>
                      <a:pt x="484" y="670"/>
                      <a:pt x="484" y="659"/>
                      <a:pt x="484" y="649"/>
                    </a:cubicBezTo>
                    <a:cubicBezTo>
                      <a:pt x="414" y="649"/>
                      <a:pt x="408" y="644"/>
                      <a:pt x="408" y="596"/>
                    </a:cubicBezTo>
                    <a:cubicBezTo>
                      <a:pt x="408" y="397"/>
                      <a:pt x="408" y="199"/>
                      <a:pt x="408" y="0"/>
                    </a:cubicBezTo>
                    <a:cubicBezTo>
                      <a:pt x="361" y="3"/>
                      <a:pt x="313" y="6"/>
                      <a:pt x="265" y="9"/>
                    </a:cubicBezTo>
                    <a:cubicBezTo>
                      <a:pt x="265" y="19"/>
                      <a:pt x="265" y="29"/>
                      <a:pt x="265" y="39"/>
                    </a:cubicBezTo>
                    <a:cubicBezTo>
                      <a:pt x="335" y="39"/>
                      <a:pt x="341" y="48"/>
                      <a:pt x="341" y="95"/>
                    </a:cubicBezTo>
                    <a:cubicBezTo>
                      <a:pt x="341" y="166"/>
                      <a:pt x="341" y="237"/>
                      <a:pt x="341" y="308"/>
                    </a:cubicBezTo>
                    <a:cubicBezTo>
                      <a:pt x="313" y="272"/>
                      <a:pt x="271" y="246"/>
                      <a:pt x="218" y="246"/>
                    </a:cubicBezTo>
                    <a:cubicBezTo>
                      <a:pt x="103" y="246"/>
                      <a:pt x="0" y="342"/>
                      <a:pt x="0" y="470"/>
                    </a:cubicBezTo>
                    <a:cubicBezTo>
                      <a:pt x="0" y="593"/>
                      <a:pt x="95" y="691"/>
                      <a:pt x="207" y="691"/>
                    </a:cubicBezTo>
                    <a:cubicBezTo>
                      <a:pt x="271" y="691"/>
                      <a:pt x="316" y="658"/>
                      <a:pt x="338" y="627"/>
                    </a:cubicBezTo>
                    <a:moveTo>
                      <a:pt x="338" y="364"/>
                    </a:moveTo>
                    <a:cubicBezTo>
                      <a:pt x="338" y="431"/>
                      <a:pt x="338" y="498"/>
                      <a:pt x="338" y="565"/>
                    </a:cubicBezTo>
                    <a:cubicBezTo>
                      <a:pt x="338" y="582"/>
                      <a:pt x="338" y="585"/>
                      <a:pt x="330" y="602"/>
                    </a:cubicBezTo>
                    <a:cubicBezTo>
                      <a:pt x="299" y="649"/>
                      <a:pt x="254" y="669"/>
                      <a:pt x="212" y="669"/>
                    </a:cubicBezTo>
                    <a:cubicBezTo>
                      <a:pt x="167" y="669"/>
                      <a:pt x="134" y="644"/>
                      <a:pt x="109" y="607"/>
                    </a:cubicBezTo>
                    <a:cubicBezTo>
                      <a:pt x="83" y="565"/>
                      <a:pt x="81" y="509"/>
                      <a:pt x="81" y="470"/>
                    </a:cubicBezTo>
                    <a:cubicBezTo>
                      <a:pt x="81" y="434"/>
                      <a:pt x="83" y="375"/>
                      <a:pt x="111" y="330"/>
                    </a:cubicBezTo>
                    <a:cubicBezTo>
                      <a:pt x="131" y="300"/>
                      <a:pt x="170" y="269"/>
                      <a:pt x="223" y="269"/>
                    </a:cubicBezTo>
                    <a:cubicBezTo>
                      <a:pt x="257" y="269"/>
                      <a:pt x="299" y="283"/>
                      <a:pt x="330" y="328"/>
                    </a:cubicBezTo>
                    <a:cubicBezTo>
                      <a:pt x="338" y="344"/>
                      <a:pt x="338" y="344"/>
                      <a:pt x="338" y="364"/>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8" name="Freeform 57">
                <a:extLst>
                  <a:ext uri="{FF2B5EF4-FFF2-40B4-BE49-F238E27FC236}">
                    <a16:creationId xmlns:a16="http://schemas.microsoft.com/office/drawing/2014/main" id="{28EB22E3-7EE2-B57E-5130-AEE4A726E099}"/>
                  </a:ext>
                </a:extLst>
              </p:cNvPr>
              <p:cNvSpPr/>
              <p:nvPr/>
            </p:nvSpPr>
            <p:spPr>
              <a:xfrm>
                <a:off x="9522000" y="4237560"/>
                <a:ext cx="108000" cy="224280"/>
              </a:xfrm>
              <a:custGeom>
                <a:avLst/>
                <a:gdLst>
                  <a:gd name="textAreaLeft" fmla="*/ 0 w 108000"/>
                  <a:gd name="textAreaRight" fmla="*/ 109080 w 108000"/>
                  <a:gd name="textAreaTop" fmla="*/ 0 h 224280"/>
                  <a:gd name="textAreaBottom" fmla="*/ 225360 h 224280"/>
                </a:gdLst>
                <a:ahLst/>
                <a:cxnLst/>
                <a:rect l="textAreaLeft" t="textAreaTop" r="textAreaRight" b="textAreaBottom"/>
                <a:pathLst>
                  <a:path w="303" h="626">
                    <a:moveTo>
                      <a:pt x="182" y="223"/>
                    </a:moveTo>
                    <a:cubicBezTo>
                      <a:pt x="213" y="223"/>
                      <a:pt x="244" y="223"/>
                      <a:pt x="275" y="223"/>
                    </a:cubicBezTo>
                    <a:cubicBezTo>
                      <a:pt x="294" y="223"/>
                      <a:pt x="303" y="223"/>
                      <a:pt x="303" y="204"/>
                    </a:cubicBezTo>
                    <a:cubicBezTo>
                      <a:pt x="303" y="193"/>
                      <a:pt x="294" y="193"/>
                      <a:pt x="275" y="193"/>
                    </a:cubicBezTo>
                    <a:cubicBezTo>
                      <a:pt x="246" y="193"/>
                      <a:pt x="217" y="193"/>
                      <a:pt x="188" y="193"/>
                    </a:cubicBezTo>
                    <a:cubicBezTo>
                      <a:pt x="224" y="53"/>
                      <a:pt x="230" y="33"/>
                      <a:pt x="230" y="28"/>
                    </a:cubicBezTo>
                    <a:cubicBezTo>
                      <a:pt x="230" y="11"/>
                      <a:pt x="219" y="0"/>
                      <a:pt x="202" y="0"/>
                    </a:cubicBezTo>
                    <a:cubicBezTo>
                      <a:pt x="196" y="0"/>
                      <a:pt x="171" y="2"/>
                      <a:pt x="160" y="36"/>
                    </a:cubicBezTo>
                    <a:cubicBezTo>
                      <a:pt x="148" y="88"/>
                      <a:pt x="136" y="140"/>
                      <a:pt x="123" y="193"/>
                    </a:cubicBezTo>
                    <a:cubicBezTo>
                      <a:pt x="93" y="193"/>
                      <a:pt x="62" y="193"/>
                      <a:pt x="31" y="193"/>
                    </a:cubicBezTo>
                    <a:cubicBezTo>
                      <a:pt x="11" y="193"/>
                      <a:pt x="0" y="193"/>
                      <a:pt x="0" y="212"/>
                    </a:cubicBezTo>
                    <a:cubicBezTo>
                      <a:pt x="0" y="223"/>
                      <a:pt x="9" y="223"/>
                      <a:pt x="28" y="223"/>
                    </a:cubicBezTo>
                    <a:cubicBezTo>
                      <a:pt x="57" y="223"/>
                      <a:pt x="86" y="223"/>
                      <a:pt x="115" y="223"/>
                    </a:cubicBezTo>
                    <a:cubicBezTo>
                      <a:pt x="45" y="500"/>
                      <a:pt x="39" y="517"/>
                      <a:pt x="39" y="537"/>
                    </a:cubicBezTo>
                    <a:cubicBezTo>
                      <a:pt x="39" y="590"/>
                      <a:pt x="79" y="626"/>
                      <a:pt x="132" y="626"/>
                    </a:cubicBezTo>
                    <a:cubicBezTo>
                      <a:pt x="230" y="626"/>
                      <a:pt x="286" y="483"/>
                      <a:pt x="286" y="475"/>
                    </a:cubicBezTo>
                    <a:cubicBezTo>
                      <a:pt x="286" y="464"/>
                      <a:pt x="280" y="464"/>
                      <a:pt x="275" y="464"/>
                    </a:cubicBezTo>
                    <a:cubicBezTo>
                      <a:pt x="266" y="464"/>
                      <a:pt x="266" y="467"/>
                      <a:pt x="261" y="478"/>
                    </a:cubicBezTo>
                    <a:cubicBezTo>
                      <a:pt x="219" y="581"/>
                      <a:pt x="165" y="604"/>
                      <a:pt x="132" y="604"/>
                    </a:cubicBezTo>
                    <a:cubicBezTo>
                      <a:pt x="112" y="604"/>
                      <a:pt x="101" y="593"/>
                      <a:pt x="101" y="559"/>
                    </a:cubicBezTo>
                    <a:cubicBezTo>
                      <a:pt x="101" y="537"/>
                      <a:pt x="104" y="528"/>
                      <a:pt x="107" y="511"/>
                    </a:cubicBezTo>
                    <a:cubicBezTo>
                      <a:pt x="132" y="415"/>
                      <a:pt x="157" y="319"/>
                      <a:pt x="182" y="22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9" name="Freeform 58">
                <a:extLst>
                  <a:ext uri="{FF2B5EF4-FFF2-40B4-BE49-F238E27FC236}">
                    <a16:creationId xmlns:a16="http://schemas.microsoft.com/office/drawing/2014/main" id="{E8318C4A-726B-7EA9-05AE-60515A73DC22}"/>
                  </a:ext>
                </a:extLst>
              </p:cNvPr>
              <p:cNvSpPr/>
              <p:nvPr/>
            </p:nvSpPr>
            <p:spPr>
              <a:xfrm>
                <a:off x="7900560" y="4602960"/>
                <a:ext cx="1772640" cy="12960"/>
              </a:xfrm>
              <a:custGeom>
                <a:avLst/>
                <a:gdLst>
                  <a:gd name="textAreaLeft" fmla="*/ 0 w 1772640"/>
                  <a:gd name="textAreaRight" fmla="*/ 1773720 w 1772640"/>
                  <a:gd name="textAreaTop" fmla="*/ 0 h 12960"/>
                  <a:gd name="textAreaBottom" fmla="*/ 14040 h 12960"/>
                </a:gdLst>
                <a:ahLst/>
                <a:cxnLst/>
                <a:rect l="textAreaLeft" t="textAreaTop" r="textAreaRight" b="textAreaBottom"/>
                <a:pathLst>
                  <a:path w="4927" h="39">
                    <a:moveTo>
                      <a:pt x="0" y="0"/>
                    </a:moveTo>
                    <a:cubicBezTo>
                      <a:pt x="1642" y="0"/>
                      <a:pt x="3285" y="0"/>
                      <a:pt x="4927" y="0"/>
                    </a:cubicBezTo>
                    <a:cubicBezTo>
                      <a:pt x="4927" y="13"/>
                      <a:pt x="4927" y="26"/>
                      <a:pt x="4927" y="39"/>
                    </a:cubicBezTo>
                    <a:cubicBezTo>
                      <a:pt x="3285" y="39"/>
                      <a:pt x="1642" y="39"/>
                      <a:pt x="0" y="39"/>
                    </a:cubicBezTo>
                    <a:cubicBezTo>
                      <a:pt x="0" y="26"/>
                      <a:pt x="0" y="13"/>
                      <a:pt x="0" y="0"/>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0" name="Freeform 59">
                <a:extLst>
                  <a:ext uri="{FF2B5EF4-FFF2-40B4-BE49-F238E27FC236}">
                    <a16:creationId xmlns:a16="http://schemas.microsoft.com/office/drawing/2014/main" id="{76D112FA-FC00-025F-9957-163266172C81}"/>
                  </a:ext>
                </a:extLst>
              </p:cNvPr>
              <p:cNvSpPr/>
              <p:nvPr/>
            </p:nvSpPr>
            <p:spPr>
              <a:xfrm>
                <a:off x="7910640" y="4706640"/>
                <a:ext cx="92520" cy="236520"/>
              </a:xfrm>
              <a:custGeom>
                <a:avLst/>
                <a:gdLst>
                  <a:gd name="textAreaLeft" fmla="*/ 0 w 92520"/>
                  <a:gd name="textAreaRight" fmla="*/ 93600 w 92520"/>
                  <a:gd name="textAreaTop" fmla="*/ 0 h 236520"/>
                  <a:gd name="textAreaBottom" fmla="*/ 237600 h 236520"/>
                </a:gdLst>
                <a:ahLst/>
                <a:cxnLst/>
                <a:rect l="textAreaLeft" t="textAreaTop" r="textAreaRight" b="textAreaBottom"/>
                <a:pathLst>
                  <a:path w="260" h="660">
                    <a:moveTo>
                      <a:pt x="252" y="36"/>
                    </a:moveTo>
                    <a:cubicBezTo>
                      <a:pt x="252" y="17"/>
                      <a:pt x="238" y="0"/>
                      <a:pt x="215" y="0"/>
                    </a:cubicBezTo>
                    <a:cubicBezTo>
                      <a:pt x="187" y="0"/>
                      <a:pt x="162" y="25"/>
                      <a:pt x="162" y="53"/>
                    </a:cubicBezTo>
                    <a:cubicBezTo>
                      <a:pt x="162" y="73"/>
                      <a:pt x="176" y="89"/>
                      <a:pt x="198" y="89"/>
                    </a:cubicBezTo>
                    <a:cubicBezTo>
                      <a:pt x="221" y="89"/>
                      <a:pt x="252" y="64"/>
                      <a:pt x="252" y="36"/>
                    </a:cubicBezTo>
                    <a:moveTo>
                      <a:pt x="176" y="406"/>
                    </a:moveTo>
                    <a:cubicBezTo>
                      <a:pt x="187" y="378"/>
                      <a:pt x="187" y="375"/>
                      <a:pt x="198" y="350"/>
                    </a:cubicBezTo>
                    <a:cubicBezTo>
                      <a:pt x="207" y="330"/>
                      <a:pt x="210" y="316"/>
                      <a:pt x="210" y="296"/>
                    </a:cubicBezTo>
                    <a:cubicBezTo>
                      <a:pt x="210" y="252"/>
                      <a:pt x="179" y="215"/>
                      <a:pt x="131" y="215"/>
                    </a:cubicBezTo>
                    <a:cubicBezTo>
                      <a:pt x="36" y="215"/>
                      <a:pt x="0" y="358"/>
                      <a:pt x="0" y="366"/>
                    </a:cubicBezTo>
                    <a:cubicBezTo>
                      <a:pt x="0" y="378"/>
                      <a:pt x="7" y="374"/>
                      <a:pt x="11" y="378"/>
                    </a:cubicBezTo>
                    <a:cubicBezTo>
                      <a:pt x="22" y="378"/>
                      <a:pt x="22" y="375"/>
                      <a:pt x="28" y="358"/>
                    </a:cubicBezTo>
                    <a:cubicBezTo>
                      <a:pt x="53" y="266"/>
                      <a:pt x="92" y="238"/>
                      <a:pt x="126" y="238"/>
                    </a:cubicBezTo>
                    <a:cubicBezTo>
                      <a:pt x="134" y="238"/>
                      <a:pt x="151" y="238"/>
                      <a:pt x="151" y="268"/>
                    </a:cubicBezTo>
                    <a:cubicBezTo>
                      <a:pt x="151" y="288"/>
                      <a:pt x="145" y="310"/>
                      <a:pt x="140" y="319"/>
                    </a:cubicBezTo>
                    <a:cubicBezTo>
                      <a:pt x="134" y="344"/>
                      <a:pt x="89" y="459"/>
                      <a:pt x="72" y="501"/>
                    </a:cubicBezTo>
                    <a:cubicBezTo>
                      <a:pt x="64" y="526"/>
                      <a:pt x="50" y="559"/>
                      <a:pt x="50" y="579"/>
                    </a:cubicBezTo>
                    <a:cubicBezTo>
                      <a:pt x="50" y="626"/>
                      <a:pt x="84" y="660"/>
                      <a:pt x="131" y="660"/>
                    </a:cubicBezTo>
                    <a:cubicBezTo>
                      <a:pt x="224" y="660"/>
                      <a:pt x="260" y="517"/>
                      <a:pt x="260" y="509"/>
                    </a:cubicBezTo>
                    <a:cubicBezTo>
                      <a:pt x="260" y="501"/>
                      <a:pt x="252" y="501"/>
                      <a:pt x="249" y="501"/>
                    </a:cubicBezTo>
                    <a:cubicBezTo>
                      <a:pt x="238" y="501"/>
                      <a:pt x="238" y="503"/>
                      <a:pt x="232" y="517"/>
                    </a:cubicBezTo>
                    <a:cubicBezTo>
                      <a:pt x="215" y="579"/>
                      <a:pt x="182" y="638"/>
                      <a:pt x="134" y="638"/>
                    </a:cubicBezTo>
                    <a:cubicBezTo>
                      <a:pt x="117" y="638"/>
                      <a:pt x="109" y="629"/>
                      <a:pt x="109" y="607"/>
                    </a:cubicBezTo>
                    <a:cubicBezTo>
                      <a:pt x="109" y="582"/>
                      <a:pt x="114" y="568"/>
                      <a:pt x="137" y="509"/>
                    </a:cubicBezTo>
                    <a:cubicBezTo>
                      <a:pt x="150" y="475"/>
                      <a:pt x="163" y="440"/>
                      <a:pt x="176" y="406"/>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1" name="Freeform 60">
                <a:extLst>
                  <a:ext uri="{FF2B5EF4-FFF2-40B4-BE49-F238E27FC236}">
                    <a16:creationId xmlns:a16="http://schemas.microsoft.com/office/drawing/2014/main" id="{6AC87C2C-105F-9A85-0BF1-A33C0B4E2792}"/>
                  </a:ext>
                </a:extLst>
              </p:cNvPr>
              <p:cNvSpPr/>
              <p:nvPr/>
            </p:nvSpPr>
            <p:spPr>
              <a:xfrm>
                <a:off x="8057520" y="467532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971"/>
                    </a:moveTo>
                    <a:cubicBezTo>
                      <a:pt x="227" y="968"/>
                      <a:pt x="227" y="968"/>
                      <a:pt x="210" y="951"/>
                    </a:cubicBezTo>
                    <a:cubicBezTo>
                      <a:pt x="87" y="828"/>
                      <a:pt x="56" y="641"/>
                      <a:pt x="56" y="493"/>
                    </a:cubicBezTo>
                    <a:cubicBezTo>
                      <a:pt x="56" y="319"/>
                      <a:pt x="96" y="149"/>
                      <a:pt x="216" y="28"/>
                    </a:cubicBezTo>
                    <a:cubicBezTo>
                      <a:pt x="227" y="14"/>
                      <a:pt x="227" y="14"/>
                      <a:pt x="227" y="11"/>
                    </a:cubicBezTo>
                    <a:cubicBezTo>
                      <a:pt x="227" y="3"/>
                      <a:pt x="224" y="0"/>
                      <a:pt x="219" y="0"/>
                    </a:cubicBezTo>
                    <a:cubicBezTo>
                      <a:pt x="207" y="0"/>
                      <a:pt x="121" y="67"/>
                      <a:pt x="62" y="190"/>
                    </a:cubicBezTo>
                    <a:cubicBezTo>
                      <a:pt x="12" y="300"/>
                      <a:pt x="0" y="409"/>
                      <a:pt x="0" y="493"/>
                    </a:cubicBezTo>
                    <a:cubicBezTo>
                      <a:pt x="0" y="568"/>
                      <a:pt x="12" y="686"/>
                      <a:pt x="65" y="797"/>
                    </a:cubicBezTo>
                    <a:cubicBezTo>
                      <a:pt x="123" y="918"/>
                      <a:pt x="207" y="982"/>
                      <a:pt x="219" y="982"/>
                    </a:cubicBezTo>
                    <a:cubicBezTo>
                      <a:pt x="224" y="982"/>
                      <a:pt x="227" y="979"/>
                      <a:pt x="227" y="97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2" name="Freeform 61">
                <a:extLst>
                  <a:ext uri="{FF2B5EF4-FFF2-40B4-BE49-F238E27FC236}">
                    <a16:creationId xmlns:a16="http://schemas.microsoft.com/office/drawing/2014/main" id="{24BF008F-BD64-0305-C350-508E06B5CD15}"/>
                  </a:ext>
                </a:extLst>
              </p:cNvPr>
              <p:cNvSpPr/>
              <p:nvPr/>
            </p:nvSpPr>
            <p:spPr>
              <a:xfrm>
                <a:off x="8170560" y="4784040"/>
                <a:ext cx="175320" cy="159120"/>
              </a:xfrm>
              <a:custGeom>
                <a:avLst/>
                <a:gdLst>
                  <a:gd name="textAreaLeft" fmla="*/ 0 w 175320"/>
                  <a:gd name="textAreaRight" fmla="*/ 176400 w 175320"/>
                  <a:gd name="textAreaTop" fmla="*/ 0 h 159120"/>
                  <a:gd name="textAreaBottom" fmla="*/ 160200 h 159120"/>
                </a:gdLst>
                <a:ahLst/>
                <a:cxnLst/>
                <a:rect l="textAreaLeft" t="textAreaTop" r="textAreaRight" b="textAreaBottom"/>
                <a:pathLst>
                  <a:path w="490" h="445">
                    <a:moveTo>
                      <a:pt x="299" y="137"/>
                    </a:moveTo>
                    <a:cubicBezTo>
                      <a:pt x="305" y="112"/>
                      <a:pt x="327" y="23"/>
                      <a:pt x="397" y="23"/>
                    </a:cubicBezTo>
                    <a:cubicBezTo>
                      <a:pt x="403" y="23"/>
                      <a:pt x="425" y="23"/>
                      <a:pt x="445" y="34"/>
                    </a:cubicBezTo>
                    <a:cubicBezTo>
                      <a:pt x="420" y="40"/>
                      <a:pt x="400" y="65"/>
                      <a:pt x="400" y="87"/>
                    </a:cubicBezTo>
                    <a:cubicBezTo>
                      <a:pt x="400" y="104"/>
                      <a:pt x="409" y="123"/>
                      <a:pt x="437" y="123"/>
                    </a:cubicBezTo>
                    <a:cubicBezTo>
                      <a:pt x="459" y="123"/>
                      <a:pt x="490" y="104"/>
                      <a:pt x="490" y="65"/>
                    </a:cubicBezTo>
                    <a:cubicBezTo>
                      <a:pt x="490" y="14"/>
                      <a:pt x="431" y="0"/>
                      <a:pt x="397" y="0"/>
                    </a:cubicBezTo>
                    <a:cubicBezTo>
                      <a:pt x="341" y="0"/>
                      <a:pt x="305" y="53"/>
                      <a:pt x="294" y="76"/>
                    </a:cubicBezTo>
                    <a:cubicBezTo>
                      <a:pt x="269" y="12"/>
                      <a:pt x="218" y="0"/>
                      <a:pt x="187" y="0"/>
                    </a:cubicBezTo>
                    <a:cubicBezTo>
                      <a:pt x="87" y="0"/>
                      <a:pt x="31" y="126"/>
                      <a:pt x="31" y="151"/>
                    </a:cubicBezTo>
                    <a:cubicBezTo>
                      <a:pt x="31" y="163"/>
                      <a:pt x="39" y="163"/>
                      <a:pt x="42" y="163"/>
                    </a:cubicBezTo>
                    <a:cubicBezTo>
                      <a:pt x="50" y="163"/>
                      <a:pt x="53" y="160"/>
                      <a:pt x="56" y="151"/>
                    </a:cubicBezTo>
                    <a:cubicBezTo>
                      <a:pt x="87" y="48"/>
                      <a:pt x="154" y="23"/>
                      <a:pt x="187" y="23"/>
                    </a:cubicBezTo>
                    <a:cubicBezTo>
                      <a:pt x="204" y="23"/>
                      <a:pt x="241" y="31"/>
                      <a:pt x="241" y="87"/>
                    </a:cubicBezTo>
                    <a:cubicBezTo>
                      <a:pt x="241" y="118"/>
                      <a:pt x="224" y="185"/>
                      <a:pt x="187" y="322"/>
                    </a:cubicBezTo>
                    <a:cubicBezTo>
                      <a:pt x="171" y="384"/>
                      <a:pt x="137" y="423"/>
                      <a:pt x="92" y="423"/>
                    </a:cubicBezTo>
                    <a:cubicBezTo>
                      <a:pt x="87" y="423"/>
                      <a:pt x="64" y="423"/>
                      <a:pt x="45" y="411"/>
                    </a:cubicBezTo>
                    <a:cubicBezTo>
                      <a:pt x="67" y="406"/>
                      <a:pt x="89" y="386"/>
                      <a:pt x="89" y="358"/>
                    </a:cubicBezTo>
                    <a:cubicBezTo>
                      <a:pt x="89" y="330"/>
                      <a:pt x="67" y="325"/>
                      <a:pt x="53" y="325"/>
                    </a:cubicBezTo>
                    <a:cubicBezTo>
                      <a:pt x="25" y="325"/>
                      <a:pt x="0" y="350"/>
                      <a:pt x="0" y="381"/>
                    </a:cubicBezTo>
                    <a:cubicBezTo>
                      <a:pt x="0" y="425"/>
                      <a:pt x="47" y="445"/>
                      <a:pt x="92" y="445"/>
                    </a:cubicBezTo>
                    <a:cubicBezTo>
                      <a:pt x="157" y="445"/>
                      <a:pt x="193" y="378"/>
                      <a:pt x="196" y="370"/>
                    </a:cubicBezTo>
                    <a:cubicBezTo>
                      <a:pt x="207" y="406"/>
                      <a:pt x="243" y="445"/>
                      <a:pt x="302" y="445"/>
                    </a:cubicBezTo>
                    <a:cubicBezTo>
                      <a:pt x="403" y="445"/>
                      <a:pt x="459" y="319"/>
                      <a:pt x="459" y="294"/>
                    </a:cubicBezTo>
                    <a:cubicBezTo>
                      <a:pt x="459" y="286"/>
                      <a:pt x="451" y="286"/>
                      <a:pt x="448" y="286"/>
                    </a:cubicBezTo>
                    <a:cubicBezTo>
                      <a:pt x="439" y="286"/>
                      <a:pt x="437" y="288"/>
                      <a:pt x="434" y="294"/>
                    </a:cubicBezTo>
                    <a:cubicBezTo>
                      <a:pt x="403" y="400"/>
                      <a:pt x="336" y="423"/>
                      <a:pt x="302" y="423"/>
                    </a:cubicBezTo>
                    <a:cubicBezTo>
                      <a:pt x="266" y="423"/>
                      <a:pt x="249" y="392"/>
                      <a:pt x="249" y="358"/>
                    </a:cubicBezTo>
                    <a:cubicBezTo>
                      <a:pt x="249" y="339"/>
                      <a:pt x="255" y="316"/>
                      <a:pt x="266" y="272"/>
                    </a:cubicBezTo>
                    <a:cubicBezTo>
                      <a:pt x="277" y="227"/>
                      <a:pt x="288" y="182"/>
                      <a:pt x="299" y="13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63" name="Freeform 62">
                <a:extLst>
                  <a:ext uri="{FF2B5EF4-FFF2-40B4-BE49-F238E27FC236}">
                    <a16:creationId xmlns:a16="http://schemas.microsoft.com/office/drawing/2014/main" id="{21937158-A04D-66A5-62EE-C563A28AF150}"/>
                  </a:ext>
                </a:extLst>
              </p:cNvPr>
              <p:cNvSpPr/>
              <p:nvPr/>
            </p:nvSpPr>
            <p:spPr>
              <a:xfrm>
                <a:off x="8470800" y="4845600"/>
                <a:ext cx="214560" cy="12960"/>
              </a:xfrm>
              <a:custGeom>
                <a:avLst/>
                <a:gdLst>
                  <a:gd name="textAreaLeft" fmla="*/ 0 w 214560"/>
                  <a:gd name="textAreaRight" fmla="*/ 215640 w 214560"/>
                  <a:gd name="textAreaTop" fmla="*/ 0 h 12960"/>
                  <a:gd name="textAreaBottom" fmla="*/ 14040 h 12960"/>
                </a:gdLst>
                <a:ahLst/>
                <a:cxnLst/>
                <a:rect l="textAreaLeft" t="textAreaTop" r="textAreaRight" b="textAreaBottom"/>
                <a:pathLst>
                  <a:path w="599" h="39">
                    <a:moveTo>
                      <a:pt x="566" y="39"/>
                    </a:moveTo>
                    <a:cubicBezTo>
                      <a:pt x="583" y="39"/>
                      <a:pt x="599" y="39"/>
                      <a:pt x="599" y="20"/>
                    </a:cubicBezTo>
                    <a:cubicBezTo>
                      <a:pt x="599" y="0"/>
                      <a:pt x="583" y="0"/>
                      <a:pt x="566" y="0"/>
                    </a:cubicBezTo>
                    <a:cubicBezTo>
                      <a:pt x="388" y="0"/>
                      <a:pt x="211" y="0"/>
                      <a:pt x="34" y="0"/>
                    </a:cubicBezTo>
                    <a:cubicBezTo>
                      <a:pt x="17" y="0"/>
                      <a:pt x="0" y="0"/>
                      <a:pt x="0" y="20"/>
                    </a:cubicBezTo>
                    <a:cubicBezTo>
                      <a:pt x="0" y="39"/>
                      <a:pt x="17" y="39"/>
                      <a:pt x="34" y="39"/>
                    </a:cubicBezTo>
                    <a:cubicBezTo>
                      <a:pt x="211" y="39"/>
                      <a:pt x="388" y="39"/>
                      <a:pt x="566" y="39"/>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30960" rIns="90000" bIns="-3096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2" name="Freeform 511">
                <a:extLst>
                  <a:ext uri="{FF2B5EF4-FFF2-40B4-BE49-F238E27FC236}">
                    <a16:creationId xmlns:a16="http://schemas.microsoft.com/office/drawing/2014/main" id="{6B69E95A-AB20-97EA-1540-59948C8B52D7}"/>
                  </a:ext>
                </a:extLst>
              </p:cNvPr>
              <p:cNvSpPr/>
              <p:nvPr/>
            </p:nvSpPr>
            <p:spPr>
              <a:xfrm>
                <a:off x="8810640" y="4784040"/>
                <a:ext cx="149040" cy="159120"/>
              </a:xfrm>
              <a:custGeom>
                <a:avLst/>
                <a:gdLst>
                  <a:gd name="textAreaLeft" fmla="*/ 0 w 149040"/>
                  <a:gd name="textAreaRight" fmla="*/ 150120 w 149040"/>
                  <a:gd name="textAreaTop" fmla="*/ 0 h 159120"/>
                  <a:gd name="textAreaBottom" fmla="*/ 160200 h 159120"/>
                </a:gdLst>
                <a:ahLst/>
                <a:cxnLst/>
                <a:rect l="textAreaLeft" t="textAreaTop" r="textAreaRight" b="textAreaBottom"/>
                <a:pathLst>
                  <a:path w="417" h="445">
                    <a:moveTo>
                      <a:pt x="89" y="353"/>
                    </a:moveTo>
                    <a:cubicBezTo>
                      <a:pt x="142" y="297"/>
                      <a:pt x="170" y="272"/>
                      <a:pt x="207" y="241"/>
                    </a:cubicBezTo>
                    <a:cubicBezTo>
                      <a:pt x="239" y="212"/>
                      <a:pt x="266" y="188"/>
                      <a:pt x="302" y="154"/>
                    </a:cubicBezTo>
                    <a:cubicBezTo>
                      <a:pt x="394" y="62"/>
                      <a:pt x="417" y="14"/>
                      <a:pt x="417" y="12"/>
                    </a:cubicBezTo>
                    <a:cubicBezTo>
                      <a:pt x="417" y="0"/>
                      <a:pt x="408" y="0"/>
                      <a:pt x="406" y="0"/>
                    </a:cubicBezTo>
                    <a:cubicBezTo>
                      <a:pt x="400" y="0"/>
                      <a:pt x="397" y="3"/>
                      <a:pt x="392" y="12"/>
                    </a:cubicBezTo>
                    <a:cubicBezTo>
                      <a:pt x="361" y="59"/>
                      <a:pt x="343" y="73"/>
                      <a:pt x="319" y="73"/>
                    </a:cubicBezTo>
                    <a:cubicBezTo>
                      <a:pt x="295" y="73"/>
                      <a:pt x="282" y="59"/>
                      <a:pt x="268" y="42"/>
                    </a:cubicBezTo>
                    <a:cubicBezTo>
                      <a:pt x="249" y="20"/>
                      <a:pt x="232" y="0"/>
                      <a:pt x="198" y="0"/>
                    </a:cubicBezTo>
                    <a:cubicBezTo>
                      <a:pt x="126" y="0"/>
                      <a:pt x="81" y="93"/>
                      <a:pt x="81" y="112"/>
                    </a:cubicBezTo>
                    <a:cubicBezTo>
                      <a:pt x="81" y="118"/>
                      <a:pt x="84" y="123"/>
                      <a:pt x="92" y="123"/>
                    </a:cubicBezTo>
                    <a:cubicBezTo>
                      <a:pt x="100" y="123"/>
                      <a:pt x="103" y="118"/>
                      <a:pt x="106" y="112"/>
                    </a:cubicBezTo>
                    <a:cubicBezTo>
                      <a:pt x="123" y="67"/>
                      <a:pt x="182" y="67"/>
                      <a:pt x="190" y="67"/>
                    </a:cubicBezTo>
                    <a:cubicBezTo>
                      <a:pt x="210" y="67"/>
                      <a:pt x="229" y="73"/>
                      <a:pt x="252" y="81"/>
                    </a:cubicBezTo>
                    <a:cubicBezTo>
                      <a:pt x="291" y="95"/>
                      <a:pt x="302" y="95"/>
                      <a:pt x="327" y="95"/>
                    </a:cubicBezTo>
                    <a:cubicBezTo>
                      <a:pt x="291" y="137"/>
                      <a:pt x="210" y="210"/>
                      <a:pt x="190" y="224"/>
                    </a:cubicBezTo>
                    <a:cubicBezTo>
                      <a:pt x="160" y="252"/>
                      <a:pt x="130" y="280"/>
                      <a:pt x="100" y="308"/>
                    </a:cubicBezTo>
                    <a:cubicBezTo>
                      <a:pt x="33" y="372"/>
                      <a:pt x="0" y="428"/>
                      <a:pt x="0" y="437"/>
                    </a:cubicBezTo>
                    <a:cubicBezTo>
                      <a:pt x="0" y="445"/>
                      <a:pt x="7" y="442"/>
                      <a:pt x="11" y="445"/>
                    </a:cubicBezTo>
                    <a:cubicBezTo>
                      <a:pt x="19" y="445"/>
                      <a:pt x="22" y="442"/>
                      <a:pt x="28" y="434"/>
                    </a:cubicBezTo>
                    <a:cubicBezTo>
                      <a:pt x="50" y="398"/>
                      <a:pt x="81" y="372"/>
                      <a:pt x="112" y="372"/>
                    </a:cubicBezTo>
                    <a:cubicBezTo>
                      <a:pt x="134" y="372"/>
                      <a:pt x="142" y="381"/>
                      <a:pt x="168" y="409"/>
                    </a:cubicBezTo>
                    <a:cubicBezTo>
                      <a:pt x="184" y="431"/>
                      <a:pt x="204" y="445"/>
                      <a:pt x="232" y="445"/>
                    </a:cubicBezTo>
                    <a:cubicBezTo>
                      <a:pt x="330" y="445"/>
                      <a:pt x="386" y="322"/>
                      <a:pt x="386" y="294"/>
                    </a:cubicBezTo>
                    <a:cubicBezTo>
                      <a:pt x="386" y="288"/>
                      <a:pt x="380" y="286"/>
                      <a:pt x="375" y="286"/>
                    </a:cubicBezTo>
                    <a:cubicBezTo>
                      <a:pt x="366" y="286"/>
                      <a:pt x="364" y="291"/>
                      <a:pt x="361" y="297"/>
                    </a:cubicBezTo>
                    <a:cubicBezTo>
                      <a:pt x="338" y="361"/>
                      <a:pt x="274" y="381"/>
                      <a:pt x="243" y="381"/>
                    </a:cubicBezTo>
                    <a:cubicBezTo>
                      <a:pt x="224" y="381"/>
                      <a:pt x="204" y="375"/>
                      <a:pt x="184" y="367"/>
                    </a:cubicBezTo>
                    <a:cubicBezTo>
                      <a:pt x="151" y="353"/>
                      <a:pt x="137" y="350"/>
                      <a:pt x="114" y="350"/>
                    </a:cubicBezTo>
                    <a:cubicBezTo>
                      <a:pt x="106" y="351"/>
                      <a:pt x="98" y="350"/>
                      <a:pt x="89" y="35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3" name="Freeform 512">
                <a:extLst>
                  <a:ext uri="{FF2B5EF4-FFF2-40B4-BE49-F238E27FC236}">
                    <a16:creationId xmlns:a16="http://schemas.microsoft.com/office/drawing/2014/main" id="{166D3E43-C168-32D6-3AEB-7F92BF25B4E7}"/>
                  </a:ext>
                </a:extLst>
              </p:cNvPr>
              <p:cNvSpPr/>
              <p:nvPr/>
            </p:nvSpPr>
            <p:spPr>
              <a:xfrm>
                <a:off x="8996040" y="4675320"/>
                <a:ext cx="80640" cy="352440"/>
              </a:xfrm>
              <a:custGeom>
                <a:avLst/>
                <a:gdLst>
                  <a:gd name="textAreaLeft" fmla="*/ 0 w 80640"/>
                  <a:gd name="textAreaRight" fmla="*/ 81720 w 80640"/>
                  <a:gd name="textAreaTop" fmla="*/ 0 h 352440"/>
                  <a:gd name="textAreaBottom" fmla="*/ 353520 h 352440"/>
                </a:gdLst>
                <a:ahLst/>
                <a:cxnLst/>
                <a:rect l="textAreaLeft" t="textAreaTop" r="textAreaRight" b="textAreaBottom"/>
                <a:pathLst>
                  <a:path w="227" h="982">
                    <a:moveTo>
                      <a:pt x="227" y="493"/>
                    </a:moveTo>
                    <a:cubicBezTo>
                      <a:pt x="227" y="414"/>
                      <a:pt x="218" y="297"/>
                      <a:pt x="162" y="185"/>
                    </a:cubicBezTo>
                    <a:cubicBezTo>
                      <a:pt x="103" y="65"/>
                      <a:pt x="19" y="0"/>
                      <a:pt x="8" y="0"/>
                    </a:cubicBezTo>
                    <a:cubicBezTo>
                      <a:pt x="3" y="0"/>
                      <a:pt x="0" y="3"/>
                      <a:pt x="0" y="11"/>
                    </a:cubicBezTo>
                    <a:cubicBezTo>
                      <a:pt x="0" y="14"/>
                      <a:pt x="0" y="14"/>
                      <a:pt x="19" y="34"/>
                    </a:cubicBezTo>
                    <a:cubicBezTo>
                      <a:pt x="115" y="129"/>
                      <a:pt x="171" y="286"/>
                      <a:pt x="171" y="493"/>
                    </a:cubicBezTo>
                    <a:cubicBezTo>
                      <a:pt x="171" y="660"/>
                      <a:pt x="134" y="831"/>
                      <a:pt x="14" y="957"/>
                    </a:cubicBezTo>
                    <a:cubicBezTo>
                      <a:pt x="0" y="968"/>
                      <a:pt x="0" y="968"/>
                      <a:pt x="0" y="971"/>
                    </a:cubicBezTo>
                    <a:cubicBezTo>
                      <a:pt x="0" y="979"/>
                      <a:pt x="3" y="982"/>
                      <a:pt x="8" y="982"/>
                    </a:cubicBezTo>
                    <a:cubicBezTo>
                      <a:pt x="19" y="982"/>
                      <a:pt x="109" y="915"/>
                      <a:pt x="165" y="792"/>
                    </a:cubicBezTo>
                    <a:cubicBezTo>
                      <a:pt x="215" y="683"/>
                      <a:pt x="227" y="574"/>
                      <a:pt x="227" y="493"/>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4" name="Freeform 513">
                <a:extLst>
                  <a:ext uri="{FF2B5EF4-FFF2-40B4-BE49-F238E27FC236}">
                    <a16:creationId xmlns:a16="http://schemas.microsoft.com/office/drawing/2014/main" id="{4BB80FEE-AAB5-FB8F-B588-2F2551A2BEA8}"/>
                  </a:ext>
                </a:extLst>
              </p:cNvPr>
              <p:cNvSpPr/>
              <p:nvPr/>
            </p:nvSpPr>
            <p:spPr>
              <a:xfrm>
                <a:off x="9211680" y="4734720"/>
                <a:ext cx="234720" cy="233640"/>
              </a:xfrm>
              <a:custGeom>
                <a:avLst/>
                <a:gdLst>
                  <a:gd name="textAreaLeft" fmla="*/ 0 w 234720"/>
                  <a:gd name="textAreaRight" fmla="*/ 235800 w 234720"/>
                  <a:gd name="textAreaTop" fmla="*/ 0 h 233640"/>
                  <a:gd name="textAreaBottom" fmla="*/ 234720 h 233640"/>
                </a:gdLst>
                <a:ahLst/>
                <a:cxnLst/>
                <a:rect l="textAreaLeft" t="textAreaTop" r="textAreaRight" b="textAreaBottom"/>
                <a:pathLst>
                  <a:path w="655" h="652">
                    <a:moveTo>
                      <a:pt x="347" y="347"/>
                    </a:moveTo>
                    <a:cubicBezTo>
                      <a:pt x="439" y="347"/>
                      <a:pt x="530" y="347"/>
                      <a:pt x="621" y="347"/>
                    </a:cubicBezTo>
                    <a:cubicBezTo>
                      <a:pt x="635" y="347"/>
                      <a:pt x="655" y="347"/>
                      <a:pt x="655" y="328"/>
                    </a:cubicBezTo>
                    <a:cubicBezTo>
                      <a:pt x="655" y="308"/>
                      <a:pt x="635" y="308"/>
                      <a:pt x="621" y="308"/>
                    </a:cubicBezTo>
                    <a:cubicBezTo>
                      <a:pt x="530" y="308"/>
                      <a:pt x="439" y="308"/>
                      <a:pt x="347" y="308"/>
                    </a:cubicBezTo>
                    <a:cubicBezTo>
                      <a:pt x="347" y="216"/>
                      <a:pt x="347" y="123"/>
                      <a:pt x="347" y="31"/>
                    </a:cubicBezTo>
                    <a:cubicBezTo>
                      <a:pt x="347" y="17"/>
                      <a:pt x="347" y="0"/>
                      <a:pt x="328" y="0"/>
                    </a:cubicBezTo>
                    <a:cubicBezTo>
                      <a:pt x="308" y="0"/>
                      <a:pt x="308" y="17"/>
                      <a:pt x="308" y="31"/>
                    </a:cubicBezTo>
                    <a:cubicBezTo>
                      <a:pt x="308" y="123"/>
                      <a:pt x="308" y="216"/>
                      <a:pt x="308" y="308"/>
                    </a:cubicBezTo>
                    <a:cubicBezTo>
                      <a:pt x="216" y="308"/>
                      <a:pt x="125" y="308"/>
                      <a:pt x="34" y="308"/>
                    </a:cubicBezTo>
                    <a:cubicBezTo>
                      <a:pt x="20" y="308"/>
                      <a:pt x="0" y="308"/>
                      <a:pt x="0" y="328"/>
                    </a:cubicBezTo>
                    <a:cubicBezTo>
                      <a:pt x="0" y="347"/>
                      <a:pt x="20" y="347"/>
                      <a:pt x="34" y="347"/>
                    </a:cubicBezTo>
                    <a:cubicBezTo>
                      <a:pt x="125" y="347"/>
                      <a:pt x="216" y="347"/>
                      <a:pt x="308" y="347"/>
                    </a:cubicBezTo>
                    <a:cubicBezTo>
                      <a:pt x="308" y="438"/>
                      <a:pt x="308" y="530"/>
                      <a:pt x="308" y="621"/>
                    </a:cubicBezTo>
                    <a:cubicBezTo>
                      <a:pt x="308" y="635"/>
                      <a:pt x="308" y="652"/>
                      <a:pt x="328" y="652"/>
                    </a:cubicBezTo>
                    <a:cubicBezTo>
                      <a:pt x="347" y="652"/>
                      <a:pt x="347" y="635"/>
                      <a:pt x="347" y="621"/>
                    </a:cubicBezTo>
                    <a:cubicBezTo>
                      <a:pt x="347" y="530"/>
                      <a:pt x="347" y="438"/>
                      <a:pt x="347" y="347"/>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sp>
            <p:nvSpPr>
              <p:cNvPr id="515" name="Freeform 514">
                <a:extLst>
                  <a:ext uri="{FF2B5EF4-FFF2-40B4-BE49-F238E27FC236}">
                    <a16:creationId xmlns:a16="http://schemas.microsoft.com/office/drawing/2014/main" id="{32A7CF12-21F9-1AB6-C388-B30F0D07F17B}"/>
                  </a:ext>
                </a:extLst>
              </p:cNvPr>
              <p:cNvSpPr/>
              <p:nvPr/>
            </p:nvSpPr>
            <p:spPr>
              <a:xfrm>
                <a:off x="9554400" y="4719600"/>
                <a:ext cx="107640" cy="223560"/>
              </a:xfrm>
              <a:custGeom>
                <a:avLst/>
                <a:gdLst>
                  <a:gd name="textAreaLeft" fmla="*/ 0 w 107640"/>
                  <a:gd name="textAreaRight" fmla="*/ 108720 w 107640"/>
                  <a:gd name="textAreaTop" fmla="*/ 0 h 223560"/>
                  <a:gd name="textAreaBottom" fmla="*/ 224640 h 223560"/>
                </a:gdLst>
                <a:ahLst/>
                <a:cxnLst/>
                <a:rect l="textAreaLeft" t="textAreaTop" r="textAreaRight" b="textAreaBottom"/>
                <a:pathLst>
                  <a:path w="302" h="624">
                    <a:moveTo>
                      <a:pt x="179" y="221"/>
                    </a:moveTo>
                    <a:cubicBezTo>
                      <a:pt x="211" y="221"/>
                      <a:pt x="242" y="221"/>
                      <a:pt x="274" y="221"/>
                    </a:cubicBezTo>
                    <a:cubicBezTo>
                      <a:pt x="294" y="221"/>
                      <a:pt x="302" y="221"/>
                      <a:pt x="302" y="202"/>
                    </a:cubicBezTo>
                    <a:cubicBezTo>
                      <a:pt x="302" y="191"/>
                      <a:pt x="294" y="191"/>
                      <a:pt x="274" y="191"/>
                    </a:cubicBezTo>
                    <a:cubicBezTo>
                      <a:pt x="245" y="191"/>
                      <a:pt x="216" y="191"/>
                      <a:pt x="187" y="191"/>
                    </a:cubicBezTo>
                    <a:cubicBezTo>
                      <a:pt x="224" y="51"/>
                      <a:pt x="229" y="31"/>
                      <a:pt x="229" y="26"/>
                    </a:cubicBezTo>
                    <a:cubicBezTo>
                      <a:pt x="229" y="9"/>
                      <a:pt x="215" y="0"/>
                      <a:pt x="201" y="0"/>
                    </a:cubicBezTo>
                    <a:cubicBezTo>
                      <a:pt x="196" y="0"/>
                      <a:pt x="171" y="0"/>
                      <a:pt x="159" y="34"/>
                    </a:cubicBezTo>
                    <a:cubicBezTo>
                      <a:pt x="147" y="86"/>
                      <a:pt x="135" y="138"/>
                      <a:pt x="123" y="191"/>
                    </a:cubicBezTo>
                    <a:cubicBezTo>
                      <a:pt x="92" y="191"/>
                      <a:pt x="61" y="191"/>
                      <a:pt x="31" y="191"/>
                    </a:cubicBezTo>
                    <a:cubicBezTo>
                      <a:pt x="11" y="191"/>
                      <a:pt x="0" y="191"/>
                      <a:pt x="0" y="210"/>
                    </a:cubicBezTo>
                    <a:cubicBezTo>
                      <a:pt x="0" y="221"/>
                      <a:pt x="8" y="221"/>
                      <a:pt x="28" y="221"/>
                    </a:cubicBezTo>
                    <a:cubicBezTo>
                      <a:pt x="57" y="221"/>
                      <a:pt x="86" y="221"/>
                      <a:pt x="115" y="221"/>
                    </a:cubicBezTo>
                    <a:cubicBezTo>
                      <a:pt x="45" y="501"/>
                      <a:pt x="39" y="518"/>
                      <a:pt x="39" y="535"/>
                    </a:cubicBezTo>
                    <a:cubicBezTo>
                      <a:pt x="39" y="588"/>
                      <a:pt x="78" y="624"/>
                      <a:pt x="131" y="624"/>
                    </a:cubicBezTo>
                    <a:cubicBezTo>
                      <a:pt x="229" y="624"/>
                      <a:pt x="285" y="481"/>
                      <a:pt x="285" y="473"/>
                    </a:cubicBezTo>
                    <a:cubicBezTo>
                      <a:pt x="285" y="465"/>
                      <a:pt x="280" y="465"/>
                      <a:pt x="274" y="465"/>
                    </a:cubicBezTo>
                    <a:cubicBezTo>
                      <a:pt x="266" y="465"/>
                      <a:pt x="266" y="467"/>
                      <a:pt x="260" y="476"/>
                    </a:cubicBezTo>
                    <a:cubicBezTo>
                      <a:pt x="218" y="579"/>
                      <a:pt x="165" y="602"/>
                      <a:pt x="131" y="602"/>
                    </a:cubicBezTo>
                    <a:cubicBezTo>
                      <a:pt x="112" y="602"/>
                      <a:pt x="101" y="590"/>
                      <a:pt x="101" y="557"/>
                    </a:cubicBezTo>
                    <a:cubicBezTo>
                      <a:pt x="101" y="535"/>
                      <a:pt x="103" y="526"/>
                      <a:pt x="106" y="509"/>
                    </a:cubicBezTo>
                    <a:cubicBezTo>
                      <a:pt x="130" y="413"/>
                      <a:pt x="155" y="317"/>
                      <a:pt x="179" y="221"/>
                    </a:cubicBezTo>
                    <a:close/>
                  </a:path>
                </a:pathLst>
              </a:cu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chorCtr="1">
                <a:noAutofit/>
              </a:bodyPr>
              <a:lstStyle/>
              <a:p>
                <a:pPr>
                  <a:lnSpc>
                    <a:spcPct val="100000"/>
                  </a:lnSpc>
                </a:pPr>
                <a:endParaRPr lang="en-US" sz="2400" b="0" strike="noStrike" spc="-1">
                  <a:solidFill>
                    <a:srgbClr val="FFFFFF"/>
                  </a:solidFill>
                  <a:latin typeface="Arial"/>
                  <a:ea typeface="DejaVu Sans"/>
                </a:endParaRPr>
              </a:p>
            </p:txBody>
          </p:sp>
        </p:grpSp>
      </p:grpSp>
      <p:sp>
        <p:nvSpPr>
          <p:cNvPr id="516" name="Left Brace 515">
            <a:extLst>
              <a:ext uri="{FF2B5EF4-FFF2-40B4-BE49-F238E27FC236}">
                <a16:creationId xmlns:a16="http://schemas.microsoft.com/office/drawing/2014/main" id="{C3D495BC-2CA9-2464-94FC-5E107877387B}"/>
              </a:ext>
            </a:extLst>
          </p:cNvPr>
          <p:cNvSpPr/>
          <p:nvPr/>
        </p:nvSpPr>
        <p:spPr>
          <a:xfrm rot="16200000">
            <a:off x="8657322" y="3948523"/>
            <a:ext cx="668425" cy="2850371"/>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8" name="TextBox 517">
            <a:extLst>
              <a:ext uri="{FF2B5EF4-FFF2-40B4-BE49-F238E27FC236}">
                <a16:creationId xmlns:a16="http://schemas.microsoft.com/office/drawing/2014/main" id="{BA955AD2-C76D-FB8D-0D23-D932EB5BEA77}"/>
              </a:ext>
            </a:extLst>
          </p:cNvPr>
          <p:cNvSpPr txBox="1"/>
          <p:nvPr/>
        </p:nvSpPr>
        <p:spPr>
          <a:xfrm>
            <a:off x="6468960" y="5756094"/>
            <a:ext cx="5458680" cy="461665"/>
          </a:xfrm>
          <a:prstGeom prst="rect">
            <a:avLst/>
          </a:prstGeom>
          <a:noFill/>
        </p:spPr>
        <p:txBody>
          <a:bodyPr wrap="square" rtlCol="0">
            <a:spAutoFit/>
          </a:bodyPr>
          <a:lstStyle/>
          <a:p>
            <a:r>
              <a:rPr lang="en-US" sz="2400" dirty="0"/>
              <a:t>Now this is all we have to deal with. How?</a:t>
            </a:r>
          </a:p>
        </p:txBody>
      </p:sp>
    </p:spTree>
    <p:extLst>
      <p:ext uri="{BB962C8B-B14F-4D97-AF65-F5344CB8AC3E}">
        <p14:creationId xmlns:p14="http://schemas.microsoft.com/office/powerpoint/2010/main" val="1558282826"/>
      </p:ext>
    </p:extLst>
  </p:cSld>
  <p:clrMapOvr>
    <a:masterClrMapping/>
  </p:clrMapOvr>
  <p:transition spd="me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170</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1246962"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spc="-1" dirty="0">
                <a:solidFill>
                  <a:srgbClr val="000000"/>
                </a:solidFill>
                <a:latin typeface="Arial"/>
              </a:rPr>
              <a:t>Long story short, we can reduce the remaining problem to computing:</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Which has a really cool connection to the Dawson F function:</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6" name="Picture 5">
            <a:extLst>
              <a:ext uri="{FF2B5EF4-FFF2-40B4-BE49-F238E27FC236}">
                <a16:creationId xmlns:a16="http://schemas.microsoft.com/office/drawing/2014/main" id="{A0B78D06-CD41-145F-4292-892C8B3B1E0D}"/>
              </a:ext>
            </a:extLst>
          </p:cNvPr>
          <p:cNvPicPr>
            <a:picLocks noChangeAspect="1"/>
          </p:cNvPicPr>
          <p:nvPr/>
        </p:nvPicPr>
        <p:blipFill>
          <a:blip r:embed="rId3"/>
          <a:stretch>
            <a:fillRect/>
          </a:stretch>
        </p:blipFill>
        <p:spPr>
          <a:xfrm>
            <a:off x="3282696" y="1536367"/>
            <a:ext cx="4946904" cy="1200630"/>
          </a:xfrm>
          <a:prstGeom prst="rect">
            <a:avLst/>
          </a:prstGeom>
        </p:spPr>
      </p:pic>
      <p:pic>
        <p:nvPicPr>
          <p:cNvPr id="519" name="Picture 518">
            <a:extLst>
              <a:ext uri="{FF2B5EF4-FFF2-40B4-BE49-F238E27FC236}">
                <a16:creationId xmlns:a16="http://schemas.microsoft.com/office/drawing/2014/main" id="{85C9B4B5-3100-D47D-0164-16DD590DCF5E}"/>
              </a:ext>
            </a:extLst>
          </p:cNvPr>
          <p:cNvPicPr>
            <a:picLocks noChangeAspect="1"/>
          </p:cNvPicPr>
          <p:nvPr/>
        </p:nvPicPr>
        <p:blipFill>
          <a:blip r:embed="rId4"/>
          <a:stretch>
            <a:fillRect/>
          </a:stretch>
        </p:blipFill>
        <p:spPr>
          <a:xfrm>
            <a:off x="858564" y="3490906"/>
            <a:ext cx="10437330" cy="2002696"/>
          </a:xfrm>
          <a:prstGeom prst="rect">
            <a:avLst/>
          </a:prstGeom>
        </p:spPr>
      </p:pic>
    </p:spTree>
    <p:extLst>
      <p:ext uri="{BB962C8B-B14F-4D97-AF65-F5344CB8AC3E}">
        <p14:creationId xmlns:p14="http://schemas.microsoft.com/office/powerpoint/2010/main" val="1674676436"/>
      </p:ext>
    </p:extLst>
  </p:cSld>
  <p:clrMapOvr>
    <a:masterClrMapping/>
  </p:clrMapOvr>
  <p:transition spd="me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171</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1246962"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spc="-1" dirty="0">
                <a:solidFill>
                  <a:srgbClr val="000000"/>
                </a:solidFill>
                <a:latin typeface="Arial"/>
              </a:rPr>
              <a:t>Long story short, we can reduce the remaining problem to computing:</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We can reformulate it via Feynman integration:</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Which lets us insert a standard polynomial approximation for F(z):</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1" name="Rectangle 10">
            <a:extLst>
              <a:ext uri="{FF2B5EF4-FFF2-40B4-BE49-F238E27FC236}">
                <a16:creationId xmlns:a16="http://schemas.microsoft.com/office/drawing/2014/main" id="{114ABF97-A410-1B74-FE90-5E107D47FEF5}"/>
              </a:ext>
            </a:extLst>
          </p:cNvPr>
          <p:cNvSpPr/>
          <p:nvPr/>
        </p:nvSpPr>
        <p:spPr>
          <a:xfrm>
            <a:off x="10935681" y="3014335"/>
            <a:ext cx="293400" cy="90828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6" name="Picture 5">
            <a:extLst>
              <a:ext uri="{FF2B5EF4-FFF2-40B4-BE49-F238E27FC236}">
                <a16:creationId xmlns:a16="http://schemas.microsoft.com/office/drawing/2014/main" id="{A0B78D06-CD41-145F-4292-892C8B3B1E0D}"/>
              </a:ext>
            </a:extLst>
          </p:cNvPr>
          <p:cNvPicPr>
            <a:picLocks noChangeAspect="1"/>
          </p:cNvPicPr>
          <p:nvPr/>
        </p:nvPicPr>
        <p:blipFill>
          <a:blip r:embed="rId3"/>
          <a:stretch>
            <a:fillRect/>
          </a:stretch>
        </p:blipFill>
        <p:spPr>
          <a:xfrm>
            <a:off x="3282696" y="1536367"/>
            <a:ext cx="4946904" cy="1200630"/>
          </a:xfrm>
          <a:prstGeom prst="rect">
            <a:avLst/>
          </a:prstGeom>
        </p:spPr>
      </p:pic>
      <p:pic>
        <p:nvPicPr>
          <p:cNvPr id="5" name="Picture 4">
            <a:extLst>
              <a:ext uri="{FF2B5EF4-FFF2-40B4-BE49-F238E27FC236}">
                <a16:creationId xmlns:a16="http://schemas.microsoft.com/office/drawing/2014/main" id="{D2A7AA55-8E4F-0992-0A52-D65D9AD639AA}"/>
              </a:ext>
            </a:extLst>
          </p:cNvPr>
          <p:cNvPicPr>
            <a:picLocks noChangeAspect="1"/>
          </p:cNvPicPr>
          <p:nvPr/>
        </p:nvPicPr>
        <p:blipFill>
          <a:blip r:embed="rId4"/>
          <a:stretch>
            <a:fillRect/>
          </a:stretch>
        </p:blipFill>
        <p:spPr>
          <a:xfrm>
            <a:off x="2805795" y="3366551"/>
            <a:ext cx="6128004" cy="1241622"/>
          </a:xfrm>
          <a:prstGeom prst="rect">
            <a:avLst/>
          </a:prstGeom>
        </p:spPr>
      </p:pic>
      <p:pic>
        <p:nvPicPr>
          <p:cNvPr id="7" name="Picture 6">
            <a:extLst>
              <a:ext uri="{FF2B5EF4-FFF2-40B4-BE49-F238E27FC236}">
                <a16:creationId xmlns:a16="http://schemas.microsoft.com/office/drawing/2014/main" id="{27E36945-35A1-6330-018F-983EF337CB4C}"/>
              </a:ext>
            </a:extLst>
          </p:cNvPr>
          <p:cNvPicPr>
            <a:picLocks noChangeAspect="1"/>
          </p:cNvPicPr>
          <p:nvPr/>
        </p:nvPicPr>
        <p:blipFill>
          <a:blip r:embed="rId5"/>
          <a:stretch>
            <a:fillRect/>
          </a:stretch>
        </p:blipFill>
        <p:spPr>
          <a:xfrm>
            <a:off x="2958539" y="5160178"/>
            <a:ext cx="6128005" cy="1334813"/>
          </a:xfrm>
          <a:prstGeom prst="rect">
            <a:avLst/>
          </a:prstGeom>
        </p:spPr>
      </p:pic>
    </p:spTree>
    <p:extLst>
      <p:ext uri="{BB962C8B-B14F-4D97-AF65-F5344CB8AC3E}">
        <p14:creationId xmlns:p14="http://schemas.microsoft.com/office/powerpoint/2010/main" val="1364699527"/>
      </p:ext>
    </p:extLst>
  </p:cSld>
  <p:clrMapOvr>
    <a:masterClrMapping/>
  </p:clrMapOvr>
  <p:transition spd="me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FACTORY FABRICATION"/>
          <p:cNvSpPr txBox="1">
            <a:spLocks noGrp="1"/>
          </p:cNvSpPr>
          <p:nvPr>
            <p:ph type="title"/>
          </p:nvPr>
        </p:nvSpPr>
        <p:spPr>
          <a:xfrm>
            <a:off x="1104864" y="-208368"/>
            <a:ext cx="10004850" cy="1437009"/>
          </a:xfrm>
          <a:prstGeom prst="rect">
            <a:avLst/>
          </a:prstGeom>
        </p:spPr>
        <p:txBody>
          <a:bodyPr>
            <a:normAutofit/>
          </a:bodyPr>
          <a:lstStyle/>
          <a:p>
            <a:pPr algn="ctr"/>
            <a:r>
              <a:rPr lang="en-US" sz="4000" cap="all" dirty="0">
                <a:latin typeface="+mj-lt"/>
              </a:rPr>
              <a:t>the incomplete </a:t>
            </a:r>
            <a:r>
              <a:rPr lang="en-US" sz="4000" cap="all" dirty="0" err="1">
                <a:latin typeface="+mj-lt"/>
              </a:rPr>
              <a:t>faddeeva</a:t>
            </a:r>
            <a:r>
              <a:rPr lang="en-US" sz="4000" cap="all" dirty="0">
                <a:latin typeface="+mj-lt"/>
              </a:rPr>
              <a:t> function</a:t>
            </a:r>
          </a:p>
        </p:txBody>
      </p:sp>
      <p:sp>
        <p:nvSpPr>
          <p:cNvPr id="3" name="Text Placeholder 23">
            <a:extLst>
              <a:ext uri="{FF2B5EF4-FFF2-40B4-BE49-F238E27FC236}">
                <a16:creationId xmlns:a16="http://schemas.microsoft.com/office/drawing/2014/main" id="{2ED7FEA6-2A38-94F1-681C-BDD9019FA8A0}"/>
              </a:ext>
            </a:extLst>
          </p:cNvPr>
          <p:cNvSpPr txBox="1">
            <a:spLocks/>
          </p:cNvSpPr>
          <p:nvPr/>
        </p:nvSpPr>
        <p:spPr>
          <a:xfrm>
            <a:off x="1104864" y="833805"/>
            <a:ext cx="10004850" cy="45719"/>
          </a:xfrm>
          <a:prstGeom prst="rect">
            <a:avLst/>
          </a:prstGeom>
          <a:gradFill>
            <a:gsLst>
              <a:gs pos="0">
                <a:srgbClr val="01023B"/>
              </a:gs>
              <a:gs pos="50000">
                <a:srgbClr val="A53F52"/>
              </a:gs>
              <a:gs pos="100000">
                <a:srgbClr val="EA9A5C"/>
              </a:gs>
            </a:gsLst>
            <a:path path="circle">
              <a:fillToRect l="62278" t="119636" r="37721" b="-19636"/>
            </a:path>
          </a:gradFill>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fontScale="25000" lnSpcReduction="20000"/>
          </a:bodyPr>
          <a:lstStyle>
            <a:lvl1pPr marL="0" marR="0" indent="0" algn="ctr" defTabSz="914400" rtl="0" latinLnBrk="0">
              <a:lnSpc>
                <a:spcPct val="100000"/>
              </a:lnSpc>
              <a:spcBef>
                <a:spcPts val="0"/>
              </a:spcBef>
              <a:spcAft>
                <a:spcPts val="0"/>
              </a:spcAft>
              <a:buClrTx/>
              <a:buSzTx/>
              <a:buFontTx/>
              <a:buNone/>
              <a:tabLst/>
              <a:defRPr sz="1400" b="0" i="0" u="none" strike="noStrike" cap="none" spc="300" baseline="0">
                <a:solidFill>
                  <a:srgbClr val="FFFFFF"/>
                </a:solidFill>
                <a:uFillTx/>
                <a:latin typeface="+mn-lt"/>
                <a:ea typeface="+mn-ea"/>
                <a:cs typeface="+mn-cs"/>
                <a:sym typeface="Calibri"/>
              </a:defRPr>
            </a:lvl1pPr>
            <a:lvl2pPr marL="6858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2pPr>
            <a:lvl3pPr marL="1143000" marR="0" indent="-2286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3pPr>
            <a:lvl4pPr marL="16383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4pPr>
            <a:lvl5pPr marL="2095500" marR="0" indent="-266700" algn="ctr" defTabSz="914400" rtl="0" latinLnBrk="0">
              <a:lnSpc>
                <a:spcPct val="100000"/>
              </a:lnSpc>
              <a:spcBef>
                <a:spcPts val="0"/>
              </a:spcBef>
              <a:spcAft>
                <a:spcPts val="0"/>
              </a:spcAft>
              <a:buClrTx/>
              <a:buSzPct val="100000"/>
              <a:buFontTx/>
              <a:buChar char="•"/>
              <a:tabLst/>
              <a:defRPr sz="1400" b="0" i="0" u="none" strike="noStrike" cap="none" spc="300" baseline="0">
                <a:solidFill>
                  <a:srgbClr val="FFFFFF"/>
                </a:solidFill>
                <a:uFillTx/>
                <a:latin typeface="+mn-lt"/>
                <a:ea typeface="+mn-ea"/>
                <a:cs typeface="+mn-cs"/>
                <a:sym typeface="Calibri"/>
              </a:defRPr>
            </a:lvl5pPr>
            <a:lvl6pPr marL="24892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6pPr>
            <a:lvl7pPr marL="29464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7pPr>
            <a:lvl8pPr marL="34036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8pPr>
            <a:lvl9pPr marL="3860800" marR="0" indent="-203200" algn="l" defTabSz="914400" rtl="0" latinLnBrk="0">
              <a:lnSpc>
                <a:spcPct val="150000"/>
              </a:lnSpc>
              <a:spcBef>
                <a:spcPts val="1000"/>
              </a:spcBef>
              <a:spcAft>
                <a:spcPts val="0"/>
              </a:spcAft>
              <a:buClrTx/>
              <a:buSzPct val="100000"/>
              <a:buFont typeface="Arial"/>
              <a:buChar char="•"/>
              <a:tabLst/>
              <a:defRPr sz="1600" b="0" i="0" u="none" strike="noStrike" cap="none" spc="0" baseline="0">
                <a:solidFill>
                  <a:srgbClr val="000000"/>
                </a:solidFill>
                <a:uFillTx/>
                <a:latin typeface="+mn-lt"/>
                <a:ea typeface="+mn-ea"/>
                <a:cs typeface="+mn-cs"/>
                <a:sym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300" normalizeH="0" baseline="0" noProof="0">
                <a:ln>
                  <a:noFill/>
                </a:ln>
                <a:solidFill>
                  <a:srgbClr val="FFFFFF"/>
                </a:solidFill>
                <a:effectLst/>
                <a:uLnTx/>
                <a:uFillTx/>
                <a:latin typeface="Calibri"/>
                <a:ea typeface="+mn-ea"/>
                <a:cs typeface="Calibri"/>
                <a:sym typeface="Calibri"/>
              </a:rPr>
              <a:t>  </a:t>
            </a:r>
          </a:p>
        </p:txBody>
      </p:sp>
      <p:sp>
        <p:nvSpPr>
          <p:cNvPr id="26" name="Slide Number Placeholder 25">
            <a:extLst>
              <a:ext uri="{FF2B5EF4-FFF2-40B4-BE49-F238E27FC236}">
                <a16:creationId xmlns:a16="http://schemas.microsoft.com/office/drawing/2014/main" id="{75FC90A1-5802-DB27-3D7D-D900FC6357D4}"/>
              </a:ext>
            </a:extLst>
          </p:cNvPr>
          <p:cNvSpPr>
            <a:spLocks noGrp="1"/>
          </p:cNvSpPr>
          <p:nvPr>
            <p:ph type="sldNum" sz="quarter" idx="2"/>
          </p:nvPr>
        </p:nvSpPr>
        <p:spPr>
          <a:xfrm>
            <a:off x="10896600" y="6307253"/>
            <a:ext cx="1295400" cy="365125"/>
          </a:xfrm>
        </p:spPr>
        <p:txBody>
          <a:bodyPr/>
          <a:lstStyle/>
          <a:p>
            <a:fld id="{86CB4B4D-7CA3-9044-876B-883B54F8677D}" type="slidenum">
              <a:rPr lang="en-US" smtClean="0"/>
              <a:t>172</a:t>
            </a:fld>
            <a:endParaRPr lang="en-US" dirty="0"/>
          </a:p>
        </p:txBody>
      </p:sp>
      <p:sp>
        <p:nvSpPr>
          <p:cNvPr id="528" name="Rectangle 527">
            <a:extLst>
              <a:ext uri="{FF2B5EF4-FFF2-40B4-BE49-F238E27FC236}">
                <a16:creationId xmlns:a16="http://schemas.microsoft.com/office/drawing/2014/main" id="{AE4B5728-89D7-4782-C0A8-B9E66C0AF5A2}"/>
              </a:ext>
            </a:extLst>
          </p:cNvPr>
          <p:cNvSpPr/>
          <p:nvPr/>
        </p:nvSpPr>
        <p:spPr>
          <a:xfrm>
            <a:off x="1146330" y="879524"/>
            <a:ext cx="11351160" cy="5866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400" b="0" strike="noStrike" spc="-1" dirty="0">
              <a:solidFill>
                <a:srgbClr val="000000"/>
              </a:solidFill>
              <a:latin typeface="Arial"/>
            </a:endParaRPr>
          </a:p>
        </p:txBody>
      </p:sp>
      <p:sp>
        <p:nvSpPr>
          <p:cNvPr id="2" name="Rectangle 1">
            <a:extLst>
              <a:ext uri="{FF2B5EF4-FFF2-40B4-BE49-F238E27FC236}">
                <a16:creationId xmlns:a16="http://schemas.microsoft.com/office/drawing/2014/main" id="{43A6ACD2-F70B-4AEE-D17D-5FCBE81C5CDF}"/>
              </a:ext>
            </a:extLst>
          </p:cNvPr>
          <p:cNvSpPr/>
          <p:nvPr/>
        </p:nvSpPr>
        <p:spPr>
          <a:xfrm>
            <a:off x="1007066" y="1030415"/>
            <a:ext cx="10556640" cy="5459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Clr>
                <a:srgbClr val="000000"/>
              </a:buClr>
              <a:buSzPct val="45000"/>
            </a:pPr>
            <a:r>
              <a:rPr lang="en-US" sz="2400" b="1" spc="-1" dirty="0">
                <a:solidFill>
                  <a:srgbClr val="000000"/>
                </a:solidFill>
                <a:latin typeface="Arial"/>
              </a:rPr>
              <a:t>Beware</a:t>
            </a:r>
            <a:r>
              <a:rPr lang="en-US" sz="2400" spc="-1" dirty="0">
                <a:solidFill>
                  <a:srgbClr val="000000"/>
                </a:solidFill>
                <a:latin typeface="Arial"/>
              </a:rPr>
              <a:t>, lots of other thorny details remain. For example, error for the exponential integral recurrence relation is:</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r>
              <a:rPr lang="en-US" sz="2400" spc="-1" dirty="0">
                <a:solidFill>
                  <a:srgbClr val="000000"/>
                </a:solidFill>
                <a:latin typeface="Arial"/>
              </a:rPr>
              <a:t>You can invert it by recursing forward or backward. This leads to the coolest equation in my whole thesis:</a:t>
            </a: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a:p>
            <a:pPr>
              <a:lnSpc>
                <a:spcPct val="100000"/>
              </a:lnSpc>
              <a:buClr>
                <a:srgbClr val="000000"/>
              </a:buClr>
              <a:buSzPct val="45000"/>
            </a:pPr>
            <a:endParaRPr lang="en-US" sz="2400" spc="-1" dirty="0">
              <a:solidFill>
                <a:srgbClr val="000000"/>
              </a:solidFill>
              <a:latin typeface="Arial"/>
            </a:endParaRPr>
          </a:p>
        </p:txBody>
      </p:sp>
      <p:sp>
        <p:nvSpPr>
          <p:cNvPr id="4" name="Rectangle 3">
            <a:extLst>
              <a:ext uri="{FF2B5EF4-FFF2-40B4-BE49-F238E27FC236}">
                <a16:creationId xmlns:a16="http://schemas.microsoft.com/office/drawing/2014/main" id="{E54BBB1C-9146-74CA-B21C-8FAF30AD0147}"/>
              </a:ext>
            </a:extLst>
          </p:cNvPr>
          <p:cNvSpPr/>
          <p:nvPr/>
        </p:nvSpPr>
        <p:spPr>
          <a:xfrm>
            <a:off x="10987881" y="2893015"/>
            <a:ext cx="241200" cy="752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sp>
        <p:nvSpPr>
          <p:cNvPr id="10" name="Rectangle 9">
            <a:extLst>
              <a:ext uri="{FF2B5EF4-FFF2-40B4-BE49-F238E27FC236}">
                <a16:creationId xmlns:a16="http://schemas.microsoft.com/office/drawing/2014/main" id="{49CE62B6-483A-B428-BC2B-F175B2350CC6}"/>
              </a:ext>
            </a:extLst>
          </p:cNvPr>
          <p:cNvSpPr/>
          <p:nvPr/>
        </p:nvSpPr>
        <p:spPr>
          <a:xfrm>
            <a:off x="10987881" y="2910655"/>
            <a:ext cx="284400" cy="734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2400" b="0" strike="noStrike" spc="-1">
              <a:solidFill>
                <a:srgbClr val="000000"/>
              </a:solidFill>
              <a:latin typeface="Arial"/>
              <a:ea typeface="DejaVu Sans"/>
            </a:endParaRPr>
          </a:p>
        </p:txBody>
      </p:sp>
      <p:pic>
        <p:nvPicPr>
          <p:cNvPr id="8" name="Picture 7">
            <a:extLst>
              <a:ext uri="{FF2B5EF4-FFF2-40B4-BE49-F238E27FC236}">
                <a16:creationId xmlns:a16="http://schemas.microsoft.com/office/drawing/2014/main" id="{D8640217-7DF4-B915-0E59-829C6F73D712}"/>
              </a:ext>
            </a:extLst>
          </p:cNvPr>
          <p:cNvPicPr>
            <a:picLocks noChangeAspect="1"/>
          </p:cNvPicPr>
          <p:nvPr/>
        </p:nvPicPr>
        <p:blipFill rotWithShape="1">
          <a:blip r:embed="rId3"/>
          <a:srcRect t="18848"/>
          <a:stretch/>
        </p:blipFill>
        <p:spPr>
          <a:xfrm>
            <a:off x="3786972" y="1921697"/>
            <a:ext cx="4660900" cy="1638707"/>
          </a:xfrm>
          <a:prstGeom prst="rect">
            <a:avLst/>
          </a:prstGeom>
        </p:spPr>
      </p:pic>
      <p:pic>
        <p:nvPicPr>
          <p:cNvPr id="9" name="Picture 8">
            <a:extLst>
              <a:ext uri="{FF2B5EF4-FFF2-40B4-BE49-F238E27FC236}">
                <a16:creationId xmlns:a16="http://schemas.microsoft.com/office/drawing/2014/main" id="{DB4F33CC-1AFF-60FA-D6F7-B388E1457746}"/>
              </a:ext>
            </a:extLst>
          </p:cNvPr>
          <p:cNvPicPr>
            <a:picLocks noChangeAspect="1"/>
          </p:cNvPicPr>
          <p:nvPr/>
        </p:nvPicPr>
        <p:blipFill>
          <a:blip r:embed="rId4"/>
          <a:stretch>
            <a:fillRect/>
          </a:stretch>
        </p:blipFill>
        <p:spPr>
          <a:xfrm>
            <a:off x="2356104" y="4543815"/>
            <a:ext cx="4434840" cy="1480380"/>
          </a:xfrm>
          <a:prstGeom prst="rect">
            <a:avLst/>
          </a:prstGeom>
        </p:spPr>
      </p:pic>
      <p:pic>
        <p:nvPicPr>
          <p:cNvPr id="1026" name="Picture 2" descr="Euler's Formula to God's Equation: Equation that Unifies Mathematics,  Physics and the Universe | by Erman Akdogan | Geek Culture | Medium">
            <a:extLst>
              <a:ext uri="{FF2B5EF4-FFF2-40B4-BE49-F238E27FC236}">
                <a16:creationId xmlns:a16="http://schemas.microsoft.com/office/drawing/2014/main" id="{F04BB27D-55A1-4F5B-A9E6-67937E257B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7082" y="4621616"/>
            <a:ext cx="2706624" cy="169164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8BC907F-F8DD-2EAA-5CE4-087C2BBFC456}"/>
              </a:ext>
            </a:extLst>
          </p:cNvPr>
          <p:cNvSpPr txBox="1"/>
          <p:nvPr/>
        </p:nvSpPr>
        <p:spPr>
          <a:xfrm>
            <a:off x="8813673" y="4549368"/>
            <a:ext cx="2989929" cy="461665"/>
          </a:xfrm>
          <a:prstGeom prst="rect">
            <a:avLst/>
          </a:prstGeom>
          <a:noFill/>
        </p:spPr>
        <p:txBody>
          <a:bodyPr wrap="square" rtlCol="0">
            <a:spAutoFit/>
          </a:bodyPr>
          <a:lstStyle/>
          <a:p>
            <a:r>
              <a:rPr lang="en-US" sz="2400" u="sng" dirty="0"/>
              <a:t>On par with this one?</a:t>
            </a:r>
          </a:p>
        </p:txBody>
      </p:sp>
    </p:spTree>
    <p:extLst>
      <p:ext uri="{BB962C8B-B14F-4D97-AF65-F5344CB8AC3E}">
        <p14:creationId xmlns:p14="http://schemas.microsoft.com/office/powerpoint/2010/main" val="2093260113"/>
      </p:ext>
    </p:extLst>
  </p:cSld>
  <p:clrMapOvr>
    <a:masterClrMapping/>
  </p:clrMapOvr>
  <p:transition spd="med"/>
</p:sld>
</file>

<file path=ppt/theme/theme1.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A53F52"/>
      </a:accent1>
      <a:accent2>
        <a:srgbClr val="E99757"/>
      </a:accent2>
      <a:accent3>
        <a:srgbClr val="2F3342"/>
      </a:accent3>
      <a:accent4>
        <a:srgbClr val="2C2153"/>
      </a:accent4>
      <a:accent5>
        <a:srgbClr val="01023B"/>
      </a:accent5>
      <a:accent6>
        <a:srgbClr val="7F7F7F"/>
      </a:accent6>
      <a:hlink>
        <a:srgbClr val="0000FF"/>
      </a:hlink>
      <a:folHlink>
        <a:srgbClr val="FF00FF"/>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Custom 5">
      <a:dk1>
        <a:sysClr val="windowText" lastClr="000000"/>
      </a:dk1>
      <a:lt1>
        <a:sysClr val="window" lastClr="FFFFFF"/>
      </a:lt1>
      <a:dk2>
        <a:srgbClr val="44546A"/>
      </a:dk2>
      <a:lt2>
        <a:srgbClr val="E7E6E6"/>
      </a:lt2>
      <a:accent1>
        <a:srgbClr val="A53F52"/>
      </a:accent1>
      <a:accent2>
        <a:srgbClr val="E99757"/>
      </a:accent2>
      <a:accent3>
        <a:srgbClr val="2F3342"/>
      </a:accent3>
      <a:accent4>
        <a:srgbClr val="2C2153"/>
      </a:accent4>
      <a:accent5>
        <a:srgbClr val="01023B"/>
      </a:accent5>
      <a:accent6>
        <a:srgbClr val="7F7F7F"/>
      </a:accent6>
      <a:hlink>
        <a:srgbClr val="3A3838"/>
      </a:hlink>
      <a:folHlink>
        <a:srgbClr val="D0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ch presentation_Win32_LW_v2.potx" id="{3AEEB70B-72AA-432B-B699-7833EBF4B1FE}" vid="{14A49A59-25D4-4203-BE02-DE6939C7C5F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06bd261-41ce-4dbc-af67-ca6289aa2e04" xsi:nil="true"/>
    <lcf76f155ced4ddcb4097134ff3c332f xmlns="838846bf-6354-4f41-8fcb-2d27daf2a4b0">
      <Terms xmlns="http://schemas.microsoft.com/office/infopath/2007/PartnerControls"/>
    </lcf76f155ced4ddcb4097134ff3c332f>
    <SharedWithUsers xmlns="106bd261-41ce-4dbc-af67-ca6289aa2e04">
      <UserInfo>
        <DisplayName>Amir Afzali</DisplayName>
        <AccountId>50</AccountId>
        <AccountType/>
      </UserInfo>
      <UserInfo>
        <DisplayName>Yasir Arafat</DisplayName>
        <AccountId>9</AccountId>
        <AccountType/>
      </UserInfo>
      <UserInfo>
        <DisplayName>Matt Loszak</DisplayName>
        <AccountId>13</AccountId>
        <AccountType/>
      </UserInfo>
      <UserInfo>
        <DisplayName>Asmaa Farag</DisplayName>
        <AccountId>12</AccountId>
        <AccountType/>
      </UserInfo>
      <UserInfo>
        <DisplayName>Jeff Jones</DisplayName>
        <AccountId>14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30C3C3C6D952F47A3D69E87F5C5C7B3" ma:contentTypeVersion="15" ma:contentTypeDescription="Create a new document." ma:contentTypeScope="" ma:versionID="ee6c3b7ba9ccbc46abacfd11aab1abc9">
  <xsd:schema xmlns:xsd="http://www.w3.org/2001/XMLSchema" xmlns:xs="http://www.w3.org/2001/XMLSchema" xmlns:p="http://schemas.microsoft.com/office/2006/metadata/properties" xmlns:ns2="838846bf-6354-4f41-8fcb-2d27daf2a4b0" xmlns:ns3="106bd261-41ce-4dbc-af67-ca6289aa2e04" targetNamespace="http://schemas.microsoft.com/office/2006/metadata/properties" ma:root="true" ma:fieldsID="1db6ea6bab749bedc028be4cc1fae9d8" ns2:_="" ns3:_="">
    <xsd:import namespace="838846bf-6354-4f41-8fcb-2d27daf2a4b0"/>
    <xsd:import namespace="106bd261-41ce-4dbc-af67-ca6289aa2e0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CR"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8846bf-6354-4f41-8fcb-2d27daf2a4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6073dc-e49d-46e1-9051-2d0018d35b4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6bd261-41ce-4dbc-af67-ca6289aa2e0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616b05d-b4f9-47d2-be48-496057c630a7}" ma:internalName="TaxCatchAll" ma:showField="CatchAllData" ma:web="106bd261-41ce-4dbc-af67-ca6289aa2e04">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12CDF6-7BA4-49B1-B594-8E27B66BDA90}">
  <ds:schemaRefs>
    <ds:schemaRef ds:uri="http://schemas.openxmlformats.org/package/2006/metadata/core-properties"/>
    <ds:schemaRef ds:uri="106bd261-41ce-4dbc-af67-ca6289aa2e04"/>
    <ds:schemaRef ds:uri="http://schemas.microsoft.com/office/2006/documentManagement/types"/>
    <ds:schemaRef ds:uri="http://schemas.microsoft.com/office/infopath/2007/PartnerControls"/>
    <ds:schemaRef ds:uri="http://purl.org/dc/dcmitype/"/>
    <ds:schemaRef ds:uri="http://schemas.microsoft.com/office/2006/metadata/properties"/>
    <ds:schemaRef ds:uri="http://purl.org/dc/terms/"/>
    <ds:schemaRef ds:uri="http://www.w3.org/XML/1998/namespace"/>
    <ds:schemaRef ds:uri="838846bf-6354-4f41-8fcb-2d27daf2a4b0"/>
    <ds:schemaRef ds:uri="http://purl.org/dc/elements/1.1/"/>
  </ds:schemaRefs>
</ds:datastoreItem>
</file>

<file path=customXml/itemProps2.xml><?xml version="1.0" encoding="utf-8"?>
<ds:datastoreItem xmlns:ds="http://schemas.openxmlformats.org/officeDocument/2006/customXml" ds:itemID="{DD733BEE-0E41-4813-8513-A2A0F8F5BA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8846bf-6354-4f41-8fcb-2d27daf2a4b0"/>
    <ds:schemaRef ds:uri="106bd261-41ce-4dbc-af67-ca6289aa2e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CDECCF-F605-46FA-B805-28B60C7265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25651</TotalTime>
  <Words>15134</Words>
  <Application>Microsoft Macintosh PowerPoint</Application>
  <PresentationFormat>Widescreen</PresentationFormat>
  <Paragraphs>2145</Paragraphs>
  <Slides>173</Slides>
  <Notes>157</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173</vt:i4>
      </vt:variant>
    </vt:vector>
  </HeadingPairs>
  <TitlesOfParts>
    <vt:vector size="191" baseType="lpstr">
      <vt:lpstr>Microsoft YaHei</vt:lpstr>
      <vt:lpstr>Arial</vt:lpstr>
      <vt:lpstr>Biome Light</vt:lpstr>
      <vt:lpstr>Calibri</vt:lpstr>
      <vt:lpstr>Calibri Light</vt:lpstr>
      <vt:lpstr>Cambria Math</vt:lpstr>
      <vt:lpstr>DejaVu Sans</vt:lpstr>
      <vt:lpstr>Garamond</vt:lpstr>
      <vt:lpstr>NotoKrR</vt:lpstr>
      <vt:lpstr>OpenSymbol</vt:lpstr>
      <vt:lpstr>Roboto</vt:lpstr>
      <vt:lpstr>SFRM1200</vt:lpstr>
      <vt:lpstr>SFTI1200</vt:lpstr>
      <vt:lpstr>Times</vt:lpstr>
      <vt:lpstr>Wingdings</vt:lpstr>
      <vt:lpstr>1_Office Theme</vt:lpstr>
      <vt:lpstr>2_Office Theme</vt:lpstr>
      <vt:lpstr>5_Office Theme</vt:lpstr>
      <vt:lpstr>PowerPoint Presentation</vt:lpstr>
      <vt:lpstr>Outline</vt:lpstr>
      <vt:lpstr>Part one</vt:lpstr>
      <vt:lpstr>part 1 overview</vt:lpstr>
      <vt:lpstr>why nuclear power?</vt:lpstr>
      <vt:lpstr>nuclear fission chain reactions</vt:lpstr>
      <vt:lpstr>One way to make a reactor</vt:lpstr>
      <vt:lpstr>reactor physics</vt:lpstr>
      <vt:lpstr>reactor physics</vt:lpstr>
      <vt:lpstr>reactor physics</vt:lpstr>
      <vt:lpstr>reactor physics</vt:lpstr>
      <vt:lpstr>reactor physics</vt:lpstr>
      <vt:lpstr>Monte carlo neutron transport</vt:lpstr>
      <vt:lpstr>neutron Flux, intuitively</vt:lpstr>
      <vt:lpstr>Monte carlo neutron transport</vt:lpstr>
      <vt:lpstr>Monte carlo photon transport</vt:lpstr>
      <vt:lpstr>Monte carlo neutron transport</vt:lpstr>
      <vt:lpstr>monte carlo on gpu</vt:lpstr>
      <vt:lpstr>monte carlo on gpu</vt:lpstr>
      <vt:lpstr>how gpus work</vt:lpstr>
      <vt:lpstr>how gpus work</vt:lpstr>
      <vt:lpstr>monte carlo on gpu</vt:lpstr>
      <vt:lpstr>how gpus work</vt:lpstr>
      <vt:lpstr>Tapping into gpu memory bandwidth</vt:lpstr>
      <vt:lpstr>part two</vt:lpstr>
      <vt:lpstr>part 2 overview</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gpu openmc at mit</vt:lpstr>
      <vt:lpstr>windowed multipole formalism</vt:lpstr>
      <vt:lpstr>windowed multipole formalism</vt:lpstr>
      <vt:lpstr>windowed multipole formalism</vt:lpstr>
      <vt:lpstr>windowed multipole on gpu</vt:lpstr>
      <vt:lpstr>windowed multipole on gpu</vt:lpstr>
      <vt:lpstr>windowed multipole on gpu</vt:lpstr>
      <vt:lpstr>gpu openmc at mit</vt:lpstr>
      <vt:lpstr>part 2 conclusions</vt:lpstr>
      <vt:lpstr>part three</vt:lpstr>
      <vt:lpstr>part 3 overview</vt:lpstr>
      <vt:lpstr>resonance upscatter</vt:lpstr>
      <vt:lpstr>resonance upscatter</vt:lpstr>
      <vt:lpstr>resonance upscatter</vt:lpstr>
      <vt:lpstr>resonance upscatter</vt:lpstr>
      <vt:lpstr>resonance upscatter gpu performance</vt:lpstr>
      <vt:lpstr>towards a new method</vt:lpstr>
      <vt:lpstr>towards a new method</vt:lpstr>
      <vt:lpstr>towards a new method</vt:lpstr>
      <vt:lpstr>a new method</vt:lpstr>
      <vt:lpstr>a new method</vt:lpstr>
      <vt:lpstr>a new method</vt:lpstr>
      <vt:lpstr>the incomplete faddeeva function</vt:lpstr>
      <vt:lpstr>the incomplete faddeeva function</vt:lpstr>
      <vt:lpstr>the incomplete faddeeva function</vt:lpstr>
      <vt:lpstr>the incomplete faddeeva function</vt:lpstr>
      <vt:lpstr>results</vt:lpstr>
      <vt:lpstr>results</vt:lpstr>
      <vt:lpstr>results</vt:lpstr>
      <vt:lpstr>results</vt:lpstr>
      <vt:lpstr>results</vt:lpstr>
      <vt:lpstr>results</vt:lpstr>
      <vt:lpstr>Suggestions</vt:lpstr>
      <vt:lpstr>part four</vt:lpstr>
      <vt:lpstr>part 4 overview</vt:lpstr>
      <vt:lpstr>the unresolved resonance region (URR)</vt:lpstr>
      <vt:lpstr>pertinence to the context</vt:lpstr>
      <vt:lpstr>probability tables</vt:lpstr>
      <vt:lpstr>how to make probability tables?</vt:lpstr>
      <vt:lpstr>what can we do?</vt:lpstr>
      <vt:lpstr>early attempt at the problem</vt:lpstr>
      <vt:lpstr>early attempt at the problem</vt:lpstr>
      <vt:lpstr>my first novel contribution on urr</vt:lpstr>
      <vt:lpstr>my first novel contribution on urr</vt:lpstr>
      <vt:lpstr>my first novel contribution on urr</vt:lpstr>
      <vt:lpstr>my first novel contribution on urr</vt:lpstr>
      <vt:lpstr>my first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my second novel contribution on urr</vt:lpstr>
      <vt:lpstr>what about the conditional expectations?</vt:lpstr>
      <vt:lpstr>Does it go fast on gpus?</vt:lpstr>
      <vt:lpstr>is it correct?</vt:lpstr>
      <vt:lpstr>is it correct?</vt:lpstr>
      <vt:lpstr>is it correct?</vt:lpstr>
      <vt:lpstr>is it correct?</vt:lpstr>
      <vt:lpstr>is it correct?</vt:lpstr>
      <vt:lpstr>is it correct?</vt:lpstr>
      <vt:lpstr>experimental implications: big</vt:lpstr>
      <vt:lpstr>my final thoughts</vt:lpstr>
      <vt:lpstr>THANK YOU</vt:lpstr>
      <vt:lpstr>other plots of potential interest</vt:lpstr>
      <vt:lpstr>other plots of potential interest</vt:lpstr>
      <vt:lpstr>other plots of potential interest</vt:lpstr>
      <vt:lpstr>other plots of potential interest</vt:lpstr>
      <vt:lpstr>other plots of potential interest</vt:lpstr>
      <vt:lpstr>other plots of potential interest</vt:lpstr>
      <vt:lpstr>other plots of potential interest</vt:lpstr>
      <vt:lpstr>complexity of double-differential collision distributions</vt:lpstr>
      <vt:lpstr>complexity of double-differential collision distributions</vt:lpstr>
      <vt:lpstr>backup slide #1</vt:lpstr>
      <vt:lpstr>PowerPoint Presentation</vt:lpstr>
      <vt:lpstr>rejection sampling on gpu</vt:lpstr>
      <vt:lpstr>PowerPoint Presentation</vt:lpstr>
      <vt:lpstr>PowerPoint Presentation</vt:lpstr>
      <vt:lpstr>PowerPoint Presentation</vt:lpstr>
      <vt:lpstr>PowerPoint Presentation</vt:lpstr>
      <vt:lpstr>PowerPoint Presentation</vt:lpstr>
      <vt:lpstr>PowerPoint Presentation</vt:lpstr>
      <vt:lpstr>rejection sampling on gpu</vt:lpstr>
      <vt:lpstr>rejection sampling on gpu</vt:lpstr>
      <vt:lpstr>rejection sampling on gpu</vt:lpstr>
      <vt:lpstr>rejection sampling on gpu</vt:lpstr>
      <vt:lpstr>rejection sampling on gpu</vt:lpstr>
      <vt:lpstr>rejection sampling on gpu</vt:lpstr>
      <vt:lpstr>rejection sampling on gpu</vt:lpstr>
      <vt:lpstr>rejection sampling on gpu</vt:lpstr>
      <vt:lpstr>resonance upscatter</vt:lpstr>
      <vt:lpstr>resonance upscatter</vt:lpstr>
      <vt:lpstr>the incomplete faddeeva function</vt:lpstr>
      <vt:lpstr>the incomplete faddeeva function</vt:lpstr>
      <vt:lpstr>the incomplete faddeeva function</vt:lpstr>
      <vt:lpstr>the incomplete faddeeva function</vt:lpstr>
      <vt:lpstr>the incomplete faddeeva function</vt:lpstr>
      <vt:lpstr>the incomplete faddeeva function</vt:lpstr>
      <vt:lpstr>the incomplete faddeeva function</vt:lpstr>
      <vt:lpstr>the incomplete faddeeva function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INSTRUCTIONS</dc:title>
  <dc:creator>Carolyn Carrington</dc:creator>
  <cp:lastModifiedBy>Gavin Ridley</cp:lastModifiedBy>
  <cp:revision>122</cp:revision>
  <cp:lastPrinted>2024-08-12T15:37:18Z</cp:lastPrinted>
  <dcterms:created xsi:type="dcterms:W3CDTF">2021-03-29T17:11:44Z</dcterms:created>
  <dcterms:modified xsi:type="dcterms:W3CDTF">2024-10-05T18:34:54Z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fe1a8d7-e404-4561-a6ce-09441972395c_Enabled">
    <vt:lpwstr>true</vt:lpwstr>
  </property>
  <property fmtid="{D5CDD505-2E9C-101B-9397-08002B2CF9AE}" pid="3" name="MSIP_Label_dfe1a8d7-e404-4561-a6ce-09441972395c_SetDate">
    <vt:lpwstr>2023-06-27T15:37:54Z</vt:lpwstr>
  </property>
  <property fmtid="{D5CDD505-2E9C-101B-9397-08002B2CF9AE}" pid="4" name="MSIP_Label_dfe1a8d7-e404-4561-a6ce-09441972395c_Method">
    <vt:lpwstr>Standard</vt:lpwstr>
  </property>
  <property fmtid="{D5CDD505-2E9C-101B-9397-08002B2CF9AE}" pid="5" name="MSIP_Label_dfe1a8d7-e404-4561-a6ce-09441972395c_Name">
    <vt:lpwstr>Company Confidential Information</vt:lpwstr>
  </property>
  <property fmtid="{D5CDD505-2E9C-101B-9397-08002B2CF9AE}" pid="6" name="MSIP_Label_dfe1a8d7-e404-4561-a6ce-09441972395c_SiteId">
    <vt:lpwstr>d8fb9c07-c19e-4e8c-a1cb-717cd3cf8ffe</vt:lpwstr>
  </property>
  <property fmtid="{D5CDD505-2E9C-101B-9397-08002B2CF9AE}" pid="7" name="MSIP_Label_dfe1a8d7-e404-4561-a6ce-09441972395c_ActionId">
    <vt:lpwstr>2fb8dab3-1966-4a0c-8c4b-3b7705bbe024</vt:lpwstr>
  </property>
  <property fmtid="{D5CDD505-2E9C-101B-9397-08002B2CF9AE}" pid="8" name="MSIP_Label_dfe1a8d7-e404-4561-a6ce-09441972395c_ContentBits">
    <vt:lpwstr>0</vt:lpwstr>
  </property>
  <property fmtid="{D5CDD505-2E9C-101B-9397-08002B2CF9AE}" pid="9" name="MediaServiceImageTags">
    <vt:lpwstr/>
  </property>
  <property fmtid="{D5CDD505-2E9C-101B-9397-08002B2CF9AE}" pid="10" name="Order">
    <vt:lpwstr>743100.000000000</vt:lpwstr>
  </property>
  <property fmtid="{D5CDD505-2E9C-101B-9397-08002B2CF9AE}" pid="11" name="xd_ProgID">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TriggerFlowInfo">
    <vt:lpwstr/>
  </property>
  <property fmtid="{D5CDD505-2E9C-101B-9397-08002B2CF9AE}" pid="16" name="xd_Signature">
    <vt:lpwstr/>
  </property>
  <property fmtid="{D5CDD505-2E9C-101B-9397-08002B2CF9AE}" pid="17" name="ContentTypeId">
    <vt:lpwstr>0x010100708EBCD6C9D10B4B9FEA23F77E3433A5</vt:lpwstr>
  </property>
</Properties>
</file>